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3.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4.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29" r:id="rId4"/>
    <p:sldMasterId id="2147484310" r:id="rId5"/>
    <p:sldMasterId id="2147484341" r:id="rId6"/>
    <p:sldMasterId id="2147484364" r:id="rId7"/>
    <p:sldMasterId id="2147484377" r:id="rId8"/>
  </p:sldMasterIdLst>
  <p:notesMasterIdLst>
    <p:notesMasterId r:id="rId43"/>
  </p:notesMasterIdLst>
  <p:handoutMasterIdLst>
    <p:handoutMasterId r:id="rId44"/>
  </p:handoutMasterIdLst>
  <p:sldIdLst>
    <p:sldId id="1393" r:id="rId9"/>
    <p:sldId id="1446" r:id="rId10"/>
    <p:sldId id="1425" r:id="rId11"/>
    <p:sldId id="1430" r:id="rId12"/>
    <p:sldId id="1448" r:id="rId13"/>
    <p:sldId id="1370" r:id="rId14"/>
    <p:sldId id="1318" r:id="rId15"/>
    <p:sldId id="1421" r:id="rId16"/>
    <p:sldId id="1422" r:id="rId17"/>
    <p:sldId id="1414" r:id="rId18"/>
    <p:sldId id="1415" r:id="rId19"/>
    <p:sldId id="1416" r:id="rId20"/>
    <p:sldId id="1420" r:id="rId21"/>
    <p:sldId id="1418" r:id="rId22"/>
    <p:sldId id="1431" r:id="rId23"/>
    <p:sldId id="1432" r:id="rId24"/>
    <p:sldId id="1433" r:id="rId25"/>
    <p:sldId id="1434" r:id="rId26"/>
    <p:sldId id="1435" r:id="rId27"/>
    <p:sldId id="1436" r:id="rId28"/>
    <p:sldId id="1437" r:id="rId29"/>
    <p:sldId id="1438" r:id="rId30"/>
    <p:sldId id="1439" r:id="rId31"/>
    <p:sldId id="1440" r:id="rId32"/>
    <p:sldId id="1441" r:id="rId33"/>
    <p:sldId id="1442" r:id="rId34"/>
    <p:sldId id="1443" r:id="rId35"/>
    <p:sldId id="1444" r:id="rId36"/>
    <p:sldId id="1445" r:id="rId37"/>
    <p:sldId id="1419" r:id="rId38"/>
    <p:sldId id="1449" r:id="rId39"/>
    <p:sldId id="1450" r:id="rId40"/>
    <p:sldId id="1405" r:id="rId41"/>
    <p:sldId id="1447" r:id="rId42"/>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gnite 2016 Template Light" id="{A073DAE3-B461-442F-A3D3-6642BD875E45}">
          <p14:sldIdLst>
            <p14:sldId id="1393"/>
            <p14:sldId id="1446"/>
            <p14:sldId id="1425"/>
            <p14:sldId id="1430"/>
            <p14:sldId id="1448"/>
            <p14:sldId id="1370"/>
            <p14:sldId id="1318"/>
            <p14:sldId id="1421"/>
            <p14:sldId id="1422"/>
            <p14:sldId id="1414"/>
            <p14:sldId id="1415"/>
            <p14:sldId id="1416"/>
            <p14:sldId id="1420"/>
            <p14:sldId id="1418"/>
            <p14:sldId id="1431"/>
            <p14:sldId id="1432"/>
            <p14:sldId id="1433"/>
            <p14:sldId id="1434"/>
            <p14:sldId id="1435"/>
            <p14:sldId id="1436"/>
            <p14:sldId id="1437"/>
            <p14:sldId id="1438"/>
            <p14:sldId id="1439"/>
            <p14:sldId id="1440"/>
            <p14:sldId id="1441"/>
            <p14:sldId id="1442"/>
            <p14:sldId id="1443"/>
            <p14:sldId id="1444"/>
            <p14:sldId id="1445"/>
            <p14:sldId id="1419"/>
            <p14:sldId id="1449"/>
            <p14:sldId id="1450"/>
            <p14:sldId id="1405"/>
            <p14:sldId id="1447"/>
          </p14:sldIdLst>
        </p14:section>
        <p14:section name="Ignite 2016 Template Dark" id="{361DECE0-D7F3-4586-A791-C8E5092BB79E}">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 id="2" name="Monica Lueder" initials="ML" lastIdx="22" clrIdx="2">
    <p:extLst>
      <p:ext uri="{19B8F6BF-5375-455C-9EA6-DF929625EA0E}">
        <p15:presenceInfo xmlns:p15="http://schemas.microsoft.com/office/powerpoint/2012/main" userId="S-1-5-21-2127521184-1604012920-1887927527-2598260" providerId="AD"/>
      </p:ext>
    </p:extLst>
  </p:cmAuthor>
  <p:cmAuthor id="3" name="Mary Feil-Jacobs" initials="MF" lastIdx="22" clrIdx="3">
    <p:extLst>
      <p:ext uri="{19B8F6BF-5375-455C-9EA6-DF929625EA0E}">
        <p15:presenceInfo xmlns:p15="http://schemas.microsoft.com/office/powerpoint/2012/main" userId="S-1-5-21-2127521184-1604012920-1887927527-65006" providerId="AD"/>
      </p:ext>
    </p:extLst>
  </p:cmAuthor>
  <p:cmAuthor id="4" name="Rob Hirschmann" initials="RH" lastIdx="1" clrIdx="4">
    <p:extLst>
      <p:ext uri="{19B8F6BF-5375-455C-9EA6-DF929625EA0E}">
        <p15:presenceInfo xmlns:p15="http://schemas.microsoft.com/office/powerpoint/2012/main" userId="e783415eadeae7f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8D7"/>
    <a:srgbClr val="292929"/>
    <a:srgbClr val="FFFFFF"/>
    <a:srgbClr val="BAD80A"/>
    <a:srgbClr val="A80000"/>
    <a:srgbClr val="5C2D91"/>
    <a:srgbClr val="107C10"/>
    <a:srgbClr val="000000"/>
    <a:srgbClr val="D83B01"/>
    <a:srgbClr val="002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494" autoAdjust="0"/>
    <p:restoredTop sz="89133" autoAdjust="0"/>
  </p:normalViewPr>
  <p:slideViewPr>
    <p:cSldViewPr>
      <p:cViewPr varScale="1">
        <p:scale>
          <a:sx n="104" d="100"/>
          <a:sy n="104" d="100"/>
        </p:scale>
        <p:origin x="912" y="108"/>
      </p:cViewPr>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2460"/>
    </p:cViewPr>
  </p:sorterViewPr>
  <p:notesViewPr>
    <p:cSldViewPr showGuides="1">
      <p:cViewPr varScale="1">
        <p:scale>
          <a:sx n="83" d="100"/>
          <a:sy n="83" d="100"/>
        </p:scale>
        <p:origin x="2328" y="108"/>
      </p:cViewPr>
      <p:guideLst>
        <p:guide orient="horz" pos="2880"/>
        <p:guide pos="2160"/>
      </p:guideLst>
    </p:cSldViewPr>
  </p:notesViewPr>
  <p:gridSpacing cx="91439" cy="91439"/>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tableStyles" Target="tableStyle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presProps" Target="presProps.xml"/><Relationship Id="rId20" Type="http://schemas.openxmlformats.org/officeDocument/2006/relationships/slide" Target="slides/slide12.xml"/><Relationship Id="rId41" Type="http://schemas.openxmlformats.org/officeDocument/2006/relationships/slide" Target="slides/slide33.xml"/><Relationship Id="rId1" Type="http://schemas.openxmlformats.org/officeDocument/2006/relationships/customXml" Target="../customXml/item1.xml"/><Relationship Id="rId6"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2A65F02-5B11-41ED-9762-AE95B11EDD25}"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633E9694-CBD4-454F-8D09-5BA24A637AAF}">
      <dgm:prSet phldrT="[Text]"/>
      <dgm:spPr/>
      <dgm:t>
        <a:bodyPr/>
        <a:lstStyle/>
        <a:p>
          <a:r>
            <a:rPr lang="en-US" dirty="0"/>
            <a:t>Project Intake</a:t>
          </a:r>
        </a:p>
      </dgm:t>
    </dgm:pt>
    <dgm:pt modelId="{9820CD86-1409-4955-AFF6-A106B35AFC42}" type="parTrans" cxnId="{29220C5D-BD27-4354-A102-86265DC30763}">
      <dgm:prSet/>
      <dgm:spPr/>
      <dgm:t>
        <a:bodyPr/>
        <a:lstStyle/>
        <a:p>
          <a:endParaRPr lang="en-US"/>
        </a:p>
      </dgm:t>
    </dgm:pt>
    <dgm:pt modelId="{E9140D76-1EF9-4FF7-90B2-53DF96CE648E}" type="sibTrans" cxnId="{29220C5D-BD27-4354-A102-86265DC30763}">
      <dgm:prSet/>
      <dgm:spPr/>
      <dgm:t>
        <a:bodyPr/>
        <a:lstStyle/>
        <a:p>
          <a:endParaRPr lang="en-US"/>
        </a:p>
      </dgm:t>
    </dgm:pt>
    <dgm:pt modelId="{385B2BCB-EF16-42DB-B9A7-57FA4726FE36}">
      <dgm:prSet phldrT="[Text]"/>
      <dgm:spPr/>
      <dgm:t>
        <a:bodyPr/>
        <a:lstStyle/>
        <a:p>
          <a:r>
            <a:rPr lang="en-US" dirty="0"/>
            <a:t>Demand Management</a:t>
          </a:r>
        </a:p>
      </dgm:t>
    </dgm:pt>
    <dgm:pt modelId="{6227E73D-9601-4624-8AD9-8506E36E988A}" type="parTrans" cxnId="{3401ABC0-987B-4837-8F71-853403781BAB}">
      <dgm:prSet/>
      <dgm:spPr/>
      <dgm:t>
        <a:bodyPr/>
        <a:lstStyle/>
        <a:p>
          <a:endParaRPr lang="en-US"/>
        </a:p>
      </dgm:t>
    </dgm:pt>
    <dgm:pt modelId="{C3A727D4-3858-41BC-8BF6-0A66B3E72E41}" type="sibTrans" cxnId="{3401ABC0-987B-4837-8F71-853403781BAB}">
      <dgm:prSet/>
      <dgm:spPr/>
      <dgm:t>
        <a:bodyPr/>
        <a:lstStyle/>
        <a:p>
          <a:endParaRPr lang="en-US"/>
        </a:p>
      </dgm:t>
    </dgm:pt>
    <dgm:pt modelId="{A1DFDBF5-5765-44F1-ABE0-17557350164F}">
      <dgm:prSet phldrT="[Text]"/>
      <dgm:spPr/>
      <dgm:t>
        <a:bodyPr/>
        <a:lstStyle/>
        <a:p>
          <a:r>
            <a:rPr lang="en-US" dirty="0"/>
            <a:t>Schedule Management</a:t>
          </a:r>
        </a:p>
      </dgm:t>
    </dgm:pt>
    <dgm:pt modelId="{FF2D7D40-4769-448F-A8F5-1A9FB98C9D57}" type="parTrans" cxnId="{536220A4-7C2A-45DB-B994-C1F643458B35}">
      <dgm:prSet/>
      <dgm:spPr/>
      <dgm:t>
        <a:bodyPr/>
        <a:lstStyle/>
        <a:p>
          <a:endParaRPr lang="en-US"/>
        </a:p>
      </dgm:t>
    </dgm:pt>
    <dgm:pt modelId="{1DF6B572-5AAF-448D-B694-772099B70910}" type="sibTrans" cxnId="{536220A4-7C2A-45DB-B994-C1F643458B35}">
      <dgm:prSet/>
      <dgm:spPr/>
      <dgm:t>
        <a:bodyPr/>
        <a:lstStyle/>
        <a:p>
          <a:endParaRPr lang="en-US"/>
        </a:p>
      </dgm:t>
    </dgm:pt>
    <dgm:pt modelId="{AE1C3399-78C5-4F80-911A-6DF80B08D1FB}">
      <dgm:prSet phldrT="[Text]"/>
      <dgm:spPr/>
      <dgm:t>
        <a:bodyPr/>
        <a:lstStyle/>
        <a:p>
          <a:r>
            <a:rPr lang="en-US" dirty="0"/>
            <a:t>Resource Management</a:t>
          </a:r>
        </a:p>
      </dgm:t>
    </dgm:pt>
    <dgm:pt modelId="{6AE111B6-8463-4094-AA4A-83E434EE5BE2}" type="parTrans" cxnId="{F86A442A-DB22-4759-8018-F7B7BFA60350}">
      <dgm:prSet/>
      <dgm:spPr/>
      <dgm:t>
        <a:bodyPr/>
        <a:lstStyle/>
        <a:p>
          <a:endParaRPr lang="en-US"/>
        </a:p>
      </dgm:t>
    </dgm:pt>
    <dgm:pt modelId="{9F2AA447-9D35-40B7-903A-0DA741C71F87}" type="sibTrans" cxnId="{F86A442A-DB22-4759-8018-F7B7BFA60350}">
      <dgm:prSet/>
      <dgm:spPr/>
      <dgm:t>
        <a:bodyPr/>
        <a:lstStyle/>
        <a:p>
          <a:endParaRPr lang="en-US"/>
        </a:p>
      </dgm:t>
    </dgm:pt>
    <dgm:pt modelId="{0D90A9DA-D39F-4B07-819F-F69D14AA932B}">
      <dgm:prSet phldrT="[Text]"/>
      <dgm:spPr/>
      <dgm:t>
        <a:bodyPr/>
        <a:lstStyle/>
        <a:p>
          <a:r>
            <a:rPr lang="en-US" dirty="0"/>
            <a:t>Project Team Collaboration</a:t>
          </a:r>
        </a:p>
      </dgm:t>
    </dgm:pt>
    <dgm:pt modelId="{7A1BDEB0-F9A0-48D5-A763-91085760528B}" type="parTrans" cxnId="{62616AA7-6BFF-4F0C-AF9D-E1D51798CB97}">
      <dgm:prSet/>
      <dgm:spPr/>
      <dgm:t>
        <a:bodyPr/>
        <a:lstStyle/>
        <a:p>
          <a:endParaRPr lang="en-US"/>
        </a:p>
      </dgm:t>
    </dgm:pt>
    <dgm:pt modelId="{6F86B3B4-1E19-4749-84E1-2A27E00D817A}" type="sibTrans" cxnId="{62616AA7-6BFF-4F0C-AF9D-E1D51798CB97}">
      <dgm:prSet/>
      <dgm:spPr/>
      <dgm:t>
        <a:bodyPr/>
        <a:lstStyle/>
        <a:p>
          <a:endParaRPr lang="en-US"/>
        </a:p>
      </dgm:t>
    </dgm:pt>
    <dgm:pt modelId="{2F524FB9-76EC-4123-B9B3-1E583D6B1C40}">
      <dgm:prSet phldrT="[Text]"/>
      <dgm:spPr/>
      <dgm:t>
        <a:bodyPr/>
        <a:lstStyle/>
        <a:p>
          <a:r>
            <a:rPr lang="en-US" dirty="0"/>
            <a:t>Project Lifecycle Governance</a:t>
          </a:r>
        </a:p>
      </dgm:t>
    </dgm:pt>
    <dgm:pt modelId="{DBA4A7B0-567C-4929-A272-5DB92F612D5D}" type="parTrans" cxnId="{A8DCF3BE-3D93-4E3E-9984-451585C22C7C}">
      <dgm:prSet/>
      <dgm:spPr/>
      <dgm:t>
        <a:bodyPr/>
        <a:lstStyle/>
        <a:p>
          <a:endParaRPr lang="en-US"/>
        </a:p>
      </dgm:t>
    </dgm:pt>
    <dgm:pt modelId="{1F6714E0-4C9B-4474-B740-205C15BFDC71}" type="sibTrans" cxnId="{A8DCF3BE-3D93-4E3E-9984-451585C22C7C}">
      <dgm:prSet/>
      <dgm:spPr/>
      <dgm:t>
        <a:bodyPr/>
        <a:lstStyle/>
        <a:p>
          <a:endParaRPr lang="en-US"/>
        </a:p>
      </dgm:t>
    </dgm:pt>
    <dgm:pt modelId="{CB6B0E7E-3E97-4767-9025-39F4E34C124B}">
      <dgm:prSet phldrT="[Text]"/>
      <dgm:spPr/>
      <dgm:t>
        <a:bodyPr/>
        <a:lstStyle/>
        <a:p>
          <a:r>
            <a:rPr lang="en-US" dirty="0"/>
            <a:t>Portfolio Selection</a:t>
          </a:r>
        </a:p>
      </dgm:t>
    </dgm:pt>
    <dgm:pt modelId="{9B72208D-832F-40D0-8FB5-C5E2AFAECC95}" type="parTrans" cxnId="{7728204B-A84B-4D77-B510-A90B9447E739}">
      <dgm:prSet/>
      <dgm:spPr/>
      <dgm:t>
        <a:bodyPr/>
        <a:lstStyle/>
        <a:p>
          <a:endParaRPr lang="en-US"/>
        </a:p>
      </dgm:t>
    </dgm:pt>
    <dgm:pt modelId="{2BB11D6B-D573-4E9F-8DFE-D59E805B9E8D}" type="sibTrans" cxnId="{7728204B-A84B-4D77-B510-A90B9447E739}">
      <dgm:prSet/>
      <dgm:spPr/>
      <dgm:t>
        <a:bodyPr/>
        <a:lstStyle/>
        <a:p>
          <a:endParaRPr lang="en-US"/>
        </a:p>
      </dgm:t>
    </dgm:pt>
    <dgm:pt modelId="{C7198EF5-4511-486B-A42F-7AB6306A6AF1}">
      <dgm:prSet phldrT="[Text]"/>
      <dgm:spPr/>
      <dgm:t>
        <a:bodyPr/>
        <a:lstStyle/>
        <a:p>
          <a:r>
            <a:rPr lang="en-US" dirty="0"/>
            <a:t>Reporting &amp; Dashboards</a:t>
          </a:r>
        </a:p>
      </dgm:t>
    </dgm:pt>
    <dgm:pt modelId="{9716FAF1-0B17-4623-8799-7CA4980C6988}" type="parTrans" cxnId="{A8918CB8-1FAE-409D-90BE-990F473C8476}">
      <dgm:prSet/>
      <dgm:spPr/>
      <dgm:t>
        <a:bodyPr/>
        <a:lstStyle/>
        <a:p>
          <a:endParaRPr lang="en-US"/>
        </a:p>
      </dgm:t>
    </dgm:pt>
    <dgm:pt modelId="{7800ED4B-9BC0-4C38-A991-E83988569312}" type="sibTrans" cxnId="{A8918CB8-1FAE-409D-90BE-990F473C8476}">
      <dgm:prSet/>
      <dgm:spPr/>
      <dgm:t>
        <a:bodyPr/>
        <a:lstStyle/>
        <a:p>
          <a:endParaRPr lang="en-US"/>
        </a:p>
      </dgm:t>
    </dgm:pt>
    <dgm:pt modelId="{CFE81298-AF51-499B-BA34-7344BBE4C544}">
      <dgm:prSet phldrT="[Text]"/>
      <dgm:spPr/>
      <dgm:t>
        <a:bodyPr/>
        <a:lstStyle/>
        <a:p>
          <a:r>
            <a:rPr lang="en-US" dirty="0"/>
            <a:t>Systems Integration</a:t>
          </a:r>
        </a:p>
      </dgm:t>
    </dgm:pt>
    <dgm:pt modelId="{0011D4DD-1433-4AB3-8291-6FDCD5F78FA4}" type="parTrans" cxnId="{6D606A89-8D80-4FED-8504-6BDE37DD7E67}">
      <dgm:prSet/>
      <dgm:spPr/>
      <dgm:t>
        <a:bodyPr/>
        <a:lstStyle/>
        <a:p>
          <a:endParaRPr lang="en-US"/>
        </a:p>
      </dgm:t>
    </dgm:pt>
    <dgm:pt modelId="{43AB5516-86A2-4578-AD8C-CE2749E32703}" type="sibTrans" cxnId="{6D606A89-8D80-4FED-8504-6BDE37DD7E67}">
      <dgm:prSet/>
      <dgm:spPr/>
      <dgm:t>
        <a:bodyPr/>
        <a:lstStyle/>
        <a:p>
          <a:endParaRPr lang="en-US"/>
        </a:p>
      </dgm:t>
    </dgm:pt>
    <dgm:pt modelId="{4B3F60F5-EAAC-4F3C-9712-F64D761BE689}" type="pres">
      <dgm:prSet presAssocID="{92A65F02-5B11-41ED-9762-AE95B11EDD25}" presName="diagram" presStyleCnt="0">
        <dgm:presLayoutVars>
          <dgm:dir/>
          <dgm:resizeHandles val="exact"/>
        </dgm:presLayoutVars>
      </dgm:prSet>
      <dgm:spPr/>
    </dgm:pt>
    <dgm:pt modelId="{1752604E-6A9A-407C-9BC5-CB3D2C414EA1}" type="pres">
      <dgm:prSet presAssocID="{633E9694-CBD4-454F-8D09-5BA24A637AAF}" presName="node" presStyleLbl="node1" presStyleIdx="0" presStyleCnt="9">
        <dgm:presLayoutVars>
          <dgm:bulletEnabled val="1"/>
        </dgm:presLayoutVars>
      </dgm:prSet>
      <dgm:spPr/>
    </dgm:pt>
    <dgm:pt modelId="{AC0E7228-08DA-47C4-81A0-9BE2A0D61649}" type="pres">
      <dgm:prSet presAssocID="{E9140D76-1EF9-4FF7-90B2-53DF96CE648E}" presName="sibTrans" presStyleCnt="0"/>
      <dgm:spPr/>
    </dgm:pt>
    <dgm:pt modelId="{B73BC696-A3A7-47D3-9A7B-5DA92EACC6D9}" type="pres">
      <dgm:prSet presAssocID="{385B2BCB-EF16-42DB-B9A7-57FA4726FE36}" presName="node" presStyleLbl="node1" presStyleIdx="1" presStyleCnt="9">
        <dgm:presLayoutVars>
          <dgm:bulletEnabled val="1"/>
        </dgm:presLayoutVars>
      </dgm:prSet>
      <dgm:spPr/>
    </dgm:pt>
    <dgm:pt modelId="{10CAE8EA-514D-40BF-B6A3-BD2E52746488}" type="pres">
      <dgm:prSet presAssocID="{C3A727D4-3858-41BC-8BF6-0A66B3E72E41}" presName="sibTrans" presStyleCnt="0"/>
      <dgm:spPr/>
    </dgm:pt>
    <dgm:pt modelId="{EE9C5C39-06C1-4303-925C-5E7983A99BC2}" type="pres">
      <dgm:prSet presAssocID="{A1DFDBF5-5765-44F1-ABE0-17557350164F}" presName="node" presStyleLbl="node1" presStyleIdx="2" presStyleCnt="9">
        <dgm:presLayoutVars>
          <dgm:bulletEnabled val="1"/>
        </dgm:presLayoutVars>
      </dgm:prSet>
      <dgm:spPr/>
    </dgm:pt>
    <dgm:pt modelId="{E4295367-D531-4920-89ED-5AAE54715B03}" type="pres">
      <dgm:prSet presAssocID="{1DF6B572-5AAF-448D-B694-772099B70910}" presName="sibTrans" presStyleCnt="0"/>
      <dgm:spPr/>
    </dgm:pt>
    <dgm:pt modelId="{F2CD959F-7708-44C9-92F3-EF9FCC5FDC95}" type="pres">
      <dgm:prSet presAssocID="{AE1C3399-78C5-4F80-911A-6DF80B08D1FB}" presName="node" presStyleLbl="node1" presStyleIdx="3" presStyleCnt="9">
        <dgm:presLayoutVars>
          <dgm:bulletEnabled val="1"/>
        </dgm:presLayoutVars>
      </dgm:prSet>
      <dgm:spPr/>
    </dgm:pt>
    <dgm:pt modelId="{D00BF6AE-3C56-400B-B1AE-0B543E669428}" type="pres">
      <dgm:prSet presAssocID="{9F2AA447-9D35-40B7-903A-0DA741C71F87}" presName="sibTrans" presStyleCnt="0"/>
      <dgm:spPr/>
    </dgm:pt>
    <dgm:pt modelId="{A4EEDE15-32C3-45C1-A3B9-5E8E8F47E548}" type="pres">
      <dgm:prSet presAssocID="{0D90A9DA-D39F-4B07-819F-F69D14AA932B}" presName="node" presStyleLbl="node1" presStyleIdx="4" presStyleCnt="9">
        <dgm:presLayoutVars>
          <dgm:bulletEnabled val="1"/>
        </dgm:presLayoutVars>
      </dgm:prSet>
      <dgm:spPr/>
    </dgm:pt>
    <dgm:pt modelId="{F0B0CE31-64B1-4980-9445-57A3D7EF7374}" type="pres">
      <dgm:prSet presAssocID="{6F86B3B4-1E19-4749-84E1-2A27E00D817A}" presName="sibTrans" presStyleCnt="0"/>
      <dgm:spPr/>
    </dgm:pt>
    <dgm:pt modelId="{6D3B1939-90B5-4044-9F27-DDAE11799C1B}" type="pres">
      <dgm:prSet presAssocID="{2F524FB9-76EC-4123-B9B3-1E583D6B1C40}" presName="node" presStyleLbl="node1" presStyleIdx="5" presStyleCnt="9">
        <dgm:presLayoutVars>
          <dgm:bulletEnabled val="1"/>
        </dgm:presLayoutVars>
      </dgm:prSet>
      <dgm:spPr/>
    </dgm:pt>
    <dgm:pt modelId="{50BBB00F-1E16-476A-894D-3E8C20293A3F}" type="pres">
      <dgm:prSet presAssocID="{1F6714E0-4C9B-4474-B740-205C15BFDC71}" presName="sibTrans" presStyleCnt="0"/>
      <dgm:spPr/>
    </dgm:pt>
    <dgm:pt modelId="{DD4F0879-8F6A-4E63-BA7D-DF80660A22F6}" type="pres">
      <dgm:prSet presAssocID="{CB6B0E7E-3E97-4767-9025-39F4E34C124B}" presName="node" presStyleLbl="node1" presStyleIdx="6" presStyleCnt="9">
        <dgm:presLayoutVars>
          <dgm:bulletEnabled val="1"/>
        </dgm:presLayoutVars>
      </dgm:prSet>
      <dgm:spPr/>
    </dgm:pt>
    <dgm:pt modelId="{157EDEF8-32C2-4629-A8D1-2B236967388D}" type="pres">
      <dgm:prSet presAssocID="{2BB11D6B-D573-4E9F-8DFE-D59E805B9E8D}" presName="sibTrans" presStyleCnt="0"/>
      <dgm:spPr/>
    </dgm:pt>
    <dgm:pt modelId="{CCDAB72B-DDFE-43CF-AAC3-86AA720EFF5B}" type="pres">
      <dgm:prSet presAssocID="{C7198EF5-4511-486B-A42F-7AB6306A6AF1}" presName="node" presStyleLbl="node1" presStyleIdx="7" presStyleCnt="9">
        <dgm:presLayoutVars>
          <dgm:bulletEnabled val="1"/>
        </dgm:presLayoutVars>
      </dgm:prSet>
      <dgm:spPr/>
    </dgm:pt>
    <dgm:pt modelId="{6F1F6D9B-A3FE-40AB-BE1D-4F902F6342CD}" type="pres">
      <dgm:prSet presAssocID="{7800ED4B-9BC0-4C38-A991-E83988569312}" presName="sibTrans" presStyleCnt="0"/>
      <dgm:spPr/>
    </dgm:pt>
    <dgm:pt modelId="{03545B22-7CFB-4225-9769-14D4230DD579}" type="pres">
      <dgm:prSet presAssocID="{CFE81298-AF51-499B-BA34-7344BBE4C544}" presName="node" presStyleLbl="node1" presStyleIdx="8" presStyleCnt="9">
        <dgm:presLayoutVars>
          <dgm:bulletEnabled val="1"/>
        </dgm:presLayoutVars>
      </dgm:prSet>
      <dgm:spPr/>
    </dgm:pt>
  </dgm:ptLst>
  <dgm:cxnLst>
    <dgm:cxn modelId="{A8918CB8-1FAE-409D-90BE-990F473C8476}" srcId="{92A65F02-5B11-41ED-9762-AE95B11EDD25}" destId="{C7198EF5-4511-486B-A42F-7AB6306A6AF1}" srcOrd="7" destOrd="0" parTransId="{9716FAF1-0B17-4623-8799-7CA4980C6988}" sibTransId="{7800ED4B-9BC0-4C38-A991-E83988569312}"/>
    <dgm:cxn modelId="{536220A4-7C2A-45DB-B994-C1F643458B35}" srcId="{92A65F02-5B11-41ED-9762-AE95B11EDD25}" destId="{A1DFDBF5-5765-44F1-ABE0-17557350164F}" srcOrd="2" destOrd="0" parTransId="{FF2D7D40-4769-448F-A8F5-1A9FB98C9D57}" sibTransId="{1DF6B572-5AAF-448D-B694-772099B70910}"/>
    <dgm:cxn modelId="{48446C5C-3A93-4FCD-AD2C-ADCFB7663909}" type="presOf" srcId="{C7198EF5-4511-486B-A42F-7AB6306A6AF1}" destId="{CCDAB72B-DDFE-43CF-AAC3-86AA720EFF5B}" srcOrd="0" destOrd="0" presId="urn:microsoft.com/office/officeart/2005/8/layout/default"/>
    <dgm:cxn modelId="{C6936C8C-C4C0-4BE6-A90F-93ADFA9F8975}" type="presOf" srcId="{CB6B0E7E-3E97-4767-9025-39F4E34C124B}" destId="{DD4F0879-8F6A-4E63-BA7D-DF80660A22F6}" srcOrd="0" destOrd="0" presId="urn:microsoft.com/office/officeart/2005/8/layout/default"/>
    <dgm:cxn modelId="{0FE15D39-E042-42E4-9B16-5CAB5A943ED8}" type="presOf" srcId="{0D90A9DA-D39F-4B07-819F-F69D14AA932B}" destId="{A4EEDE15-32C3-45C1-A3B9-5E8E8F47E548}" srcOrd="0" destOrd="0" presId="urn:microsoft.com/office/officeart/2005/8/layout/default"/>
    <dgm:cxn modelId="{29220C5D-BD27-4354-A102-86265DC30763}" srcId="{92A65F02-5B11-41ED-9762-AE95B11EDD25}" destId="{633E9694-CBD4-454F-8D09-5BA24A637AAF}" srcOrd="0" destOrd="0" parTransId="{9820CD86-1409-4955-AFF6-A106B35AFC42}" sibTransId="{E9140D76-1EF9-4FF7-90B2-53DF96CE648E}"/>
    <dgm:cxn modelId="{22C2505F-2F44-4CA4-B137-2FBB240A668E}" type="presOf" srcId="{CFE81298-AF51-499B-BA34-7344BBE4C544}" destId="{03545B22-7CFB-4225-9769-14D4230DD579}" srcOrd="0" destOrd="0" presId="urn:microsoft.com/office/officeart/2005/8/layout/default"/>
    <dgm:cxn modelId="{6A92F099-0113-4AD1-BC50-9C1962FA35D3}" type="presOf" srcId="{AE1C3399-78C5-4F80-911A-6DF80B08D1FB}" destId="{F2CD959F-7708-44C9-92F3-EF9FCC5FDC95}" srcOrd="0" destOrd="0" presId="urn:microsoft.com/office/officeart/2005/8/layout/default"/>
    <dgm:cxn modelId="{A4ABBB44-8025-46F4-B408-15A28EE5B9AE}" type="presOf" srcId="{385B2BCB-EF16-42DB-B9A7-57FA4726FE36}" destId="{B73BC696-A3A7-47D3-9A7B-5DA92EACC6D9}" srcOrd="0" destOrd="0" presId="urn:microsoft.com/office/officeart/2005/8/layout/default"/>
    <dgm:cxn modelId="{A8DCF3BE-3D93-4E3E-9984-451585C22C7C}" srcId="{92A65F02-5B11-41ED-9762-AE95B11EDD25}" destId="{2F524FB9-76EC-4123-B9B3-1E583D6B1C40}" srcOrd="5" destOrd="0" parTransId="{DBA4A7B0-567C-4929-A272-5DB92F612D5D}" sibTransId="{1F6714E0-4C9B-4474-B740-205C15BFDC71}"/>
    <dgm:cxn modelId="{B6CAE458-FF52-453B-A798-9692FF119045}" type="presOf" srcId="{92A65F02-5B11-41ED-9762-AE95B11EDD25}" destId="{4B3F60F5-EAAC-4F3C-9712-F64D761BE689}" srcOrd="0" destOrd="0" presId="urn:microsoft.com/office/officeart/2005/8/layout/default"/>
    <dgm:cxn modelId="{F86A442A-DB22-4759-8018-F7B7BFA60350}" srcId="{92A65F02-5B11-41ED-9762-AE95B11EDD25}" destId="{AE1C3399-78C5-4F80-911A-6DF80B08D1FB}" srcOrd="3" destOrd="0" parTransId="{6AE111B6-8463-4094-AA4A-83E434EE5BE2}" sibTransId="{9F2AA447-9D35-40B7-903A-0DA741C71F87}"/>
    <dgm:cxn modelId="{62616AA7-6BFF-4F0C-AF9D-E1D51798CB97}" srcId="{92A65F02-5B11-41ED-9762-AE95B11EDD25}" destId="{0D90A9DA-D39F-4B07-819F-F69D14AA932B}" srcOrd="4" destOrd="0" parTransId="{7A1BDEB0-F9A0-48D5-A763-91085760528B}" sibTransId="{6F86B3B4-1E19-4749-84E1-2A27E00D817A}"/>
    <dgm:cxn modelId="{884AE3FA-AC3C-4D58-BB1A-9B6AE8F300BC}" type="presOf" srcId="{2F524FB9-76EC-4123-B9B3-1E583D6B1C40}" destId="{6D3B1939-90B5-4044-9F27-DDAE11799C1B}" srcOrd="0" destOrd="0" presId="urn:microsoft.com/office/officeart/2005/8/layout/default"/>
    <dgm:cxn modelId="{7728204B-A84B-4D77-B510-A90B9447E739}" srcId="{92A65F02-5B11-41ED-9762-AE95B11EDD25}" destId="{CB6B0E7E-3E97-4767-9025-39F4E34C124B}" srcOrd="6" destOrd="0" parTransId="{9B72208D-832F-40D0-8FB5-C5E2AFAECC95}" sibTransId="{2BB11D6B-D573-4E9F-8DFE-D59E805B9E8D}"/>
    <dgm:cxn modelId="{46352674-C3EB-4654-92F9-49C97F3B3D63}" type="presOf" srcId="{A1DFDBF5-5765-44F1-ABE0-17557350164F}" destId="{EE9C5C39-06C1-4303-925C-5E7983A99BC2}" srcOrd="0" destOrd="0" presId="urn:microsoft.com/office/officeart/2005/8/layout/default"/>
    <dgm:cxn modelId="{6D606A89-8D80-4FED-8504-6BDE37DD7E67}" srcId="{92A65F02-5B11-41ED-9762-AE95B11EDD25}" destId="{CFE81298-AF51-499B-BA34-7344BBE4C544}" srcOrd="8" destOrd="0" parTransId="{0011D4DD-1433-4AB3-8291-6FDCD5F78FA4}" sibTransId="{43AB5516-86A2-4578-AD8C-CE2749E32703}"/>
    <dgm:cxn modelId="{3401ABC0-987B-4837-8F71-853403781BAB}" srcId="{92A65F02-5B11-41ED-9762-AE95B11EDD25}" destId="{385B2BCB-EF16-42DB-B9A7-57FA4726FE36}" srcOrd="1" destOrd="0" parTransId="{6227E73D-9601-4624-8AD9-8506E36E988A}" sibTransId="{C3A727D4-3858-41BC-8BF6-0A66B3E72E41}"/>
    <dgm:cxn modelId="{5AF1A6D8-831E-4949-8E36-FFEEA86E5C09}" type="presOf" srcId="{633E9694-CBD4-454F-8D09-5BA24A637AAF}" destId="{1752604E-6A9A-407C-9BC5-CB3D2C414EA1}" srcOrd="0" destOrd="0" presId="urn:microsoft.com/office/officeart/2005/8/layout/default"/>
    <dgm:cxn modelId="{FE1E6822-3E1F-4752-9867-CA41590D9A56}" type="presParOf" srcId="{4B3F60F5-EAAC-4F3C-9712-F64D761BE689}" destId="{1752604E-6A9A-407C-9BC5-CB3D2C414EA1}" srcOrd="0" destOrd="0" presId="urn:microsoft.com/office/officeart/2005/8/layout/default"/>
    <dgm:cxn modelId="{2F5B80C0-78BE-47D1-9786-158DB4C7648C}" type="presParOf" srcId="{4B3F60F5-EAAC-4F3C-9712-F64D761BE689}" destId="{AC0E7228-08DA-47C4-81A0-9BE2A0D61649}" srcOrd="1" destOrd="0" presId="urn:microsoft.com/office/officeart/2005/8/layout/default"/>
    <dgm:cxn modelId="{5EA5493E-20EE-424E-84DE-7839785327A4}" type="presParOf" srcId="{4B3F60F5-EAAC-4F3C-9712-F64D761BE689}" destId="{B73BC696-A3A7-47D3-9A7B-5DA92EACC6D9}" srcOrd="2" destOrd="0" presId="urn:microsoft.com/office/officeart/2005/8/layout/default"/>
    <dgm:cxn modelId="{75F6AC58-9923-4D24-895C-C5563D2DBC1C}" type="presParOf" srcId="{4B3F60F5-EAAC-4F3C-9712-F64D761BE689}" destId="{10CAE8EA-514D-40BF-B6A3-BD2E52746488}" srcOrd="3" destOrd="0" presId="urn:microsoft.com/office/officeart/2005/8/layout/default"/>
    <dgm:cxn modelId="{80CDA43A-A7EE-4E3C-93FC-3FDAD461CC42}" type="presParOf" srcId="{4B3F60F5-EAAC-4F3C-9712-F64D761BE689}" destId="{EE9C5C39-06C1-4303-925C-5E7983A99BC2}" srcOrd="4" destOrd="0" presId="urn:microsoft.com/office/officeart/2005/8/layout/default"/>
    <dgm:cxn modelId="{6669AA4A-7AFD-4541-8D29-F252A458D685}" type="presParOf" srcId="{4B3F60F5-EAAC-4F3C-9712-F64D761BE689}" destId="{E4295367-D531-4920-89ED-5AAE54715B03}" srcOrd="5" destOrd="0" presId="urn:microsoft.com/office/officeart/2005/8/layout/default"/>
    <dgm:cxn modelId="{74A9AAEA-EF47-476C-9AED-F6B2ACF8592D}" type="presParOf" srcId="{4B3F60F5-EAAC-4F3C-9712-F64D761BE689}" destId="{F2CD959F-7708-44C9-92F3-EF9FCC5FDC95}" srcOrd="6" destOrd="0" presId="urn:microsoft.com/office/officeart/2005/8/layout/default"/>
    <dgm:cxn modelId="{9AB28D22-CAE6-4AE4-B361-791B014171C3}" type="presParOf" srcId="{4B3F60F5-EAAC-4F3C-9712-F64D761BE689}" destId="{D00BF6AE-3C56-400B-B1AE-0B543E669428}" srcOrd="7" destOrd="0" presId="urn:microsoft.com/office/officeart/2005/8/layout/default"/>
    <dgm:cxn modelId="{24CC94E1-9FD2-447F-8631-4F2AA8CE7CC5}" type="presParOf" srcId="{4B3F60F5-EAAC-4F3C-9712-F64D761BE689}" destId="{A4EEDE15-32C3-45C1-A3B9-5E8E8F47E548}" srcOrd="8" destOrd="0" presId="urn:microsoft.com/office/officeart/2005/8/layout/default"/>
    <dgm:cxn modelId="{AF084391-D92A-4389-BD51-E796D60597DD}" type="presParOf" srcId="{4B3F60F5-EAAC-4F3C-9712-F64D761BE689}" destId="{F0B0CE31-64B1-4980-9445-57A3D7EF7374}" srcOrd="9" destOrd="0" presId="urn:microsoft.com/office/officeart/2005/8/layout/default"/>
    <dgm:cxn modelId="{F4CE12E8-0056-4670-972B-B3BA1E4004AB}" type="presParOf" srcId="{4B3F60F5-EAAC-4F3C-9712-F64D761BE689}" destId="{6D3B1939-90B5-4044-9F27-DDAE11799C1B}" srcOrd="10" destOrd="0" presId="urn:microsoft.com/office/officeart/2005/8/layout/default"/>
    <dgm:cxn modelId="{88EAC10B-23E6-49D1-976D-661B970B3001}" type="presParOf" srcId="{4B3F60F5-EAAC-4F3C-9712-F64D761BE689}" destId="{50BBB00F-1E16-476A-894D-3E8C20293A3F}" srcOrd="11" destOrd="0" presId="urn:microsoft.com/office/officeart/2005/8/layout/default"/>
    <dgm:cxn modelId="{F6437214-77CD-4420-B1CF-61B636C95678}" type="presParOf" srcId="{4B3F60F5-EAAC-4F3C-9712-F64D761BE689}" destId="{DD4F0879-8F6A-4E63-BA7D-DF80660A22F6}" srcOrd="12" destOrd="0" presId="urn:microsoft.com/office/officeart/2005/8/layout/default"/>
    <dgm:cxn modelId="{5CE45CA6-49A4-4847-8DA3-C165F4A5A69C}" type="presParOf" srcId="{4B3F60F5-EAAC-4F3C-9712-F64D761BE689}" destId="{157EDEF8-32C2-4629-A8D1-2B236967388D}" srcOrd="13" destOrd="0" presId="urn:microsoft.com/office/officeart/2005/8/layout/default"/>
    <dgm:cxn modelId="{EE85B4E6-70FD-40CD-A0C1-172AB86EC2AC}" type="presParOf" srcId="{4B3F60F5-EAAC-4F3C-9712-F64D761BE689}" destId="{CCDAB72B-DDFE-43CF-AAC3-86AA720EFF5B}" srcOrd="14" destOrd="0" presId="urn:microsoft.com/office/officeart/2005/8/layout/default"/>
    <dgm:cxn modelId="{36612A44-C534-457B-A919-66B7468E5749}" type="presParOf" srcId="{4B3F60F5-EAAC-4F3C-9712-F64D761BE689}" destId="{6F1F6D9B-A3FE-40AB-BE1D-4F902F6342CD}" srcOrd="15" destOrd="0" presId="urn:microsoft.com/office/officeart/2005/8/layout/default"/>
    <dgm:cxn modelId="{384DF2A5-91C9-4494-A53E-02786999C64F}" type="presParOf" srcId="{4B3F60F5-EAAC-4F3C-9712-F64D761BE689}" destId="{03545B22-7CFB-4225-9769-14D4230DD579}" srcOrd="1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E1E7E7A-6EA7-4EE6-8B5D-F8AEF1007DF1}" type="doc">
      <dgm:prSet loTypeId="urn:microsoft.com/office/officeart/2005/8/layout/chart3" loCatId="cycle" qsTypeId="urn:microsoft.com/office/officeart/2005/8/quickstyle/3d3" qsCatId="3D" csTypeId="urn:microsoft.com/office/officeart/2005/8/colors/accent1_2" csCatId="accent1" phldr="1"/>
      <dgm:spPr/>
    </dgm:pt>
    <dgm:pt modelId="{60D76591-CEA3-43AD-BC71-D86C3C4AAF72}">
      <dgm:prSet phldrT="[Text]"/>
      <dgm:spPr/>
      <dgm:t>
        <a:bodyPr/>
        <a:lstStyle/>
        <a:p>
          <a:r>
            <a:rPr lang="en-US" dirty="0"/>
            <a:t>People</a:t>
          </a:r>
        </a:p>
      </dgm:t>
    </dgm:pt>
    <dgm:pt modelId="{583F47E7-F7DA-43B4-BAFE-9B0F0A57EE34}" type="parTrans" cxnId="{3F2BC53D-05D8-4BDF-84DA-8934BCB9AC6F}">
      <dgm:prSet/>
      <dgm:spPr/>
      <dgm:t>
        <a:bodyPr/>
        <a:lstStyle/>
        <a:p>
          <a:endParaRPr lang="en-US"/>
        </a:p>
      </dgm:t>
    </dgm:pt>
    <dgm:pt modelId="{16A96C84-03C7-422E-9C6F-5F837042B7C2}" type="sibTrans" cxnId="{3F2BC53D-05D8-4BDF-84DA-8934BCB9AC6F}">
      <dgm:prSet/>
      <dgm:spPr/>
      <dgm:t>
        <a:bodyPr/>
        <a:lstStyle/>
        <a:p>
          <a:endParaRPr lang="en-US"/>
        </a:p>
      </dgm:t>
    </dgm:pt>
    <dgm:pt modelId="{52604827-2D20-46C2-B904-BFBD3B7C2005}">
      <dgm:prSet phldrT="[Text]"/>
      <dgm:spPr/>
      <dgm:t>
        <a:bodyPr/>
        <a:lstStyle/>
        <a:p>
          <a:r>
            <a:rPr lang="en-US" dirty="0"/>
            <a:t>Process</a:t>
          </a:r>
        </a:p>
      </dgm:t>
    </dgm:pt>
    <dgm:pt modelId="{46996962-4B00-442A-8535-0100DF5FA81F}" type="parTrans" cxnId="{641E04C9-498D-44F0-9C72-9EBBEFAB3246}">
      <dgm:prSet/>
      <dgm:spPr/>
      <dgm:t>
        <a:bodyPr/>
        <a:lstStyle/>
        <a:p>
          <a:endParaRPr lang="en-US"/>
        </a:p>
      </dgm:t>
    </dgm:pt>
    <dgm:pt modelId="{03C66367-3DA3-431F-8E68-E0ACDDC950CD}" type="sibTrans" cxnId="{641E04C9-498D-44F0-9C72-9EBBEFAB3246}">
      <dgm:prSet/>
      <dgm:spPr/>
      <dgm:t>
        <a:bodyPr/>
        <a:lstStyle/>
        <a:p>
          <a:endParaRPr lang="en-US"/>
        </a:p>
      </dgm:t>
    </dgm:pt>
    <dgm:pt modelId="{12C7ABDF-46C9-417A-A13D-72A86EB08AA7}">
      <dgm:prSet phldrT="[Text]"/>
      <dgm:spPr/>
      <dgm:t>
        <a:bodyPr/>
        <a:lstStyle/>
        <a:p>
          <a:r>
            <a:rPr lang="en-US" dirty="0"/>
            <a:t>Technology</a:t>
          </a:r>
        </a:p>
      </dgm:t>
    </dgm:pt>
    <dgm:pt modelId="{9EDB1C4C-3281-4A33-9E3A-2ABE2A165E27}" type="parTrans" cxnId="{1E7D5A0A-433F-4A24-87DE-C50FB3F97E7A}">
      <dgm:prSet/>
      <dgm:spPr/>
      <dgm:t>
        <a:bodyPr/>
        <a:lstStyle/>
        <a:p>
          <a:endParaRPr lang="en-US"/>
        </a:p>
      </dgm:t>
    </dgm:pt>
    <dgm:pt modelId="{46516415-307A-42AF-8FBF-40A5D3B85353}" type="sibTrans" cxnId="{1E7D5A0A-433F-4A24-87DE-C50FB3F97E7A}">
      <dgm:prSet/>
      <dgm:spPr/>
      <dgm:t>
        <a:bodyPr/>
        <a:lstStyle/>
        <a:p>
          <a:endParaRPr lang="en-US"/>
        </a:p>
      </dgm:t>
    </dgm:pt>
    <dgm:pt modelId="{E94C33BB-E2C1-4F75-ABD7-F91FC194DE14}" type="pres">
      <dgm:prSet presAssocID="{EE1E7E7A-6EA7-4EE6-8B5D-F8AEF1007DF1}" presName="compositeShape" presStyleCnt="0">
        <dgm:presLayoutVars>
          <dgm:chMax val="7"/>
          <dgm:dir/>
          <dgm:resizeHandles val="exact"/>
        </dgm:presLayoutVars>
      </dgm:prSet>
      <dgm:spPr/>
    </dgm:pt>
    <dgm:pt modelId="{8D894157-6BA0-401F-A031-0E22EE94917D}" type="pres">
      <dgm:prSet presAssocID="{EE1E7E7A-6EA7-4EE6-8B5D-F8AEF1007DF1}" presName="wedge1" presStyleLbl="node1" presStyleIdx="0" presStyleCnt="3"/>
      <dgm:spPr/>
    </dgm:pt>
    <dgm:pt modelId="{4D9605DE-FEB1-4030-91B0-94CA5257BE93}" type="pres">
      <dgm:prSet presAssocID="{EE1E7E7A-6EA7-4EE6-8B5D-F8AEF1007DF1}" presName="wedge1Tx" presStyleLbl="node1" presStyleIdx="0" presStyleCnt="3">
        <dgm:presLayoutVars>
          <dgm:chMax val="0"/>
          <dgm:chPref val="0"/>
          <dgm:bulletEnabled val="1"/>
        </dgm:presLayoutVars>
      </dgm:prSet>
      <dgm:spPr/>
    </dgm:pt>
    <dgm:pt modelId="{8714D331-7E08-4DDC-B0E7-6E9B81B936CC}" type="pres">
      <dgm:prSet presAssocID="{EE1E7E7A-6EA7-4EE6-8B5D-F8AEF1007DF1}" presName="wedge2" presStyleLbl="node1" presStyleIdx="1" presStyleCnt="3"/>
      <dgm:spPr/>
    </dgm:pt>
    <dgm:pt modelId="{C2EC774E-15FE-4548-A5B3-A31F1004AED9}" type="pres">
      <dgm:prSet presAssocID="{EE1E7E7A-6EA7-4EE6-8B5D-F8AEF1007DF1}" presName="wedge2Tx" presStyleLbl="node1" presStyleIdx="1" presStyleCnt="3">
        <dgm:presLayoutVars>
          <dgm:chMax val="0"/>
          <dgm:chPref val="0"/>
          <dgm:bulletEnabled val="1"/>
        </dgm:presLayoutVars>
      </dgm:prSet>
      <dgm:spPr/>
    </dgm:pt>
    <dgm:pt modelId="{B4E71BFB-128C-42A0-943F-B45E1AAEF998}" type="pres">
      <dgm:prSet presAssocID="{EE1E7E7A-6EA7-4EE6-8B5D-F8AEF1007DF1}" presName="wedge3" presStyleLbl="node1" presStyleIdx="2" presStyleCnt="3"/>
      <dgm:spPr/>
    </dgm:pt>
    <dgm:pt modelId="{C576ADA9-C6AE-415A-9A42-B6F1E1A115D0}" type="pres">
      <dgm:prSet presAssocID="{EE1E7E7A-6EA7-4EE6-8B5D-F8AEF1007DF1}" presName="wedge3Tx" presStyleLbl="node1" presStyleIdx="2" presStyleCnt="3">
        <dgm:presLayoutVars>
          <dgm:chMax val="0"/>
          <dgm:chPref val="0"/>
          <dgm:bulletEnabled val="1"/>
        </dgm:presLayoutVars>
      </dgm:prSet>
      <dgm:spPr/>
    </dgm:pt>
  </dgm:ptLst>
  <dgm:cxnLst>
    <dgm:cxn modelId="{641E04C9-498D-44F0-9C72-9EBBEFAB3246}" srcId="{EE1E7E7A-6EA7-4EE6-8B5D-F8AEF1007DF1}" destId="{52604827-2D20-46C2-B904-BFBD3B7C2005}" srcOrd="1" destOrd="0" parTransId="{46996962-4B00-442A-8535-0100DF5FA81F}" sibTransId="{03C66367-3DA3-431F-8E68-E0ACDDC950CD}"/>
    <dgm:cxn modelId="{2E3E2D14-18B7-42F8-B485-A36A76B632EF}" type="presOf" srcId="{52604827-2D20-46C2-B904-BFBD3B7C2005}" destId="{8714D331-7E08-4DDC-B0E7-6E9B81B936CC}" srcOrd="0" destOrd="0" presId="urn:microsoft.com/office/officeart/2005/8/layout/chart3"/>
    <dgm:cxn modelId="{8A61BE5E-0C1E-4FCF-81D6-5140723956AA}" type="presOf" srcId="{EE1E7E7A-6EA7-4EE6-8B5D-F8AEF1007DF1}" destId="{E94C33BB-E2C1-4F75-ABD7-F91FC194DE14}" srcOrd="0" destOrd="0" presId="urn:microsoft.com/office/officeart/2005/8/layout/chart3"/>
    <dgm:cxn modelId="{1E7D5A0A-433F-4A24-87DE-C50FB3F97E7A}" srcId="{EE1E7E7A-6EA7-4EE6-8B5D-F8AEF1007DF1}" destId="{12C7ABDF-46C9-417A-A13D-72A86EB08AA7}" srcOrd="2" destOrd="0" parTransId="{9EDB1C4C-3281-4A33-9E3A-2ABE2A165E27}" sibTransId="{46516415-307A-42AF-8FBF-40A5D3B85353}"/>
    <dgm:cxn modelId="{82429BF8-5481-4D75-850A-1A5E938503AB}" type="presOf" srcId="{60D76591-CEA3-43AD-BC71-D86C3C4AAF72}" destId="{4D9605DE-FEB1-4030-91B0-94CA5257BE93}" srcOrd="1" destOrd="0" presId="urn:microsoft.com/office/officeart/2005/8/layout/chart3"/>
    <dgm:cxn modelId="{3F2BC53D-05D8-4BDF-84DA-8934BCB9AC6F}" srcId="{EE1E7E7A-6EA7-4EE6-8B5D-F8AEF1007DF1}" destId="{60D76591-CEA3-43AD-BC71-D86C3C4AAF72}" srcOrd="0" destOrd="0" parTransId="{583F47E7-F7DA-43B4-BAFE-9B0F0A57EE34}" sibTransId="{16A96C84-03C7-422E-9C6F-5F837042B7C2}"/>
    <dgm:cxn modelId="{2C45C8F1-E114-4FBD-A029-E7AC4B589F90}" type="presOf" srcId="{12C7ABDF-46C9-417A-A13D-72A86EB08AA7}" destId="{C576ADA9-C6AE-415A-9A42-B6F1E1A115D0}" srcOrd="1" destOrd="0" presId="urn:microsoft.com/office/officeart/2005/8/layout/chart3"/>
    <dgm:cxn modelId="{DBD32813-8E67-4F35-A12F-CFFAF56E4F51}" type="presOf" srcId="{12C7ABDF-46C9-417A-A13D-72A86EB08AA7}" destId="{B4E71BFB-128C-42A0-943F-B45E1AAEF998}" srcOrd="0" destOrd="0" presId="urn:microsoft.com/office/officeart/2005/8/layout/chart3"/>
    <dgm:cxn modelId="{099EFD37-03AC-4888-867E-08B5F3CB9A8D}" type="presOf" srcId="{52604827-2D20-46C2-B904-BFBD3B7C2005}" destId="{C2EC774E-15FE-4548-A5B3-A31F1004AED9}" srcOrd="1" destOrd="0" presId="urn:microsoft.com/office/officeart/2005/8/layout/chart3"/>
    <dgm:cxn modelId="{53D7BF77-942F-48DD-92CB-27DB0ABCE230}" type="presOf" srcId="{60D76591-CEA3-43AD-BC71-D86C3C4AAF72}" destId="{8D894157-6BA0-401F-A031-0E22EE94917D}" srcOrd="0" destOrd="0" presId="urn:microsoft.com/office/officeart/2005/8/layout/chart3"/>
    <dgm:cxn modelId="{D06B742A-76A1-4AAA-B82A-291A739E757C}" type="presParOf" srcId="{E94C33BB-E2C1-4F75-ABD7-F91FC194DE14}" destId="{8D894157-6BA0-401F-A031-0E22EE94917D}" srcOrd="0" destOrd="0" presId="urn:microsoft.com/office/officeart/2005/8/layout/chart3"/>
    <dgm:cxn modelId="{DB07E4B2-A011-42F6-9DAC-20CAE4B826C5}" type="presParOf" srcId="{E94C33BB-E2C1-4F75-ABD7-F91FC194DE14}" destId="{4D9605DE-FEB1-4030-91B0-94CA5257BE93}" srcOrd="1" destOrd="0" presId="urn:microsoft.com/office/officeart/2005/8/layout/chart3"/>
    <dgm:cxn modelId="{69A6408E-8B2F-4348-8B61-044C3F8259D0}" type="presParOf" srcId="{E94C33BB-E2C1-4F75-ABD7-F91FC194DE14}" destId="{8714D331-7E08-4DDC-B0E7-6E9B81B936CC}" srcOrd="2" destOrd="0" presId="urn:microsoft.com/office/officeart/2005/8/layout/chart3"/>
    <dgm:cxn modelId="{6AAC6EA7-8199-4D42-8803-ED8CEE7FDF31}" type="presParOf" srcId="{E94C33BB-E2C1-4F75-ABD7-F91FC194DE14}" destId="{C2EC774E-15FE-4548-A5B3-A31F1004AED9}" srcOrd="3" destOrd="0" presId="urn:microsoft.com/office/officeart/2005/8/layout/chart3"/>
    <dgm:cxn modelId="{04D0D37F-709A-4B69-B3DC-B27B52F5620E}" type="presParOf" srcId="{E94C33BB-E2C1-4F75-ABD7-F91FC194DE14}" destId="{B4E71BFB-128C-42A0-943F-B45E1AAEF998}" srcOrd="4" destOrd="0" presId="urn:microsoft.com/office/officeart/2005/8/layout/chart3"/>
    <dgm:cxn modelId="{80AAF584-7C8F-45AC-A8BD-F1736496A80B}" type="presParOf" srcId="{E94C33BB-E2C1-4F75-ABD7-F91FC194DE14}" destId="{C576ADA9-C6AE-415A-9A42-B6F1E1A115D0}" srcOrd="5" destOrd="0" presId="urn:microsoft.com/office/officeart/2005/8/layout/char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52604E-6A9A-407C-9BC5-CB3D2C414EA1}">
      <dsp:nvSpPr>
        <dsp:cNvPr id="0" name=""/>
        <dsp:cNvSpPr/>
      </dsp:nvSpPr>
      <dsp:spPr>
        <a:xfrm>
          <a:off x="387779" y="3542"/>
          <a:ext cx="2259438" cy="1355663"/>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Project Intake</a:t>
          </a:r>
        </a:p>
      </dsp:txBody>
      <dsp:txXfrm>
        <a:off x="387779" y="3542"/>
        <a:ext cx="2259438" cy="1355663"/>
      </dsp:txXfrm>
    </dsp:sp>
    <dsp:sp modelId="{B73BC696-A3A7-47D3-9A7B-5DA92EACC6D9}">
      <dsp:nvSpPr>
        <dsp:cNvPr id="0" name=""/>
        <dsp:cNvSpPr/>
      </dsp:nvSpPr>
      <dsp:spPr>
        <a:xfrm>
          <a:off x="2873162" y="3542"/>
          <a:ext cx="2259438" cy="1355663"/>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Demand Management</a:t>
          </a:r>
        </a:p>
      </dsp:txBody>
      <dsp:txXfrm>
        <a:off x="2873162" y="3542"/>
        <a:ext cx="2259438" cy="1355663"/>
      </dsp:txXfrm>
    </dsp:sp>
    <dsp:sp modelId="{EE9C5C39-06C1-4303-925C-5E7983A99BC2}">
      <dsp:nvSpPr>
        <dsp:cNvPr id="0" name=""/>
        <dsp:cNvSpPr/>
      </dsp:nvSpPr>
      <dsp:spPr>
        <a:xfrm>
          <a:off x="5358544" y="3542"/>
          <a:ext cx="2259438" cy="1355663"/>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Schedule Management</a:t>
          </a:r>
        </a:p>
      </dsp:txBody>
      <dsp:txXfrm>
        <a:off x="5358544" y="3542"/>
        <a:ext cx="2259438" cy="1355663"/>
      </dsp:txXfrm>
    </dsp:sp>
    <dsp:sp modelId="{F2CD959F-7708-44C9-92F3-EF9FCC5FDC95}">
      <dsp:nvSpPr>
        <dsp:cNvPr id="0" name=""/>
        <dsp:cNvSpPr/>
      </dsp:nvSpPr>
      <dsp:spPr>
        <a:xfrm>
          <a:off x="387779" y="1585149"/>
          <a:ext cx="2259438" cy="1355663"/>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Resource Management</a:t>
          </a:r>
        </a:p>
      </dsp:txBody>
      <dsp:txXfrm>
        <a:off x="387779" y="1585149"/>
        <a:ext cx="2259438" cy="1355663"/>
      </dsp:txXfrm>
    </dsp:sp>
    <dsp:sp modelId="{A4EEDE15-32C3-45C1-A3B9-5E8E8F47E548}">
      <dsp:nvSpPr>
        <dsp:cNvPr id="0" name=""/>
        <dsp:cNvSpPr/>
      </dsp:nvSpPr>
      <dsp:spPr>
        <a:xfrm>
          <a:off x="2873162" y="1585149"/>
          <a:ext cx="2259438" cy="1355663"/>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Project Team Collaboration</a:t>
          </a:r>
        </a:p>
      </dsp:txBody>
      <dsp:txXfrm>
        <a:off x="2873162" y="1585149"/>
        <a:ext cx="2259438" cy="1355663"/>
      </dsp:txXfrm>
    </dsp:sp>
    <dsp:sp modelId="{6D3B1939-90B5-4044-9F27-DDAE11799C1B}">
      <dsp:nvSpPr>
        <dsp:cNvPr id="0" name=""/>
        <dsp:cNvSpPr/>
      </dsp:nvSpPr>
      <dsp:spPr>
        <a:xfrm>
          <a:off x="5358544" y="1585149"/>
          <a:ext cx="2259438" cy="1355663"/>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Project Lifecycle Governance</a:t>
          </a:r>
        </a:p>
      </dsp:txBody>
      <dsp:txXfrm>
        <a:off x="5358544" y="1585149"/>
        <a:ext cx="2259438" cy="1355663"/>
      </dsp:txXfrm>
    </dsp:sp>
    <dsp:sp modelId="{DD4F0879-8F6A-4E63-BA7D-DF80660A22F6}">
      <dsp:nvSpPr>
        <dsp:cNvPr id="0" name=""/>
        <dsp:cNvSpPr/>
      </dsp:nvSpPr>
      <dsp:spPr>
        <a:xfrm>
          <a:off x="387779" y="3166757"/>
          <a:ext cx="2259438" cy="1355663"/>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Portfolio Selection</a:t>
          </a:r>
        </a:p>
      </dsp:txBody>
      <dsp:txXfrm>
        <a:off x="387779" y="3166757"/>
        <a:ext cx="2259438" cy="1355663"/>
      </dsp:txXfrm>
    </dsp:sp>
    <dsp:sp modelId="{CCDAB72B-DDFE-43CF-AAC3-86AA720EFF5B}">
      <dsp:nvSpPr>
        <dsp:cNvPr id="0" name=""/>
        <dsp:cNvSpPr/>
      </dsp:nvSpPr>
      <dsp:spPr>
        <a:xfrm>
          <a:off x="2873162" y="3166757"/>
          <a:ext cx="2259438" cy="1355663"/>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Reporting &amp; Dashboards</a:t>
          </a:r>
        </a:p>
      </dsp:txBody>
      <dsp:txXfrm>
        <a:off x="2873162" y="3166757"/>
        <a:ext cx="2259438" cy="1355663"/>
      </dsp:txXfrm>
    </dsp:sp>
    <dsp:sp modelId="{03545B22-7CFB-4225-9769-14D4230DD579}">
      <dsp:nvSpPr>
        <dsp:cNvPr id="0" name=""/>
        <dsp:cNvSpPr/>
      </dsp:nvSpPr>
      <dsp:spPr>
        <a:xfrm>
          <a:off x="5358544" y="3166757"/>
          <a:ext cx="2259438" cy="1355663"/>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Systems Integration</a:t>
          </a:r>
        </a:p>
      </dsp:txBody>
      <dsp:txXfrm>
        <a:off x="5358544" y="3166757"/>
        <a:ext cx="2259438" cy="135566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894157-6BA0-401F-A031-0E22EE94917D}">
      <dsp:nvSpPr>
        <dsp:cNvPr id="0" name=""/>
        <dsp:cNvSpPr/>
      </dsp:nvSpPr>
      <dsp:spPr>
        <a:xfrm>
          <a:off x="1943682" y="373094"/>
          <a:ext cx="4642950" cy="4642950"/>
        </a:xfrm>
        <a:prstGeom prst="pie">
          <a:avLst>
            <a:gd name="adj1" fmla="val 16200000"/>
            <a:gd name="adj2" fmla="val 180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dirty="0"/>
            <a:t>People</a:t>
          </a:r>
        </a:p>
      </dsp:txBody>
      <dsp:txXfrm>
        <a:off x="4468010" y="1229829"/>
        <a:ext cx="1575286" cy="1547650"/>
      </dsp:txXfrm>
    </dsp:sp>
    <dsp:sp modelId="{8714D331-7E08-4DDC-B0E7-6E9B81B936CC}">
      <dsp:nvSpPr>
        <dsp:cNvPr id="0" name=""/>
        <dsp:cNvSpPr/>
      </dsp:nvSpPr>
      <dsp:spPr>
        <a:xfrm>
          <a:off x="1704349" y="511277"/>
          <a:ext cx="4642950" cy="4642950"/>
        </a:xfrm>
        <a:prstGeom prst="pie">
          <a:avLst>
            <a:gd name="adj1" fmla="val 1800000"/>
            <a:gd name="adj2" fmla="val 900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dirty="0"/>
            <a:t>Process</a:t>
          </a:r>
        </a:p>
      </dsp:txBody>
      <dsp:txXfrm>
        <a:off x="2975633" y="3440757"/>
        <a:ext cx="2100382" cy="1437103"/>
      </dsp:txXfrm>
    </dsp:sp>
    <dsp:sp modelId="{B4E71BFB-128C-42A0-943F-B45E1AAEF998}">
      <dsp:nvSpPr>
        <dsp:cNvPr id="0" name=""/>
        <dsp:cNvSpPr/>
      </dsp:nvSpPr>
      <dsp:spPr>
        <a:xfrm>
          <a:off x="1704349" y="511277"/>
          <a:ext cx="4642950" cy="4642950"/>
        </a:xfrm>
        <a:prstGeom prst="pie">
          <a:avLst>
            <a:gd name="adj1" fmla="val 9000000"/>
            <a:gd name="adj2" fmla="val 1620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dirty="0"/>
            <a:t>Technology</a:t>
          </a:r>
        </a:p>
      </dsp:txBody>
      <dsp:txXfrm>
        <a:off x="2201808" y="1423285"/>
        <a:ext cx="1575286" cy="154765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r>
              <a:rPr lang="en-US" dirty="0">
                <a:latin typeface="Segoe UI" pitchFamily="34" charset="0"/>
              </a:rPr>
              <a:t>Microsoft Ignite 2016</a:t>
            </a: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C8D045D-9A66-44E7-900A-FC6D0BD4E54A}" type="datetime8">
              <a:rPr lang="en-US" smtClean="0">
                <a:latin typeface="Segoe UI" pitchFamily="34" charset="0"/>
              </a:rPr>
              <a:t>9/29/2016 9:40 AM</a:t>
            </a:fld>
            <a:endParaRPr lang="en-US" dirty="0">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r>
              <a:rPr lang="en-US" dirty="0"/>
              <a:t>Microsoft Ignite 2016</a:t>
            </a:r>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38EEC551-8CDA-4EB6-89BB-2A86C9F091C8}" type="datetime8">
              <a:rPr lang="en-US" smtClean="0"/>
              <a:t>9/29/2016 9:40 AM</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Microsoft Ignite 2016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9/29/2016 9:40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a:t>
            </a:fld>
            <a:endParaRPr lang="en-US" dirty="0"/>
          </a:p>
        </p:txBody>
      </p:sp>
    </p:spTree>
    <p:extLst>
      <p:ext uri="{BB962C8B-B14F-4D97-AF65-F5344CB8AC3E}">
        <p14:creationId xmlns:p14="http://schemas.microsoft.com/office/powerpoint/2010/main" val="166616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dirty="0"/>
          </a:p>
        </p:txBody>
      </p:sp>
      <p:sp>
        <p:nvSpPr>
          <p:cNvPr id="4" name="Date Placeholder 3"/>
          <p:cNvSpPr>
            <a:spLocks noGrp="1"/>
          </p:cNvSpPr>
          <p:nvPr>
            <p:ph type="dt" idx="10"/>
          </p:nvPr>
        </p:nvSpPr>
        <p:spPr>
          <a:xfrm>
            <a:off x="3884613" y="0"/>
            <a:ext cx="2971800" cy="457200"/>
          </a:xfrm>
          <a:prstGeom prst="rect">
            <a:avLst/>
          </a:prstGeom>
        </p:spPr>
        <p:txBody>
          <a:bodyPr/>
          <a:lstStyle/>
          <a:p>
            <a:fld id="{EA2B2ED8-C573-45EF-BF68-CEC19505703A}" type="datetime8">
              <a:rPr lang="en-US" smtClean="0"/>
              <a:t>9/29/2016 9:40 AM</a:t>
            </a:fld>
            <a:endParaRPr lang="en-US" dirty="0"/>
          </a:p>
        </p:txBody>
      </p:sp>
      <p:sp>
        <p:nvSpPr>
          <p:cNvPr id="7" name="Slide Number Placeholder 6"/>
          <p:cNvSpPr>
            <a:spLocks noGrp="1"/>
          </p:cNvSpPr>
          <p:nvPr>
            <p:ph type="sldNum" sz="quarter" idx="12"/>
          </p:nvPr>
        </p:nvSpPr>
        <p:spPr>
          <a:xfrm>
            <a:off x="6172199" y="8685213"/>
            <a:ext cx="684213" cy="457200"/>
          </a:xfrm>
          <a:prstGeom prst="rect">
            <a:avLst/>
          </a:prstGeom>
        </p:spPr>
        <p:txBody>
          <a:bodyPr/>
          <a:lstStyle/>
          <a:p>
            <a:fld id="{8B263312-38AA-4E1E-B2B5-0F8F122B24FE}" type="slidenum">
              <a:rPr lang="en-US" smtClean="0"/>
              <a:pPr/>
              <a:t>12</a:t>
            </a:fld>
            <a:endParaRPr lang="en-US" dirty="0"/>
          </a:p>
        </p:txBody>
      </p:sp>
      <p:sp>
        <p:nvSpPr>
          <p:cNvPr id="6" name="Footer Placeholder 5"/>
          <p:cNvSpPr>
            <a:spLocks noGrp="1"/>
          </p:cNvSpPr>
          <p:nvPr>
            <p:ph type="ftr" sz="quarter" idx="13"/>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9" name="Header Placeholder 8"/>
          <p:cNvSpPr>
            <a:spLocks noGrp="1"/>
          </p:cNvSpPr>
          <p:nvPr>
            <p:ph type="hdr" sz="quarter" idx="14"/>
          </p:nvPr>
        </p:nvSpPr>
        <p:spPr/>
        <p:txBody>
          <a:bodyPr/>
          <a:lstStyle/>
          <a:p>
            <a:endParaRPr lang="en-US" dirty="0"/>
          </a:p>
        </p:txBody>
      </p:sp>
    </p:spTree>
    <p:extLst>
      <p:ext uri="{BB962C8B-B14F-4D97-AF65-F5344CB8AC3E}">
        <p14:creationId xmlns:p14="http://schemas.microsoft.com/office/powerpoint/2010/main" val="33863426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dirty="0"/>
          </a:p>
        </p:txBody>
      </p:sp>
      <p:sp>
        <p:nvSpPr>
          <p:cNvPr id="4" name="Date Placeholder 3"/>
          <p:cNvSpPr>
            <a:spLocks noGrp="1"/>
          </p:cNvSpPr>
          <p:nvPr>
            <p:ph type="dt" idx="10"/>
          </p:nvPr>
        </p:nvSpPr>
        <p:spPr>
          <a:xfrm>
            <a:off x="3884613" y="0"/>
            <a:ext cx="2971800" cy="457200"/>
          </a:xfrm>
          <a:prstGeom prst="rect">
            <a:avLst/>
          </a:prstGeom>
        </p:spPr>
        <p:txBody>
          <a:bodyPr/>
          <a:lstStyle/>
          <a:p>
            <a:fld id="{EA2B2ED8-C573-45EF-BF68-CEC19505703A}" type="datetime8">
              <a:rPr lang="en-US" smtClean="0"/>
              <a:t>9/29/2016 9:40 AM</a:t>
            </a:fld>
            <a:endParaRPr lang="en-US" dirty="0"/>
          </a:p>
        </p:txBody>
      </p:sp>
      <p:sp>
        <p:nvSpPr>
          <p:cNvPr id="7" name="Slide Number Placeholder 6"/>
          <p:cNvSpPr>
            <a:spLocks noGrp="1"/>
          </p:cNvSpPr>
          <p:nvPr>
            <p:ph type="sldNum" sz="quarter" idx="12"/>
          </p:nvPr>
        </p:nvSpPr>
        <p:spPr>
          <a:xfrm>
            <a:off x="6172199" y="8685213"/>
            <a:ext cx="684213" cy="457200"/>
          </a:xfrm>
          <a:prstGeom prst="rect">
            <a:avLst/>
          </a:prstGeom>
        </p:spPr>
        <p:txBody>
          <a:bodyPr/>
          <a:lstStyle/>
          <a:p>
            <a:fld id="{8B263312-38AA-4E1E-B2B5-0F8F122B24FE}" type="slidenum">
              <a:rPr lang="en-US" smtClean="0"/>
              <a:pPr/>
              <a:t>13</a:t>
            </a:fld>
            <a:endParaRPr lang="en-US" dirty="0"/>
          </a:p>
        </p:txBody>
      </p:sp>
      <p:sp>
        <p:nvSpPr>
          <p:cNvPr id="6" name="Footer Placeholder 5"/>
          <p:cNvSpPr>
            <a:spLocks noGrp="1"/>
          </p:cNvSpPr>
          <p:nvPr>
            <p:ph type="ftr" sz="quarter" idx="13"/>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9" name="Header Placeholder 8"/>
          <p:cNvSpPr>
            <a:spLocks noGrp="1"/>
          </p:cNvSpPr>
          <p:nvPr>
            <p:ph type="hdr" sz="quarter" idx="14"/>
          </p:nvPr>
        </p:nvSpPr>
        <p:spPr/>
        <p:txBody>
          <a:bodyPr/>
          <a:lstStyle/>
          <a:p>
            <a:endParaRPr lang="en-US" dirty="0"/>
          </a:p>
        </p:txBody>
      </p:sp>
    </p:spTree>
    <p:extLst>
      <p:ext uri="{BB962C8B-B14F-4D97-AF65-F5344CB8AC3E}">
        <p14:creationId xmlns:p14="http://schemas.microsoft.com/office/powerpoint/2010/main" val="9462082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7D10C09F-FCA1-48C8-B40D-42E1045D109E}" type="datetime8">
              <a:rPr lang="en-US" smtClean="0"/>
              <a:t>9/29/2016 9:40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14</a:t>
            </a:fld>
            <a:endParaRPr lang="en-US" dirty="0"/>
          </a:p>
        </p:txBody>
      </p:sp>
    </p:spTree>
    <p:extLst>
      <p:ext uri="{BB962C8B-B14F-4D97-AF65-F5344CB8AC3E}">
        <p14:creationId xmlns:p14="http://schemas.microsoft.com/office/powerpoint/2010/main" val="17570964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6125" indent="-285750" eaLnBrk="0" hangingPunct="0">
              <a:spcBef>
                <a:spcPct val="30000"/>
              </a:spcBef>
              <a:defRPr sz="1200">
                <a:solidFill>
                  <a:schemeClr val="tx1"/>
                </a:solidFill>
                <a:latin typeface="Calibri" panose="020F0502020204030204" pitchFamily="34" charset="0"/>
              </a:defRPr>
            </a:lvl2pPr>
            <a:lvl3pPr marL="1149350" indent="-228600" eaLnBrk="0" hangingPunct="0">
              <a:spcBef>
                <a:spcPct val="30000"/>
              </a:spcBef>
              <a:defRPr sz="1200">
                <a:solidFill>
                  <a:schemeClr val="tx1"/>
                </a:solidFill>
                <a:latin typeface="Calibri" panose="020F0502020204030204" pitchFamily="34" charset="0"/>
              </a:defRPr>
            </a:lvl3pPr>
            <a:lvl4pPr marL="1609725" indent="-228600" eaLnBrk="0" hangingPunct="0">
              <a:spcBef>
                <a:spcPct val="30000"/>
              </a:spcBef>
              <a:defRPr sz="1200">
                <a:solidFill>
                  <a:schemeClr val="tx1"/>
                </a:solidFill>
                <a:latin typeface="Calibri" panose="020F0502020204030204" pitchFamily="34" charset="0"/>
              </a:defRPr>
            </a:lvl4pPr>
            <a:lvl5pPr marL="2071688" indent="-228600" eaLnBrk="0" hangingPunct="0">
              <a:spcBef>
                <a:spcPct val="30000"/>
              </a:spcBef>
              <a:defRPr sz="1200">
                <a:solidFill>
                  <a:schemeClr val="tx1"/>
                </a:solidFill>
                <a:latin typeface="Calibri" panose="020F0502020204030204" pitchFamily="34" charset="0"/>
              </a:defRPr>
            </a:lvl5pPr>
            <a:lvl6pPr marL="2528888" indent="-228600" eaLnBrk="0" fontAlgn="base" hangingPunct="0">
              <a:spcBef>
                <a:spcPct val="30000"/>
              </a:spcBef>
              <a:spcAft>
                <a:spcPct val="0"/>
              </a:spcAft>
              <a:defRPr sz="1200">
                <a:solidFill>
                  <a:schemeClr val="tx1"/>
                </a:solidFill>
                <a:latin typeface="Calibri" panose="020F0502020204030204" pitchFamily="34" charset="0"/>
              </a:defRPr>
            </a:lvl6pPr>
            <a:lvl7pPr marL="2986088" indent="-228600" eaLnBrk="0" fontAlgn="base" hangingPunct="0">
              <a:spcBef>
                <a:spcPct val="30000"/>
              </a:spcBef>
              <a:spcAft>
                <a:spcPct val="0"/>
              </a:spcAft>
              <a:defRPr sz="1200">
                <a:solidFill>
                  <a:schemeClr val="tx1"/>
                </a:solidFill>
                <a:latin typeface="Calibri" panose="020F0502020204030204" pitchFamily="34" charset="0"/>
              </a:defRPr>
            </a:lvl7pPr>
            <a:lvl8pPr marL="3443288" indent="-228600" eaLnBrk="0" fontAlgn="base" hangingPunct="0">
              <a:spcBef>
                <a:spcPct val="30000"/>
              </a:spcBef>
              <a:spcAft>
                <a:spcPct val="0"/>
              </a:spcAft>
              <a:defRPr sz="1200">
                <a:solidFill>
                  <a:schemeClr val="tx1"/>
                </a:solidFill>
                <a:latin typeface="Calibri" panose="020F0502020204030204" pitchFamily="34" charset="0"/>
              </a:defRPr>
            </a:lvl8pPr>
            <a:lvl9pPr marL="3900488"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fld id="{3269C21A-1138-42F9-8A20-F38CBC597B4C}" type="slidenum">
              <a:rPr kumimoji="0" lang="en-US" altLang="en-US" sz="1200" b="0" i="0" u="none" strike="noStrike" kern="0" cap="none" spc="0" normalizeH="0" baseline="0" noProof="0" smtClean="0">
                <a:ln>
                  <a:noFill/>
                </a:ln>
                <a:solidFill>
                  <a:schemeClr val="tx1"/>
                </a:solidFill>
                <a:effectLst/>
                <a:uLnTx/>
                <a:uFillTx/>
                <a:latin typeface="Calibri" panose="020F0502020204030204" pitchFamily="34" charset="0"/>
              </a:rPr>
              <a:pPr marL="0" marR="0" lvl="0" indent="0" defTabSz="914400" eaLnBrk="1" fontAlgn="auto" latinLnBrk="0" hangingPunct="1">
                <a:lnSpc>
                  <a:spcPct val="100000"/>
                </a:lnSpc>
                <a:spcBef>
                  <a:spcPct val="0"/>
                </a:spcBef>
                <a:spcAft>
                  <a:spcPts val="0"/>
                </a:spcAft>
                <a:buClrTx/>
                <a:buSzTx/>
                <a:buFontTx/>
                <a:buNone/>
                <a:tabLst/>
                <a:defRPr/>
              </a:pPr>
              <a:t>15</a:t>
            </a:fld>
            <a:endParaRPr kumimoji="0" lang="en-US" altLang="en-US" sz="1200" b="0" i="0" u="none" strike="noStrike" kern="0" cap="none" spc="0" normalizeH="0" baseline="0" noProof="0">
              <a:ln>
                <a:noFill/>
              </a:ln>
              <a:solidFill>
                <a:schemeClr val="tx1"/>
              </a:solidFill>
              <a:effectLst/>
              <a:uLnTx/>
              <a:uFillTx/>
              <a:latin typeface="Calibri" panose="020F0502020204030204" pitchFamily="34" charset="0"/>
            </a:endParaRPr>
          </a:p>
        </p:txBody>
      </p:sp>
    </p:spTree>
    <p:extLst>
      <p:ext uri="{BB962C8B-B14F-4D97-AF65-F5344CB8AC3E}">
        <p14:creationId xmlns:p14="http://schemas.microsoft.com/office/powerpoint/2010/main" val="26862608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Notes Placeholder 2"/>
          <p:cNvSpPr>
            <a:spLocks noGrp="1"/>
          </p:cNvSpPr>
          <p:nvPr>
            <p:ph type="body" idx="1"/>
          </p:nvPr>
        </p:nvSpPr>
        <p:spPr bwMode="auto">
          <a:xfrm>
            <a:off x="0" y="0"/>
            <a:ext cx="7053263" cy="110537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50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6125" indent="-285750" eaLnBrk="0" hangingPunct="0">
              <a:spcBef>
                <a:spcPct val="30000"/>
              </a:spcBef>
              <a:defRPr sz="1200">
                <a:solidFill>
                  <a:schemeClr val="tx1"/>
                </a:solidFill>
                <a:latin typeface="Calibri" panose="020F0502020204030204" pitchFamily="34" charset="0"/>
              </a:defRPr>
            </a:lvl2pPr>
            <a:lvl3pPr marL="1149350" indent="-228600" eaLnBrk="0" hangingPunct="0">
              <a:spcBef>
                <a:spcPct val="30000"/>
              </a:spcBef>
              <a:defRPr sz="1200">
                <a:solidFill>
                  <a:schemeClr val="tx1"/>
                </a:solidFill>
                <a:latin typeface="Calibri" panose="020F0502020204030204" pitchFamily="34" charset="0"/>
              </a:defRPr>
            </a:lvl3pPr>
            <a:lvl4pPr marL="1609725" indent="-228600" eaLnBrk="0" hangingPunct="0">
              <a:spcBef>
                <a:spcPct val="30000"/>
              </a:spcBef>
              <a:defRPr sz="1200">
                <a:solidFill>
                  <a:schemeClr val="tx1"/>
                </a:solidFill>
                <a:latin typeface="Calibri" panose="020F0502020204030204" pitchFamily="34" charset="0"/>
              </a:defRPr>
            </a:lvl4pPr>
            <a:lvl5pPr marL="2071688" indent="-228600" eaLnBrk="0" hangingPunct="0">
              <a:spcBef>
                <a:spcPct val="30000"/>
              </a:spcBef>
              <a:defRPr sz="1200">
                <a:solidFill>
                  <a:schemeClr val="tx1"/>
                </a:solidFill>
                <a:latin typeface="Calibri" panose="020F0502020204030204" pitchFamily="34" charset="0"/>
              </a:defRPr>
            </a:lvl5pPr>
            <a:lvl6pPr marL="2528888" indent="-228600" eaLnBrk="0" fontAlgn="base" hangingPunct="0">
              <a:spcBef>
                <a:spcPct val="30000"/>
              </a:spcBef>
              <a:spcAft>
                <a:spcPct val="0"/>
              </a:spcAft>
              <a:defRPr sz="1200">
                <a:solidFill>
                  <a:schemeClr val="tx1"/>
                </a:solidFill>
                <a:latin typeface="Calibri" panose="020F0502020204030204" pitchFamily="34" charset="0"/>
              </a:defRPr>
            </a:lvl6pPr>
            <a:lvl7pPr marL="2986088" indent="-228600" eaLnBrk="0" fontAlgn="base" hangingPunct="0">
              <a:spcBef>
                <a:spcPct val="30000"/>
              </a:spcBef>
              <a:spcAft>
                <a:spcPct val="0"/>
              </a:spcAft>
              <a:defRPr sz="1200">
                <a:solidFill>
                  <a:schemeClr val="tx1"/>
                </a:solidFill>
                <a:latin typeface="Calibri" panose="020F0502020204030204" pitchFamily="34" charset="0"/>
              </a:defRPr>
            </a:lvl7pPr>
            <a:lvl8pPr marL="3443288" indent="-228600" eaLnBrk="0" fontAlgn="base" hangingPunct="0">
              <a:spcBef>
                <a:spcPct val="30000"/>
              </a:spcBef>
              <a:spcAft>
                <a:spcPct val="0"/>
              </a:spcAft>
              <a:defRPr sz="1200">
                <a:solidFill>
                  <a:schemeClr val="tx1"/>
                </a:solidFill>
                <a:latin typeface="Calibri" panose="020F0502020204030204" pitchFamily="34" charset="0"/>
              </a:defRPr>
            </a:lvl8pPr>
            <a:lvl9pPr marL="3900488"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fld id="{C647EA84-C218-4949-BF24-2CC8D1269A03}" type="slidenum">
              <a:rPr kumimoji="0" lang="en-US" altLang="en-US" sz="1200" b="0" i="0" u="none" strike="noStrike" kern="0" cap="none" spc="0" normalizeH="0" baseline="0" noProof="0" smtClean="0">
                <a:ln>
                  <a:noFill/>
                </a:ln>
                <a:solidFill>
                  <a:schemeClr val="tx1"/>
                </a:solidFill>
                <a:effectLst/>
                <a:uLnTx/>
                <a:uFillTx/>
                <a:latin typeface="Calibri" panose="020F0502020204030204" pitchFamily="34" charset="0"/>
              </a:rPr>
              <a:pPr marL="0" marR="0" lvl="0" indent="0" defTabSz="914400" eaLnBrk="1" fontAlgn="auto" latinLnBrk="0" hangingPunct="1">
                <a:lnSpc>
                  <a:spcPct val="100000"/>
                </a:lnSpc>
                <a:spcBef>
                  <a:spcPct val="0"/>
                </a:spcBef>
                <a:spcAft>
                  <a:spcPts val="0"/>
                </a:spcAft>
                <a:buClrTx/>
                <a:buSzTx/>
                <a:buFontTx/>
                <a:buNone/>
                <a:tabLst/>
                <a:defRPr/>
              </a:pPr>
              <a:t>16</a:t>
            </a:fld>
            <a:endParaRPr kumimoji="0" lang="en-US" altLang="en-US" sz="1200" b="0" i="0" u="none" strike="noStrike" kern="0" cap="none" spc="0" normalizeH="0" baseline="0" noProof="0">
              <a:ln>
                <a:noFill/>
              </a:ln>
              <a:solidFill>
                <a:schemeClr val="tx1"/>
              </a:solidFill>
              <a:effectLst/>
              <a:uLnTx/>
              <a:uFillTx/>
              <a:latin typeface="Calibri" panose="020F0502020204030204" pitchFamily="34" charset="0"/>
            </a:endParaRPr>
          </a:p>
        </p:txBody>
      </p:sp>
    </p:spTree>
    <p:extLst>
      <p:ext uri="{BB962C8B-B14F-4D97-AF65-F5344CB8AC3E}">
        <p14:creationId xmlns:p14="http://schemas.microsoft.com/office/powerpoint/2010/main" val="4449598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7D10C09F-FCA1-48C8-B40D-42E1045D109E}" type="datetime8">
              <a:rPr lang="en-US" smtClean="0"/>
              <a:t>9/29/2016 9:40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30</a:t>
            </a:fld>
            <a:endParaRPr lang="en-US" dirty="0"/>
          </a:p>
        </p:txBody>
      </p:sp>
    </p:spTree>
    <p:extLst>
      <p:ext uri="{BB962C8B-B14F-4D97-AF65-F5344CB8AC3E}">
        <p14:creationId xmlns:p14="http://schemas.microsoft.com/office/powerpoint/2010/main" val="11304848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90EC29EE-A8AD-4CE0-9C0B-116E0D4D7533}" type="datetime8">
              <a:rPr lang="en-US" smtClean="0"/>
              <a:t>9/29/2016 9:40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33</a:t>
            </a:fld>
            <a:endParaRPr lang="en-US" dirty="0"/>
          </a:p>
        </p:txBody>
      </p:sp>
    </p:spTree>
    <p:extLst>
      <p:ext uri="{BB962C8B-B14F-4D97-AF65-F5344CB8AC3E}">
        <p14:creationId xmlns:p14="http://schemas.microsoft.com/office/powerpoint/2010/main" val="28359679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ndParaRPr>
          </a:p>
        </p:txBody>
      </p:sp>
      <p:sp>
        <p:nvSpPr>
          <p:cNvPr id="4" name="Slide Number Placeholder 3"/>
          <p:cNvSpPr>
            <a:spLocks noGrp="1"/>
          </p:cNvSpPr>
          <p:nvPr>
            <p:ph type="sldNum" sz="quarter" idx="10"/>
          </p:nvPr>
        </p:nvSpPr>
        <p:spPr/>
        <p:txBody>
          <a:bodyPr/>
          <a:lstStyle/>
          <a:p>
            <a:fld id="{CAAA0F1D-C59B-4743-B694-C6783FAD58C2}" type="slidenum">
              <a:rPr lang="en-US" smtClean="0"/>
              <a:pPr/>
              <a:t>3</a:t>
            </a:fld>
            <a:endParaRPr lang="en-US"/>
          </a:p>
        </p:txBody>
      </p:sp>
    </p:spTree>
    <p:extLst>
      <p:ext uri="{BB962C8B-B14F-4D97-AF65-F5344CB8AC3E}">
        <p14:creationId xmlns:p14="http://schemas.microsoft.com/office/powerpoint/2010/main" val="2024717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ndParaRPr>
          </a:p>
        </p:txBody>
      </p:sp>
      <p:sp>
        <p:nvSpPr>
          <p:cNvPr id="4" name="Slide Number Placeholder 3"/>
          <p:cNvSpPr>
            <a:spLocks noGrp="1"/>
          </p:cNvSpPr>
          <p:nvPr>
            <p:ph type="sldNum" sz="quarter" idx="10"/>
          </p:nvPr>
        </p:nvSpPr>
        <p:spPr/>
        <p:txBody>
          <a:bodyPr/>
          <a:lstStyle/>
          <a:p>
            <a:fld id="{CAAA0F1D-C59B-4743-B694-C6783FAD58C2}" type="slidenum">
              <a:rPr lang="en-US" smtClean="0"/>
              <a:pPr/>
              <a:t>4</a:t>
            </a:fld>
            <a:endParaRPr lang="en-US"/>
          </a:p>
        </p:txBody>
      </p:sp>
    </p:spTree>
    <p:extLst>
      <p:ext uri="{BB962C8B-B14F-4D97-AF65-F5344CB8AC3E}">
        <p14:creationId xmlns:p14="http://schemas.microsoft.com/office/powerpoint/2010/main" val="30066311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7D10C09F-FCA1-48C8-B40D-42E1045D109E}" type="datetime8">
              <a:rPr lang="en-US" smtClean="0"/>
              <a:t>9/29/2016 9:40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6</a:t>
            </a:fld>
            <a:endParaRPr lang="en-US" dirty="0"/>
          </a:p>
        </p:txBody>
      </p:sp>
    </p:spTree>
    <p:extLst>
      <p:ext uri="{BB962C8B-B14F-4D97-AF65-F5344CB8AC3E}">
        <p14:creationId xmlns:p14="http://schemas.microsoft.com/office/powerpoint/2010/main" val="37535739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90EC29EE-A8AD-4CE0-9C0B-116E0D4D7533}" type="datetime8">
              <a:rPr lang="en-US" smtClean="0"/>
              <a:t>9/29/2016 9:40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7</a:t>
            </a:fld>
            <a:endParaRPr lang="en-US" dirty="0"/>
          </a:p>
        </p:txBody>
      </p:sp>
    </p:spTree>
    <p:extLst>
      <p:ext uri="{BB962C8B-B14F-4D97-AF65-F5344CB8AC3E}">
        <p14:creationId xmlns:p14="http://schemas.microsoft.com/office/powerpoint/2010/main" val="17828446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dirty="0"/>
          </a:p>
        </p:txBody>
      </p:sp>
      <p:sp>
        <p:nvSpPr>
          <p:cNvPr id="4" name="Date Placeholder 3"/>
          <p:cNvSpPr>
            <a:spLocks noGrp="1"/>
          </p:cNvSpPr>
          <p:nvPr>
            <p:ph type="dt" idx="10"/>
          </p:nvPr>
        </p:nvSpPr>
        <p:spPr>
          <a:xfrm>
            <a:off x="3884613" y="0"/>
            <a:ext cx="2971800" cy="457200"/>
          </a:xfrm>
          <a:prstGeom prst="rect">
            <a:avLst/>
          </a:prstGeom>
        </p:spPr>
        <p:txBody>
          <a:bodyPr/>
          <a:lstStyle/>
          <a:p>
            <a:fld id="{EA2B2ED8-C573-45EF-BF68-CEC19505703A}" type="datetime8">
              <a:rPr lang="en-US" smtClean="0"/>
              <a:t>9/29/2016 9:40 AM</a:t>
            </a:fld>
            <a:endParaRPr lang="en-US" dirty="0"/>
          </a:p>
        </p:txBody>
      </p:sp>
      <p:sp>
        <p:nvSpPr>
          <p:cNvPr id="7" name="Slide Number Placeholder 6"/>
          <p:cNvSpPr>
            <a:spLocks noGrp="1"/>
          </p:cNvSpPr>
          <p:nvPr>
            <p:ph type="sldNum" sz="quarter" idx="12"/>
          </p:nvPr>
        </p:nvSpPr>
        <p:spPr>
          <a:xfrm>
            <a:off x="6172199" y="8685213"/>
            <a:ext cx="684213" cy="457200"/>
          </a:xfrm>
          <a:prstGeom prst="rect">
            <a:avLst/>
          </a:prstGeom>
        </p:spPr>
        <p:txBody>
          <a:bodyPr/>
          <a:lstStyle/>
          <a:p>
            <a:fld id="{8B263312-38AA-4E1E-B2B5-0F8F122B24FE}" type="slidenum">
              <a:rPr lang="en-US" smtClean="0"/>
              <a:pPr/>
              <a:t>8</a:t>
            </a:fld>
            <a:endParaRPr lang="en-US" dirty="0"/>
          </a:p>
        </p:txBody>
      </p:sp>
      <p:sp>
        <p:nvSpPr>
          <p:cNvPr id="6" name="Footer Placeholder 5"/>
          <p:cNvSpPr>
            <a:spLocks noGrp="1"/>
          </p:cNvSpPr>
          <p:nvPr>
            <p:ph type="ftr" sz="quarter" idx="13"/>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9" name="Header Placeholder 8"/>
          <p:cNvSpPr>
            <a:spLocks noGrp="1"/>
          </p:cNvSpPr>
          <p:nvPr>
            <p:ph type="hdr" sz="quarter" idx="14"/>
          </p:nvPr>
        </p:nvSpPr>
        <p:spPr/>
        <p:txBody>
          <a:bodyPr/>
          <a:lstStyle/>
          <a:p>
            <a:endParaRPr lang="en-US" dirty="0"/>
          </a:p>
        </p:txBody>
      </p:sp>
    </p:spTree>
    <p:extLst>
      <p:ext uri="{BB962C8B-B14F-4D97-AF65-F5344CB8AC3E}">
        <p14:creationId xmlns:p14="http://schemas.microsoft.com/office/powerpoint/2010/main" val="11436102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dirty="0"/>
          </a:p>
        </p:txBody>
      </p:sp>
      <p:sp>
        <p:nvSpPr>
          <p:cNvPr id="4" name="Date Placeholder 3"/>
          <p:cNvSpPr>
            <a:spLocks noGrp="1"/>
          </p:cNvSpPr>
          <p:nvPr>
            <p:ph type="dt" idx="10"/>
          </p:nvPr>
        </p:nvSpPr>
        <p:spPr>
          <a:xfrm>
            <a:off x="3884613" y="0"/>
            <a:ext cx="2971800" cy="457200"/>
          </a:xfrm>
          <a:prstGeom prst="rect">
            <a:avLst/>
          </a:prstGeom>
        </p:spPr>
        <p:txBody>
          <a:bodyPr/>
          <a:lstStyle/>
          <a:p>
            <a:fld id="{EA2B2ED8-C573-45EF-BF68-CEC19505703A}" type="datetime8">
              <a:rPr lang="en-US" smtClean="0"/>
              <a:t>9/29/2016 9:40 AM</a:t>
            </a:fld>
            <a:endParaRPr lang="en-US" dirty="0"/>
          </a:p>
        </p:txBody>
      </p:sp>
      <p:sp>
        <p:nvSpPr>
          <p:cNvPr id="7" name="Slide Number Placeholder 6"/>
          <p:cNvSpPr>
            <a:spLocks noGrp="1"/>
          </p:cNvSpPr>
          <p:nvPr>
            <p:ph type="sldNum" sz="quarter" idx="12"/>
          </p:nvPr>
        </p:nvSpPr>
        <p:spPr>
          <a:xfrm>
            <a:off x="6172199" y="8685213"/>
            <a:ext cx="684213" cy="457200"/>
          </a:xfrm>
          <a:prstGeom prst="rect">
            <a:avLst/>
          </a:prstGeom>
        </p:spPr>
        <p:txBody>
          <a:bodyPr/>
          <a:lstStyle/>
          <a:p>
            <a:fld id="{8B263312-38AA-4E1E-B2B5-0F8F122B24FE}" type="slidenum">
              <a:rPr lang="en-US" smtClean="0"/>
              <a:pPr/>
              <a:t>9</a:t>
            </a:fld>
            <a:endParaRPr lang="en-US" dirty="0"/>
          </a:p>
        </p:txBody>
      </p:sp>
      <p:sp>
        <p:nvSpPr>
          <p:cNvPr id="6" name="Footer Placeholder 5"/>
          <p:cNvSpPr>
            <a:spLocks noGrp="1"/>
          </p:cNvSpPr>
          <p:nvPr>
            <p:ph type="ftr" sz="quarter" idx="13"/>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9" name="Header Placeholder 8"/>
          <p:cNvSpPr>
            <a:spLocks noGrp="1"/>
          </p:cNvSpPr>
          <p:nvPr>
            <p:ph type="hdr" sz="quarter" idx="14"/>
          </p:nvPr>
        </p:nvSpPr>
        <p:spPr/>
        <p:txBody>
          <a:bodyPr/>
          <a:lstStyle/>
          <a:p>
            <a:endParaRPr lang="en-US" dirty="0"/>
          </a:p>
        </p:txBody>
      </p:sp>
    </p:spTree>
    <p:extLst>
      <p:ext uri="{BB962C8B-B14F-4D97-AF65-F5344CB8AC3E}">
        <p14:creationId xmlns:p14="http://schemas.microsoft.com/office/powerpoint/2010/main" val="40580643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dirty="0"/>
          </a:p>
        </p:txBody>
      </p:sp>
      <p:sp>
        <p:nvSpPr>
          <p:cNvPr id="4" name="Date Placeholder 3"/>
          <p:cNvSpPr>
            <a:spLocks noGrp="1"/>
          </p:cNvSpPr>
          <p:nvPr>
            <p:ph type="dt" idx="10"/>
          </p:nvPr>
        </p:nvSpPr>
        <p:spPr>
          <a:xfrm>
            <a:off x="3884613" y="0"/>
            <a:ext cx="2971800" cy="457200"/>
          </a:xfrm>
          <a:prstGeom prst="rect">
            <a:avLst/>
          </a:prstGeom>
        </p:spPr>
        <p:txBody>
          <a:bodyPr/>
          <a:lstStyle/>
          <a:p>
            <a:fld id="{EA2B2ED8-C573-45EF-BF68-CEC19505703A}" type="datetime8">
              <a:rPr lang="en-US" smtClean="0"/>
              <a:t>9/29/2016 9:40 AM</a:t>
            </a:fld>
            <a:endParaRPr lang="en-US" dirty="0"/>
          </a:p>
        </p:txBody>
      </p:sp>
      <p:sp>
        <p:nvSpPr>
          <p:cNvPr id="7" name="Slide Number Placeholder 6"/>
          <p:cNvSpPr>
            <a:spLocks noGrp="1"/>
          </p:cNvSpPr>
          <p:nvPr>
            <p:ph type="sldNum" sz="quarter" idx="12"/>
          </p:nvPr>
        </p:nvSpPr>
        <p:spPr>
          <a:xfrm>
            <a:off x="6172199" y="8685213"/>
            <a:ext cx="684213" cy="457200"/>
          </a:xfrm>
          <a:prstGeom prst="rect">
            <a:avLst/>
          </a:prstGeom>
        </p:spPr>
        <p:txBody>
          <a:bodyPr/>
          <a:lstStyle/>
          <a:p>
            <a:fld id="{8B263312-38AA-4E1E-B2B5-0F8F122B24FE}" type="slidenum">
              <a:rPr lang="en-US" smtClean="0"/>
              <a:pPr/>
              <a:t>10</a:t>
            </a:fld>
            <a:endParaRPr lang="en-US" dirty="0"/>
          </a:p>
        </p:txBody>
      </p:sp>
      <p:sp>
        <p:nvSpPr>
          <p:cNvPr id="6" name="Footer Placeholder 5"/>
          <p:cNvSpPr>
            <a:spLocks noGrp="1"/>
          </p:cNvSpPr>
          <p:nvPr>
            <p:ph type="ftr" sz="quarter" idx="13"/>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9" name="Header Placeholder 8"/>
          <p:cNvSpPr>
            <a:spLocks noGrp="1"/>
          </p:cNvSpPr>
          <p:nvPr>
            <p:ph type="hdr" sz="quarter" idx="14"/>
          </p:nvPr>
        </p:nvSpPr>
        <p:spPr/>
        <p:txBody>
          <a:bodyPr/>
          <a:lstStyle/>
          <a:p>
            <a:endParaRPr lang="en-US" dirty="0"/>
          </a:p>
        </p:txBody>
      </p:sp>
    </p:spTree>
    <p:extLst>
      <p:ext uri="{BB962C8B-B14F-4D97-AF65-F5344CB8AC3E}">
        <p14:creationId xmlns:p14="http://schemas.microsoft.com/office/powerpoint/2010/main" val="2911655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dirty="0"/>
          </a:p>
        </p:txBody>
      </p:sp>
      <p:sp>
        <p:nvSpPr>
          <p:cNvPr id="4" name="Date Placeholder 3"/>
          <p:cNvSpPr>
            <a:spLocks noGrp="1"/>
          </p:cNvSpPr>
          <p:nvPr>
            <p:ph type="dt" idx="10"/>
          </p:nvPr>
        </p:nvSpPr>
        <p:spPr>
          <a:xfrm>
            <a:off x="3884613" y="0"/>
            <a:ext cx="2971800" cy="457200"/>
          </a:xfrm>
          <a:prstGeom prst="rect">
            <a:avLst/>
          </a:prstGeom>
        </p:spPr>
        <p:txBody>
          <a:bodyPr/>
          <a:lstStyle/>
          <a:p>
            <a:fld id="{EA2B2ED8-C573-45EF-BF68-CEC19505703A}" type="datetime8">
              <a:rPr lang="en-US" smtClean="0"/>
              <a:t>9/29/2016 9:40 AM</a:t>
            </a:fld>
            <a:endParaRPr lang="en-US" dirty="0"/>
          </a:p>
        </p:txBody>
      </p:sp>
      <p:sp>
        <p:nvSpPr>
          <p:cNvPr id="7" name="Slide Number Placeholder 6"/>
          <p:cNvSpPr>
            <a:spLocks noGrp="1"/>
          </p:cNvSpPr>
          <p:nvPr>
            <p:ph type="sldNum" sz="quarter" idx="12"/>
          </p:nvPr>
        </p:nvSpPr>
        <p:spPr>
          <a:xfrm>
            <a:off x="6172199" y="8685213"/>
            <a:ext cx="684213" cy="457200"/>
          </a:xfrm>
          <a:prstGeom prst="rect">
            <a:avLst/>
          </a:prstGeom>
        </p:spPr>
        <p:txBody>
          <a:bodyPr/>
          <a:lstStyle/>
          <a:p>
            <a:fld id="{8B263312-38AA-4E1E-B2B5-0F8F122B24FE}" type="slidenum">
              <a:rPr lang="en-US" smtClean="0"/>
              <a:pPr/>
              <a:t>11</a:t>
            </a:fld>
            <a:endParaRPr lang="en-US" dirty="0"/>
          </a:p>
        </p:txBody>
      </p:sp>
      <p:sp>
        <p:nvSpPr>
          <p:cNvPr id="6" name="Footer Placeholder 5"/>
          <p:cNvSpPr>
            <a:spLocks noGrp="1"/>
          </p:cNvSpPr>
          <p:nvPr>
            <p:ph type="ftr" sz="quarter" idx="13"/>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9" name="Header Placeholder 8"/>
          <p:cNvSpPr>
            <a:spLocks noGrp="1"/>
          </p:cNvSpPr>
          <p:nvPr>
            <p:ph type="hdr" sz="quarter" idx="14"/>
          </p:nvPr>
        </p:nvSpPr>
        <p:spPr/>
        <p:txBody>
          <a:bodyPr/>
          <a:lstStyle/>
          <a:p>
            <a:endParaRPr lang="en-US" dirty="0"/>
          </a:p>
        </p:txBody>
      </p:sp>
    </p:spTree>
    <p:extLst>
      <p:ext uri="{BB962C8B-B14F-4D97-AF65-F5344CB8AC3E}">
        <p14:creationId xmlns:p14="http://schemas.microsoft.com/office/powerpoint/2010/main" val="40864472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Walkin">
    <p:bg bwMode="gray">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274638" y="2119164"/>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8" name="Picture 17"/>
          <p:cNvPicPr>
            <a:picLocks noChangeAspect="1"/>
          </p:cNvPicPr>
          <p:nvPr userDrawn="1"/>
        </p:nvPicPr>
        <p:blipFill>
          <a:blip r:embed="rId2"/>
          <a:stretch>
            <a:fillRect/>
          </a:stretch>
        </p:blipFill>
        <p:spPr>
          <a:xfrm>
            <a:off x="-246501" y="1965643"/>
            <a:ext cx="7899548" cy="2148840"/>
          </a:xfrm>
          <a:prstGeom prst="rect">
            <a:avLst/>
          </a:prstGeom>
        </p:spPr>
      </p:pic>
      <p:sp>
        <p:nvSpPr>
          <p:cNvPr id="6" name="Rectangle 5"/>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3"/>
          <a:stretch>
            <a:fillRect/>
          </a:stretch>
        </p:blipFill>
        <p:spPr>
          <a:xfrm>
            <a:off x="462280" y="6209084"/>
            <a:ext cx="1456418" cy="310896"/>
          </a:xfrm>
          <a:prstGeom prst="rect">
            <a:avLst/>
          </a:prstGeom>
        </p:spPr>
      </p:pic>
    </p:spTree>
    <p:extLst>
      <p:ext uri="{BB962C8B-B14F-4D97-AF65-F5344CB8AC3E}">
        <p14:creationId xmlns:p14="http://schemas.microsoft.com/office/powerpoint/2010/main" val="208858716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7994670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18933552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er Evidence Slide">
    <p:bg bwMode="gray">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dirty="0"/>
              <a:t>Customer evidence slide</a:t>
            </a:r>
          </a:p>
        </p:txBody>
      </p:sp>
      <p:sp>
        <p:nvSpPr>
          <p:cNvPr id="4" name="Picture Placeholder 3"/>
          <p:cNvSpPr>
            <a:spLocks noGrp="1"/>
          </p:cNvSpPr>
          <p:nvPr>
            <p:ph type="pic" sz="quarter" idx="10"/>
          </p:nvPr>
        </p:nvSpPr>
        <p:spPr bwMode="gray">
          <a:xfrm>
            <a:off x="274638" y="1434069"/>
            <a:ext cx="5486400" cy="1827214"/>
          </a:xfrm>
          <a:blipFill>
            <a:blip r:embed="rId2"/>
            <a:stretch>
              <a:fillRect/>
            </a:stretch>
          </a:blipFill>
        </p:spPr>
        <p:txBody>
          <a:bodyPr lIns="182880" tIns="146304" rIns="182880" bIns="146304">
            <a:noAutofit/>
          </a:bodyPr>
          <a:lstStyle>
            <a:lvl1pPr marL="0" indent="0">
              <a:buNone/>
              <a:defRPr lang="en-US" sz="2400" kern="1200" spc="0" baseline="0" dirty="0">
                <a:noFill/>
                <a:latin typeface="+mn-lt"/>
                <a:ea typeface="+mn-ea"/>
                <a:cs typeface="+mn-cs"/>
              </a:defRPr>
            </a:lvl1pPr>
            <a:lvl2pP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endParaRPr lang="en-US" dirty="0"/>
          </a:p>
        </p:txBody>
      </p:sp>
      <p:sp>
        <p:nvSpPr>
          <p:cNvPr id="5" name="Rectangle 4"/>
          <p:cNvSpPr/>
          <p:nvPr userDrawn="1"/>
        </p:nvSpPr>
        <p:spPr bwMode="auto">
          <a:xfrm>
            <a:off x="6218237" y="4868863"/>
            <a:ext cx="5945966" cy="1828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218237" y="1434069"/>
            <a:ext cx="5943601" cy="3433208"/>
          </a:xfrm>
          <a:blipFill>
            <a:blip r:embed="rId3"/>
            <a:stretch>
              <a:fillRect/>
            </a:stretch>
          </a:blipFill>
        </p:spPr>
        <p:txBody>
          <a:bodyPr lIns="182880" tIns="146304" rIns="182880" bIns="146304">
            <a:noAutofit/>
          </a:bodyPr>
          <a:lstStyle>
            <a:lvl1pPr marL="0" indent="0">
              <a:buNone/>
              <a:defRPr lang="en-US" sz="2400" kern="1200" spc="0" baseline="0" dirty="0">
                <a:gradFill>
                  <a:gsLst>
                    <a:gs pos="1250">
                      <a:schemeClr val="tx1"/>
                    </a:gs>
                    <a:gs pos="100000">
                      <a:schemeClr val="tx1"/>
                    </a:gs>
                  </a:gsLst>
                  <a:lin ang="5400000" scaled="0"/>
                </a:gradFill>
                <a:latin typeface="+mn-lt"/>
                <a:ea typeface="+mn-ea"/>
                <a:cs typeface="+mn-cs"/>
              </a:defRPr>
            </a:lvl1pPr>
            <a:lvl2pPr algn="ct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a:t>Your image here</a:t>
            </a:r>
          </a:p>
        </p:txBody>
      </p:sp>
      <p:cxnSp>
        <p:nvCxnSpPr>
          <p:cNvPr id="7" name="Straight Connector 6"/>
          <p:cNvCxnSpPr/>
          <p:nvPr userDrawn="1"/>
        </p:nvCxnSpPr>
        <p:spPr>
          <a:xfrm>
            <a:off x="5989638" y="1836883"/>
            <a:ext cx="0" cy="4754828"/>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74638" y="3260725"/>
            <a:ext cx="5486400" cy="3436938"/>
          </a:xfrm>
        </p:spPr>
        <p:txBody>
          <a:bodyPr lIns="182880" tIns="146304" rIns="182880" bIns="146304">
            <a:noAutofit/>
          </a:bodyPr>
          <a:lstStyle>
            <a:lvl1pPr marL="0" indent="0">
              <a:buNone/>
              <a:defRPr sz="2400">
                <a:latin typeface="+mn-lt"/>
              </a:defRPr>
            </a:lvl1pPr>
          </a:lstStyle>
          <a:p>
            <a:pPr lvl="0"/>
            <a:r>
              <a:rPr lang="en-US" dirty="0"/>
              <a:t>Edit Master text styles</a:t>
            </a:r>
          </a:p>
        </p:txBody>
      </p:sp>
      <p:sp>
        <p:nvSpPr>
          <p:cNvPr id="15" name="Text Placeholder 14"/>
          <p:cNvSpPr>
            <a:spLocks noGrp="1"/>
          </p:cNvSpPr>
          <p:nvPr>
            <p:ph type="body" sz="quarter" idx="13"/>
          </p:nvPr>
        </p:nvSpPr>
        <p:spPr>
          <a:xfrm>
            <a:off x="6218238" y="4868863"/>
            <a:ext cx="5943600" cy="1827214"/>
          </a:xfrm>
        </p:spPr>
        <p:txBody>
          <a:bodyPr lIns="182880" tIns="146304" rIns="182880" bIns="146304" anchor="ctr">
            <a:noAutofit/>
          </a:bodyPr>
          <a:lstStyle>
            <a:lvl1pPr marL="0" indent="0" algn="ctr">
              <a:buNone/>
              <a:defRPr sz="3200">
                <a:gradFill>
                  <a:gsLst>
                    <a:gs pos="27434">
                      <a:srgbClr val="FFFFFF"/>
                    </a:gs>
                    <a:gs pos="54000">
                      <a:srgbClr val="FFFFFF"/>
                    </a:gs>
                  </a:gsLst>
                  <a:lin ang="5400000" scaled="0"/>
                </a:gradFill>
                <a:latin typeface="+mj-lt"/>
              </a:defRPr>
            </a:lvl1pPr>
          </a:lstStyle>
          <a:p>
            <a:pPr lvl="0"/>
            <a:r>
              <a:rPr lang="en-US" dirty="0"/>
              <a:t>Edit Master text styles</a:t>
            </a:r>
          </a:p>
        </p:txBody>
      </p:sp>
    </p:spTree>
    <p:extLst>
      <p:ext uri="{BB962C8B-B14F-4D97-AF65-F5344CB8AC3E}">
        <p14:creationId xmlns:p14="http://schemas.microsoft.com/office/powerpoint/2010/main" val="37508026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8299" cy="1181862"/>
          </a:xfrm>
          <a:noFill/>
        </p:spPr>
        <p:txBody>
          <a:bodyPr wrap="square" tIns="91440" bIns="91440" anchor="t" anchorCtr="0">
            <a:spAutoFit/>
          </a:bodyPr>
          <a:lstStyle>
            <a:lvl1pPr>
              <a:defRPr sz="7200" spc="-100" baseline="0">
                <a:gradFill>
                  <a:gsLst>
                    <a:gs pos="8850">
                      <a:schemeClr val="tx1"/>
                    </a:gs>
                    <a:gs pos="23894">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8229599" cy="738664"/>
          </a:xfrm>
          <a:noFill/>
        </p:spPr>
        <p:txBody>
          <a:bodyPr wrap="square" lIns="182880" tIns="146304" rIns="182880" bIns="146304">
            <a:spAutoFit/>
          </a:bodyPr>
          <a:lstStyle>
            <a:lvl1pPr marL="0" indent="0">
              <a:spcBef>
                <a:spcPts val="0"/>
              </a:spcBef>
              <a:buNone/>
              <a:defRPr sz="3200" spc="0" baseline="0">
                <a:gradFill>
                  <a:gsLst>
                    <a:gs pos="8850">
                      <a:schemeClr val="tx1"/>
                    </a:gs>
                    <a:gs pos="23894">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8976025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9599" cy="1181862"/>
          </a:xfrm>
          <a:noFill/>
        </p:spPr>
        <p:txBody>
          <a:bodyPr wrap="square" tIns="91440" bIns="91440" anchor="t" anchorCtr="0">
            <a:spAutoFit/>
          </a:bodyPr>
          <a:lstStyle>
            <a:lvl1pPr>
              <a:defRPr sz="7200" spc="-100" baseline="0">
                <a:gradFill>
                  <a:gsLst>
                    <a:gs pos="10619">
                      <a:schemeClr val="tx1"/>
                    </a:gs>
                    <a:gs pos="26549">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17841475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6893455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90869850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0-50 Right Photo Layou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dirty="0"/>
              <a:t>Click icon to add picture</a:t>
            </a:r>
          </a:p>
        </p:txBody>
      </p:sp>
    </p:spTree>
    <p:extLst>
      <p:ext uri="{BB962C8B-B14F-4D97-AF65-F5344CB8AC3E}">
        <p14:creationId xmlns:p14="http://schemas.microsoft.com/office/powerpoint/2010/main" val="236697455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Accent Color 1">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567534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015991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chemeClr val="accent1"/>
        </a:solidFill>
        <a:effectLst/>
      </p:bgPr>
    </p:bg>
    <p:spTree>
      <p:nvGrpSpPr>
        <p:cNvPr id="1" name=""/>
        <p:cNvGrpSpPr/>
        <p:nvPr/>
      </p:nvGrpSpPr>
      <p:grpSpPr>
        <a:xfrm>
          <a:off x="0" y="0"/>
          <a:ext cx="0" cy="0"/>
          <a:chOff x="0" y="0"/>
          <a:chExt cx="0" cy="0"/>
        </a:xfrm>
      </p:grpSpPr>
      <p:sp>
        <p:nvSpPr>
          <p:cNvPr id="10" name="Rectangle 9"/>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2"/>
          <a:stretch>
            <a:fillRect/>
          </a:stretch>
        </p:blipFill>
        <p:spPr>
          <a:xfrm>
            <a:off x="462280" y="6209084"/>
            <a:ext cx="1456418" cy="310896"/>
          </a:xfrm>
          <a:prstGeom prst="rect">
            <a:avLst/>
          </a:prstGeom>
        </p:spPr>
      </p:pic>
      <p:pic>
        <p:nvPicPr>
          <p:cNvPr id="16" name="Picture 15" hidden="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8" name="Title 1"/>
          <p:cNvSpPr>
            <a:spLocks noGrp="1"/>
          </p:cNvSpPr>
          <p:nvPr>
            <p:ph type="title" hasCustomPrompt="1"/>
          </p:nvPr>
        </p:nvSpPr>
        <p:spPr bwMode="white">
          <a:xfrm>
            <a:off x="274702" y="1679645"/>
            <a:ext cx="91439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bwMode="white">
          <a:xfrm>
            <a:off x="274701" y="3509753"/>
            <a:ext cx="73151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16850104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29962453"/>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1380"/>
          <a:stretch/>
        </p:blipFill>
        <p:spPr bwMode="invGray">
          <a:xfrm>
            <a:off x="457200" y="479425"/>
            <a:ext cx="1449939" cy="306604"/>
          </a:xfrm>
          <a:prstGeom prst="rect">
            <a:avLst/>
          </a:prstGeom>
        </p:spPr>
      </p:pic>
    </p:spTree>
    <p:extLst>
      <p:ext uri="{BB962C8B-B14F-4D97-AF65-F5344CB8AC3E}">
        <p14:creationId xmlns:p14="http://schemas.microsoft.com/office/powerpoint/2010/main" val="92506913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48296964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amp; Content, no Bullets">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529663" y="1476625"/>
            <a:ext cx="11375536" cy="2486771"/>
          </a:xfrm>
          <a:prstGeom prst="rect">
            <a:avLst/>
          </a:prstGeom>
        </p:spPr>
        <p:txBody>
          <a:bodyPr/>
          <a:lstStyle>
            <a:lvl1pPr marL="0" indent="0">
              <a:spcBef>
                <a:spcPts val="1218"/>
              </a:spcBef>
              <a:buNone/>
              <a:defRPr sz="4057">
                <a:gradFill>
                  <a:gsLst>
                    <a:gs pos="100000">
                      <a:schemeClr val="bg2"/>
                    </a:gs>
                    <a:gs pos="0">
                      <a:schemeClr val="bg2"/>
                    </a:gs>
                  </a:gsLst>
                  <a:lin ang="5400000" scaled="0"/>
                </a:gradFill>
                <a:latin typeface="+mj-lt"/>
              </a:defRPr>
            </a:lvl1pPr>
            <a:lvl2pPr marL="0" indent="0">
              <a:spcBef>
                <a:spcPts val="1218"/>
              </a:spcBef>
              <a:buNone/>
              <a:defRPr sz="2030">
                <a:gradFill>
                  <a:gsLst>
                    <a:gs pos="100000">
                      <a:schemeClr val="bg2"/>
                    </a:gs>
                    <a:gs pos="0">
                      <a:schemeClr val="bg2"/>
                    </a:gs>
                  </a:gsLst>
                  <a:lin ang="5400000" scaled="0"/>
                </a:gradFill>
              </a:defRPr>
            </a:lvl2pPr>
            <a:lvl3pPr marL="234783" indent="0">
              <a:spcBef>
                <a:spcPts val="1218"/>
              </a:spcBef>
              <a:buNone/>
              <a:defRPr sz="2030">
                <a:gradFill>
                  <a:gsLst>
                    <a:gs pos="100000">
                      <a:schemeClr val="bg2"/>
                    </a:gs>
                    <a:gs pos="0">
                      <a:schemeClr val="bg2"/>
                    </a:gs>
                  </a:gsLst>
                  <a:lin ang="5400000" scaled="0"/>
                </a:gradFill>
              </a:defRPr>
            </a:lvl3pPr>
            <a:lvl4pPr marL="463136" indent="0">
              <a:spcBef>
                <a:spcPts val="1218"/>
              </a:spcBef>
              <a:buNone/>
              <a:defRPr sz="2030">
                <a:gradFill>
                  <a:gsLst>
                    <a:gs pos="100000">
                      <a:schemeClr val="bg2"/>
                    </a:gs>
                    <a:gs pos="0">
                      <a:schemeClr val="bg2"/>
                    </a:gs>
                  </a:gsLst>
                  <a:lin ang="5400000" scaled="0"/>
                </a:gradFill>
              </a:defRPr>
            </a:lvl4pPr>
            <a:lvl5pPr marL="702744" indent="0">
              <a:spcBef>
                <a:spcPts val="1218"/>
              </a:spcBef>
              <a:buNone/>
              <a:defRPr sz="2030">
                <a:gradFill>
                  <a:gsLst>
                    <a:gs pos="100000">
                      <a:schemeClr val="bg2"/>
                    </a:gs>
                    <a:gs pos="0">
                      <a:schemeClr val="bg2"/>
                    </a:gs>
                  </a:gsLst>
                  <a:lin ang="5400000" scaled="0"/>
                </a:gra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p:nvPr>
        </p:nvSpPr>
        <p:spPr/>
        <p:txBody>
          <a:bodyPr/>
          <a:lstStyle>
            <a:lvl1pPr>
              <a:defRPr>
                <a:solidFill>
                  <a:srgbClr val="009E49"/>
                </a:solidFill>
              </a:defRPr>
            </a:lvl1pPr>
          </a:lstStyle>
          <a:p>
            <a:r>
              <a:rPr lang="en-US" dirty="0"/>
              <a:t>Click to edit Master title style</a:t>
            </a:r>
          </a:p>
        </p:txBody>
      </p:sp>
      <p:sp>
        <p:nvSpPr>
          <p:cNvPr id="6" name="Slide Number Placeholder 9"/>
          <p:cNvSpPr>
            <a:spLocks noGrp="1"/>
          </p:cNvSpPr>
          <p:nvPr>
            <p:ph type="sldNum" sz="quarter" idx="12"/>
          </p:nvPr>
        </p:nvSpPr>
        <p:spPr>
          <a:xfrm>
            <a:off x="531280" y="6526955"/>
            <a:ext cx="572078" cy="223825"/>
          </a:xfrm>
          <a:prstGeom prst="rect">
            <a:avLst/>
          </a:prstGeom>
        </p:spPr>
        <p:txBody>
          <a:bodyPr lIns="121720" tIns="60860" rIns="121720" bIns="60860" anchor="ctr"/>
          <a:lstStyle>
            <a:lvl1pPr algn="l">
              <a:defRPr sz="1624">
                <a:gradFill>
                  <a:gsLst>
                    <a:gs pos="100000">
                      <a:schemeClr val="bg2"/>
                    </a:gs>
                    <a:gs pos="0">
                      <a:schemeClr val="bg2"/>
                    </a:gs>
                  </a:gsLst>
                  <a:lin ang="5400000" scaled="0"/>
                </a:gradFill>
              </a:defRPr>
            </a:lvl1pPr>
          </a:lstStyle>
          <a:p>
            <a:pPr defTabSz="928555"/>
            <a:fld id="{727B4C2D-45E2-4621-8491-2995EB46A674}" type="slidenum">
              <a:rPr lang="en-US" smtClean="0">
                <a:gradFill>
                  <a:gsLst>
                    <a:gs pos="100000">
                      <a:srgbClr val="797A7D"/>
                    </a:gs>
                    <a:gs pos="0">
                      <a:srgbClr val="797A7D"/>
                    </a:gs>
                  </a:gsLst>
                  <a:lin ang="5400000" scaled="0"/>
                </a:gradFill>
              </a:rPr>
              <a:pPr defTabSz="928555"/>
              <a:t>‹#›</a:t>
            </a:fld>
            <a:endParaRPr lang="en-US" dirty="0">
              <a:gradFill>
                <a:gsLst>
                  <a:gs pos="100000">
                    <a:srgbClr val="797A7D"/>
                  </a:gs>
                  <a:gs pos="0">
                    <a:srgbClr val="797A7D"/>
                  </a:gs>
                </a:gsLst>
                <a:lin ang="5400000" scaled="0"/>
              </a:gradFill>
            </a:endParaRPr>
          </a:p>
        </p:txBody>
      </p:sp>
    </p:spTree>
    <p:extLst>
      <p:ext uri="{BB962C8B-B14F-4D97-AF65-F5344CB8AC3E}">
        <p14:creationId xmlns:p14="http://schemas.microsoft.com/office/powerpoint/2010/main" val="413528964"/>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Walkin">
    <p:bg bwMode="gray">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274638" y="2119164"/>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9" name="Picture 8"/>
          <p:cNvPicPr>
            <a:picLocks noChangeAspect="1"/>
          </p:cNvPicPr>
          <p:nvPr userDrawn="1"/>
        </p:nvPicPr>
        <p:blipFill>
          <a:blip r:embed="rId2"/>
          <a:stretch>
            <a:fillRect/>
          </a:stretch>
        </p:blipFill>
        <p:spPr>
          <a:xfrm>
            <a:off x="462280" y="6209084"/>
            <a:ext cx="1456418" cy="310896"/>
          </a:xfrm>
          <a:prstGeom prst="rect">
            <a:avLst/>
          </a:prstGeom>
        </p:spPr>
      </p:pic>
      <p:pic>
        <p:nvPicPr>
          <p:cNvPr id="10" name="Picture 9"/>
          <p:cNvPicPr>
            <a:picLocks noChangeAspect="1"/>
          </p:cNvPicPr>
          <p:nvPr userDrawn="1"/>
        </p:nvPicPr>
        <p:blipFill>
          <a:blip r:embed="rId3"/>
          <a:stretch>
            <a:fillRect/>
          </a:stretch>
        </p:blipFill>
        <p:spPr>
          <a:xfrm>
            <a:off x="-246501" y="1965643"/>
            <a:ext cx="7899548" cy="2148840"/>
          </a:xfrm>
          <a:prstGeom prst="rect">
            <a:avLst/>
          </a:prstGeom>
        </p:spPr>
      </p:pic>
    </p:spTree>
    <p:extLst>
      <p:ext uri="{BB962C8B-B14F-4D97-AF65-F5344CB8AC3E}">
        <p14:creationId xmlns:p14="http://schemas.microsoft.com/office/powerpoint/2010/main" val="2620341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chemeClr val="accent1"/>
        </a:solidFill>
        <a:effectLst/>
      </p:bgPr>
    </p:bg>
    <p:spTree>
      <p:nvGrpSpPr>
        <p:cNvPr id="1" name=""/>
        <p:cNvGrpSpPr/>
        <p:nvPr/>
      </p:nvGrpSpPr>
      <p:grpSpPr>
        <a:xfrm>
          <a:off x="0" y="0"/>
          <a:ext cx="0" cy="0"/>
          <a:chOff x="0" y="0"/>
          <a:chExt cx="0" cy="0"/>
        </a:xfrm>
      </p:grpSpPr>
      <p:pic>
        <p:nvPicPr>
          <p:cNvPr id="16" name="Picture 15" hidden="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8" name="Title 1"/>
          <p:cNvSpPr>
            <a:spLocks noGrp="1"/>
          </p:cNvSpPr>
          <p:nvPr>
            <p:ph type="title" hasCustomPrompt="1"/>
          </p:nvPr>
        </p:nvSpPr>
        <p:spPr bwMode="white">
          <a:xfrm>
            <a:off x="274702" y="1679645"/>
            <a:ext cx="91439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bwMode="white">
          <a:xfrm>
            <a:off x="274701" y="3509753"/>
            <a:ext cx="73151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sp>
        <p:nvSpPr>
          <p:cNvPr id="6" name="Rectangle 5"/>
          <p:cNvSpPr/>
          <p:nvPr userDrawn="1"/>
        </p:nvSpPr>
        <p:spPr bwMode="gray">
          <a:xfrm>
            <a:off x="0" y="5897245"/>
            <a:ext cx="12435840" cy="109728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7" name="Picture 6"/>
          <p:cNvPicPr>
            <a:picLocks noChangeAspect="1"/>
          </p:cNvPicPr>
          <p:nvPr userDrawn="1"/>
        </p:nvPicPr>
        <p:blipFill>
          <a:blip r:embed="rId3"/>
          <a:stretch>
            <a:fillRect/>
          </a:stretch>
        </p:blipFill>
        <p:spPr>
          <a:xfrm>
            <a:off x="370840" y="6294142"/>
            <a:ext cx="1456418" cy="310896"/>
          </a:xfrm>
          <a:prstGeom prst="rect">
            <a:avLst/>
          </a:prstGeom>
        </p:spPr>
      </p:pic>
    </p:spTree>
    <p:extLst>
      <p:ext uri="{BB962C8B-B14F-4D97-AF65-F5344CB8AC3E}">
        <p14:creationId xmlns:p14="http://schemas.microsoft.com/office/powerpoint/2010/main" val="17835652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Text Placeholder 5"/>
          <p:cNvSpPr>
            <a:spLocks noGrp="1"/>
          </p:cNvSpPr>
          <p:nvPr>
            <p:ph type="body" sz="quarter" idx="10"/>
          </p:nvPr>
        </p:nvSpPr>
        <p:spPr>
          <a:xfrm>
            <a:off x="274638" y="1212850"/>
            <a:ext cx="11887200" cy="2065181"/>
          </a:xfrm>
        </p:spPr>
        <p:txBody>
          <a:bodyPr/>
          <a:lstStyle>
            <a:lvl1pPr marL="0" indent="0">
              <a:buNone/>
              <a:defRPr>
                <a:gradFill>
                  <a:gsLst>
                    <a:gs pos="1250">
                      <a:schemeClr val="tx1"/>
                    </a:gs>
                    <a:gs pos="99000">
                      <a:schemeClr val="tx1"/>
                    </a:gs>
                  </a:gsLst>
                  <a:lin ang="5400000" scaled="0"/>
                </a:gradFill>
              </a:defRPr>
            </a:lvl1pPr>
            <a:lvl2pPr marL="0" indent="0">
              <a:buFontTx/>
              <a:buNone/>
              <a:defRPr sz="2400"/>
            </a:lvl2pPr>
            <a:lvl3pPr marL="228600" indent="0">
              <a:buNone/>
              <a:defRPr/>
            </a:lvl3pPr>
            <a:lvl4pPr marL="457200" indent="0">
              <a:buNone/>
              <a:defRPr/>
            </a:lvl4pPr>
            <a:lvl5pPr marL="685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80655951"/>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33594543"/>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3"/>
          <p:cNvSpPr>
            <a:spLocks noGrp="1"/>
          </p:cNvSpPr>
          <p:nvPr>
            <p:ph type="body" sz="quarter" idx="10"/>
          </p:nvPr>
        </p:nvSpPr>
        <p:spPr>
          <a:xfrm>
            <a:off x="274639" y="1212849"/>
            <a:ext cx="5486399" cy="1982081"/>
          </a:xfrm>
        </p:spPr>
        <p:txBody>
          <a:bodyPr wrap="square">
            <a:spAutoFit/>
          </a:bodyPr>
          <a:lstStyle>
            <a:lvl1pPr marL="0" indent="0">
              <a:spcBef>
                <a:spcPts val="1224"/>
              </a:spcBef>
              <a:buClr>
                <a:schemeClr val="tx1"/>
              </a:buClr>
              <a:buFont typeface="Wingdings" pitchFamily="2" charset="2"/>
              <a:buNone/>
              <a:defRPr sz="3200"/>
            </a:lvl1pPr>
            <a:lvl2pPr marL="0" indent="0">
              <a:buNone/>
              <a:defRPr sz="24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1982081"/>
          </a:xfrm>
        </p:spPr>
        <p:txBody>
          <a:bodyPr wrap="square">
            <a:spAutoFit/>
          </a:bodyPr>
          <a:lstStyle>
            <a:lvl1pPr marL="0" indent="0">
              <a:spcBef>
                <a:spcPts val="1224"/>
              </a:spcBef>
              <a:buClr>
                <a:schemeClr val="tx1"/>
              </a:buClr>
              <a:buFont typeface="Wingdings" pitchFamily="2" charset="2"/>
              <a:buNone/>
              <a:defRPr sz="3200"/>
            </a:lvl1pPr>
            <a:lvl2pPr marL="0" indent="0">
              <a:buNone/>
              <a:defRPr sz="24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42383446"/>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47077705"/>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6105625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926629171"/>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ustomer Evidence Slide">
    <p:bg bwMode="gray">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dirty="0"/>
              <a:t>Customer evidence slide</a:t>
            </a:r>
          </a:p>
        </p:txBody>
      </p:sp>
      <p:sp>
        <p:nvSpPr>
          <p:cNvPr id="4" name="Picture Placeholder 3"/>
          <p:cNvSpPr>
            <a:spLocks noGrp="1"/>
          </p:cNvSpPr>
          <p:nvPr>
            <p:ph type="pic" sz="quarter" idx="10"/>
          </p:nvPr>
        </p:nvSpPr>
        <p:spPr bwMode="gray">
          <a:xfrm>
            <a:off x="274638" y="1434069"/>
            <a:ext cx="5486400" cy="1827214"/>
          </a:xfrm>
          <a:blipFill>
            <a:blip r:embed="rId2"/>
            <a:stretch>
              <a:fillRect/>
            </a:stretch>
          </a:blipFill>
        </p:spPr>
        <p:txBody>
          <a:bodyPr lIns="182880" tIns="146304" rIns="182880" bIns="146304">
            <a:noAutofit/>
          </a:bodyPr>
          <a:lstStyle>
            <a:lvl1pPr marL="0" indent="0">
              <a:buNone/>
              <a:defRPr lang="en-US" sz="2400" kern="1200" spc="0" baseline="0" dirty="0">
                <a:noFill/>
                <a:latin typeface="+mn-lt"/>
                <a:ea typeface="+mn-ea"/>
                <a:cs typeface="+mn-cs"/>
              </a:defRPr>
            </a:lvl1pPr>
            <a:lvl2pP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endParaRPr lang="en-US" dirty="0"/>
          </a:p>
        </p:txBody>
      </p:sp>
      <p:sp>
        <p:nvSpPr>
          <p:cNvPr id="5" name="Rectangle 4"/>
          <p:cNvSpPr/>
          <p:nvPr userDrawn="1"/>
        </p:nvSpPr>
        <p:spPr bwMode="auto">
          <a:xfrm>
            <a:off x="6218237" y="4868863"/>
            <a:ext cx="5945966" cy="1828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218237" y="1434069"/>
            <a:ext cx="5943601" cy="3433208"/>
          </a:xfrm>
          <a:blipFill>
            <a:blip r:embed="rId3"/>
            <a:stretch>
              <a:fillRect/>
            </a:stretch>
          </a:blipFill>
        </p:spPr>
        <p:txBody>
          <a:bodyPr lIns="182880" tIns="146304" rIns="182880" bIns="146304">
            <a:noAutofit/>
          </a:bodyPr>
          <a:lstStyle>
            <a:lvl1pPr marL="0" indent="0">
              <a:buNone/>
              <a:defRPr lang="en-US" sz="2400" kern="1200" spc="0" baseline="0" dirty="0">
                <a:gradFill>
                  <a:gsLst>
                    <a:gs pos="1250">
                      <a:schemeClr val="tx1"/>
                    </a:gs>
                    <a:gs pos="100000">
                      <a:schemeClr val="tx1"/>
                    </a:gs>
                  </a:gsLst>
                  <a:lin ang="5400000" scaled="0"/>
                </a:gradFill>
                <a:latin typeface="+mn-lt"/>
                <a:ea typeface="+mn-ea"/>
                <a:cs typeface="+mn-cs"/>
              </a:defRPr>
            </a:lvl1pPr>
            <a:lvl2pPr algn="ct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a:t>Your image here</a:t>
            </a:r>
          </a:p>
        </p:txBody>
      </p:sp>
      <p:cxnSp>
        <p:nvCxnSpPr>
          <p:cNvPr id="7" name="Straight Connector 6"/>
          <p:cNvCxnSpPr/>
          <p:nvPr userDrawn="1"/>
        </p:nvCxnSpPr>
        <p:spPr>
          <a:xfrm>
            <a:off x="5989638" y="1836883"/>
            <a:ext cx="0" cy="4754828"/>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74638" y="3260725"/>
            <a:ext cx="5486400" cy="3436938"/>
          </a:xfrm>
        </p:spPr>
        <p:txBody>
          <a:bodyPr lIns="182880" tIns="146304" rIns="182880" bIns="146304">
            <a:noAutofit/>
          </a:bodyPr>
          <a:lstStyle>
            <a:lvl1pPr marL="0" indent="0">
              <a:buNone/>
              <a:defRPr sz="2400">
                <a:latin typeface="+mn-lt"/>
              </a:defRPr>
            </a:lvl1pPr>
          </a:lstStyle>
          <a:p>
            <a:pPr lvl="0"/>
            <a:r>
              <a:rPr lang="en-US" dirty="0"/>
              <a:t>Edit Master text styles</a:t>
            </a:r>
          </a:p>
        </p:txBody>
      </p:sp>
      <p:sp>
        <p:nvSpPr>
          <p:cNvPr id="15" name="Text Placeholder 14"/>
          <p:cNvSpPr>
            <a:spLocks noGrp="1"/>
          </p:cNvSpPr>
          <p:nvPr>
            <p:ph type="body" sz="quarter" idx="13"/>
          </p:nvPr>
        </p:nvSpPr>
        <p:spPr>
          <a:xfrm>
            <a:off x="6218238" y="4868863"/>
            <a:ext cx="5943600" cy="1827214"/>
          </a:xfrm>
        </p:spPr>
        <p:txBody>
          <a:bodyPr lIns="182880" tIns="146304" rIns="182880" bIns="146304" anchor="ctr">
            <a:noAutofit/>
          </a:bodyPr>
          <a:lstStyle>
            <a:lvl1pPr marL="0" indent="0" algn="ctr">
              <a:buNone/>
              <a:defRPr sz="3200">
                <a:gradFill>
                  <a:gsLst>
                    <a:gs pos="27434">
                      <a:srgbClr val="FFFFFF"/>
                    </a:gs>
                    <a:gs pos="54000">
                      <a:srgbClr val="FFFFFF"/>
                    </a:gs>
                  </a:gsLst>
                  <a:lin ang="5400000" scaled="0"/>
                </a:gradFill>
                <a:latin typeface="+mj-lt"/>
              </a:defRPr>
            </a:lvl1pPr>
          </a:lstStyle>
          <a:p>
            <a:pPr lvl="0"/>
            <a:r>
              <a:rPr lang="en-US" dirty="0"/>
              <a:t>Edit Master text styles</a:t>
            </a:r>
          </a:p>
        </p:txBody>
      </p:sp>
    </p:spTree>
    <p:extLst>
      <p:ext uri="{BB962C8B-B14F-4D97-AF65-F5344CB8AC3E}">
        <p14:creationId xmlns:p14="http://schemas.microsoft.com/office/powerpoint/2010/main" val="189533110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8299" cy="1181862"/>
          </a:xfrm>
          <a:noFill/>
        </p:spPr>
        <p:txBody>
          <a:bodyPr wrap="square" tIns="91440" bIns="91440" anchor="t" anchorCtr="0">
            <a:spAutoFit/>
          </a:bodyPr>
          <a:lstStyle>
            <a:lvl1pPr>
              <a:defRPr sz="7200" spc="-100" baseline="0">
                <a:gradFill>
                  <a:gsLst>
                    <a:gs pos="8850">
                      <a:schemeClr val="tx1"/>
                    </a:gs>
                    <a:gs pos="23894">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8229599" cy="738664"/>
          </a:xfrm>
          <a:noFill/>
        </p:spPr>
        <p:txBody>
          <a:bodyPr wrap="square" lIns="182880" tIns="146304" rIns="182880" bIns="146304">
            <a:spAutoFit/>
          </a:bodyPr>
          <a:lstStyle>
            <a:lvl1pPr marL="0" indent="0">
              <a:spcBef>
                <a:spcPts val="0"/>
              </a:spcBef>
              <a:buNone/>
              <a:defRPr sz="3200" spc="0" baseline="0">
                <a:gradFill>
                  <a:gsLst>
                    <a:gs pos="8850">
                      <a:schemeClr val="tx1"/>
                    </a:gs>
                    <a:gs pos="23894">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29251919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9599" cy="1181862"/>
          </a:xfrm>
          <a:noFill/>
        </p:spPr>
        <p:txBody>
          <a:bodyPr wrap="square" tIns="91440" bIns="91440" anchor="t" anchorCtr="0">
            <a:spAutoFit/>
          </a:bodyPr>
          <a:lstStyle>
            <a:lvl1pPr>
              <a:defRPr sz="7200" spc="-100" baseline="0">
                <a:gradFill>
                  <a:gsLst>
                    <a:gs pos="10619">
                      <a:schemeClr val="tx1"/>
                    </a:gs>
                    <a:gs pos="26549">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2235704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02610405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55362693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0-50 Right Photo Layou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dirty="0"/>
              <a:t>Click icon to add picture</a:t>
            </a:r>
          </a:p>
        </p:txBody>
      </p:sp>
    </p:spTree>
    <p:extLst>
      <p:ext uri="{BB962C8B-B14F-4D97-AF65-F5344CB8AC3E}">
        <p14:creationId xmlns:p14="http://schemas.microsoft.com/office/powerpoint/2010/main" val="75085370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302983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565035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75001290"/>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3133736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2"/>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a:blip r:embed="rId2"/>
          <a:stretch>
            <a:fillRect/>
          </a:stretch>
        </p:blipFill>
        <p:spPr bwMode="invGray">
          <a:xfrm>
            <a:off x="464013" y="479425"/>
            <a:ext cx="1436313" cy="306604"/>
          </a:xfrm>
          <a:prstGeom prst="rect">
            <a:avLst/>
          </a:prstGeom>
        </p:spPr>
      </p:pic>
    </p:spTree>
    <p:extLst>
      <p:ext uri="{BB962C8B-B14F-4D97-AF65-F5344CB8AC3E}">
        <p14:creationId xmlns:p14="http://schemas.microsoft.com/office/powerpoint/2010/main" val="182125624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78540401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Walkin">
    <p:bg bwMode="gray">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274638" y="2119164"/>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8" name="Picture 17"/>
          <p:cNvPicPr>
            <a:picLocks noChangeAspect="1"/>
          </p:cNvPicPr>
          <p:nvPr userDrawn="1"/>
        </p:nvPicPr>
        <p:blipFill>
          <a:blip r:embed="rId2"/>
          <a:stretch>
            <a:fillRect/>
          </a:stretch>
        </p:blipFill>
        <p:spPr>
          <a:xfrm>
            <a:off x="-246501" y="1965643"/>
            <a:ext cx="7899548" cy="2148840"/>
          </a:xfrm>
          <a:prstGeom prst="rect">
            <a:avLst/>
          </a:prstGeom>
        </p:spPr>
      </p:pic>
      <p:sp>
        <p:nvSpPr>
          <p:cNvPr id="6" name="Rectangle 5"/>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3"/>
          <a:stretch>
            <a:fillRect/>
          </a:stretch>
        </p:blipFill>
        <p:spPr>
          <a:xfrm>
            <a:off x="462280" y="6209084"/>
            <a:ext cx="1456418" cy="310896"/>
          </a:xfrm>
          <a:prstGeom prst="rect">
            <a:avLst/>
          </a:prstGeom>
        </p:spPr>
      </p:pic>
    </p:spTree>
    <p:extLst>
      <p:ext uri="{BB962C8B-B14F-4D97-AF65-F5344CB8AC3E}">
        <p14:creationId xmlns:p14="http://schemas.microsoft.com/office/powerpoint/2010/main" val="312019848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chemeClr val="accent1"/>
        </a:solidFill>
        <a:effectLst/>
      </p:bgPr>
    </p:bg>
    <p:spTree>
      <p:nvGrpSpPr>
        <p:cNvPr id="1" name=""/>
        <p:cNvGrpSpPr/>
        <p:nvPr/>
      </p:nvGrpSpPr>
      <p:grpSpPr>
        <a:xfrm>
          <a:off x="0" y="0"/>
          <a:ext cx="0" cy="0"/>
          <a:chOff x="0" y="0"/>
          <a:chExt cx="0" cy="0"/>
        </a:xfrm>
      </p:grpSpPr>
      <p:sp>
        <p:nvSpPr>
          <p:cNvPr id="10" name="Rectangle 9"/>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2"/>
          <a:stretch>
            <a:fillRect/>
          </a:stretch>
        </p:blipFill>
        <p:spPr>
          <a:xfrm>
            <a:off x="462280" y="6209084"/>
            <a:ext cx="1456418" cy="310896"/>
          </a:xfrm>
          <a:prstGeom prst="rect">
            <a:avLst/>
          </a:prstGeom>
        </p:spPr>
      </p:pic>
      <p:pic>
        <p:nvPicPr>
          <p:cNvPr id="16" name="Picture 15" hidden="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8" name="Title 1"/>
          <p:cNvSpPr>
            <a:spLocks noGrp="1"/>
          </p:cNvSpPr>
          <p:nvPr>
            <p:ph type="title" hasCustomPrompt="1"/>
          </p:nvPr>
        </p:nvSpPr>
        <p:spPr bwMode="white">
          <a:xfrm>
            <a:off x="274702" y="1679645"/>
            <a:ext cx="91439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bwMode="white">
          <a:xfrm>
            <a:off x="274701" y="3509753"/>
            <a:ext cx="73151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3508377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8695971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1810061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gradFill>
                  <a:gsLst>
                    <a:gs pos="1250">
                      <a:schemeClr val="tx2"/>
                    </a:gs>
                    <a:gs pos="99000">
                      <a:schemeClr val="tx2"/>
                    </a:gs>
                  </a:gsLst>
                  <a:lin ang="5400000" scaled="0"/>
                </a:gra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8669847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8340185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Column 2-color Non-bulleted">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9747864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9527684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gradFill>
                  <a:gsLst>
                    <a:gs pos="1250">
                      <a:schemeClr val="tx2"/>
                    </a:gs>
                    <a:gs pos="99000">
                      <a:schemeClr val="tx2"/>
                    </a:gs>
                  </a:gsLst>
                  <a:lin ang="5400000" scaled="0"/>
                </a:gra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3240436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7358864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3675529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00996460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ustomer Evidence Slide">
    <p:bg bwMode="gray">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dirty="0"/>
              <a:t>Customer evidence slide</a:t>
            </a:r>
          </a:p>
        </p:txBody>
      </p:sp>
      <p:sp>
        <p:nvSpPr>
          <p:cNvPr id="4" name="Picture Placeholder 3"/>
          <p:cNvSpPr>
            <a:spLocks noGrp="1"/>
          </p:cNvSpPr>
          <p:nvPr>
            <p:ph type="pic" sz="quarter" idx="10"/>
          </p:nvPr>
        </p:nvSpPr>
        <p:spPr bwMode="gray">
          <a:xfrm>
            <a:off x="274638" y="1434069"/>
            <a:ext cx="5486400" cy="1827214"/>
          </a:xfrm>
          <a:blipFill>
            <a:blip r:embed="rId2"/>
            <a:stretch>
              <a:fillRect/>
            </a:stretch>
          </a:blipFill>
        </p:spPr>
        <p:txBody>
          <a:bodyPr lIns="182880" tIns="146304" rIns="182880" bIns="146304">
            <a:noAutofit/>
          </a:bodyPr>
          <a:lstStyle>
            <a:lvl1pPr marL="0" indent="0">
              <a:buNone/>
              <a:defRPr lang="en-US" sz="2400" kern="1200" spc="0" baseline="0" dirty="0">
                <a:noFill/>
                <a:latin typeface="+mn-lt"/>
                <a:ea typeface="+mn-ea"/>
                <a:cs typeface="+mn-cs"/>
              </a:defRPr>
            </a:lvl1pPr>
            <a:lvl2pP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endParaRPr lang="en-US" dirty="0"/>
          </a:p>
        </p:txBody>
      </p:sp>
      <p:sp>
        <p:nvSpPr>
          <p:cNvPr id="5" name="Rectangle 4"/>
          <p:cNvSpPr/>
          <p:nvPr userDrawn="1"/>
        </p:nvSpPr>
        <p:spPr bwMode="auto">
          <a:xfrm>
            <a:off x="6218237" y="4868863"/>
            <a:ext cx="5945966" cy="1828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218237" y="1434069"/>
            <a:ext cx="5943601" cy="3433208"/>
          </a:xfrm>
          <a:blipFill>
            <a:blip r:embed="rId3"/>
            <a:stretch>
              <a:fillRect/>
            </a:stretch>
          </a:blipFill>
        </p:spPr>
        <p:txBody>
          <a:bodyPr lIns="182880" tIns="146304" rIns="182880" bIns="146304">
            <a:noAutofit/>
          </a:bodyPr>
          <a:lstStyle>
            <a:lvl1pPr marL="0" indent="0">
              <a:buNone/>
              <a:defRPr lang="en-US" sz="2400" kern="1200" spc="0" baseline="0" dirty="0">
                <a:gradFill>
                  <a:gsLst>
                    <a:gs pos="1250">
                      <a:schemeClr val="tx1"/>
                    </a:gs>
                    <a:gs pos="100000">
                      <a:schemeClr val="tx1"/>
                    </a:gs>
                  </a:gsLst>
                  <a:lin ang="5400000" scaled="0"/>
                </a:gradFill>
                <a:latin typeface="+mn-lt"/>
                <a:ea typeface="+mn-ea"/>
                <a:cs typeface="+mn-cs"/>
              </a:defRPr>
            </a:lvl1pPr>
            <a:lvl2pPr algn="ct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a:t>Your image here</a:t>
            </a:r>
          </a:p>
        </p:txBody>
      </p:sp>
      <p:cxnSp>
        <p:nvCxnSpPr>
          <p:cNvPr id="7" name="Straight Connector 6"/>
          <p:cNvCxnSpPr/>
          <p:nvPr userDrawn="1"/>
        </p:nvCxnSpPr>
        <p:spPr>
          <a:xfrm>
            <a:off x="5989638" y="1836883"/>
            <a:ext cx="0" cy="4754828"/>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74638" y="3260725"/>
            <a:ext cx="5486400" cy="3436938"/>
          </a:xfrm>
        </p:spPr>
        <p:txBody>
          <a:bodyPr lIns="182880" tIns="146304" rIns="182880" bIns="146304">
            <a:noAutofit/>
          </a:bodyPr>
          <a:lstStyle>
            <a:lvl1pPr marL="0" indent="0">
              <a:buNone/>
              <a:defRPr sz="2400">
                <a:latin typeface="+mn-lt"/>
              </a:defRPr>
            </a:lvl1pPr>
          </a:lstStyle>
          <a:p>
            <a:pPr lvl="0"/>
            <a:r>
              <a:rPr lang="en-US" dirty="0"/>
              <a:t>Edit Master text styles</a:t>
            </a:r>
          </a:p>
        </p:txBody>
      </p:sp>
      <p:sp>
        <p:nvSpPr>
          <p:cNvPr id="15" name="Text Placeholder 14"/>
          <p:cNvSpPr>
            <a:spLocks noGrp="1"/>
          </p:cNvSpPr>
          <p:nvPr>
            <p:ph type="body" sz="quarter" idx="13"/>
          </p:nvPr>
        </p:nvSpPr>
        <p:spPr>
          <a:xfrm>
            <a:off x="6218238" y="4868863"/>
            <a:ext cx="5943600" cy="1827214"/>
          </a:xfrm>
        </p:spPr>
        <p:txBody>
          <a:bodyPr lIns="182880" tIns="146304" rIns="182880" bIns="146304" anchor="ctr">
            <a:noAutofit/>
          </a:bodyPr>
          <a:lstStyle>
            <a:lvl1pPr marL="0" indent="0" algn="ctr">
              <a:buNone/>
              <a:defRPr sz="3200">
                <a:gradFill>
                  <a:gsLst>
                    <a:gs pos="27434">
                      <a:srgbClr val="FFFFFF"/>
                    </a:gs>
                    <a:gs pos="54000">
                      <a:srgbClr val="FFFFFF"/>
                    </a:gs>
                  </a:gsLst>
                  <a:lin ang="5400000" scaled="0"/>
                </a:gradFill>
                <a:latin typeface="+mj-lt"/>
              </a:defRPr>
            </a:lvl1pPr>
          </a:lstStyle>
          <a:p>
            <a:pPr lvl="0"/>
            <a:r>
              <a:rPr lang="en-US" dirty="0"/>
              <a:t>Edit Master text styles</a:t>
            </a:r>
          </a:p>
        </p:txBody>
      </p:sp>
    </p:spTree>
    <p:extLst>
      <p:ext uri="{BB962C8B-B14F-4D97-AF65-F5344CB8AC3E}">
        <p14:creationId xmlns:p14="http://schemas.microsoft.com/office/powerpoint/2010/main" val="199669854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8299" cy="1181862"/>
          </a:xfrm>
          <a:noFill/>
        </p:spPr>
        <p:txBody>
          <a:bodyPr wrap="square" tIns="91440" bIns="91440" anchor="t" anchorCtr="0">
            <a:spAutoFit/>
          </a:bodyPr>
          <a:lstStyle>
            <a:lvl1pPr>
              <a:defRPr sz="7200" spc="-100" baseline="0">
                <a:gradFill>
                  <a:gsLst>
                    <a:gs pos="8850">
                      <a:schemeClr val="tx1"/>
                    </a:gs>
                    <a:gs pos="23894">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8229599" cy="738664"/>
          </a:xfrm>
          <a:noFill/>
        </p:spPr>
        <p:txBody>
          <a:bodyPr wrap="square" lIns="182880" tIns="146304" rIns="182880" bIns="146304">
            <a:spAutoFit/>
          </a:bodyPr>
          <a:lstStyle>
            <a:lvl1pPr marL="0" indent="0">
              <a:spcBef>
                <a:spcPts val="0"/>
              </a:spcBef>
              <a:buNone/>
              <a:defRPr sz="3200" spc="0" baseline="0">
                <a:gradFill>
                  <a:gsLst>
                    <a:gs pos="8850">
                      <a:schemeClr val="tx1"/>
                    </a:gs>
                    <a:gs pos="23894">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40885253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9599" cy="1181862"/>
          </a:xfrm>
          <a:noFill/>
        </p:spPr>
        <p:txBody>
          <a:bodyPr wrap="square" tIns="91440" bIns="91440" anchor="t" anchorCtr="0">
            <a:spAutoFit/>
          </a:bodyPr>
          <a:lstStyle>
            <a:lvl1pPr>
              <a:defRPr sz="7200" spc="-100" baseline="0">
                <a:gradFill>
                  <a:gsLst>
                    <a:gs pos="10619">
                      <a:schemeClr val="tx1"/>
                    </a:gs>
                    <a:gs pos="26549">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36749932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22181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97650572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50-50 Right Photo Layou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dirty="0"/>
              <a:t>Click icon to add picture</a:t>
            </a:r>
          </a:p>
        </p:txBody>
      </p:sp>
    </p:spTree>
    <p:extLst>
      <p:ext uri="{BB962C8B-B14F-4D97-AF65-F5344CB8AC3E}">
        <p14:creationId xmlns:p14="http://schemas.microsoft.com/office/powerpoint/2010/main" val="379500563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lank Accent Color 1">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286061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0326847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953841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84353885"/>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1380"/>
          <a:stretch/>
        </p:blipFill>
        <p:spPr bwMode="invGray">
          <a:xfrm>
            <a:off x="457200" y="479425"/>
            <a:ext cx="1449939" cy="306604"/>
          </a:xfrm>
          <a:prstGeom prst="rect">
            <a:avLst/>
          </a:prstGeom>
        </p:spPr>
      </p:pic>
    </p:spTree>
    <p:extLst>
      <p:ext uri="{BB962C8B-B14F-4D97-AF65-F5344CB8AC3E}">
        <p14:creationId xmlns:p14="http://schemas.microsoft.com/office/powerpoint/2010/main" val="147828159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69040151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6515865"/>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Only Layout">
    <p:spTree>
      <p:nvGrpSpPr>
        <p:cNvPr id="1" name=""/>
        <p:cNvGrpSpPr/>
        <p:nvPr/>
      </p:nvGrpSpPr>
      <p:grpSpPr>
        <a:xfrm>
          <a:off x="0" y="0"/>
          <a:ext cx="0" cy="0"/>
          <a:chOff x="0" y="0"/>
          <a:chExt cx="0" cy="0"/>
        </a:xfrm>
      </p:grpSpPr>
      <p:sp>
        <p:nvSpPr>
          <p:cNvPr id="3" name="Title 2"/>
          <p:cNvSpPr>
            <a:spLocks noGrp="1"/>
          </p:cNvSpPr>
          <p:nvPr>
            <p:ph type="title" hasCustomPrompt="1"/>
          </p:nvPr>
        </p:nvSpPr>
        <p:spPr>
          <a:xfrm>
            <a:off x="0" y="307697"/>
            <a:ext cx="11905197" cy="795884"/>
          </a:xfrm>
          <a:prstGeom prst="rect">
            <a:avLst/>
          </a:prstGeom>
          <a:effectLst/>
        </p:spPr>
        <p:txBody>
          <a:bodyPr lIns="559562" tIns="46614" rIns="93231" bIns="46614" anchor="ctr"/>
          <a:lstStyle>
            <a:lvl1pPr>
              <a:defRPr lang="en-US" sz="4000" dirty="0"/>
            </a:lvl1pPr>
          </a:lstStyle>
          <a:p>
            <a:pPr marL="0" marR="0" lvl="0" indent="0" defTabSz="914225" fontAlgn="auto">
              <a:lnSpc>
                <a:spcPts val="3500"/>
              </a:lnSpc>
              <a:spcAft>
                <a:spcPts val="0"/>
              </a:spcAft>
              <a:buClrTx/>
              <a:buSzTx/>
              <a:buFontTx/>
              <a:tabLst/>
            </a:pPr>
            <a:r>
              <a:rPr lang="en-US" dirty="0"/>
              <a:t>Click to edit master title style</a:t>
            </a:r>
          </a:p>
        </p:txBody>
      </p:sp>
    </p:spTree>
    <p:extLst>
      <p:ext uri="{BB962C8B-B14F-4D97-AF65-F5344CB8AC3E}">
        <p14:creationId xmlns:p14="http://schemas.microsoft.com/office/powerpoint/2010/main" val="1472372452"/>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and Content Only Layout">
    <p:spTree>
      <p:nvGrpSpPr>
        <p:cNvPr id="1" name=""/>
        <p:cNvGrpSpPr/>
        <p:nvPr/>
      </p:nvGrpSpPr>
      <p:grpSpPr>
        <a:xfrm>
          <a:off x="0" y="0"/>
          <a:ext cx="0" cy="0"/>
          <a:chOff x="0" y="0"/>
          <a:chExt cx="0" cy="0"/>
        </a:xfrm>
      </p:grpSpPr>
      <p:sp>
        <p:nvSpPr>
          <p:cNvPr id="3" name="Title 2"/>
          <p:cNvSpPr>
            <a:spLocks noGrp="1"/>
          </p:cNvSpPr>
          <p:nvPr>
            <p:ph type="title" hasCustomPrompt="1"/>
          </p:nvPr>
        </p:nvSpPr>
        <p:spPr>
          <a:xfrm>
            <a:off x="529661" y="307699"/>
            <a:ext cx="11375536" cy="795882"/>
          </a:xfrm>
          <a:prstGeom prst="rect">
            <a:avLst/>
          </a:prstGeom>
        </p:spPr>
        <p:txBody>
          <a:bodyPr vert="horz" wrap="square" lIns="0" tIns="0" rIns="0" bIns="0" rtlCol="0" anchor="ctr">
            <a:noAutofit/>
          </a:bodyPr>
          <a:lstStyle>
            <a:lvl1pPr>
              <a:defRPr lang="en-US" b="0" dirty="0"/>
            </a:lvl1pPr>
          </a:lstStyle>
          <a:p>
            <a:pPr lvl="0"/>
            <a:r>
              <a:rPr lang="en-US" dirty="0"/>
              <a:t>Click to edit master title style</a:t>
            </a:r>
          </a:p>
        </p:txBody>
      </p:sp>
      <p:sp>
        <p:nvSpPr>
          <p:cNvPr id="5" name="Text Placeholder 4"/>
          <p:cNvSpPr>
            <a:spLocks noGrp="1"/>
          </p:cNvSpPr>
          <p:nvPr>
            <p:ph type="body" sz="quarter" idx="10"/>
          </p:nvPr>
        </p:nvSpPr>
        <p:spPr>
          <a:xfrm>
            <a:off x="528850" y="1476624"/>
            <a:ext cx="11378776" cy="5064553"/>
          </a:xfrm>
        </p:spPr>
        <p:txBody>
          <a:bodyPr/>
          <a:lstStyle>
            <a:lvl1pPr marL="116575" indent="0">
              <a:lnSpc>
                <a:spcPct val="95000"/>
              </a:lnSpc>
              <a:buNone/>
              <a:defRPr lang="en-US" sz="2448" kern="1200" spc="-71" baseline="0" dirty="0">
                <a:solidFill>
                  <a:srgbClr val="505050"/>
                </a:solidFill>
                <a:latin typeface="+mn-lt"/>
                <a:ea typeface="+mn-ea"/>
                <a:cs typeface="+mn-cs"/>
              </a:defRPr>
            </a:lvl1pPr>
            <a:lvl2pPr marL="696209" indent="-349724">
              <a:lnSpc>
                <a:spcPct val="95000"/>
              </a:lnSpc>
              <a:buNone/>
              <a:defRPr lang="en-US" sz="2040" kern="1200" spc="0" baseline="0" dirty="0">
                <a:solidFill>
                  <a:srgbClr val="505050"/>
                </a:solidFill>
                <a:latin typeface="+mn-lt"/>
                <a:ea typeface="+mn-ea"/>
                <a:cs typeface="+mn-cs"/>
              </a:defRPr>
            </a:lvl2pPr>
            <a:lvl3pPr marL="934216" indent="-349724">
              <a:lnSpc>
                <a:spcPct val="95000"/>
              </a:lnSpc>
              <a:buNone/>
              <a:defRPr lang="en-US" sz="2040" kern="1200" spc="0" baseline="0" dirty="0">
                <a:solidFill>
                  <a:srgbClr val="505050"/>
                </a:solidFill>
                <a:latin typeface="+mn-lt"/>
                <a:ea typeface="+mn-ea"/>
                <a:cs typeface="+mn-cs"/>
              </a:defRPr>
            </a:lvl3pPr>
            <a:lvl4pPr marL="1105840" indent="-291436">
              <a:lnSpc>
                <a:spcPct val="95000"/>
              </a:lnSpc>
              <a:buNone/>
              <a:defRPr lang="en-US" sz="1836" kern="1200" spc="0" baseline="0" dirty="0">
                <a:solidFill>
                  <a:srgbClr val="505050"/>
                </a:solidFill>
                <a:latin typeface="+mn-lt"/>
                <a:ea typeface="+mn-ea"/>
                <a:cs typeface="+mn-cs"/>
              </a:defRPr>
            </a:lvl4pPr>
            <a:lvl5pPr marL="1342227" indent="-291436">
              <a:lnSpc>
                <a:spcPct val="95000"/>
              </a:lnSpc>
              <a:buNone/>
              <a:defRPr lang="en-US" sz="1836" kern="1200" spc="0" baseline="0" dirty="0">
                <a:solidFill>
                  <a:srgbClr val="505050"/>
                </a:solidFill>
                <a:latin typeface="+mn-lt"/>
                <a:ea typeface="+mn-ea"/>
                <a:cs typeface="+mn-cs"/>
              </a:defRPr>
            </a:lvl5pPr>
          </a:lstStyle>
          <a:p>
            <a:pPr lvl="0"/>
            <a:r>
              <a:rPr lang="en-US" dirty="0"/>
              <a:t>Click to edit Master text styles</a:t>
            </a:r>
          </a:p>
          <a:p>
            <a:pPr marL="584492" marR="0" lvl="1" indent="-238007" algn="l" defTabSz="932559" rtl="0" eaLnBrk="1" fontAlgn="auto" latinLnBrk="0" hangingPunct="1">
              <a:lnSpc>
                <a:spcPct val="90000"/>
              </a:lnSpc>
              <a:spcBef>
                <a:spcPct val="20000"/>
              </a:spcBef>
              <a:spcAft>
                <a:spcPts val="0"/>
              </a:spcAft>
              <a:buClrTx/>
              <a:buSzPct val="90000"/>
              <a:buFont typeface="Wingdings" pitchFamily="2" charset="2"/>
              <a:buChar char="§"/>
              <a:tabLst/>
            </a:pPr>
            <a:r>
              <a:rPr lang="en-US" dirty="0"/>
              <a:t>Second level</a:t>
            </a:r>
          </a:p>
          <a:p>
            <a:pPr marL="814403" marR="0" lvl="2" indent="-229911" algn="l" defTabSz="932559" rtl="0" eaLnBrk="1" fontAlgn="auto" latinLnBrk="0" hangingPunct="1">
              <a:lnSpc>
                <a:spcPct val="90000"/>
              </a:lnSpc>
              <a:spcBef>
                <a:spcPct val="20000"/>
              </a:spcBef>
              <a:spcAft>
                <a:spcPts val="0"/>
              </a:spcAft>
              <a:buClrTx/>
              <a:buSzPct val="90000"/>
              <a:buFont typeface="Wingdings" pitchFamily="2" charset="2"/>
              <a:buChar char="§"/>
              <a:tabLst>
                <a:tab pos="814403" algn="l"/>
              </a:tabLst>
            </a:pPr>
            <a:r>
              <a:rPr lang="en-US" dirty="0"/>
              <a:t>Third level</a:t>
            </a:r>
          </a:p>
          <a:p>
            <a:pPr marL="1050791" marR="0" lvl="3" indent="-236387" algn="l" defTabSz="932559" rtl="0" eaLnBrk="1" fontAlgn="auto" latinLnBrk="0" hangingPunct="1">
              <a:lnSpc>
                <a:spcPct val="90000"/>
              </a:lnSpc>
              <a:spcBef>
                <a:spcPct val="20000"/>
              </a:spcBef>
              <a:spcAft>
                <a:spcPts val="0"/>
              </a:spcAft>
              <a:buClrTx/>
              <a:buSzPct val="90000"/>
              <a:buFont typeface="Wingdings" pitchFamily="2" charset="2"/>
              <a:buChar char="§"/>
              <a:tabLst/>
            </a:pPr>
            <a:r>
              <a:rPr lang="en-US" dirty="0"/>
              <a:t>Fourth level</a:t>
            </a:r>
          </a:p>
          <a:p>
            <a:pPr marL="1280702" marR="0" lvl="4" indent="-229911" algn="l" defTabSz="932559" rtl="0" eaLnBrk="1" fontAlgn="auto" latinLnBrk="0" hangingPunct="1">
              <a:lnSpc>
                <a:spcPct val="90000"/>
              </a:lnSpc>
              <a:spcBef>
                <a:spcPct val="20000"/>
              </a:spcBef>
              <a:spcAft>
                <a:spcPts val="0"/>
              </a:spcAft>
              <a:buClrTx/>
              <a:buSzPct val="90000"/>
              <a:buFont typeface="Wingdings" pitchFamily="2" charset="2"/>
              <a:buChar char="§"/>
              <a:tabLst>
                <a:tab pos="1280702" algn="l"/>
              </a:tabLst>
            </a:pPr>
            <a:r>
              <a:rPr lang="en-US" dirty="0"/>
              <a:t>Fifth level</a:t>
            </a:r>
          </a:p>
        </p:txBody>
      </p:sp>
    </p:spTree>
    <p:extLst>
      <p:ext uri="{BB962C8B-B14F-4D97-AF65-F5344CB8AC3E}">
        <p14:creationId xmlns:p14="http://schemas.microsoft.com/office/powerpoint/2010/main" val="1989188846"/>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ales Training Process Slide">
    <p:spTree>
      <p:nvGrpSpPr>
        <p:cNvPr id="1" name=""/>
        <p:cNvGrpSpPr/>
        <p:nvPr/>
      </p:nvGrpSpPr>
      <p:grpSpPr>
        <a:xfrm>
          <a:off x="0" y="0"/>
          <a:ext cx="0" cy="0"/>
          <a:chOff x="0" y="0"/>
          <a:chExt cx="0" cy="0"/>
        </a:xfrm>
      </p:grpSpPr>
      <p:sp>
        <p:nvSpPr>
          <p:cNvPr id="5" name="Rectangle 4"/>
          <p:cNvSpPr/>
          <p:nvPr userDrawn="1"/>
        </p:nvSpPr>
        <p:spPr bwMode="auto">
          <a:xfrm>
            <a:off x="1883" y="4034654"/>
            <a:ext cx="12433712" cy="1613454"/>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23" tIns="46623" rIns="46623" bIns="46623" numCol="1" spcCol="0" rtlCol="0" fromWordArt="0" anchor="ctr" anchorCtr="0" forceAA="0" compatLnSpc="1">
            <a:prstTxWarp prst="textNoShape">
              <a:avLst/>
            </a:prstTxWarp>
            <a:noAutofit/>
          </a:bodyPr>
          <a:lstStyle/>
          <a:p>
            <a:pPr algn="ctr" defTabSz="932111" fontAlgn="base">
              <a:spcBef>
                <a:spcPct val="0"/>
              </a:spcBef>
              <a:spcAft>
                <a:spcPct val="0"/>
              </a:spcAft>
            </a:pPr>
            <a:endParaRPr lang="en-US" sz="2244" dirty="0">
              <a:gradFill>
                <a:gsLst>
                  <a:gs pos="0">
                    <a:srgbClr val="FFFFFF"/>
                  </a:gs>
                  <a:gs pos="100000">
                    <a:srgbClr val="FFFFFF"/>
                  </a:gs>
                </a:gsLst>
                <a:lin ang="5400000" scaled="0"/>
              </a:gradFill>
              <a:ea typeface="Segoe UI" pitchFamily="34" charset="0"/>
              <a:cs typeface="Segoe UI" pitchFamily="34" charset="0"/>
            </a:endParaRPr>
          </a:p>
        </p:txBody>
      </p:sp>
      <p:sp>
        <p:nvSpPr>
          <p:cNvPr id="6" name="Rectangle 5"/>
          <p:cNvSpPr/>
          <p:nvPr userDrawn="1"/>
        </p:nvSpPr>
        <p:spPr bwMode="auto">
          <a:xfrm>
            <a:off x="-13324" y="4161160"/>
            <a:ext cx="3947333" cy="1224976"/>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559562" tIns="91367" rIns="146187" bIns="91367" numCol="1" spcCol="0" rtlCol="0" fromWordArt="0" anchor="t" anchorCtr="0" forceAA="0" compatLnSpc="1">
            <a:prstTxWarp prst="textNoShape">
              <a:avLst/>
            </a:prstTxWarp>
            <a:noAutofit/>
          </a:bodyPr>
          <a:lstStyle/>
          <a:p>
            <a:pPr defTabSz="931826">
              <a:defRPr/>
            </a:pPr>
            <a:r>
              <a:rPr lang="en-US" sz="1632" kern="0" dirty="0">
                <a:solidFill>
                  <a:srgbClr val="000000">
                    <a:lumMod val="75000"/>
                    <a:lumOff val="25000"/>
                  </a:srgbClr>
                </a:solidFill>
              </a:rPr>
              <a:t>Provides </a:t>
            </a:r>
            <a:r>
              <a:rPr lang="en-US" sz="1632" b="1" kern="0" dirty="0">
                <a:solidFill>
                  <a:srgbClr val="000000">
                    <a:lumMod val="75000"/>
                    <a:lumOff val="25000"/>
                  </a:srgbClr>
                </a:solidFill>
              </a:rPr>
              <a:t>sales fundamentals</a:t>
            </a:r>
            <a:r>
              <a:rPr lang="en-US" sz="1632" kern="0" dirty="0">
                <a:solidFill>
                  <a:srgbClr val="000000">
                    <a:lumMod val="75000"/>
                    <a:lumOff val="25000"/>
                  </a:srgbClr>
                </a:solidFill>
              </a:rPr>
              <a:t> and insights to help partners </a:t>
            </a:r>
            <a:r>
              <a:rPr lang="en-US" sz="1632" b="1" kern="0" dirty="0">
                <a:solidFill>
                  <a:srgbClr val="000000">
                    <a:lumMod val="75000"/>
                    <a:lumOff val="25000"/>
                  </a:srgbClr>
                </a:solidFill>
              </a:rPr>
              <a:t>generate opportunities and sell Office 365</a:t>
            </a:r>
            <a:r>
              <a:rPr lang="en-US" sz="1632" kern="0" dirty="0">
                <a:solidFill>
                  <a:srgbClr val="000000">
                    <a:lumMod val="75000"/>
                    <a:lumOff val="25000"/>
                  </a:srgbClr>
                </a:solidFill>
              </a:rPr>
              <a:t>.</a:t>
            </a:r>
          </a:p>
        </p:txBody>
      </p:sp>
      <p:sp>
        <p:nvSpPr>
          <p:cNvPr id="7" name="Rectangle 6"/>
          <p:cNvSpPr/>
          <p:nvPr userDrawn="1"/>
        </p:nvSpPr>
        <p:spPr bwMode="auto">
          <a:xfrm>
            <a:off x="4345802" y="4161160"/>
            <a:ext cx="4045340" cy="1214522"/>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186494" tIns="91367" rIns="146187" bIns="91367" numCol="1" spcCol="0" rtlCol="0" fromWordArt="0" anchor="t" anchorCtr="0" forceAA="0" compatLnSpc="1">
            <a:prstTxWarp prst="textNoShape">
              <a:avLst/>
            </a:prstTxWarp>
            <a:noAutofit/>
          </a:bodyPr>
          <a:lstStyle/>
          <a:p>
            <a:pPr defTabSz="931826">
              <a:defRPr/>
            </a:pPr>
            <a:r>
              <a:rPr lang="en-US" sz="1632" kern="0" dirty="0">
                <a:solidFill>
                  <a:srgbClr val="000000">
                    <a:lumMod val="75000"/>
                    <a:lumOff val="25000"/>
                  </a:srgbClr>
                </a:solidFill>
              </a:rPr>
              <a:t>Enhances partner </a:t>
            </a:r>
            <a:r>
              <a:rPr lang="en-US" sz="1632" b="1" kern="0" dirty="0">
                <a:solidFill>
                  <a:srgbClr val="000000">
                    <a:lumMod val="75000"/>
                    <a:lumOff val="25000"/>
                  </a:srgbClr>
                </a:solidFill>
              </a:rPr>
              <a:t>solution-selling capabilities</a:t>
            </a:r>
            <a:r>
              <a:rPr lang="en-US" sz="1632" kern="0" dirty="0">
                <a:solidFill>
                  <a:srgbClr val="000000">
                    <a:lumMod val="75000"/>
                    <a:lumOff val="25000"/>
                  </a:srgbClr>
                </a:solidFill>
              </a:rPr>
              <a:t> to help transform product conversations into insightful, profitable, solution-based business discussions. </a:t>
            </a:r>
          </a:p>
        </p:txBody>
      </p:sp>
      <p:sp>
        <p:nvSpPr>
          <p:cNvPr id="8" name="Rectangle 7"/>
          <p:cNvSpPr/>
          <p:nvPr userDrawn="1"/>
        </p:nvSpPr>
        <p:spPr bwMode="auto">
          <a:xfrm>
            <a:off x="8392022" y="4161160"/>
            <a:ext cx="3631781" cy="1238536"/>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186494" tIns="91367" rIns="146187" bIns="91367" numCol="1" spcCol="0" rtlCol="0" fromWordArt="0" anchor="t" anchorCtr="0" forceAA="0" compatLnSpc="1">
            <a:prstTxWarp prst="textNoShape">
              <a:avLst/>
            </a:prstTxWarp>
            <a:noAutofit/>
          </a:bodyPr>
          <a:lstStyle/>
          <a:p>
            <a:pPr defTabSz="931826">
              <a:defRPr/>
            </a:pPr>
            <a:r>
              <a:rPr lang="en-US" sz="1632" kern="0" dirty="0">
                <a:solidFill>
                  <a:srgbClr val="000000">
                    <a:lumMod val="75000"/>
                    <a:lumOff val="25000"/>
                  </a:srgbClr>
                </a:solidFill>
              </a:rPr>
              <a:t>Extends partner sales knowledge to help </a:t>
            </a:r>
            <a:r>
              <a:rPr lang="en-US" sz="1632" b="1" kern="0" dirty="0">
                <a:solidFill>
                  <a:srgbClr val="000000">
                    <a:lumMod val="75000"/>
                    <a:lumOff val="25000"/>
                  </a:srgbClr>
                </a:solidFill>
              </a:rPr>
              <a:t>upsell solutions</a:t>
            </a:r>
            <a:r>
              <a:rPr lang="en-US" sz="1632" kern="0" dirty="0">
                <a:solidFill>
                  <a:srgbClr val="000000">
                    <a:lumMod val="75000"/>
                    <a:lumOff val="25000"/>
                  </a:srgbClr>
                </a:solidFill>
              </a:rPr>
              <a:t> to scale their cloud business and learn tools that help </a:t>
            </a:r>
            <a:r>
              <a:rPr lang="en-US" sz="1632" b="1" kern="0" dirty="0">
                <a:solidFill>
                  <a:srgbClr val="000000">
                    <a:lumMod val="75000"/>
                    <a:lumOff val="25000"/>
                  </a:srgbClr>
                </a:solidFill>
              </a:rPr>
              <a:t>drive usage</a:t>
            </a:r>
            <a:r>
              <a:rPr lang="en-US" sz="1632" kern="0" dirty="0">
                <a:solidFill>
                  <a:srgbClr val="000000">
                    <a:lumMod val="75000"/>
                    <a:lumOff val="25000"/>
                  </a:srgbClr>
                </a:solidFill>
              </a:rPr>
              <a:t> of the solutions </a:t>
            </a:r>
          </a:p>
        </p:txBody>
      </p:sp>
      <p:grpSp>
        <p:nvGrpSpPr>
          <p:cNvPr id="9" name="Group 8"/>
          <p:cNvGrpSpPr/>
          <p:nvPr userDrawn="1"/>
        </p:nvGrpSpPr>
        <p:grpSpPr>
          <a:xfrm>
            <a:off x="0" y="3208491"/>
            <a:ext cx="12435594" cy="931223"/>
            <a:chOff x="0" y="2789960"/>
            <a:chExt cx="12191136" cy="913047"/>
          </a:xfrm>
        </p:grpSpPr>
        <p:grpSp>
          <p:nvGrpSpPr>
            <p:cNvPr id="10" name="Group 9"/>
            <p:cNvGrpSpPr/>
            <p:nvPr/>
          </p:nvGrpSpPr>
          <p:grpSpPr>
            <a:xfrm>
              <a:off x="864" y="2789960"/>
              <a:ext cx="12190272" cy="901467"/>
              <a:chOff x="864" y="2060095"/>
              <a:chExt cx="9287272" cy="901467"/>
            </a:xfrm>
            <a:noFill/>
          </p:grpSpPr>
          <p:sp>
            <p:nvSpPr>
              <p:cNvPr id="15" name="Rectangle 14"/>
              <p:cNvSpPr/>
              <p:nvPr/>
            </p:nvSpPr>
            <p:spPr bwMode="auto">
              <a:xfrm>
                <a:off x="864" y="2060095"/>
                <a:ext cx="3245146" cy="901467"/>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548640" tIns="146284" rIns="182854" bIns="146284" numCol="1" spcCol="0" rtlCol="0" fromWordArt="0" anchor="ctr" anchorCtr="0" forceAA="0" compatLnSpc="1">
                <a:prstTxWarp prst="textNoShape">
                  <a:avLst/>
                </a:prstTxWarp>
                <a:noAutofit/>
              </a:bodyPr>
              <a:lstStyle/>
              <a:p>
                <a:pPr defTabSz="950846" fontAlgn="base">
                  <a:lnSpc>
                    <a:spcPct val="80000"/>
                  </a:lnSpc>
                  <a:spcBef>
                    <a:spcPct val="0"/>
                  </a:spcBef>
                  <a:spcAft>
                    <a:spcPct val="0"/>
                  </a:spcAft>
                </a:pPr>
                <a:r>
                  <a:rPr lang="en-US" sz="3264" dirty="0">
                    <a:solidFill>
                      <a:srgbClr val="797A7D">
                        <a:lumMod val="50000"/>
                      </a:srgbClr>
                    </a:solidFill>
                    <a:ea typeface="Segoe UI" pitchFamily="34" charset="0"/>
                    <a:cs typeface="Segoe UI" pitchFamily="34" charset="0"/>
                  </a:rPr>
                  <a:t>START </a:t>
                </a:r>
                <a:br>
                  <a:rPr lang="en-US" sz="3264" dirty="0">
                    <a:solidFill>
                      <a:srgbClr val="797A7D">
                        <a:lumMod val="50000"/>
                      </a:srgbClr>
                    </a:solidFill>
                    <a:ea typeface="Segoe UI" pitchFamily="34" charset="0"/>
                    <a:cs typeface="Segoe UI" pitchFamily="34" charset="0"/>
                  </a:rPr>
                </a:br>
                <a:r>
                  <a:rPr lang="en-US" sz="1632" dirty="0">
                    <a:solidFill>
                      <a:srgbClr val="797A7D">
                        <a:lumMod val="50000"/>
                      </a:srgbClr>
                    </a:solidFill>
                    <a:ea typeface="Segoe UI" pitchFamily="34" charset="0"/>
                    <a:cs typeface="Segoe UI" pitchFamily="34" charset="0"/>
                  </a:rPr>
                  <a:t>your business</a:t>
                </a:r>
              </a:p>
            </p:txBody>
          </p:sp>
          <p:sp>
            <p:nvSpPr>
              <p:cNvPr id="16" name="Rectangle 15"/>
              <p:cNvSpPr/>
              <p:nvPr/>
            </p:nvSpPr>
            <p:spPr bwMode="auto">
              <a:xfrm>
                <a:off x="3246010" y="2060095"/>
                <a:ext cx="3022053" cy="901466"/>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ctr" anchorCtr="0" forceAA="0" compatLnSpc="1">
                <a:prstTxWarp prst="textNoShape">
                  <a:avLst/>
                </a:prstTxWarp>
                <a:noAutofit/>
              </a:bodyPr>
              <a:lstStyle/>
              <a:p>
                <a:pPr defTabSz="950846" fontAlgn="base">
                  <a:lnSpc>
                    <a:spcPct val="80000"/>
                  </a:lnSpc>
                  <a:spcBef>
                    <a:spcPct val="0"/>
                  </a:spcBef>
                  <a:spcAft>
                    <a:spcPct val="0"/>
                  </a:spcAft>
                </a:pPr>
                <a:r>
                  <a:rPr lang="en-US" sz="3264" dirty="0">
                    <a:solidFill>
                      <a:srgbClr val="797A7D">
                        <a:lumMod val="50000"/>
                      </a:srgbClr>
                    </a:solidFill>
                    <a:ea typeface="Segoe UI" pitchFamily="34" charset="0"/>
                    <a:cs typeface="Segoe UI" pitchFamily="34" charset="0"/>
                  </a:rPr>
                  <a:t>GROW </a:t>
                </a:r>
                <a:br>
                  <a:rPr lang="en-US" sz="3264" dirty="0">
                    <a:solidFill>
                      <a:srgbClr val="797A7D">
                        <a:lumMod val="50000"/>
                      </a:srgbClr>
                    </a:solidFill>
                    <a:ea typeface="Segoe UI" pitchFamily="34" charset="0"/>
                    <a:cs typeface="Segoe UI" pitchFamily="34" charset="0"/>
                  </a:rPr>
                </a:br>
                <a:r>
                  <a:rPr lang="en-US" sz="1632" dirty="0">
                    <a:solidFill>
                      <a:srgbClr val="797A7D">
                        <a:lumMod val="50000"/>
                      </a:srgbClr>
                    </a:solidFill>
                    <a:ea typeface="Segoe UI" pitchFamily="34" charset="0"/>
                    <a:cs typeface="Segoe UI" pitchFamily="34" charset="0"/>
                  </a:rPr>
                  <a:t>your business</a:t>
                </a:r>
              </a:p>
            </p:txBody>
          </p:sp>
          <p:sp>
            <p:nvSpPr>
              <p:cNvPr id="17" name="Rectangle 16"/>
              <p:cNvSpPr/>
              <p:nvPr/>
            </p:nvSpPr>
            <p:spPr bwMode="auto">
              <a:xfrm>
                <a:off x="6268062" y="2060095"/>
                <a:ext cx="3020074" cy="901466"/>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91427" bIns="146284" numCol="1" spcCol="0" rtlCol="0" fromWordArt="0" anchor="ctr" anchorCtr="0" forceAA="0" compatLnSpc="1">
                <a:prstTxWarp prst="textNoShape">
                  <a:avLst/>
                </a:prstTxWarp>
                <a:noAutofit/>
              </a:bodyPr>
              <a:lstStyle/>
              <a:p>
                <a:pPr defTabSz="950846" fontAlgn="base">
                  <a:lnSpc>
                    <a:spcPct val="80000"/>
                  </a:lnSpc>
                  <a:spcBef>
                    <a:spcPct val="0"/>
                  </a:spcBef>
                  <a:spcAft>
                    <a:spcPct val="0"/>
                  </a:spcAft>
                </a:pPr>
                <a:r>
                  <a:rPr lang="en-US" sz="3264" dirty="0">
                    <a:solidFill>
                      <a:srgbClr val="797A7D">
                        <a:lumMod val="50000"/>
                      </a:srgbClr>
                    </a:solidFill>
                    <a:ea typeface="Segoe UI" pitchFamily="34" charset="0"/>
                    <a:cs typeface="Segoe UI" pitchFamily="34" charset="0"/>
                  </a:rPr>
                  <a:t>OPTIMIZE</a:t>
                </a:r>
                <a:r>
                  <a:rPr lang="en-US" sz="1632" dirty="0">
                    <a:solidFill>
                      <a:srgbClr val="797A7D">
                        <a:lumMod val="50000"/>
                      </a:srgbClr>
                    </a:solidFill>
                    <a:ea typeface="Segoe UI" pitchFamily="34" charset="0"/>
                    <a:cs typeface="Segoe UI" pitchFamily="34" charset="0"/>
                  </a:rPr>
                  <a:t> </a:t>
                </a:r>
                <a:br>
                  <a:rPr lang="en-US" sz="1632" dirty="0">
                    <a:solidFill>
                      <a:srgbClr val="797A7D">
                        <a:lumMod val="50000"/>
                      </a:srgbClr>
                    </a:solidFill>
                    <a:ea typeface="Segoe UI" pitchFamily="34" charset="0"/>
                    <a:cs typeface="Segoe UI" pitchFamily="34" charset="0"/>
                  </a:rPr>
                </a:br>
                <a:r>
                  <a:rPr lang="en-US" sz="1632" dirty="0">
                    <a:solidFill>
                      <a:srgbClr val="797A7D">
                        <a:lumMod val="50000"/>
                      </a:srgbClr>
                    </a:solidFill>
                    <a:ea typeface="Segoe UI" pitchFamily="34" charset="0"/>
                    <a:cs typeface="Segoe UI" pitchFamily="34" charset="0"/>
                  </a:rPr>
                  <a:t>your business</a:t>
                </a:r>
              </a:p>
            </p:txBody>
          </p:sp>
        </p:grpSp>
        <p:grpSp>
          <p:nvGrpSpPr>
            <p:cNvPr id="11" name="Group 10"/>
            <p:cNvGrpSpPr/>
            <p:nvPr/>
          </p:nvGrpSpPr>
          <p:grpSpPr>
            <a:xfrm>
              <a:off x="0" y="3587458"/>
              <a:ext cx="12190272" cy="115549"/>
              <a:chOff x="864" y="2760728"/>
              <a:chExt cx="9287272" cy="901467"/>
            </a:xfrm>
          </p:grpSpPr>
          <p:sp>
            <p:nvSpPr>
              <p:cNvPr id="12" name="Rectangle 11"/>
              <p:cNvSpPr/>
              <p:nvPr/>
            </p:nvSpPr>
            <p:spPr bwMode="auto">
              <a:xfrm>
                <a:off x="864" y="2760728"/>
                <a:ext cx="3245146" cy="901467"/>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548640" tIns="146284" rIns="182854" bIns="146284" numCol="1" spcCol="0" rtlCol="0" fromWordArt="0" anchor="ctr" anchorCtr="0" forceAA="0" compatLnSpc="1">
                <a:prstTxWarp prst="textNoShape">
                  <a:avLst/>
                </a:prstTxWarp>
                <a:noAutofit/>
              </a:bodyPr>
              <a:lstStyle/>
              <a:p>
                <a:pPr defTabSz="950846" fontAlgn="base">
                  <a:lnSpc>
                    <a:spcPct val="80000"/>
                  </a:lnSpc>
                  <a:spcBef>
                    <a:spcPct val="0"/>
                  </a:spcBef>
                  <a:spcAft>
                    <a:spcPct val="0"/>
                  </a:spcAft>
                </a:pPr>
                <a:endParaRPr lang="en-US" sz="1632" dirty="0">
                  <a:gradFill>
                    <a:gsLst>
                      <a:gs pos="0">
                        <a:srgbClr val="FFFFFF"/>
                      </a:gs>
                      <a:gs pos="100000">
                        <a:srgbClr val="FFFFFF"/>
                      </a:gs>
                    </a:gsLst>
                    <a:lin ang="5400000" scaled="0"/>
                  </a:gradFill>
                  <a:ea typeface="Segoe UI" pitchFamily="34" charset="0"/>
                  <a:cs typeface="Segoe UI" pitchFamily="34" charset="0"/>
                </a:endParaRPr>
              </a:p>
            </p:txBody>
          </p:sp>
          <p:sp>
            <p:nvSpPr>
              <p:cNvPr id="13" name="Rectangle 12"/>
              <p:cNvSpPr/>
              <p:nvPr/>
            </p:nvSpPr>
            <p:spPr bwMode="auto">
              <a:xfrm>
                <a:off x="3246010" y="2760728"/>
                <a:ext cx="3022053" cy="901467"/>
              </a:xfrm>
              <a:prstGeom prst="rect">
                <a:avLst/>
              </a:prstGeom>
              <a:solidFill>
                <a:schemeClr val="bg2">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ctr" anchorCtr="0" forceAA="0" compatLnSpc="1">
                <a:prstTxWarp prst="textNoShape">
                  <a:avLst/>
                </a:prstTxWarp>
                <a:noAutofit/>
              </a:bodyPr>
              <a:lstStyle/>
              <a:p>
                <a:pPr defTabSz="950846" fontAlgn="base">
                  <a:lnSpc>
                    <a:spcPct val="80000"/>
                  </a:lnSpc>
                  <a:spcBef>
                    <a:spcPct val="0"/>
                  </a:spcBef>
                  <a:spcAft>
                    <a:spcPct val="0"/>
                  </a:spcAft>
                </a:pPr>
                <a:endParaRPr lang="en-US" sz="1632" dirty="0">
                  <a:gradFill>
                    <a:gsLst>
                      <a:gs pos="0">
                        <a:srgbClr val="FFFFFF"/>
                      </a:gs>
                      <a:gs pos="100000">
                        <a:srgbClr val="FFFFFF"/>
                      </a:gs>
                    </a:gsLst>
                    <a:lin ang="5400000" scaled="0"/>
                  </a:gradFill>
                  <a:ea typeface="Segoe UI" pitchFamily="34" charset="0"/>
                  <a:cs typeface="Segoe UI" pitchFamily="34" charset="0"/>
                </a:endParaRPr>
              </a:p>
            </p:txBody>
          </p:sp>
          <p:sp>
            <p:nvSpPr>
              <p:cNvPr id="14" name="Rectangle 13"/>
              <p:cNvSpPr/>
              <p:nvPr/>
            </p:nvSpPr>
            <p:spPr bwMode="auto">
              <a:xfrm>
                <a:off x="6268062" y="2760728"/>
                <a:ext cx="3020074" cy="901467"/>
              </a:xfrm>
              <a:prstGeom prst="rect">
                <a:avLst/>
              </a:prstGeom>
              <a:solidFill>
                <a:schemeClr val="bg2">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91427" bIns="146284" numCol="1" spcCol="0" rtlCol="0" fromWordArt="0" anchor="ctr" anchorCtr="0" forceAA="0" compatLnSpc="1">
                <a:prstTxWarp prst="textNoShape">
                  <a:avLst/>
                </a:prstTxWarp>
                <a:noAutofit/>
              </a:bodyPr>
              <a:lstStyle/>
              <a:p>
                <a:pPr defTabSz="950846" fontAlgn="base">
                  <a:lnSpc>
                    <a:spcPct val="80000"/>
                  </a:lnSpc>
                  <a:spcBef>
                    <a:spcPct val="0"/>
                  </a:spcBef>
                  <a:spcAft>
                    <a:spcPct val="0"/>
                  </a:spcAft>
                </a:pPr>
                <a:endParaRPr lang="en-US" sz="1632" dirty="0">
                  <a:gradFill>
                    <a:gsLst>
                      <a:gs pos="0">
                        <a:srgbClr val="FFFFFF"/>
                      </a:gs>
                      <a:gs pos="100000">
                        <a:srgbClr val="FFFFFF"/>
                      </a:gs>
                    </a:gsLst>
                    <a:lin ang="5400000" scaled="0"/>
                  </a:gradFill>
                  <a:ea typeface="Segoe UI" pitchFamily="34" charset="0"/>
                  <a:cs typeface="Segoe UI" pitchFamily="34" charset="0"/>
                </a:endParaRPr>
              </a:p>
            </p:txBody>
          </p:sp>
        </p:grpSp>
      </p:grpSp>
      <p:grpSp>
        <p:nvGrpSpPr>
          <p:cNvPr id="18" name="Group 17"/>
          <p:cNvGrpSpPr/>
          <p:nvPr userDrawn="1"/>
        </p:nvGrpSpPr>
        <p:grpSpPr>
          <a:xfrm>
            <a:off x="77009" y="5641423"/>
            <a:ext cx="12357704" cy="1026591"/>
            <a:chOff x="48195" y="5535265"/>
            <a:chExt cx="12116495" cy="1322734"/>
          </a:xfrm>
        </p:grpSpPr>
        <p:sp>
          <p:nvSpPr>
            <p:cNvPr id="19" name="Right Triangle 18"/>
            <p:cNvSpPr/>
            <p:nvPr/>
          </p:nvSpPr>
          <p:spPr bwMode="auto">
            <a:xfrm flipH="1" flipV="1">
              <a:off x="48195" y="5535265"/>
              <a:ext cx="12116495" cy="1322734"/>
            </a:xfrm>
            <a:prstGeom prst="rtTriangle">
              <a:avLst/>
            </a:pr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02" tIns="45702" rIns="45702" bIns="45702" numCol="1" spcCol="0" rtlCol="0" fromWordArt="0" anchor="ctr" anchorCtr="0" forceAA="0" compatLnSpc="1">
              <a:prstTxWarp prst="textNoShape">
                <a:avLst/>
              </a:prstTxWarp>
              <a:noAutofit/>
            </a:bodyPr>
            <a:lstStyle/>
            <a:p>
              <a:pPr algn="ctr" defTabSz="931831" fontAlgn="base">
                <a:spcBef>
                  <a:spcPct val="0"/>
                </a:spcBef>
                <a:spcAft>
                  <a:spcPct val="0"/>
                </a:spcAft>
              </a:pPr>
              <a:endParaRPr lang="en-US" sz="2243" dirty="0">
                <a:gradFill>
                  <a:gsLst>
                    <a:gs pos="0">
                      <a:srgbClr val="FFFFFF"/>
                    </a:gs>
                    <a:gs pos="100000">
                      <a:srgbClr val="FFFFFF"/>
                    </a:gs>
                  </a:gsLst>
                  <a:lin ang="5400000" scaled="0"/>
                </a:gradFill>
                <a:ea typeface="Segoe UI" pitchFamily="34" charset="0"/>
                <a:cs typeface="Segoe UI" pitchFamily="34" charset="0"/>
              </a:endParaRPr>
            </a:p>
          </p:txBody>
        </p:sp>
        <p:sp>
          <p:nvSpPr>
            <p:cNvPr id="20" name="TextBox 19"/>
            <p:cNvSpPr txBox="1"/>
            <p:nvPr/>
          </p:nvSpPr>
          <p:spPr>
            <a:xfrm>
              <a:off x="425378" y="5888810"/>
              <a:ext cx="1919740" cy="412545"/>
            </a:xfrm>
            <a:prstGeom prst="rect">
              <a:avLst/>
            </a:prstGeom>
            <a:noFill/>
          </p:spPr>
          <p:txBody>
            <a:bodyPr wrap="square" lIns="91403" tIns="0" rIns="0" bIns="0" rtlCol="0">
              <a:spAutoFit/>
            </a:bodyPr>
            <a:lstStyle/>
            <a:p>
              <a:pPr defTabSz="932138"/>
              <a:r>
                <a:rPr lang="en-US" sz="2040" spc="-71" dirty="0">
                  <a:solidFill>
                    <a:srgbClr val="797A7D">
                      <a:lumMod val="50000"/>
                    </a:srgbClr>
                  </a:solidFill>
                </a:rPr>
                <a:t>Foundational</a:t>
              </a:r>
            </a:p>
          </p:txBody>
        </p:sp>
        <p:sp>
          <p:nvSpPr>
            <p:cNvPr id="21" name="TextBox 20"/>
            <p:cNvSpPr txBox="1"/>
            <p:nvPr/>
          </p:nvSpPr>
          <p:spPr>
            <a:xfrm>
              <a:off x="9888839" y="5899674"/>
              <a:ext cx="1686847" cy="412545"/>
            </a:xfrm>
            <a:prstGeom prst="rect">
              <a:avLst/>
            </a:prstGeom>
            <a:noFill/>
          </p:spPr>
          <p:txBody>
            <a:bodyPr wrap="square" lIns="0" tIns="0" rIns="0" bIns="0" rtlCol="0">
              <a:spAutoFit/>
            </a:bodyPr>
            <a:lstStyle/>
            <a:p>
              <a:pPr algn="r" defTabSz="932138"/>
              <a:r>
                <a:rPr lang="en-US" sz="2040" spc="-71" dirty="0">
                  <a:solidFill>
                    <a:srgbClr val="FFFFFF"/>
                  </a:solidFill>
                </a:rPr>
                <a:t>Advanced</a:t>
              </a:r>
            </a:p>
          </p:txBody>
        </p:sp>
      </p:grpSp>
      <p:sp>
        <p:nvSpPr>
          <p:cNvPr id="22" name="Rectangle 21"/>
          <p:cNvSpPr/>
          <p:nvPr userDrawn="1"/>
        </p:nvSpPr>
        <p:spPr bwMode="auto">
          <a:xfrm>
            <a:off x="-13324" y="2088169"/>
            <a:ext cx="12448037" cy="824387"/>
          </a:xfrm>
          <a:prstGeom prst="rect">
            <a:avLst/>
          </a:prstGeom>
          <a:solidFill>
            <a:srgbClr val="31323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endParaRPr lang="en-US" sz="2244" dirty="0">
              <a:gradFill>
                <a:gsLst>
                  <a:gs pos="0">
                    <a:srgbClr val="FFFFFF"/>
                  </a:gs>
                  <a:gs pos="100000">
                    <a:srgbClr val="FFFFFF"/>
                  </a:gs>
                </a:gsLst>
                <a:lin ang="5400000" scaled="0"/>
              </a:gradFill>
              <a:ea typeface="Segoe UI" pitchFamily="34" charset="0"/>
              <a:cs typeface="Segoe UI" pitchFamily="34" charset="0"/>
            </a:endParaRPr>
          </a:p>
        </p:txBody>
      </p:sp>
      <p:sp>
        <p:nvSpPr>
          <p:cNvPr id="23" name="TextBox 22"/>
          <p:cNvSpPr txBox="1"/>
          <p:nvPr userDrawn="1"/>
        </p:nvSpPr>
        <p:spPr>
          <a:xfrm>
            <a:off x="-13324" y="2194096"/>
            <a:ext cx="8641507" cy="652715"/>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559562" tIns="91367" rIns="146187" bIns="91367" numCol="1" spcCol="0" rtlCol="0" fromWordArt="0" anchor="t" anchorCtr="0" forceAA="0" compatLnSpc="1">
            <a:prstTxWarp prst="textNoShape">
              <a:avLst/>
            </a:prstTxWarp>
            <a:noAutofit/>
          </a:bodyPr>
          <a:lstStyle>
            <a:defPPr>
              <a:defRPr lang="en-US"/>
            </a:defPPr>
            <a:lvl1pPr marR="0" lvl="0" indent="0" defTabSz="913819" fontAlgn="auto">
              <a:lnSpc>
                <a:spcPct val="100000"/>
              </a:lnSpc>
              <a:spcBef>
                <a:spcPts val="0"/>
              </a:spcBef>
              <a:spcAft>
                <a:spcPts val="0"/>
              </a:spcAft>
              <a:buClrTx/>
              <a:buSzTx/>
              <a:buFontTx/>
              <a:buNone/>
              <a:tabLst/>
              <a:defRPr kumimoji="0" sz="1600" b="0" i="0" u="none" strike="noStrike" kern="0" cap="none" spc="0" normalizeH="0" baseline="0">
                <a:ln>
                  <a:noFill/>
                </a:ln>
                <a:solidFill>
                  <a:srgbClr val="000000">
                    <a:lumMod val="75000"/>
                    <a:lumOff val="25000"/>
                  </a:srgbClr>
                </a:solidFill>
                <a:effectLst/>
                <a:uLnTx/>
                <a:uFillTx/>
                <a:latin typeface="Segoe UI"/>
              </a:defRPr>
            </a:lvl1pPr>
          </a:lstStyle>
          <a:p>
            <a:pPr defTabSz="932418">
              <a:spcBef>
                <a:spcPct val="0"/>
              </a:spcBef>
              <a:defRPr/>
            </a:pPr>
            <a:r>
              <a:rPr lang="en-US" sz="2448" kern="900" dirty="0">
                <a:solidFill>
                  <a:srgbClr val="FFFFFF"/>
                </a:solidFill>
              </a:rPr>
              <a:t>Sales training and content on </a:t>
            </a:r>
            <a:r>
              <a:rPr lang="en-US" sz="2448" kern="900" dirty="0">
                <a:solidFill>
                  <a:srgbClr val="FF4909"/>
                </a:solidFill>
                <a:latin typeface="Segoe UI Semibold" panose="020B0702040204020203" pitchFamily="34" charset="0"/>
                <a:cs typeface="Segoe UI Semibold" panose="020B0702040204020203" pitchFamily="34" charset="0"/>
              </a:rPr>
              <a:t>Drumbeat.office.com</a:t>
            </a:r>
          </a:p>
        </p:txBody>
      </p:sp>
      <p:sp>
        <p:nvSpPr>
          <p:cNvPr id="24" name="Oval 23"/>
          <p:cNvSpPr/>
          <p:nvPr userDrawn="1"/>
        </p:nvSpPr>
        <p:spPr bwMode="auto">
          <a:xfrm>
            <a:off x="9839225" y="1713811"/>
            <a:ext cx="842429" cy="842310"/>
          </a:xfrm>
          <a:prstGeom prst="ellipse">
            <a:avLst/>
          </a:prstGeom>
          <a:solidFill>
            <a:schemeClr val="bg1"/>
          </a:solidFill>
          <a:ln w="5715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51028" fontAlgn="base">
              <a:spcBef>
                <a:spcPct val="0"/>
              </a:spcBef>
              <a:spcAft>
                <a:spcPct val="0"/>
              </a:spcAft>
            </a:pPr>
            <a:r>
              <a:rPr lang="en-US" sz="3672" dirty="0">
                <a:solidFill>
                  <a:srgbClr val="EB3C00"/>
                </a:solidFill>
                <a:ea typeface="Segoe UI" pitchFamily="34" charset="0"/>
                <a:cs typeface="Segoe UI" pitchFamily="34" charset="0"/>
                <a:sym typeface="Wingdings" panose="05000000000000000000" pitchFamily="2" charset="2"/>
              </a:rPr>
              <a:t></a:t>
            </a:r>
            <a:endParaRPr lang="en-US" sz="3672" dirty="0">
              <a:solidFill>
                <a:srgbClr val="EB3C00"/>
              </a:solidFill>
              <a:ea typeface="Segoe UI" pitchFamily="34" charset="0"/>
              <a:cs typeface="Segoe UI" pitchFamily="34" charset="0"/>
            </a:endParaRPr>
          </a:p>
        </p:txBody>
      </p:sp>
      <p:sp>
        <p:nvSpPr>
          <p:cNvPr id="3" name="Title 2"/>
          <p:cNvSpPr>
            <a:spLocks noGrp="1"/>
          </p:cNvSpPr>
          <p:nvPr>
            <p:ph type="title" hasCustomPrompt="1"/>
          </p:nvPr>
        </p:nvSpPr>
        <p:spPr>
          <a:xfrm>
            <a:off x="529661" y="307697"/>
            <a:ext cx="11375536" cy="795884"/>
          </a:xfrm>
          <a:prstGeom prst="rect">
            <a:avLst/>
          </a:prstGeom>
        </p:spPr>
        <p:txBody>
          <a:bodyPr vert="horz" wrap="square" lIns="0" tIns="0" rIns="0" bIns="0" rtlCol="0" anchor="ctr">
            <a:noAutofit/>
          </a:bodyPr>
          <a:lstStyle>
            <a:lvl1pPr>
              <a:defRPr kumimoji="0" lang="en-US" sz="3200" b="0" i="0" u="none" strike="noStrike" kern="900" cap="none" spc="0" normalizeH="0" baseline="0" dirty="0">
                <a:ln>
                  <a:noFill/>
                </a:ln>
                <a:solidFill>
                  <a:srgbClr val="EB3C00"/>
                </a:solidFill>
                <a:effectLst/>
                <a:uLnTx/>
                <a:uFillTx/>
                <a:latin typeface="+mj-lt"/>
                <a:ea typeface="+mj-ea"/>
                <a:cs typeface="+mj-cs"/>
              </a:defRPr>
            </a:lvl1pPr>
          </a:lstStyle>
          <a:p>
            <a:pPr lvl="0" algn="l" defTabSz="932559" rtl="0" eaLnBrk="1" latinLnBrk="0" hangingPunct="1">
              <a:lnSpc>
                <a:spcPct val="90000"/>
              </a:lnSpc>
              <a:spcBef>
                <a:spcPct val="0"/>
              </a:spcBef>
              <a:buNone/>
            </a:pPr>
            <a:r>
              <a:rPr lang="en-US" dirty="0"/>
              <a:t>Click to edit master title style</a:t>
            </a:r>
          </a:p>
        </p:txBody>
      </p:sp>
      <p:sp>
        <p:nvSpPr>
          <p:cNvPr id="4" name="Frame 3"/>
          <p:cNvSpPr/>
          <p:nvPr userDrawn="1"/>
        </p:nvSpPr>
        <p:spPr bwMode="auto">
          <a:xfrm>
            <a:off x="-11374" y="0"/>
            <a:ext cx="12447850" cy="6994525"/>
          </a:xfrm>
          <a:prstGeom prst="frame">
            <a:avLst>
              <a:gd name="adj1" fmla="val 2075"/>
            </a:avLst>
          </a:prstGeom>
          <a:solidFill>
            <a:schemeClr val="bg1">
              <a:lumMod val="85000"/>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6" tIns="146246" rIns="182806" bIns="146246" numCol="1" spcCol="0" rtlCol="0" fromWordArt="0" anchor="t" anchorCtr="0" forceAA="0" compatLnSpc="1">
            <a:prstTxWarp prst="textNoShape">
              <a:avLst/>
            </a:prstTxWarp>
            <a:noAutofit/>
          </a:bodyPr>
          <a:lstStyle/>
          <a:p>
            <a:pPr algn="ctr" defTabSz="932103" fontAlgn="base">
              <a:lnSpc>
                <a:spcPct val="90000"/>
              </a:lnSpc>
              <a:spcBef>
                <a:spcPct val="0"/>
              </a:spcBef>
              <a:spcAft>
                <a:spcPct val="0"/>
              </a:spcAft>
            </a:pPr>
            <a:endParaRPr lang="en-US" sz="2399" dirty="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7343611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750"/>
                                        <p:tgtEl>
                                          <p:spTgt spid="24"/>
                                        </p:tgtEl>
                                      </p:cBhvr>
                                    </p:animEffect>
                                  </p:childTnLst>
                                </p:cTn>
                              </p:par>
                              <p:par>
                                <p:cTn id="11" presetID="63" presetClass="path" presetSubtype="0" decel="100000" fill="hold" grpId="1" nodeType="withEffect">
                                  <p:stCondLst>
                                    <p:cond delay="500"/>
                                  </p:stCondLst>
                                  <p:childTnLst>
                                    <p:animMotion origin="layout" path="M -0.02409 5.55112E-17 L 1.11022E-16 5.55112E-17 " pathEditMode="relative" rAng="0" ptsTypes="AA">
                                      <p:cBhvr>
                                        <p:cTn id="12" dur="500" fill="hold"/>
                                        <p:tgtEl>
                                          <p:spTgt spid="24"/>
                                        </p:tgtEl>
                                        <p:attrNameLst>
                                          <p:attrName>ppt_x</p:attrName>
                                          <p:attrName>ppt_y</p:attrName>
                                        </p:attrNameLst>
                                      </p:cBhvr>
                                      <p:rCtr x="1198" y="0"/>
                                    </p:animMotion>
                                  </p:childTnLst>
                                </p:cTn>
                              </p:par>
                              <p:par>
                                <p:cTn id="13" presetID="6" presetClass="emph" presetSubtype="0" accel="100000" autoRev="1" fill="hold" grpId="2" nodeType="withEffect">
                                  <p:stCondLst>
                                    <p:cond delay="0"/>
                                  </p:stCondLst>
                                  <p:childTnLst>
                                    <p:animScale>
                                      <p:cBhvr>
                                        <p:cTn id="14" dur="500" fill="hold"/>
                                        <p:tgtEl>
                                          <p:spTgt spid="24"/>
                                        </p:tgtEl>
                                      </p:cBhvr>
                                      <p:by x="92000" y="92000"/>
                                    </p:animScale>
                                  </p:childTnLst>
                                </p:cTn>
                              </p:par>
                            </p:childTnLst>
                          </p:cTn>
                        </p:par>
                        <p:par>
                          <p:cTn id="15" fill="hold">
                            <p:stCondLst>
                              <p:cond delay="1250"/>
                            </p:stCondLst>
                            <p:childTnLst>
                              <p:par>
                                <p:cTn id="16" presetID="22" presetClass="entr" presetSubtype="8" fill="hold" grpId="0" nodeType="after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left)">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up)">
                                      <p:cBhvr>
                                        <p:cTn id="26" dur="500"/>
                                        <p:tgtEl>
                                          <p:spTgt spid="5"/>
                                        </p:tgtEl>
                                      </p:cBhvr>
                                    </p:animEffect>
                                  </p:childTnLst>
                                </p:cTn>
                              </p:par>
                            </p:childTnLst>
                          </p:cTn>
                        </p:par>
                        <p:par>
                          <p:cTn id="27" fill="hold">
                            <p:stCondLst>
                              <p:cond delay="500"/>
                            </p:stCondLst>
                            <p:childTnLst>
                              <p:par>
                                <p:cTn id="28" presetID="12" presetClass="entr" presetSubtype="1"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p:tgtEl>
                                          <p:spTgt spid="6"/>
                                        </p:tgtEl>
                                        <p:attrNameLst>
                                          <p:attrName>ppt_y</p:attrName>
                                        </p:attrNameLst>
                                      </p:cBhvr>
                                      <p:tavLst>
                                        <p:tav tm="0">
                                          <p:val>
                                            <p:strVal val="#ppt_y-#ppt_h*1.125000"/>
                                          </p:val>
                                        </p:tav>
                                        <p:tav tm="100000">
                                          <p:val>
                                            <p:strVal val="#ppt_y"/>
                                          </p:val>
                                        </p:tav>
                                      </p:tavLst>
                                    </p:anim>
                                    <p:animEffect transition="in" filter="wipe(down)">
                                      <p:cBhvr>
                                        <p:cTn id="31" dur="500"/>
                                        <p:tgtEl>
                                          <p:spTgt spid="6"/>
                                        </p:tgtEl>
                                      </p:cBhvr>
                                    </p:animEffect>
                                  </p:childTnLst>
                                </p:cTn>
                              </p:par>
                              <p:par>
                                <p:cTn id="32" presetID="12" presetClass="entr" presetSubtype="1" fill="hold" grpId="0" nodeType="withEffect">
                                  <p:stCondLst>
                                    <p:cond delay="250"/>
                                  </p:stCondLst>
                                  <p:childTnLst>
                                    <p:set>
                                      <p:cBhvr>
                                        <p:cTn id="33" dur="1" fill="hold">
                                          <p:stCondLst>
                                            <p:cond delay="0"/>
                                          </p:stCondLst>
                                        </p:cTn>
                                        <p:tgtEl>
                                          <p:spTgt spid="7"/>
                                        </p:tgtEl>
                                        <p:attrNameLst>
                                          <p:attrName>style.visibility</p:attrName>
                                        </p:attrNameLst>
                                      </p:cBhvr>
                                      <p:to>
                                        <p:strVal val="visible"/>
                                      </p:to>
                                    </p:set>
                                    <p:anim calcmode="lin" valueType="num">
                                      <p:cBhvr additive="base">
                                        <p:cTn id="34" dur="500"/>
                                        <p:tgtEl>
                                          <p:spTgt spid="7"/>
                                        </p:tgtEl>
                                        <p:attrNameLst>
                                          <p:attrName>ppt_y</p:attrName>
                                        </p:attrNameLst>
                                      </p:cBhvr>
                                      <p:tavLst>
                                        <p:tav tm="0">
                                          <p:val>
                                            <p:strVal val="#ppt_y-#ppt_h*1.125000"/>
                                          </p:val>
                                        </p:tav>
                                        <p:tav tm="100000">
                                          <p:val>
                                            <p:strVal val="#ppt_y"/>
                                          </p:val>
                                        </p:tav>
                                      </p:tavLst>
                                    </p:anim>
                                    <p:animEffect transition="in" filter="wipe(down)">
                                      <p:cBhvr>
                                        <p:cTn id="35" dur="500"/>
                                        <p:tgtEl>
                                          <p:spTgt spid="7"/>
                                        </p:tgtEl>
                                      </p:cBhvr>
                                    </p:animEffect>
                                  </p:childTnLst>
                                </p:cTn>
                              </p:par>
                              <p:par>
                                <p:cTn id="36" presetID="12" presetClass="entr" presetSubtype="1" fill="hold" grpId="0" nodeType="withEffect">
                                  <p:stCondLst>
                                    <p:cond delay="500"/>
                                  </p:stCondLst>
                                  <p:childTnLst>
                                    <p:set>
                                      <p:cBhvr>
                                        <p:cTn id="37" dur="1" fill="hold">
                                          <p:stCondLst>
                                            <p:cond delay="0"/>
                                          </p:stCondLst>
                                        </p:cTn>
                                        <p:tgtEl>
                                          <p:spTgt spid="8"/>
                                        </p:tgtEl>
                                        <p:attrNameLst>
                                          <p:attrName>style.visibility</p:attrName>
                                        </p:attrNameLst>
                                      </p:cBhvr>
                                      <p:to>
                                        <p:strVal val="visible"/>
                                      </p:to>
                                    </p:set>
                                    <p:anim calcmode="lin" valueType="num">
                                      <p:cBhvr additive="base">
                                        <p:cTn id="38" dur="500"/>
                                        <p:tgtEl>
                                          <p:spTgt spid="8"/>
                                        </p:tgtEl>
                                        <p:attrNameLst>
                                          <p:attrName>ppt_y</p:attrName>
                                        </p:attrNameLst>
                                      </p:cBhvr>
                                      <p:tavLst>
                                        <p:tav tm="0">
                                          <p:val>
                                            <p:strVal val="#ppt_y-#ppt_h*1.125000"/>
                                          </p:val>
                                        </p:tav>
                                        <p:tav tm="100000">
                                          <p:val>
                                            <p:strVal val="#ppt_y"/>
                                          </p:val>
                                        </p:tav>
                                      </p:tavLst>
                                    </p:anim>
                                    <p:animEffect transition="in" filter="wipe(down)">
                                      <p:cBhvr>
                                        <p:cTn id="39" dur="500"/>
                                        <p:tgtEl>
                                          <p:spTgt spid="8"/>
                                        </p:tgtEl>
                                      </p:cBhvr>
                                    </p:animEffect>
                                  </p:childTnLst>
                                </p:cTn>
                              </p:par>
                            </p:childTnLst>
                          </p:cTn>
                        </p:par>
                        <p:par>
                          <p:cTn id="40" fill="hold">
                            <p:stCondLst>
                              <p:cond delay="1500"/>
                            </p:stCondLst>
                            <p:childTnLst>
                              <p:par>
                                <p:cTn id="41" presetID="22" presetClass="entr" presetSubtype="8" fill="hold" nodeType="after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wipe(left)">
                                      <p:cBhvr>
                                        <p:cTn id="4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8" grpId="0"/>
      <p:bldP spid="22" grpId="0" animBg="1"/>
      <p:bldP spid="23" grpId="0"/>
      <p:bldP spid="24" grpId="0" animBg="1"/>
      <p:bldP spid="24" grpId="1" animBg="1"/>
      <p:bldP spid="24" grpId="2" animBg="1"/>
    </p:bld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Yammer Slid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l="10172" t="17256" b="8447"/>
          <a:stretch/>
        </p:blipFill>
        <p:spPr>
          <a:xfrm flipH="1">
            <a:off x="-7857" y="1"/>
            <a:ext cx="12677516" cy="6994525"/>
          </a:xfrm>
          <a:prstGeom prst="rect">
            <a:avLst/>
          </a:prstGeom>
        </p:spPr>
      </p:pic>
      <p:sp>
        <p:nvSpPr>
          <p:cNvPr id="7" name="Rectangle 1"/>
          <p:cNvSpPr/>
          <p:nvPr userDrawn="1"/>
        </p:nvSpPr>
        <p:spPr bwMode="auto">
          <a:xfrm flipH="1">
            <a:off x="-16203" y="1"/>
            <a:ext cx="12452678" cy="7105549"/>
          </a:xfrm>
          <a:prstGeom prst="rect">
            <a:avLst/>
          </a:prstGeom>
          <a:gradFill flip="none" rotWithShape="1">
            <a:gsLst>
              <a:gs pos="51000">
                <a:schemeClr val="bg1">
                  <a:alpha val="0"/>
                </a:schemeClr>
              </a:gs>
              <a:gs pos="67000">
                <a:schemeClr val="bg1"/>
              </a:gs>
            </a:gsLst>
            <a:lin ang="17400000" scaled="0"/>
            <a:tileRect/>
          </a:gradFill>
          <a:ln>
            <a:no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3165" tIns="46583" rIns="93165" bIns="186445" numCol="1" rtlCol="0" anchor="b" anchorCtr="0" compatLnSpc="1">
            <a:prstTxWarp prst="textNoShape">
              <a:avLst/>
            </a:prstTxWarp>
          </a:bodyPr>
          <a:lstStyle/>
          <a:p>
            <a:pPr algn="ctr" defTabSz="931234" fontAlgn="base">
              <a:spcBef>
                <a:spcPct val="0"/>
              </a:spcBef>
              <a:spcAft>
                <a:spcPct val="0"/>
              </a:spcAft>
            </a:pPr>
            <a:endParaRPr lang="en-US" sz="2343" dirty="0">
              <a:gradFill>
                <a:gsLst>
                  <a:gs pos="0">
                    <a:srgbClr val="FFFFFF"/>
                  </a:gs>
                  <a:gs pos="100000">
                    <a:srgbClr val="FFFFFF"/>
                  </a:gs>
                </a:gsLst>
                <a:lin ang="5400000" scaled="0"/>
              </a:gradFill>
            </a:endParaRPr>
          </a:p>
        </p:txBody>
      </p:sp>
      <p:sp>
        <p:nvSpPr>
          <p:cNvPr id="10" name="Title 2"/>
          <p:cNvSpPr>
            <a:spLocks noGrp="1"/>
          </p:cNvSpPr>
          <p:nvPr>
            <p:ph type="title" hasCustomPrompt="1"/>
          </p:nvPr>
        </p:nvSpPr>
        <p:spPr>
          <a:xfrm>
            <a:off x="529661" y="307697"/>
            <a:ext cx="11375536" cy="795884"/>
          </a:xfrm>
          <a:prstGeom prst="rect">
            <a:avLst/>
          </a:prstGeom>
        </p:spPr>
        <p:txBody>
          <a:bodyPr vert="horz" wrap="square" lIns="0" tIns="0" rIns="0" bIns="0" rtlCol="0" anchor="ctr">
            <a:noAutofit/>
          </a:bodyPr>
          <a:lstStyle>
            <a:lvl1pPr>
              <a:defRPr kumimoji="0" lang="en-US" sz="3200" b="0" i="0" u="none" strike="noStrike" kern="900" cap="none" spc="0" normalizeH="0" baseline="0" dirty="0">
                <a:ln>
                  <a:noFill/>
                </a:ln>
                <a:solidFill>
                  <a:srgbClr val="EB3C00"/>
                </a:solidFill>
                <a:effectLst/>
                <a:uLnTx/>
                <a:uFillTx/>
                <a:latin typeface="+mj-lt"/>
                <a:ea typeface="+mj-ea"/>
                <a:cs typeface="+mj-cs"/>
              </a:defRPr>
            </a:lvl1pPr>
          </a:lstStyle>
          <a:p>
            <a:pPr lvl="0" algn="l" defTabSz="932559" rtl="0" eaLnBrk="1" latinLnBrk="0" hangingPunct="1">
              <a:lnSpc>
                <a:spcPct val="90000"/>
              </a:lnSpc>
              <a:spcBef>
                <a:spcPct val="0"/>
              </a:spcBef>
              <a:buNone/>
            </a:pPr>
            <a:r>
              <a:rPr lang="en-US" dirty="0"/>
              <a:t>Click to edit master title style</a:t>
            </a:r>
          </a:p>
        </p:txBody>
      </p:sp>
    </p:spTree>
    <p:extLst>
      <p:ext uri="{BB962C8B-B14F-4D97-AF65-F5344CB8AC3E}">
        <p14:creationId xmlns:p14="http://schemas.microsoft.com/office/powerpoint/2010/main" val="14094445"/>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losing Slide Layout">
    <p:bg>
      <p:bgPr>
        <a:solidFill>
          <a:schemeClr val="accent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461550" y="3145234"/>
            <a:ext cx="3287184" cy="704061"/>
          </a:xfrm>
          <a:prstGeom prst="rect">
            <a:avLst/>
          </a:prstGeom>
        </p:spPr>
      </p:pic>
      <p:sp>
        <p:nvSpPr>
          <p:cNvPr id="4" name="Text Box 3"/>
          <p:cNvSpPr txBox="1">
            <a:spLocks noChangeArrowheads="1"/>
          </p:cNvSpPr>
          <p:nvPr userDrawn="1"/>
        </p:nvSpPr>
        <p:spPr bwMode="blackWhite">
          <a:xfrm>
            <a:off x="275444" y="6077629"/>
            <a:ext cx="10969974" cy="624857"/>
          </a:xfrm>
          <a:prstGeom prst="rect">
            <a:avLst/>
          </a:prstGeom>
        </p:spPr>
        <p:txBody>
          <a:bodyPr vert="horz" wrap="square" lIns="182780" tIns="146225" rIns="182780" bIns="146225" numCol="1" anchor="t" anchorCtr="0" compatLnSpc="1">
            <a:prstTxWarp prst="textNoShape">
              <a:avLst/>
            </a:prstTxWarp>
            <a:spAutoFit/>
          </a:bodyPr>
          <a:lstStyle/>
          <a:p>
            <a:pPr defTabSz="931653" eaLnBrk="0" hangingPunct="0"/>
            <a:r>
              <a:rPr lang="en-US" sz="700" dirty="0">
                <a:gradFill>
                  <a:gsLst>
                    <a:gs pos="0">
                      <a:srgbClr val="FFFFFF"/>
                    </a:gs>
                    <a:gs pos="100000">
                      <a:srgbClr val="FFFFFF"/>
                    </a:gs>
                  </a:gsLst>
                  <a:lin ang="5400000" scaled="0"/>
                </a:gradFill>
                <a:cs typeface="Segoe UI" pitchFamily="34" charset="0"/>
              </a:rPr>
              <a:t>© 2016 Microsoft Corporation. All rights reserved. Microsoft, Windows, and other product names are or may be registered trademarks and/or trademarks in the U.S. and/or other countries.</a:t>
            </a:r>
          </a:p>
          <a:p>
            <a:pPr defTabSz="931653" eaLnBrk="0" hangingPunct="0"/>
            <a:r>
              <a:rPr lang="en-US" sz="700" dirty="0">
                <a:gradFill>
                  <a:gsLst>
                    <a:gs pos="0">
                      <a:srgbClr val="FFFFFF"/>
                    </a:gs>
                    <a:gs pos="100000">
                      <a:srgbClr val="FFFFFF"/>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Frame 4"/>
          <p:cNvSpPr/>
          <p:nvPr userDrawn="1"/>
        </p:nvSpPr>
        <p:spPr bwMode="auto">
          <a:xfrm>
            <a:off x="-11374" y="0"/>
            <a:ext cx="12447850" cy="6994525"/>
          </a:xfrm>
          <a:prstGeom prst="frame">
            <a:avLst>
              <a:gd name="adj1" fmla="val 2075"/>
            </a:avLst>
          </a:prstGeom>
          <a:solidFill>
            <a:schemeClr val="bg1">
              <a:lumMod val="85000"/>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6" tIns="146246" rIns="182806" bIns="146246" numCol="1" spcCol="0" rtlCol="0" fromWordArt="0" anchor="t" anchorCtr="0" forceAA="0" compatLnSpc="1">
            <a:prstTxWarp prst="textNoShape">
              <a:avLst/>
            </a:prstTxWarp>
            <a:noAutofit/>
          </a:bodyPr>
          <a:lstStyle/>
          <a:p>
            <a:pPr algn="ctr" defTabSz="932103" fontAlgn="base">
              <a:lnSpc>
                <a:spcPct val="90000"/>
              </a:lnSpc>
              <a:spcBef>
                <a:spcPct val="0"/>
              </a:spcBef>
              <a:spcAft>
                <a:spcPct val="0"/>
              </a:spcAft>
            </a:pPr>
            <a:endParaRPr lang="en-US" sz="2399" dirty="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829045918"/>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2-color Non-bulleted">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7397787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331013"/>
            <a:ext cx="11905197" cy="762786"/>
          </a:xfrm>
          <a:prstGeom prst="rect">
            <a:avLst/>
          </a:prstGeom>
        </p:spPr>
        <p:txBody>
          <a:bodyPr/>
          <a:lstStyle>
            <a:lvl1pPr>
              <a:defRPr kumimoji="0" lang="en-US" sz="3200" b="0" i="0" u="none" strike="noStrike" kern="900" cap="none" spc="0" normalizeH="0" baseline="0" dirty="0">
                <a:ln>
                  <a:noFill/>
                </a:ln>
                <a:solidFill>
                  <a:srgbClr val="EB3C00"/>
                </a:solidFill>
                <a:effectLst/>
                <a:uLnTx/>
                <a:uFillTx/>
                <a:latin typeface="+mj-lt"/>
                <a:ea typeface="+mj-ea"/>
                <a:cs typeface="+mj-cs"/>
              </a:defRPr>
            </a:lvl1pPr>
          </a:lstStyle>
          <a:p>
            <a:pPr lvl="0" algn="l" defTabSz="932559" rtl="0" eaLnBrk="1" latinLnBrk="0" hangingPunct="1">
              <a:lnSpc>
                <a:spcPct val="90000"/>
              </a:lnSpc>
              <a:spcBef>
                <a:spcPct val="0"/>
              </a:spcBef>
              <a:buNone/>
            </a:pPr>
            <a:r>
              <a:rPr lang="en-US" dirty="0"/>
              <a:t>Click to edit master title style</a:t>
            </a:r>
          </a:p>
        </p:txBody>
      </p:sp>
      <p:sp>
        <p:nvSpPr>
          <p:cNvPr id="4" name="Slide Number Placeholder 9"/>
          <p:cNvSpPr>
            <a:spLocks noGrp="1"/>
          </p:cNvSpPr>
          <p:nvPr>
            <p:ph type="sldNum" sz="quarter" idx="12"/>
          </p:nvPr>
        </p:nvSpPr>
        <p:spPr>
          <a:xfrm>
            <a:off x="531280" y="6526955"/>
            <a:ext cx="572078" cy="223825"/>
          </a:xfrm>
          <a:prstGeom prst="rect">
            <a:avLst/>
          </a:prstGeom>
        </p:spPr>
        <p:txBody>
          <a:bodyPr lIns="121899" tIns="60949" rIns="121899" bIns="60949" anchor="ctr"/>
          <a:lstStyle>
            <a:lvl1pPr algn="l">
              <a:defRPr sz="1632">
                <a:gradFill>
                  <a:gsLst>
                    <a:gs pos="100000">
                      <a:schemeClr val="bg2"/>
                    </a:gs>
                    <a:gs pos="0">
                      <a:schemeClr val="bg2"/>
                    </a:gs>
                  </a:gsLst>
                  <a:lin ang="5400000" scaled="0"/>
                </a:gradFill>
              </a:defRPr>
            </a:lvl1pPr>
          </a:lstStyle>
          <a:p>
            <a:pPr defTabSz="932559"/>
            <a:fld id="{727B4C2D-45E2-4621-8491-2995EB46A674}" type="slidenum">
              <a:rPr lang="en-US" smtClean="0">
                <a:gradFill>
                  <a:gsLst>
                    <a:gs pos="100000">
                      <a:srgbClr val="797A7D"/>
                    </a:gs>
                    <a:gs pos="0">
                      <a:srgbClr val="797A7D"/>
                    </a:gs>
                  </a:gsLst>
                  <a:lin ang="5400000" scaled="0"/>
                </a:gradFill>
              </a:rPr>
              <a:pPr defTabSz="932559"/>
              <a:t>‹#›</a:t>
            </a:fld>
            <a:endParaRPr lang="en-US" dirty="0">
              <a:gradFill>
                <a:gsLst>
                  <a:gs pos="100000">
                    <a:srgbClr val="797A7D"/>
                  </a:gs>
                  <a:gs pos="0">
                    <a:srgbClr val="797A7D"/>
                  </a:gs>
                </a:gsLst>
                <a:lin ang="5400000" scaled="0"/>
              </a:gradFill>
            </a:endParaRPr>
          </a:p>
        </p:txBody>
      </p:sp>
    </p:spTree>
    <p:extLst>
      <p:ext uri="{BB962C8B-B14F-4D97-AF65-F5344CB8AC3E}">
        <p14:creationId xmlns:p14="http://schemas.microsoft.com/office/powerpoint/2010/main" val="3297967724"/>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userDrawn="1">
  <p:cSld name="1_Title &amp; Content, no Bullets">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529662" y="1476621"/>
            <a:ext cx="11375536" cy="2015262"/>
          </a:xfrm>
          <a:prstGeom prst="rect">
            <a:avLst/>
          </a:prstGeom>
        </p:spPr>
        <p:txBody>
          <a:bodyPr/>
          <a:lstStyle>
            <a:lvl1pPr marL="0" indent="0">
              <a:spcBef>
                <a:spcPts val="2447"/>
              </a:spcBef>
              <a:buNone/>
              <a:defRPr sz="4079">
                <a:gradFill>
                  <a:gsLst>
                    <a:gs pos="100000">
                      <a:schemeClr val="bg2"/>
                    </a:gs>
                    <a:gs pos="0">
                      <a:schemeClr val="bg2"/>
                    </a:gs>
                  </a:gsLst>
                  <a:lin ang="5400000" scaled="0"/>
                </a:gradFill>
                <a:latin typeface="+mj-lt"/>
              </a:defRPr>
            </a:lvl1pPr>
            <a:lvl2pPr marL="0" indent="0">
              <a:buNone/>
              <a:defRPr sz="2039">
                <a:gradFill>
                  <a:gsLst>
                    <a:gs pos="100000">
                      <a:schemeClr val="bg2"/>
                    </a:gs>
                    <a:gs pos="0">
                      <a:schemeClr val="bg2"/>
                    </a:gs>
                  </a:gsLst>
                  <a:lin ang="5400000" scaled="0"/>
                </a:gradFill>
              </a:defRPr>
            </a:lvl2pPr>
            <a:lvl3pPr marL="236271" indent="0">
              <a:buNone/>
              <a:defRPr sz="2039">
                <a:gradFill>
                  <a:gsLst>
                    <a:gs pos="100000">
                      <a:schemeClr val="bg2"/>
                    </a:gs>
                    <a:gs pos="0">
                      <a:schemeClr val="bg2"/>
                    </a:gs>
                  </a:gsLst>
                  <a:lin ang="5400000" scaled="0"/>
                </a:gradFill>
              </a:defRPr>
            </a:lvl3pPr>
            <a:lvl4pPr marL="466070" indent="0">
              <a:buNone/>
              <a:defRPr sz="2039">
                <a:gradFill>
                  <a:gsLst>
                    <a:gs pos="100000">
                      <a:schemeClr val="bg2"/>
                    </a:gs>
                    <a:gs pos="0">
                      <a:schemeClr val="bg2"/>
                    </a:gs>
                  </a:gsLst>
                  <a:lin ang="5400000" scaled="0"/>
                </a:gradFill>
              </a:defRPr>
            </a:lvl4pPr>
            <a:lvl5pPr marL="707196" indent="0">
              <a:buNone/>
              <a:defRPr sz="2039">
                <a:gradFill>
                  <a:gsLst>
                    <a:gs pos="100000">
                      <a:schemeClr val="bg2"/>
                    </a:gs>
                    <a:gs pos="0">
                      <a:schemeClr val="bg2"/>
                    </a:gs>
                  </a:gsLst>
                  <a:lin ang="5400000" scaled="0"/>
                </a:gra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p:cNvSpPr>
            <a:spLocks noGrp="1"/>
          </p:cNvSpPr>
          <p:nvPr>
            <p:ph type="title" hasCustomPrompt="1"/>
          </p:nvPr>
        </p:nvSpPr>
        <p:spPr>
          <a:xfrm>
            <a:off x="0" y="331013"/>
            <a:ext cx="11905197" cy="762786"/>
          </a:xfrm>
          <a:prstGeom prst="rect">
            <a:avLst/>
          </a:prstGeom>
        </p:spPr>
        <p:txBody>
          <a:bodyPr/>
          <a:lstStyle>
            <a:lvl1pPr>
              <a:defRPr kumimoji="0" lang="en-US" sz="3200" b="0" i="0" u="none" strike="noStrike" kern="900" cap="none" spc="0" normalizeH="0" baseline="0" dirty="0">
                <a:ln>
                  <a:noFill/>
                </a:ln>
                <a:solidFill>
                  <a:srgbClr val="EB3C00"/>
                </a:solidFill>
                <a:effectLst/>
                <a:uLnTx/>
                <a:uFillTx/>
                <a:latin typeface="+mj-lt"/>
                <a:ea typeface="+mj-ea"/>
                <a:cs typeface="+mj-cs"/>
              </a:defRPr>
            </a:lvl1pPr>
          </a:lstStyle>
          <a:p>
            <a:pPr lvl="0" algn="l" defTabSz="932559" rtl="0" eaLnBrk="1" latinLnBrk="0" hangingPunct="1">
              <a:lnSpc>
                <a:spcPct val="90000"/>
              </a:lnSpc>
              <a:spcBef>
                <a:spcPct val="0"/>
              </a:spcBef>
              <a:buNone/>
            </a:pPr>
            <a:r>
              <a:rPr lang="en-US" dirty="0"/>
              <a:t>Click to edit master title style</a:t>
            </a:r>
          </a:p>
        </p:txBody>
      </p:sp>
    </p:spTree>
    <p:extLst>
      <p:ext uri="{BB962C8B-B14F-4D97-AF65-F5344CB8AC3E}">
        <p14:creationId xmlns:p14="http://schemas.microsoft.com/office/powerpoint/2010/main" val="2353321678"/>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560044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27037" y="1363662"/>
            <a:ext cx="11734802" cy="1865895"/>
          </a:xfrm>
        </p:spPr>
        <p:txBody>
          <a:bodyPr wrap="square">
            <a:spAutoFit/>
          </a:bodyPr>
          <a:lstStyle>
            <a:lvl1pPr>
              <a:defRPr sz="3999">
                <a:gradFill>
                  <a:gsLst>
                    <a:gs pos="1250">
                      <a:schemeClr val="tx2"/>
                    </a:gs>
                    <a:gs pos="99000">
                      <a:schemeClr val="tx2"/>
                    </a:gs>
                  </a:gsLst>
                  <a:lin ang="5400000" scaled="0"/>
                </a:gra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hasCustomPrompt="1"/>
          </p:nvPr>
        </p:nvSpPr>
        <p:spPr/>
        <p:txBody>
          <a:bodyPr/>
          <a:lstStyle>
            <a:lvl1pPr>
              <a:defRPr kumimoji="0" lang="en-US" sz="3200" b="0" i="0" u="none" strike="noStrike" kern="900" cap="none" spc="0" normalizeH="0" baseline="0" dirty="0">
                <a:ln>
                  <a:noFill/>
                </a:ln>
                <a:solidFill>
                  <a:srgbClr val="EB3C00"/>
                </a:solidFill>
                <a:effectLst/>
                <a:uLnTx/>
                <a:uFillTx/>
                <a:latin typeface="+mj-lt"/>
                <a:ea typeface="+mj-ea"/>
                <a:cs typeface="+mj-cs"/>
              </a:defRPr>
            </a:lvl1pPr>
          </a:lstStyle>
          <a:p>
            <a:pPr lvl="0" algn="l" defTabSz="932559" rtl="0" eaLnBrk="1" latinLnBrk="0" hangingPunct="1">
              <a:lnSpc>
                <a:spcPct val="90000"/>
              </a:lnSpc>
              <a:spcBef>
                <a:spcPct val="0"/>
              </a:spcBef>
              <a:buNone/>
            </a:pPr>
            <a:r>
              <a:rPr lang="en-US" dirty="0"/>
              <a:t>Click to edit master title style</a:t>
            </a:r>
          </a:p>
        </p:txBody>
      </p:sp>
    </p:spTree>
    <p:extLst>
      <p:ext uri="{BB962C8B-B14F-4D97-AF65-F5344CB8AC3E}">
        <p14:creationId xmlns:p14="http://schemas.microsoft.com/office/powerpoint/2010/main" val="3032360405"/>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Blank Purple">
    <p:bg>
      <p:bgPr>
        <a:solidFill>
          <a:srgbClr val="5C2D9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9025897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chemeClr val="accent1"/>
        </a:solidFill>
        <a:effectLst/>
      </p:bgPr>
    </p:bg>
    <p:spTree>
      <p:nvGrpSpPr>
        <p:cNvPr id="1" name=""/>
        <p:cNvGrpSpPr/>
        <p:nvPr/>
      </p:nvGrpSpPr>
      <p:grpSpPr>
        <a:xfrm>
          <a:off x="0" y="0"/>
          <a:ext cx="0" cy="0"/>
          <a:chOff x="0" y="0"/>
          <a:chExt cx="0" cy="0"/>
        </a:xfrm>
      </p:grpSpPr>
      <p:sp>
        <p:nvSpPr>
          <p:cNvPr id="10" name="Rectangle 9"/>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2"/>
          <a:stretch>
            <a:fillRect/>
          </a:stretch>
        </p:blipFill>
        <p:spPr>
          <a:xfrm>
            <a:off x="462280" y="6209084"/>
            <a:ext cx="1456418" cy="310896"/>
          </a:xfrm>
          <a:prstGeom prst="rect">
            <a:avLst/>
          </a:prstGeom>
        </p:spPr>
      </p:pic>
      <p:pic>
        <p:nvPicPr>
          <p:cNvPr id="16" name="Picture 15" hidden="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8" name="Title 1"/>
          <p:cNvSpPr>
            <a:spLocks noGrp="1"/>
          </p:cNvSpPr>
          <p:nvPr>
            <p:ph type="title" hasCustomPrompt="1"/>
          </p:nvPr>
        </p:nvSpPr>
        <p:spPr bwMode="white">
          <a:xfrm>
            <a:off x="274702" y="1679645"/>
            <a:ext cx="91439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bwMode="white">
          <a:xfrm>
            <a:off x="274701" y="3509753"/>
            <a:ext cx="73151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27252781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6218422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3761647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gradFill>
                  <a:gsLst>
                    <a:gs pos="1250">
                      <a:schemeClr val="tx2"/>
                    </a:gs>
                    <a:gs pos="99000">
                      <a:schemeClr val="tx2"/>
                    </a:gs>
                  </a:gsLst>
                  <a:lin ang="5400000" scaled="0"/>
                </a:gra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1075943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1223032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795992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wo Column 2-color Non-bulleted">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0788592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0923291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1046426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9771100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38382322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ustomer Evidence Slide">
    <p:bg bwMode="gray">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dirty="0"/>
              <a:t>Customer evidence slide</a:t>
            </a:r>
          </a:p>
        </p:txBody>
      </p:sp>
      <p:sp>
        <p:nvSpPr>
          <p:cNvPr id="4" name="Picture Placeholder 3"/>
          <p:cNvSpPr>
            <a:spLocks noGrp="1"/>
          </p:cNvSpPr>
          <p:nvPr>
            <p:ph type="pic" sz="quarter" idx="10"/>
          </p:nvPr>
        </p:nvSpPr>
        <p:spPr bwMode="gray">
          <a:xfrm>
            <a:off x="274638" y="1434069"/>
            <a:ext cx="5486400" cy="1827214"/>
          </a:xfrm>
          <a:blipFill>
            <a:blip r:embed="rId2"/>
            <a:stretch>
              <a:fillRect/>
            </a:stretch>
          </a:blipFill>
        </p:spPr>
        <p:txBody>
          <a:bodyPr lIns="182880" tIns="146304" rIns="182880" bIns="146304">
            <a:noAutofit/>
          </a:bodyPr>
          <a:lstStyle>
            <a:lvl1pPr marL="0" indent="0">
              <a:buNone/>
              <a:defRPr lang="en-US" sz="2400" kern="1200" spc="0" baseline="0" dirty="0">
                <a:noFill/>
                <a:latin typeface="+mn-lt"/>
                <a:ea typeface="+mn-ea"/>
                <a:cs typeface="+mn-cs"/>
              </a:defRPr>
            </a:lvl1pPr>
            <a:lvl2pP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endParaRPr lang="en-US" dirty="0"/>
          </a:p>
        </p:txBody>
      </p:sp>
      <p:sp>
        <p:nvSpPr>
          <p:cNvPr id="5" name="Rectangle 4"/>
          <p:cNvSpPr/>
          <p:nvPr userDrawn="1"/>
        </p:nvSpPr>
        <p:spPr bwMode="auto">
          <a:xfrm>
            <a:off x="6218237" y="4868863"/>
            <a:ext cx="5945966" cy="1828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218237" y="1434069"/>
            <a:ext cx="5943601" cy="3433208"/>
          </a:xfrm>
          <a:blipFill>
            <a:blip r:embed="rId3"/>
            <a:stretch>
              <a:fillRect/>
            </a:stretch>
          </a:blipFill>
        </p:spPr>
        <p:txBody>
          <a:bodyPr lIns="182880" tIns="146304" rIns="182880" bIns="146304">
            <a:noAutofit/>
          </a:bodyPr>
          <a:lstStyle>
            <a:lvl1pPr marL="0" indent="0">
              <a:buNone/>
              <a:defRPr lang="en-US" sz="2400" kern="1200" spc="0" baseline="0" dirty="0">
                <a:gradFill>
                  <a:gsLst>
                    <a:gs pos="1250">
                      <a:schemeClr val="tx1"/>
                    </a:gs>
                    <a:gs pos="100000">
                      <a:schemeClr val="tx1"/>
                    </a:gs>
                  </a:gsLst>
                  <a:lin ang="5400000" scaled="0"/>
                </a:gradFill>
                <a:latin typeface="+mn-lt"/>
                <a:ea typeface="+mn-ea"/>
                <a:cs typeface="+mn-cs"/>
              </a:defRPr>
            </a:lvl1pPr>
            <a:lvl2pPr algn="ct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a:t>Your image here</a:t>
            </a:r>
          </a:p>
        </p:txBody>
      </p:sp>
      <p:cxnSp>
        <p:nvCxnSpPr>
          <p:cNvPr id="7" name="Straight Connector 6"/>
          <p:cNvCxnSpPr/>
          <p:nvPr userDrawn="1"/>
        </p:nvCxnSpPr>
        <p:spPr>
          <a:xfrm>
            <a:off x="5989638" y="1836883"/>
            <a:ext cx="0" cy="4754828"/>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74638" y="3260725"/>
            <a:ext cx="5486400" cy="3436938"/>
          </a:xfrm>
        </p:spPr>
        <p:txBody>
          <a:bodyPr lIns="182880" tIns="146304" rIns="182880" bIns="146304">
            <a:noAutofit/>
          </a:bodyPr>
          <a:lstStyle>
            <a:lvl1pPr marL="0" indent="0">
              <a:buNone/>
              <a:defRPr sz="2400">
                <a:latin typeface="+mn-lt"/>
              </a:defRPr>
            </a:lvl1pPr>
          </a:lstStyle>
          <a:p>
            <a:pPr lvl="0"/>
            <a:r>
              <a:rPr lang="en-US" dirty="0"/>
              <a:t>Edit Master text styles</a:t>
            </a:r>
          </a:p>
        </p:txBody>
      </p:sp>
      <p:sp>
        <p:nvSpPr>
          <p:cNvPr id="15" name="Text Placeholder 14"/>
          <p:cNvSpPr>
            <a:spLocks noGrp="1"/>
          </p:cNvSpPr>
          <p:nvPr>
            <p:ph type="body" sz="quarter" idx="13"/>
          </p:nvPr>
        </p:nvSpPr>
        <p:spPr>
          <a:xfrm>
            <a:off x="6218238" y="4868863"/>
            <a:ext cx="5943600" cy="1827214"/>
          </a:xfrm>
        </p:spPr>
        <p:txBody>
          <a:bodyPr lIns="182880" tIns="146304" rIns="182880" bIns="146304" anchor="ctr">
            <a:noAutofit/>
          </a:bodyPr>
          <a:lstStyle>
            <a:lvl1pPr marL="0" indent="0" algn="ctr">
              <a:buNone/>
              <a:defRPr sz="3200">
                <a:gradFill>
                  <a:gsLst>
                    <a:gs pos="27434">
                      <a:srgbClr val="FFFFFF"/>
                    </a:gs>
                    <a:gs pos="54000">
                      <a:srgbClr val="FFFFFF"/>
                    </a:gs>
                  </a:gsLst>
                  <a:lin ang="5400000" scaled="0"/>
                </a:gradFill>
                <a:latin typeface="+mj-lt"/>
              </a:defRPr>
            </a:lvl1pPr>
          </a:lstStyle>
          <a:p>
            <a:pPr lvl="0"/>
            <a:r>
              <a:rPr lang="en-US" dirty="0"/>
              <a:t>Edit Master text styles</a:t>
            </a:r>
          </a:p>
        </p:txBody>
      </p:sp>
    </p:spTree>
    <p:extLst>
      <p:ext uri="{BB962C8B-B14F-4D97-AF65-F5344CB8AC3E}">
        <p14:creationId xmlns:p14="http://schemas.microsoft.com/office/powerpoint/2010/main" val="2700849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8299" cy="1181862"/>
          </a:xfrm>
          <a:noFill/>
        </p:spPr>
        <p:txBody>
          <a:bodyPr wrap="square" tIns="91440" bIns="91440" anchor="t" anchorCtr="0">
            <a:spAutoFit/>
          </a:bodyPr>
          <a:lstStyle>
            <a:lvl1pPr>
              <a:defRPr sz="7200" spc="-100" baseline="0">
                <a:gradFill>
                  <a:gsLst>
                    <a:gs pos="8850">
                      <a:schemeClr val="tx1"/>
                    </a:gs>
                    <a:gs pos="23894">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8229599" cy="738664"/>
          </a:xfrm>
          <a:noFill/>
        </p:spPr>
        <p:txBody>
          <a:bodyPr wrap="square" lIns="182880" tIns="146304" rIns="182880" bIns="146304">
            <a:spAutoFit/>
          </a:bodyPr>
          <a:lstStyle>
            <a:lvl1pPr marL="0" indent="0">
              <a:spcBef>
                <a:spcPts val="0"/>
              </a:spcBef>
              <a:buNone/>
              <a:defRPr sz="3200" spc="0" baseline="0">
                <a:gradFill>
                  <a:gsLst>
                    <a:gs pos="8850">
                      <a:schemeClr val="tx1"/>
                    </a:gs>
                    <a:gs pos="23894">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105197887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9599" cy="1181862"/>
          </a:xfrm>
          <a:noFill/>
        </p:spPr>
        <p:txBody>
          <a:bodyPr wrap="square" tIns="91440" bIns="91440" anchor="t" anchorCtr="0">
            <a:spAutoFit/>
          </a:bodyPr>
          <a:lstStyle>
            <a:lvl1pPr>
              <a:defRPr sz="7200" spc="-100" baseline="0">
                <a:gradFill>
                  <a:gsLst>
                    <a:gs pos="10619">
                      <a:schemeClr val="tx1"/>
                    </a:gs>
                    <a:gs pos="26549">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75183154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42550210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95552481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6056847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50-50 Right Photo Layou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dirty="0"/>
              <a:t>Click icon to add picture</a:t>
            </a:r>
          </a:p>
        </p:txBody>
      </p:sp>
    </p:spTree>
    <p:extLst>
      <p:ext uri="{BB962C8B-B14F-4D97-AF65-F5344CB8AC3E}">
        <p14:creationId xmlns:p14="http://schemas.microsoft.com/office/powerpoint/2010/main" val="182981585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Blank Accent Color 1">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931930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936813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65795861"/>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1380"/>
          <a:stretch/>
        </p:blipFill>
        <p:spPr bwMode="invGray">
          <a:xfrm>
            <a:off x="457200" y="479425"/>
            <a:ext cx="1449939" cy="306604"/>
          </a:xfrm>
          <a:prstGeom prst="rect">
            <a:avLst/>
          </a:prstGeom>
        </p:spPr>
      </p:pic>
    </p:spTree>
    <p:extLst>
      <p:ext uri="{BB962C8B-B14F-4D97-AF65-F5344CB8AC3E}">
        <p14:creationId xmlns:p14="http://schemas.microsoft.com/office/powerpoint/2010/main" val="413546156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48250692"/>
      </p:ext>
    </p:extLst>
  </p:cSld>
  <p:clrMapOvr>
    <a:overrideClrMapping bg1="dk1" tx1="lt1" bg2="dk2" tx2="lt2" accent1="accent1" accent2="accent2" accent3="accent3" accent4="accent4" accent5="accent5" accent6="accent6" hlink="hlink" folHlink="folHlink"/>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19" Type="http://schemas.openxmlformats.org/officeDocument/2006/relationships/theme" Target="../theme/theme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slideLayout" Target="../slideLayouts/slideLayout59.xml"/><Relationship Id="rId3" Type="http://schemas.openxmlformats.org/officeDocument/2006/relationships/slideLayout" Target="../slideLayouts/slideLayout44.xml"/><Relationship Id="rId21" Type="http://schemas.openxmlformats.org/officeDocument/2006/relationships/slideLayout" Target="../slideLayouts/slideLayout62.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slideLayout" Target="../slideLayouts/slideLayout61.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23" Type="http://schemas.openxmlformats.org/officeDocument/2006/relationships/theme" Target="../theme/theme3.xml"/><Relationship Id="rId10" Type="http://schemas.openxmlformats.org/officeDocument/2006/relationships/slideLayout" Target="../slideLayouts/slideLayout51.xml"/><Relationship Id="rId19" Type="http://schemas.openxmlformats.org/officeDocument/2006/relationships/slideLayout" Target="../slideLayouts/slideLayout60.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 Id="rId22" Type="http://schemas.openxmlformats.org/officeDocument/2006/relationships/slideLayout" Target="../slideLayouts/slideLayout6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4.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18" Type="http://schemas.openxmlformats.org/officeDocument/2006/relationships/slideLayout" Target="../slideLayouts/slideLayout92.xml"/><Relationship Id="rId3" Type="http://schemas.openxmlformats.org/officeDocument/2006/relationships/slideLayout" Target="../slideLayouts/slideLayout77.xml"/><Relationship Id="rId21" Type="http://schemas.openxmlformats.org/officeDocument/2006/relationships/slideLayout" Target="../slideLayouts/slideLayout95.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17" Type="http://schemas.openxmlformats.org/officeDocument/2006/relationships/slideLayout" Target="../slideLayouts/slideLayout91.xml"/><Relationship Id="rId2" Type="http://schemas.openxmlformats.org/officeDocument/2006/relationships/slideLayout" Target="../slideLayouts/slideLayout76.xml"/><Relationship Id="rId16" Type="http://schemas.openxmlformats.org/officeDocument/2006/relationships/slideLayout" Target="../slideLayouts/slideLayout90.xml"/><Relationship Id="rId20" Type="http://schemas.openxmlformats.org/officeDocument/2006/relationships/slideLayout" Target="../slideLayouts/slideLayout94.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5" Type="http://schemas.openxmlformats.org/officeDocument/2006/relationships/slideLayout" Target="../slideLayouts/slideLayout89.xml"/><Relationship Id="rId10" Type="http://schemas.openxmlformats.org/officeDocument/2006/relationships/slideLayout" Target="../slideLayouts/slideLayout84.xml"/><Relationship Id="rId19" Type="http://schemas.openxmlformats.org/officeDocument/2006/relationships/slideLayout" Target="../slideLayouts/slideLayout93.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 Id="rId22"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3" name="Group 2"/>
          <p:cNvGrpSpPr/>
          <p:nvPr userDrawn="1"/>
        </p:nvGrpSpPr>
        <p:grpSpPr>
          <a:xfrm>
            <a:off x="12618967" y="0"/>
            <a:ext cx="952401" cy="5766967"/>
            <a:chOff x="12618967" y="0"/>
            <a:chExt cx="952401" cy="5766967"/>
          </a:xfrm>
        </p:grpSpPr>
        <p:grpSp>
          <p:nvGrpSpPr>
            <p:cNvPr id="26" name="Group 25"/>
            <p:cNvGrpSpPr/>
            <p:nvPr userDrawn="1"/>
          </p:nvGrpSpPr>
          <p:grpSpPr>
            <a:xfrm rot="5400000">
              <a:off x="11584220" y="1040742"/>
              <a:ext cx="2698730" cy="629236"/>
              <a:chOff x="1584344" y="4543426"/>
              <a:chExt cx="2698730" cy="629236"/>
            </a:xfrm>
          </p:grpSpPr>
          <p:sp>
            <p:nvSpPr>
              <p:cNvPr id="37" name="Rectangle 36"/>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err="1">
                    <a:gradFill>
                      <a:gsLst>
                        <a:gs pos="0">
                          <a:srgbClr val="FFFFFF"/>
                        </a:gs>
                        <a:gs pos="100000">
                          <a:srgbClr val="FFFFFF"/>
                        </a:gs>
                      </a:gsLst>
                      <a:lin ang="5400000" scaled="0"/>
                    </a:gradFill>
                    <a:latin typeface="+mn-lt"/>
                    <a:ea typeface="Segoe UI" pitchFamily="34" charset="0"/>
                    <a:cs typeface="Segoe UI" pitchFamily="34" charset="0"/>
                  </a:rPr>
                  <a:t>Oragen</a:t>
                </a:r>
                <a:endPar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endParaRPr>
              </a:p>
              <a:p>
                <a:pPr algn="l" defTabSz="932472"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216 G:59 B:1</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41" name="Rectangle 40"/>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R:0 G:120 B:215</a:t>
                </a:r>
              </a:p>
            </p:txBody>
          </p:sp>
          <p:sp>
            <p:nvSpPr>
              <p:cNvPr id="42" name="Rectangle 41"/>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Gray</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R:80 G:80 B:80</a:t>
                </a:r>
              </a:p>
            </p:txBody>
          </p:sp>
          <p:sp>
            <p:nvSpPr>
              <p:cNvPr id="43" name="Rectangle 42"/>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Yellow</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G:185 B:0</a:t>
                </a:r>
              </a:p>
            </p:txBody>
          </p:sp>
          <p:sp>
            <p:nvSpPr>
              <p:cNvPr id="44" name="Rectangle 43"/>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Orange</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G:140 B:0</a:t>
                </a:r>
              </a:p>
            </p:txBody>
          </p:sp>
          <p:sp>
            <p:nvSpPr>
              <p:cNvPr id="45" name="Rectangle 44"/>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Gray</a:t>
                </a:r>
              </a:p>
              <a:p>
                <a:pPr algn="l" defTabSz="932472" fontAlgn="base">
                  <a:lnSpc>
                    <a:spcPct val="100000"/>
                  </a:lnSpc>
                  <a:spcBef>
                    <a:spcPct val="0"/>
                  </a:spcBef>
                  <a:spcAft>
                    <a:spcPct val="0"/>
                  </a:spcAft>
                </a:pPr>
                <a:r>
                  <a:rPr lang="en-US" sz="500" dirty="0">
                    <a:gradFill>
                      <a:gsLst>
                        <a:gs pos="37168">
                          <a:srgbClr val="292929"/>
                        </a:gs>
                        <a:gs pos="72000">
                          <a:srgbClr val="292929"/>
                        </a:gs>
                      </a:gsLst>
                      <a:lin ang="5400000" scaled="0"/>
                    </a:gradFill>
                    <a:ea typeface="Segoe UI" pitchFamily="34" charset="0"/>
                    <a:cs typeface="Segoe UI" pitchFamily="34" charset="0"/>
                  </a:rPr>
                  <a:t>R:</a:t>
                </a:r>
                <a:r>
                  <a:rPr lang="en-US" sz="500" baseline="0" dirty="0">
                    <a:gradFill>
                      <a:gsLst>
                        <a:gs pos="37168">
                          <a:srgbClr val="292929"/>
                        </a:gs>
                        <a:gs pos="72000">
                          <a:srgbClr val="292929"/>
                        </a:gs>
                      </a:gsLst>
                      <a:lin ang="5400000" scaled="0"/>
                    </a:gradFill>
                    <a:ea typeface="Segoe UI" pitchFamily="34" charset="0"/>
                    <a:cs typeface="Segoe UI" pitchFamily="34" charset="0"/>
                  </a:rPr>
                  <a:t>210 G:210 B:210</a:t>
                </a:r>
                <a:endParaRPr lang="en-US" sz="500" dirty="0">
                  <a:gradFill>
                    <a:gsLst>
                      <a:gs pos="37168">
                        <a:srgbClr val="292929"/>
                      </a:gs>
                      <a:gs pos="72000">
                        <a:srgbClr val="292929"/>
                      </a:gs>
                    </a:gsLst>
                    <a:lin ang="5400000" scaled="0"/>
                  </a:gradFill>
                  <a:ea typeface="Segoe UI" pitchFamily="34" charset="0"/>
                  <a:cs typeface="Segoe UI" pitchFamily="34" charset="0"/>
                </a:endParaRPr>
              </a:p>
            </p:txBody>
          </p:sp>
        </p:grpSp>
        <p:sp>
          <p:nvSpPr>
            <p:cNvPr id="28" name="TextBox 27"/>
            <p:cNvSpPr txBox="1"/>
            <p:nvPr userDrawn="1"/>
          </p:nvSpPr>
          <p:spPr>
            <a:xfrm rot="5400000">
              <a:off x="12988035" y="260168"/>
              <a:ext cx="843501"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Main colors</a:t>
              </a:r>
            </a:p>
          </p:txBody>
        </p:sp>
        <p:sp>
          <p:nvSpPr>
            <p:cNvPr id="32" name="TextBox 31"/>
            <p:cNvSpPr txBox="1"/>
            <p:nvPr userDrawn="1"/>
          </p:nvSpPr>
          <p:spPr>
            <a:xfrm rot="5400000">
              <a:off x="11742070" y="4230580"/>
              <a:ext cx="2656496"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Secondary colors (use only when necessary)</a:t>
              </a:r>
            </a:p>
          </p:txBody>
        </p:sp>
        <p:sp>
          <p:nvSpPr>
            <p:cNvPr id="22" name="Rectangle 21"/>
            <p:cNvSpPr/>
            <p:nvPr userDrawn="1"/>
          </p:nvSpPr>
          <p:spPr bwMode="auto">
            <a:xfrm rot="5400000">
              <a:off x="12328888" y="5187119"/>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Red</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168 G:0 B:0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3" name="Rectangle 22"/>
            <p:cNvSpPr/>
            <p:nvPr userDrawn="1"/>
          </p:nvSpPr>
          <p:spPr bwMode="auto">
            <a:xfrm rot="5400000">
              <a:off x="12328888" y="3353997"/>
              <a:ext cx="869930" cy="289766"/>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Light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R:16</a:t>
              </a:r>
              <a:r>
                <a:rPr lang="en-US" sz="500" baseline="0" dirty="0">
                  <a:gradFill>
                    <a:gsLst>
                      <a:gs pos="2092">
                        <a:srgbClr val="F8F8F8"/>
                      </a:gs>
                      <a:gs pos="10042">
                        <a:srgbClr val="F8F8F8"/>
                      </a:gs>
                    </a:gsLst>
                    <a:lin ang="5400000" scaled="0"/>
                  </a:gradFill>
                  <a:ea typeface="Segoe UI" pitchFamily="34" charset="0"/>
                  <a:cs typeface="Segoe UI" pitchFamily="34" charset="0"/>
                </a:rPr>
                <a:t> G:124 B:16</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4" name="Rectangle 23"/>
            <p:cNvSpPr/>
            <p:nvPr userDrawn="1"/>
          </p:nvSpPr>
          <p:spPr bwMode="auto">
            <a:xfrm rot="5400000">
              <a:off x="12328888" y="4272719"/>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R0 G32 B80</a:t>
              </a:r>
            </a:p>
          </p:txBody>
        </p:sp>
      </p:grpSp>
    </p:spTree>
    <p:extLst>
      <p:ext uri="{BB962C8B-B14F-4D97-AF65-F5344CB8AC3E}">
        <p14:creationId xmlns:p14="http://schemas.microsoft.com/office/powerpoint/2010/main" val="3588427678"/>
      </p:ext>
    </p:extLst>
  </p:cSld>
  <p:clrMap bg1="lt1" tx1="dk1" bg2="lt2" tx2="dk2" accent1="accent1" accent2="accent2" accent3="accent3" accent4="accent4" accent5="accent5" accent6="accent6" hlink="hlink" folHlink="folHlink"/>
  <p:sldLayoutIdLst>
    <p:sldLayoutId id="2147484338" r:id="rId1"/>
    <p:sldLayoutId id="2147484300" r:id="rId2"/>
    <p:sldLayoutId id="2147484295" r:id="rId3"/>
    <p:sldLayoutId id="2147484240" r:id="rId4"/>
    <p:sldLayoutId id="2147484296" r:id="rId5"/>
    <p:sldLayoutId id="2147484241" r:id="rId6"/>
    <p:sldLayoutId id="2147484297" r:id="rId7"/>
    <p:sldLayoutId id="2147484244" r:id="rId8"/>
    <p:sldLayoutId id="2147484298" r:id="rId9"/>
    <p:sldLayoutId id="2147484245" r:id="rId10"/>
    <p:sldLayoutId id="2147484247" r:id="rId11"/>
    <p:sldLayoutId id="2147484331" r:id="rId12"/>
    <p:sldLayoutId id="2147484249" r:id="rId13"/>
    <p:sldLayoutId id="2147484301" r:id="rId14"/>
    <p:sldLayoutId id="2147484251" r:id="rId15"/>
    <p:sldLayoutId id="2147484252" r:id="rId16"/>
    <p:sldLayoutId id="2147484254" r:id="rId17"/>
    <p:sldLayoutId id="2147484257" r:id="rId18"/>
    <p:sldLayoutId id="2147484258" r:id="rId19"/>
    <p:sldLayoutId id="2147484260" r:id="rId20"/>
    <p:sldLayoutId id="2147484299" r:id="rId21"/>
    <p:sldLayoutId id="2147484263" r:id="rId22"/>
    <p:sldLayoutId id="2147484376" r:id="rId23"/>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userDrawn="1">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userDrawn="1">
          <p15:clr>
            <a:srgbClr val="C35EA4"/>
          </p15:clr>
        </p15:guide>
        <p15:guide id="17" pos="7546" userDrawn="1">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userDrawn="1">
          <p15:clr>
            <a:srgbClr val="5ACBF0"/>
          </p15:clr>
        </p15:guide>
        <p15:guide id="25" orient="horz" pos="302" userDrawn="1">
          <p15:clr>
            <a:srgbClr val="C35EA4"/>
          </p15:clr>
        </p15:guide>
        <p15:guide id="26" orient="horz" pos="4104" userDrawn="1">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lt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marL="342900" marR="0" lvl="0" indent="-342900" algn="l" defTabSz="932742" rtl="0" eaLnBrk="1" fontAlgn="auto" latinLnBrk="0" hangingPunct="1">
              <a:lnSpc>
                <a:spcPct val="90000"/>
              </a:lnSpc>
              <a:spcBef>
                <a:spcPct val="20000"/>
              </a:spcBef>
              <a:spcAft>
                <a:spcPts val="0"/>
              </a:spcAft>
              <a:buClrTx/>
              <a:buSzPct val="90000"/>
              <a:buFont typeface="Arial" pitchFamily="34" charset="0"/>
              <a:buChar char="•"/>
              <a:tabLst/>
            </a:pPr>
            <a:r>
              <a:rPr lang="en-US" dirty="0"/>
              <a:t>Click to edit Master text styles</a:t>
            </a:r>
          </a:p>
          <a:p>
            <a:pPr marL="584200" marR="0" lvl="1" indent="-241300" algn="l" defTabSz="932742" rtl="0" eaLnBrk="1" fontAlgn="auto" latinLnBrk="0" hangingPunct="1">
              <a:lnSpc>
                <a:spcPct val="90000"/>
              </a:lnSpc>
              <a:spcBef>
                <a:spcPct val="20000"/>
              </a:spcBef>
              <a:spcAft>
                <a:spcPts val="0"/>
              </a:spcAft>
              <a:buClrTx/>
              <a:buSzPct val="90000"/>
              <a:buFont typeface="Arial" pitchFamily="34" charset="0"/>
              <a:buChar char="•"/>
              <a:tabLst/>
            </a:pPr>
            <a:r>
              <a:rPr lang="en-US" dirty="0"/>
              <a:t>Second level</a:t>
            </a:r>
          </a:p>
          <a:p>
            <a:pPr lvl="2"/>
            <a:r>
              <a:rPr lang="en-US" dirty="0"/>
              <a:t>Third level</a:t>
            </a:r>
          </a:p>
          <a:p>
            <a:pPr lvl="3"/>
            <a:r>
              <a:rPr lang="en-US" dirty="0"/>
              <a:t>Fourth level</a:t>
            </a:r>
          </a:p>
          <a:p>
            <a:pPr lvl="4"/>
            <a:r>
              <a:rPr lang="en-US" dirty="0"/>
              <a:t>Fifth level</a:t>
            </a:r>
          </a:p>
        </p:txBody>
      </p:sp>
      <p:grpSp>
        <p:nvGrpSpPr>
          <p:cNvPr id="3" name="Group 2"/>
          <p:cNvGrpSpPr/>
          <p:nvPr userDrawn="1"/>
        </p:nvGrpSpPr>
        <p:grpSpPr>
          <a:xfrm>
            <a:off x="12618967" y="0"/>
            <a:ext cx="952401" cy="5766967"/>
            <a:chOff x="12618967" y="0"/>
            <a:chExt cx="952401" cy="5766967"/>
          </a:xfrm>
        </p:grpSpPr>
        <p:grpSp>
          <p:nvGrpSpPr>
            <p:cNvPr id="19" name="Group 18"/>
            <p:cNvGrpSpPr/>
            <p:nvPr userDrawn="1"/>
          </p:nvGrpSpPr>
          <p:grpSpPr>
            <a:xfrm rot="5400000">
              <a:off x="11584220" y="1040742"/>
              <a:ext cx="2698730" cy="629236"/>
              <a:chOff x="1584344" y="4543426"/>
              <a:chExt cx="2698730" cy="629236"/>
            </a:xfrm>
          </p:grpSpPr>
          <p:sp>
            <p:nvSpPr>
              <p:cNvPr id="25" name="Rectangle 24"/>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err="1">
                    <a:gradFill>
                      <a:gsLst>
                        <a:gs pos="0">
                          <a:srgbClr val="FFFFFF"/>
                        </a:gs>
                        <a:gs pos="100000">
                          <a:srgbClr val="FFFFFF"/>
                        </a:gs>
                      </a:gsLst>
                      <a:lin ang="5400000" scaled="0"/>
                    </a:gradFill>
                    <a:latin typeface="+mn-lt"/>
                    <a:ea typeface="Segoe UI" pitchFamily="34" charset="0"/>
                    <a:cs typeface="Segoe UI" pitchFamily="34" charset="0"/>
                  </a:rPr>
                  <a:t>Oragen</a:t>
                </a:r>
                <a:endPar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endParaRPr>
              </a:p>
              <a:p>
                <a:pPr algn="l" defTabSz="932472"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216 G:59 B:1</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26" name="Rectangle 25"/>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R:0 G:120 B:215</a:t>
                </a:r>
              </a:p>
            </p:txBody>
          </p:sp>
          <p:sp>
            <p:nvSpPr>
              <p:cNvPr id="27" name="Rectangle 26"/>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Gray</a:t>
                </a:r>
              </a:p>
              <a:p>
                <a:pPr marL="0" algn="l" defTabSz="932472" rtl="0" eaLnBrk="1" fontAlgn="base" latinLnBrk="0" hangingPunct="1">
                  <a:lnSpc>
                    <a:spcPct val="100000"/>
                  </a:lnSpc>
                  <a:spcBef>
                    <a:spcPct val="0"/>
                  </a:spcBef>
                  <a:spcAft>
                    <a:spcPct val="0"/>
                  </a:spcAft>
                </a:pPr>
                <a:r>
                  <a:rPr lang="en-US" sz="500" b="0" kern="1200" baseline="0" dirty="0">
                    <a:gradFill>
                      <a:gsLst>
                        <a:gs pos="37168">
                          <a:srgbClr val="292929"/>
                        </a:gs>
                        <a:gs pos="72000">
                          <a:srgbClr val="292929"/>
                        </a:gs>
                      </a:gsLst>
                      <a:lin ang="5400000" scaled="0"/>
                    </a:gradFill>
                    <a:latin typeface="+mn-lt"/>
                    <a:ea typeface="Segoe UI" pitchFamily="34" charset="0"/>
                    <a:cs typeface="Segoe UI" pitchFamily="34" charset="0"/>
                  </a:rPr>
                  <a:t>R:210 G:210 B:210</a:t>
                </a:r>
              </a:p>
            </p:txBody>
          </p:sp>
          <p:sp>
            <p:nvSpPr>
              <p:cNvPr id="28" name="Rectangle 27"/>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Orange</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G:140 B:0</a:t>
                </a:r>
              </a:p>
            </p:txBody>
          </p:sp>
          <p:sp>
            <p:nvSpPr>
              <p:cNvPr id="29" name="Rectangle 28"/>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Blue</a:t>
                </a:r>
              </a:p>
              <a:p>
                <a:pPr marL="0" algn="l" defTabSz="932472" rtl="0" eaLnBrk="1" fontAlgn="base" latinLnBrk="0" hangingPunct="1">
                  <a:lnSpc>
                    <a:spcPct val="100000"/>
                  </a:lnSpc>
                  <a:spcBef>
                    <a:spcPct val="0"/>
                  </a:spcBef>
                  <a:spcAft>
                    <a:spcPct val="0"/>
                  </a:spcAft>
                </a:pPr>
                <a:r>
                  <a:rPr lang="en-US" sz="500" b="0" kern="1200" baseline="0" dirty="0">
                    <a:gradFill>
                      <a:gsLst>
                        <a:gs pos="37168">
                          <a:srgbClr val="292929"/>
                        </a:gs>
                        <a:gs pos="72000">
                          <a:srgbClr val="292929"/>
                        </a:gs>
                      </a:gsLst>
                      <a:lin ang="5400000" scaled="0"/>
                    </a:gradFill>
                    <a:latin typeface="+mn-lt"/>
                    <a:ea typeface="Segoe UI" pitchFamily="34" charset="0"/>
                    <a:cs typeface="Segoe UI" pitchFamily="34" charset="0"/>
                  </a:rPr>
                  <a:t>R:16 G:124 B:16</a:t>
                </a:r>
              </a:p>
            </p:txBody>
          </p:sp>
          <p:sp>
            <p:nvSpPr>
              <p:cNvPr id="30" name="Rectangle 29"/>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Yellow</a:t>
                </a:r>
              </a:p>
              <a:p>
                <a:pPr marL="0" algn="l" defTabSz="932472" rtl="0" eaLnBrk="1" fontAlgn="base" latinLnBrk="0" hangingPunct="1">
                  <a:lnSpc>
                    <a:spcPct val="100000"/>
                  </a:lnSpc>
                  <a:spcBef>
                    <a:spcPct val="0"/>
                  </a:spcBef>
                  <a:spcAft>
                    <a:spcPct val="0"/>
                  </a:spcAft>
                </a:pPr>
                <a:r>
                  <a:rPr lang="en-US" sz="500" b="0" kern="1200" baseline="0" dirty="0">
                    <a:gradFill>
                      <a:gsLst>
                        <a:gs pos="37168">
                          <a:srgbClr val="292929"/>
                        </a:gs>
                        <a:gs pos="72000">
                          <a:srgbClr val="292929"/>
                        </a:gs>
                      </a:gsLst>
                      <a:lin ang="5400000" scaled="0"/>
                    </a:gradFill>
                    <a:latin typeface="+mn-lt"/>
                    <a:ea typeface="Segoe UI" pitchFamily="34" charset="0"/>
                    <a:cs typeface="Segoe UI" pitchFamily="34" charset="0"/>
                  </a:rPr>
                  <a:t>R:255 G:185 B:0</a:t>
                </a:r>
              </a:p>
            </p:txBody>
          </p:sp>
        </p:grpSp>
        <p:sp>
          <p:nvSpPr>
            <p:cNvPr id="20" name="TextBox 19"/>
            <p:cNvSpPr txBox="1"/>
            <p:nvPr userDrawn="1"/>
          </p:nvSpPr>
          <p:spPr>
            <a:xfrm rot="5400000">
              <a:off x="12988035" y="260168"/>
              <a:ext cx="843501"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Main colors</a:t>
              </a:r>
            </a:p>
          </p:txBody>
        </p:sp>
        <p:sp>
          <p:nvSpPr>
            <p:cNvPr id="21" name="TextBox 20"/>
            <p:cNvSpPr txBox="1"/>
            <p:nvPr userDrawn="1"/>
          </p:nvSpPr>
          <p:spPr>
            <a:xfrm rot="5400000">
              <a:off x="11742070" y="4230580"/>
              <a:ext cx="2656496"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Secondary colors (use only when necessary)</a:t>
              </a:r>
            </a:p>
          </p:txBody>
        </p:sp>
        <p:sp>
          <p:nvSpPr>
            <p:cNvPr id="22" name="Rectangle 21"/>
            <p:cNvSpPr/>
            <p:nvPr userDrawn="1"/>
          </p:nvSpPr>
          <p:spPr bwMode="auto">
            <a:xfrm rot="5400000">
              <a:off x="12328888" y="5187119"/>
              <a:ext cx="869930" cy="289766"/>
            </a:xfrm>
            <a:prstGeom prst="rect">
              <a:avLst/>
            </a:prstGeom>
            <a:solidFill>
              <a:srgbClr val="BAD80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Green </a:t>
              </a:r>
            </a:p>
            <a:p>
              <a:pPr marL="0" algn="l" defTabSz="932472" rtl="0" eaLnBrk="1" fontAlgn="base" latinLnBrk="0" hangingPunct="1">
                <a:lnSpc>
                  <a:spcPct val="100000"/>
                </a:lnSpc>
                <a:spcBef>
                  <a:spcPct val="0"/>
                </a:spcBef>
                <a:spcAft>
                  <a:spcPct val="0"/>
                </a:spcAft>
              </a:pPr>
              <a:r>
                <a:rPr lang="en-US" sz="500" b="0" kern="1200" baseline="0" dirty="0">
                  <a:gradFill>
                    <a:gsLst>
                      <a:gs pos="37168">
                        <a:srgbClr val="292929"/>
                      </a:gs>
                      <a:gs pos="72000">
                        <a:srgbClr val="292929"/>
                      </a:gs>
                    </a:gsLst>
                    <a:lin ang="5400000" scaled="0"/>
                  </a:gradFill>
                  <a:latin typeface="+mn-lt"/>
                  <a:ea typeface="Segoe UI" pitchFamily="34" charset="0"/>
                  <a:cs typeface="Segoe UI" pitchFamily="34" charset="0"/>
                </a:rPr>
                <a:t>R:168 G:216 B:10</a:t>
              </a:r>
            </a:p>
          </p:txBody>
        </p:sp>
        <p:sp>
          <p:nvSpPr>
            <p:cNvPr id="31" name="Rectangle 30"/>
            <p:cNvSpPr/>
            <p:nvPr userDrawn="1"/>
          </p:nvSpPr>
          <p:spPr bwMode="auto">
            <a:xfrm rot="5400000">
              <a:off x="12328888" y="4270558"/>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Red</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168 G:0 B:0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32" name="Rectangle 31"/>
            <p:cNvSpPr/>
            <p:nvPr userDrawn="1"/>
          </p:nvSpPr>
          <p:spPr bwMode="auto">
            <a:xfrm rot="5400000">
              <a:off x="12328888" y="3353997"/>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R0 G32 B80</a:t>
              </a:r>
            </a:p>
          </p:txBody>
        </p:sp>
      </p:grpSp>
    </p:spTree>
    <p:extLst>
      <p:ext uri="{BB962C8B-B14F-4D97-AF65-F5344CB8AC3E}">
        <p14:creationId xmlns:p14="http://schemas.microsoft.com/office/powerpoint/2010/main" val="1249032989"/>
      </p:ext>
    </p:extLst>
  </p:cSld>
  <p:clrMap bg1="dk1" tx1="lt1" bg2="dk2" tx2="lt2" accent1="accent1" accent2="accent2" accent3="accent3" accent4="accent4" accent5="accent5" accent6="accent6" hlink="hlink" folHlink="folHlink"/>
  <p:sldLayoutIdLst>
    <p:sldLayoutId id="2147484339" r:id="rId1"/>
    <p:sldLayoutId id="2147484340" r:id="rId2"/>
    <p:sldLayoutId id="2147484311" r:id="rId3"/>
    <p:sldLayoutId id="2147484312" r:id="rId4"/>
    <p:sldLayoutId id="2147484313" r:id="rId5"/>
    <p:sldLayoutId id="2147484314" r:id="rId6"/>
    <p:sldLayoutId id="2147484315" r:id="rId7"/>
    <p:sldLayoutId id="2147484332" r:id="rId8"/>
    <p:sldLayoutId id="2147484333" r:id="rId9"/>
    <p:sldLayoutId id="2147484334" r:id="rId10"/>
    <p:sldLayoutId id="2147484335" r:id="rId11"/>
    <p:sldLayoutId id="2147484336" r:id="rId12"/>
    <p:sldLayoutId id="2147484323" r:id="rId13"/>
    <p:sldLayoutId id="2147484324" r:id="rId14"/>
    <p:sldLayoutId id="2147484325" r:id="rId15"/>
    <p:sldLayoutId id="2147484326" r:id="rId16"/>
    <p:sldLayoutId id="2147484327" r:id="rId17"/>
    <p:sldLayoutId id="2147484328" r:id="rId18"/>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lang="en-US" sz="4000" kern="1200" spc="0" baseline="0" dirty="0" smtClean="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lang="en-US" sz="2400" kern="1200" spc="0" baseline="0" dirty="0" smtClean="0">
          <a:gradFill>
            <a:gsLst>
              <a:gs pos="1250">
                <a:schemeClr val="tx1"/>
              </a:gs>
              <a:gs pos="100000">
                <a:schemeClr val="tx1"/>
              </a:gs>
            </a:gsLst>
            <a:lin ang="5400000" scaled="0"/>
          </a:gradFill>
          <a:latin typeface="+mn-lt"/>
          <a:ea typeface="+mn-ea"/>
          <a:cs typeface="Segoe UI" panose="020B0502040204020203" pitchFamily="34" charset="0"/>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Segoe UI" panose="020B0502040204020203" pitchFamily="34" charset="0"/>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userDrawn="1">
          <p15:clr>
            <a:srgbClr val="C35EA4"/>
          </p15:clr>
        </p15:guide>
        <p15:guide id="17" pos="7546" userDrawn="1">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userDrawn="1">
          <p15:clr>
            <a:srgbClr val="C35EA4"/>
          </p15:clr>
        </p15:guide>
        <p15:guide id="26" orient="horz" pos="4104" userDrawn="1">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3" name="Group 2"/>
          <p:cNvGrpSpPr/>
          <p:nvPr userDrawn="1"/>
        </p:nvGrpSpPr>
        <p:grpSpPr>
          <a:xfrm>
            <a:off x="12618967" y="0"/>
            <a:ext cx="952401" cy="5766967"/>
            <a:chOff x="12618967" y="0"/>
            <a:chExt cx="952401" cy="5766967"/>
          </a:xfrm>
        </p:grpSpPr>
        <p:grpSp>
          <p:nvGrpSpPr>
            <p:cNvPr id="26" name="Group 25"/>
            <p:cNvGrpSpPr/>
            <p:nvPr userDrawn="1"/>
          </p:nvGrpSpPr>
          <p:grpSpPr>
            <a:xfrm rot="5400000">
              <a:off x="11584220" y="1040742"/>
              <a:ext cx="2698730" cy="629236"/>
              <a:chOff x="1584344" y="4543426"/>
              <a:chExt cx="2698730" cy="629236"/>
            </a:xfrm>
          </p:grpSpPr>
          <p:sp>
            <p:nvSpPr>
              <p:cNvPr id="37" name="Rectangle 36"/>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err="1">
                    <a:gradFill>
                      <a:gsLst>
                        <a:gs pos="0">
                          <a:srgbClr val="FFFFFF"/>
                        </a:gs>
                        <a:gs pos="100000">
                          <a:srgbClr val="FFFFFF"/>
                        </a:gs>
                      </a:gsLst>
                      <a:lin ang="5400000" scaled="0"/>
                    </a:gradFill>
                    <a:latin typeface="+mn-lt"/>
                    <a:ea typeface="Segoe UI" pitchFamily="34" charset="0"/>
                    <a:cs typeface="Segoe UI" pitchFamily="34" charset="0"/>
                  </a:rPr>
                  <a:t>Oragen</a:t>
                </a:r>
                <a:endPar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endParaRPr>
              </a:p>
              <a:p>
                <a:pPr algn="l" defTabSz="932472"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216 G:59 B:1</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41" name="Rectangle 40"/>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R:0 G:120 B:215</a:t>
                </a:r>
              </a:p>
            </p:txBody>
          </p:sp>
          <p:sp>
            <p:nvSpPr>
              <p:cNvPr id="42" name="Rectangle 41"/>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Gray</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R:80 G:80 B:80</a:t>
                </a:r>
              </a:p>
            </p:txBody>
          </p:sp>
          <p:sp>
            <p:nvSpPr>
              <p:cNvPr id="43" name="Rectangle 42"/>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Yellow</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G:185 B:0</a:t>
                </a:r>
              </a:p>
            </p:txBody>
          </p:sp>
          <p:sp>
            <p:nvSpPr>
              <p:cNvPr id="44" name="Rectangle 43"/>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Orange</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G:140 B:0</a:t>
                </a:r>
              </a:p>
            </p:txBody>
          </p:sp>
          <p:sp>
            <p:nvSpPr>
              <p:cNvPr id="45" name="Rectangle 44"/>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Gray</a:t>
                </a:r>
              </a:p>
              <a:p>
                <a:pPr algn="l" defTabSz="932472" fontAlgn="base">
                  <a:lnSpc>
                    <a:spcPct val="100000"/>
                  </a:lnSpc>
                  <a:spcBef>
                    <a:spcPct val="0"/>
                  </a:spcBef>
                  <a:spcAft>
                    <a:spcPct val="0"/>
                  </a:spcAft>
                </a:pPr>
                <a:r>
                  <a:rPr lang="en-US" sz="500" dirty="0">
                    <a:gradFill>
                      <a:gsLst>
                        <a:gs pos="37168">
                          <a:srgbClr val="292929"/>
                        </a:gs>
                        <a:gs pos="72000">
                          <a:srgbClr val="292929"/>
                        </a:gs>
                      </a:gsLst>
                      <a:lin ang="5400000" scaled="0"/>
                    </a:gradFill>
                    <a:ea typeface="Segoe UI" pitchFamily="34" charset="0"/>
                    <a:cs typeface="Segoe UI" pitchFamily="34" charset="0"/>
                  </a:rPr>
                  <a:t>R:</a:t>
                </a:r>
                <a:r>
                  <a:rPr lang="en-US" sz="500" baseline="0" dirty="0">
                    <a:gradFill>
                      <a:gsLst>
                        <a:gs pos="37168">
                          <a:srgbClr val="292929"/>
                        </a:gs>
                        <a:gs pos="72000">
                          <a:srgbClr val="292929"/>
                        </a:gs>
                      </a:gsLst>
                      <a:lin ang="5400000" scaled="0"/>
                    </a:gradFill>
                    <a:ea typeface="Segoe UI" pitchFamily="34" charset="0"/>
                    <a:cs typeface="Segoe UI" pitchFamily="34" charset="0"/>
                  </a:rPr>
                  <a:t>210 G:210 B:210</a:t>
                </a:r>
                <a:endParaRPr lang="en-US" sz="500" dirty="0">
                  <a:gradFill>
                    <a:gsLst>
                      <a:gs pos="37168">
                        <a:srgbClr val="292929"/>
                      </a:gs>
                      <a:gs pos="72000">
                        <a:srgbClr val="292929"/>
                      </a:gs>
                    </a:gsLst>
                    <a:lin ang="5400000" scaled="0"/>
                  </a:gradFill>
                  <a:ea typeface="Segoe UI" pitchFamily="34" charset="0"/>
                  <a:cs typeface="Segoe UI" pitchFamily="34" charset="0"/>
                </a:endParaRPr>
              </a:p>
            </p:txBody>
          </p:sp>
        </p:grpSp>
        <p:sp>
          <p:nvSpPr>
            <p:cNvPr id="28" name="TextBox 27"/>
            <p:cNvSpPr txBox="1"/>
            <p:nvPr userDrawn="1"/>
          </p:nvSpPr>
          <p:spPr>
            <a:xfrm rot="5400000">
              <a:off x="12988035" y="260168"/>
              <a:ext cx="843501"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Main colors</a:t>
              </a:r>
            </a:p>
          </p:txBody>
        </p:sp>
        <p:sp>
          <p:nvSpPr>
            <p:cNvPr id="32" name="TextBox 31"/>
            <p:cNvSpPr txBox="1"/>
            <p:nvPr userDrawn="1"/>
          </p:nvSpPr>
          <p:spPr>
            <a:xfrm rot="5400000">
              <a:off x="11742070" y="4230580"/>
              <a:ext cx="2656496"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Secondary colors (use only when necessary)</a:t>
              </a:r>
            </a:p>
          </p:txBody>
        </p:sp>
        <p:sp>
          <p:nvSpPr>
            <p:cNvPr id="22" name="Rectangle 21"/>
            <p:cNvSpPr/>
            <p:nvPr userDrawn="1"/>
          </p:nvSpPr>
          <p:spPr bwMode="auto">
            <a:xfrm rot="5400000">
              <a:off x="12328888" y="5187119"/>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Red</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168 G:0 B:0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3" name="Rectangle 22"/>
            <p:cNvSpPr/>
            <p:nvPr userDrawn="1"/>
          </p:nvSpPr>
          <p:spPr bwMode="auto">
            <a:xfrm rot="5400000">
              <a:off x="12328888" y="3353997"/>
              <a:ext cx="869930" cy="289766"/>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Light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R:16</a:t>
              </a:r>
              <a:r>
                <a:rPr lang="en-US" sz="500" baseline="0" dirty="0">
                  <a:gradFill>
                    <a:gsLst>
                      <a:gs pos="2092">
                        <a:srgbClr val="F8F8F8"/>
                      </a:gs>
                      <a:gs pos="10042">
                        <a:srgbClr val="F8F8F8"/>
                      </a:gs>
                    </a:gsLst>
                    <a:lin ang="5400000" scaled="0"/>
                  </a:gradFill>
                  <a:ea typeface="Segoe UI" pitchFamily="34" charset="0"/>
                  <a:cs typeface="Segoe UI" pitchFamily="34" charset="0"/>
                </a:rPr>
                <a:t> G:124 B:16</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4" name="Rectangle 23"/>
            <p:cNvSpPr/>
            <p:nvPr userDrawn="1"/>
          </p:nvSpPr>
          <p:spPr bwMode="auto">
            <a:xfrm rot="5400000">
              <a:off x="12328888" y="4272719"/>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R0 G32 B80</a:t>
              </a:r>
            </a:p>
          </p:txBody>
        </p:sp>
      </p:grpSp>
    </p:spTree>
    <p:extLst>
      <p:ext uri="{BB962C8B-B14F-4D97-AF65-F5344CB8AC3E}">
        <p14:creationId xmlns:p14="http://schemas.microsoft.com/office/powerpoint/2010/main" val="2682552606"/>
      </p:ext>
    </p:extLst>
  </p:cSld>
  <p:clrMap bg1="lt1" tx1="dk1" bg2="lt2" tx2="dk2" accent1="accent1" accent2="accent2" accent3="accent3" accent4="accent4" accent5="accent5" accent6="accent6" hlink="hlink" folHlink="folHlink"/>
  <p:sldLayoutIdLst>
    <p:sldLayoutId id="2147484342" r:id="rId1"/>
    <p:sldLayoutId id="2147484343" r:id="rId2"/>
    <p:sldLayoutId id="2147484344" r:id="rId3"/>
    <p:sldLayoutId id="2147484345" r:id="rId4"/>
    <p:sldLayoutId id="2147484346" r:id="rId5"/>
    <p:sldLayoutId id="2147484347" r:id="rId6"/>
    <p:sldLayoutId id="2147484348" r:id="rId7"/>
    <p:sldLayoutId id="2147484349" r:id="rId8"/>
    <p:sldLayoutId id="2147484350" r:id="rId9"/>
    <p:sldLayoutId id="2147484351" r:id="rId10"/>
    <p:sldLayoutId id="2147484352" r:id="rId11"/>
    <p:sldLayoutId id="2147484353" r:id="rId12"/>
    <p:sldLayoutId id="2147484354" r:id="rId13"/>
    <p:sldLayoutId id="2147484355" r:id="rId14"/>
    <p:sldLayoutId id="2147484356" r:id="rId15"/>
    <p:sldLayoutId id="2147484357" r:id="rId16"/>
    <p:sldLayoutId id="2147484358" r:id="rId17"/>
    <p:sldLayoutId id="2147484359" r:id="rId18"/>
    <p:sldLayoutId id="2147484360" r:id="rId19"/>
    <p:sldLayoutId id="2147484361" r:id="rId20"/>
    <p:sldLayoutId id="2147484362" r:id="rId21"/>
    <p:sldLayoutId id="2147484363" r:id="rId22"/>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531280" y="1476624"/>
            <a:ext cx="11378776" cy="5129317"/>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1"/>
          <p:cNvSpPr>
            <a:spLocks noGrp="1"/>
          </p:cNvSpPr>
          <p:nvPr>
            <p:ph type="title"/>
          </p:nvPr>
        </p:nvSpPr>
        <p:spPr>
          <a:xfrm>
            <a:off x="0" y="307698"/>
            <a:ext cx="11905197" cy="795883"/>
          </a:xfrm>
          <a:prstGeom prst="rect">
            <a:avLst/>
          </a:prstGeom>
          <a:effectLst/>
        </p:spPr>
        <p:txBody>
          <a:bodyPr lIns="559562" tIns="46614" rIns="93231" bIns="46614" anchor="ctr"/>
          <a:lstStyle/>
          <a:p>
            <a:pPr marL="0" marR="0" lvl="0" indent="0" defTabSz="914225" fontAlgn="auto">
              <a:lnSpc>
                <a:spcPts val="3500"/>
              </a:lnSpc>
              <a:spcAft>
                <a:spcPts val="0"/>
              </a:spcAft>
              <a:buClrTx/>
              <a:buSzTx/>
              <a:buFontTx/>
              <a:tabLst/>
            </a:pPr>
            <a:r>
              <a:rPr lang="en-US" dirty="0"/>
              <a:t>Click to edit master title style</a:t>
            </a:r>
          </a:p>
        </p:txBody>
      </p:sp>
      <p:grpSp>
        <p:nvGrpSpPr>
          <p:cNvPr id="17" name="Group 16"/>
          <p:cNvGrpSpPr/>
          <p:nvPr userDrawn="1"/>
        </p:nvGrpSpPr>
        <p:grpSpPr>
          <a:xfrm>
            <a:off x="-740266" y="1"/>
            <a:ext cx="526182" cy="2484307"/>
            <a:chOff x="-1014548" y="0"/>
            <a:chExt cx="804672" cy="3799707"/>
          </a:xfrm>
        </p:grpSpPr>
        <p:sp>
          <p:nvSpPr>
            <p:cNvPr id="13" name="Rectangle 12"/>
            <p:cNvSpPr/>
            <p:nvPr userDrawn="1"/>
          </p:nvSpPr>
          <p:spPr bwMode="auto">
            <a:xfrm>
              <a:off x="-1014548" y="2991411"/>
              <a:ext cx="804672" cy="808296"/>
            </a:xfrm>
            <a:prstGeom prst="rect">
              <a:avLst/>
            </a:prstGeom>
            <a:solidFill>
              <a:srgbClr val="31323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32290" fontAlgn="base">
                <a:spcBef>
                  <a:spcPct val="0"/>
                </a:spcBef>
                <a:spcAft>
                  <a:spcPct val="0"/>
                </a:spcAft>
              </a:pPr>
              <a:endParaRPr lang="en-US" sz="2244" dirty="0">
                <a:gradFill>
                  <a:gsLst>
                    <a:gs pos="0">
                      <a:srgbClr val="FFFFFF"/>
                    </a:gs>
                    <a:gs pos="100000">
                      <a:srgbClr val="FFFFFF"/>
                    </a:gs>
                  </a:gsLst>
                  <a:lin ang="5400000" scaled="0"/>
                </a:gradFill>
                <a:ea typeface="Segoe UI" pitchFamily="34" charset="0"/>
                <a:cs typeface="Segoe UI" pitchFamily="34" charset="0"/>
              </a:endParaRPr>
            </a:p>
          </p:txBody>
        </p:sp>
        <p:sp>
          <p:nvSpPr>
            <p:cNvPr id="14" name="Rectangle 13"/>
            <p:cNvSpPr/>
            <p:nvPr userDrawn="1"/>
          </p:nvSpPr>
          <p:spPr bwMode="auto">
            <a:xfrm>
              <a:off x="-1014548" y="997137"/>
              <a:ext cx="804672" cy="808296"/>
            </a:xfrm>
            <a:prstGeom prst="rect">
              <a:avLst/>
            </a:prstGeom>
            <a:solidFill>
              <a:srgbClr val="A6A6A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13" tIns="45713" rIns="45713" bIns="45713" numCol="1" spcCol="0" rtlCol="0" fromWordArt="0" anchor="ctr" anchorCtr="0" forceAA="0" compatLnSpc="1">
              <a:prstTxWarp prst="textNoShape">
                <a:avLst/>
              </a:prstTxWarp>
              <a:noAutofit/>
            </a:bodyPr>
            <a:lstStyle/>
            <a:p>
              <a:pPr algn="ctr" defTabSz="932111" fontAlgn="base">
                <a:spcBef>
                  <a:spcPct val="0"/>
                </a:spcBef>
                <a:spcAft>
                  <a:spcPct val="0"/>
                </a:spcAft>
              </a:pPr>
              <a:endParaRPr lang="en-US" sz="2244" dirty="0">
                <a:gradFill>
                  <a:gsLst>
                    <a:gs pos="0">
                      <a:srgbClr val="FFFFFF"/>
                    </a:gs>
                    <a:gs pos="100000">
                      <a:srgbClr val="FFFFFF"/>
                    </a:gs>
                  </a:gsLst>
                  <a:lin ang="5400000" scaled="0"/>
                </a:gradFill>
                <a:ea typeface="Segoe UI" pitchFamily="34" charset="0"/>
                <a:cs typeface="Segoe UI" pitchFamily="34" charset="0"/>
              </a:endParaRPr>
            </a:p>
          </p:txBody>
        </p:sp>
        <p:sp>
          <p:nvSpPr>
            <p:cNvPr id="15" name="Rectangle 14"/>
            <p:cNvSpPr/>
            <p:nvPr userDrawn="1"/>
          </p:nvSpPr>
          <p:spPr bwMode="auto">
            <a:xfrm>
              <a:off x="-1014548" y="1994274"/>
              <a:ext cx="804672" cy="808296"/>
            </a:xfrm>
            <a:prstGeom prst="rect">
              <a:avLst/>
            </a:prstGeom>
            <a:solidFill>
              <a:srgbClr val="EB3C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13" tIns="45713" rIns="45713" bIns="45713" numCol="1" spcCol="0" rtlCol="0" fromWordArt="0" anchor="ctr" anchorCtr="0" forceAA="0" compatLnSpc="1">
              <a:prstTxWarp prst="textNoShape">
                <a:avLst/>
              </a:prstTxWarp>
              <a:noAutofit/>
            </a:bodyPr>
            <a:lstStyle/>
            <a:p>
              <a:pPr algn="ctr" defTabSz="932111" fontAlgn="base">
                <a:spcBef>
                  <a:spcPct val="0"/>
                </a:spcBef>
                <a:spcAft>
                  <a:spcPct val="0"/>
                </a:spcAft>
              </a:pPr>
              <a:endParaRPr lang="en-US" sz="2244" dirty="0">
                <a:gradFill>
                  <a:gsLst>
                    <a:gs pos="0">
                      <a:srgbClr val="FFFFFF"/>
                    </a:gs>
                    <a:gs pos="100000">
                      <a:srgbClr val="FFFFFF"/>
                    </a:gs>
                  </a:gsLst>
                  <a:lin ang="5400000" scaled="0"/>
                </a:gradFill>
                <a:ea typeface="Segoe UI" pitchFamily="34" charset="0"/>
                <a:cs typeface="Segoe UI" pitchFamily="34" charset="0"/>
              </a:endParaRPr>
            </a:p>
          </p:txBody>
        </p:sp>
        <p:sp>
          <p:nvSpPr>
            <p:cNvPr id="16" name="Rectangle 15"/>
            <p:cNvSpPr/>
            <p:nvPr userDrawn="1"/>
          </p:nvSpPr>
          <p:spPr bwMode="auto">
            <a:xfrm>
              <a:off x="-1014548" y="0"/>
              <a:ext cx="804672" cy="808296"/>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13" tIns="45713" rIns="45713" bIns="45713" numCol="1" spcCol="0" rtlCol="0" fromWordArt="0" anchor="ctr" anchorCtr="0" forceAA="0" compatLnSpc="1">
              <a:prstTxWarp prst="textNoShape">
                <a:avLst/>
              </a:prstTxWarp>
              <a:noAutofit/>
            </a:bodyPr>
            <a:lstStyle/>
            <a:p>
              <a:pPr algn="ctr" defTabSz="932111" fontAlgn="base">
                <a:spcBef>
                  <a:spcPct val="0"/>
                </a:spcBef>
                <a:spcAft>
                  <a:spcPct val="0"/>
                </a:spcAft>
              </a:pPr>
              <a:endParaRPr lang="en-US" sz="2244" dirty="0">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2985043261"/>
      </p:ext>
    </p:extLst>
  </p:cSld>
  <p:clrMap bg1="lt1" tx1="dk1" bg2="lt2" tx2="dk2" accent1="accent1" accent2="accent2" accent3="accent3" accent4="accent4" accent5="accent5" accent6="accent6" hlink="hlink" folHlink="folHlink"/>
  <p:sldLayoutIdLst>
    <p:sldLayoutId id="2147484365" r:id="rId1"/>
    <p:sldLayoutId id="2147484366" r:id="rId2"/>
    <p:sldLayoutId id="2147484367" r:id="rId3"/>
    <p:sldLayoutId id="2147484368" r:id="rId4"/>
    <p:sldLayoutId id="2147484369" r:id="rId5"/>
    <p:sldLayoutId id="2147484370" r:id="rId6"/>
    <p:sldLayoutId id="2147484371" r:id="rId7"/>
    <p:sldLayoutId id="2147484372" r:id="rId8"/>
    <p:sldLayoutId id="2147484373" r:id="rId9"/>
    <p:sldLayoutId id="2147484374" r:id="rId10"/>
    <p:sldLayoutId id="2147484375" r:id="rId11"/>
  </p:sldLayoutIdLst>
  <p:transition>
    <p:fade/>
  </p:transition>
  <p:hf hdr="0" ftr="0" dt="0"/>
  <p:txStyles>
    <p:titleStyle>
      <a:lvl1pPr algn="l" defTabSz="932559" rtl="0" eaLnBrk="1" latinLnBrk="0" hangingPunct="1">
        <a:lnSpc>
          <a:spcPct val="90000"/>
        </a:lnSpc>
        <a:spcBef>
          <a:spcPct val="0"/>
        </a:spcBef>
        <a:buNone/>
        <a:defRPr kumimoji="0" lang="en-US" sz="3200" b="0" i="0" u="none" strike="noStrike" kern="900" cap="none" spc="0" normalizeH="0" baseline="0" dirty="0">
          <a:ln>
            <a:noFill/>
          </a:ln>
          <a:solidFill>
            <a:srgbClr val="EB3C00"/>
          </a:solidFill>
          <a:effectLst/>
          <a:uLnTx/>
          <a:uFillTx/>
          <a:latin typeface="+mj-lt"/>
          <a:ea typeface="+mj-ea"/>
          <a:cs typeface="+mj-cs"/>
        </a:defRPr>
      </a:lvl1pPr>
    </p:titleStyle>
    <p:bodyStyle>
      <a:lvl1pPr marL="116575" marR="0" indent="0" algn="l" defTabSz="932559" rtl="0" eaLnBrk="1" fontAlgn="auto" latinLnBrk="0" hangingPunct="1">
        <a:lnSpc>
          <a:spcPct val="90000"/>
        </a:lnSpc>
        <a:spcBef>
          <a:spcPct val="20000"/>
        </a:spcBef>
        <a:spcAft>
          <a:spcPts val="0"/>
        </a:spcAft>
        <a:buClrTx/>
        <a:buSzPct val="80000"/>
        <a:buFontTx/>
        <a:buNone/>
        <a:tabLst/>
        <a:defRPr sz="2448" kern="1200" spc="-71" baseline="0">
          <a:solidFill>
            <a:srgbClr val="505050"/>
          </a:solidFill>
          <a:latin typeface="+mn-lt"/>
          <a:ea typeface="+mn-ea"/>
          <a:cs typeface="+mn-cs"/>
        </a:defRPr>
      </a:lvl1pPr>
      <a:lvl2pPr marL="584492" marR="0" indent="-238007" algn="l" defTabSz="932559" rtl="0" eaLnBrk="1" fontAlgn="auto" latinLnBrk="0" hangingPunct="1">
        <a:lnSpc>
          <a:spcPct val="90000"/>
        </a:lnSpc>
        <a:spcBef>
          <a:spcPct val="20000"/>
        </a:spcBef>
        <a:spcAft>
          <a:spcPts val="0"/>
        </a:spcAft>
        <a:buClrTx/>
        <a:buSzPct val="90000"/>
        <a:buFont typeface="Wingdings" pitchFamily="2" charset="2"/>
        <a:buChar char="§"/>
        <a:tabLst/>
        <a:defRPr sz="2040" kern="1200" spc="0" baseline="0">
          <a:solidFill>
            <a:srgbClr val="505050"/>
          </a:solidFill>
          <a:latin typeface="+mn-lt"/>
          <a:ea typeface="+mn-ea"/>
          <a:cs typeface="+mn-cs"/>
        </a:defRPr>
      </a:lvl2pPr>
      <a:lvl3pPr marL="814403" marR="0" indent="-229911" algn="l" defTabSz="932559" rtl="0" eaLnBrk="1" fontAlgn="auto" latinLnBrk="0" hangingPunct="1">
        <a:lnSpc>
          <a:spcPct val="90000"/>
        </a:lnSpc>
        <a:spcBef>
          <a:spcPct val="20000"/>
        </a:spcBef>
        <a:spcAft>
          <a:spcPts val="0"/>
        </a:spcAft>
        <a:buClrTx/>
        <a:buSzPct val="90000"/>
        <a:buFont typeface="Wingdings" pitchFamily="2" charset="2"/>
        <a:buChar char="§"/>
        <a:tabLst>
          <a:tab pos="814403" algn="l"/>
        </a:tabLst>
        <a:defRPr sz="2040" kern="1200" spc="0" baseline="0">
          <a:solidFill>
            <a:srgbClr val="505050"/>
          </a:solidFill>
          <a:latin typeface="+mn-lt"/>
          <a:ea typeface="+mn-ea"/>
          <a:cs typeface="+mn-cs"/>
        </a:defRPr>
      </a:lvl3pPr>
      <a:lvl4pPr marL="1050791" marR="0" indent="-236387" algn="l" defTabSz="932559" rtl="0" eaLnBrk="1" fontAlgn="auto" latinLnBrk="0" hangingPunct="1">
        <a:lnSpc>
          <a:spcPct val="90000"/>
        </a:lnSpc>
        <a:spcBef>
          <a:spcPct val="20000"/>
        </a:spcBef>
        <a:spcAft>
          <a:spcPts val="0"/>
        </a:spcAft>
        <a:buClrTx/>
        <a:buSzPct val="90000"/>
        <a:buFont typeface="Wingdings" pitchFamily="2" charset="2"/>
        <a:buChar char="§"/>
        <a:tabLst/>
        <a:defRPr sz="1836" kern="1200" spc="0" baseline="0">
          <a:solidFill>
            <a:srgbClr val="505050"/>
          </a:solidFill>
          <a:latin typeface="+mn-lt"/>
          <a:ea typeface="+mn-ea"/>
          <a:cs typeface="+mn-cs"/>
        </a:defRPr>
      </a:lvl4pPr>
      <a:lvl5pPr marL="1280702" marR="0" indent="-229911" algn="l" defTabSz="932559" rtl="0" eaLnBrk="1" fontAlgn="auto" latinLnBrk="0" hangingPunct="1">
        <a:lnSpc>
          <a:spcPct val="90000"/>
        </a:lnSpc>
        <a:spcBef>
          <a:spcPct val="20000"/>
        </a:spcBef>
        <a:spcAft>
          <a:spcPts val="0"/>
        </a:spcAft>
        <a:buClrTx/>
        <a:buSzPct val="90000"/>
        <a:buFont typeface="Wingdings" pitchFamily="2" charset="2"/>
        <a:buChar char="§"/>
        <a:tabLst>
          <a:tab pos="1280702" algn="l"/>
        </a:tabLst>
        <a:defRPr sz="1836" kern="1200" spc="0" baseline="0">
          <a:solidFill>
            <a:srgbClr val="505050"/>
          </a:solidFill>
          <a:latin typeface="+mn-lt"/>
          <a:ea typeface="+mn-ea"/>
          <a:cs typeface="+mn-cs"/>
        </a:defRPr>
      </a:lvl5pPr>
      <a:lvl6pPr marL="2564538" indent="-233140" algn="l" defTabSz="932559"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30817" indent="-233140" algn="l" defTabSz="932559"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497097" indent="-233140" algn="l" defTabSz="932559"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3963377" indent="-233140" algn="l" defTabSz="932559" rtl="0" eaLnBrk="1" latinLnBrk="0" hangingPunct="1">
        <a:spcBef>
          <a:spcPct val="20000"/>
        </a:spcBef>
        <a:buFont typeface="Arial" pitchFamily="34" charset="0"/>
        <a:buChar char="•"/>
        <a:defRPr sz="2040" kern="1200">
          <a:solidFill>
            <a:schemeClr val="tx1"/>
          </a:solidFill>
          <a:latin typeface="+mn-lt"/>
          <a:ea typeface="+mn-ea"/>
          <a:cs typeface="+mn-cs"/>
        </a:defRPr>
      </a:lvl9pPr>
    </p:bodyStyle>
    <p:otherStyle>
      <a:defPPr>
        <a:defRPr lang="en-US"/>
      </a:defPPr>
      <a:lvl1pPr marL="0" algn="l" defTabSz="932559" rtl="0" eaLnBrk="1" latinLnBrk="0" hangingPunct="1">
        <a:defRPr sz="1836" kern="1200">
          <a:solidFill>
            <a:schemeClr val="tx1"/>
          </a:solidFill>
          <a:latin typeface="+mn-lt"/>
          <a:ea typeface="+mn-ea"/>
          <a:cs typeface="+mn-cs"/>
        </a:defRPr>
      </a:lvl1pPr>
      <a:lvl2pPr marL="466280" algn="l" defTabSz="932559" rtl="0" eaLnBrk="1" latinLnBrk="0" hangingPunct="1">
        <a:defRPr sz="1836" kern="1200">
          <a:solidFill>
            <a:schemeClr val="tx1"/>
          </a:solidFill>
          <a:latin typeface="+mn-lt"/>
          <a:ea typeface="+mn-ea"/>
          <a:cs typeface="+mn-cs"/>
        </a:defRPr>
      </a:lvl2pPr>
      <a:lvl3pPr marL="932559" algn="l" defTabSz="932559" rtl="0" eaLnBrk="1" latinLnBrk="0" hangingPunct="1">
        <a:defRPr sz="1836" kern="1200">
          <a:solidFill>
            <a:schemeClr val="tx1"/>
          </a:solidFill>
          <a:latin typeface="+mn-lt"/>
          <a:ea typeface="+mn-ea"/>
          <a:cs typeface="+mn-cs"/>
        </a:defRPr>
      </a:lvl3pPr>
      <a:lvl4pPr marL="1398839" algn="l" defTabSz="932559" rtl="0" eaLnBrk="1" latinLnBrk="0" hangingPunct="1">
        <a:defRPr sz="1836" kern="1200">
          <a:solidFill>
            <a:schemeClr val="tx1"/>
          </a:solidFill>
          <a:latin typeface="+mn-lt"/>
          <a:ea typeface="+mn-ea"/>
          <a:cs typeface="+mn-cs"/>
        </a:defRPr>
      </a:lvl4pPr>
      <a:lvl5pPr marL="1865119" algn="l" defTabSz="932559" rtl="0" eaLnBrk="1" latinLnBrk="0" hangingPunct="1">
        <a:defRPr sz="1836" kern="1200">
          <a:solidFill>
            <a:schemeClr val="tx1"/>
          </a:solidFill>
          <a:latin typeface="+mn-lt"/>
          <a:ea typeface="+mn-ea"/>
          <a:cs typeface="+mn-cs"/>
        </a:defRPr>
      </a:lvl5pPr>
      <a:lvl6pPr marL="2331399" algn="l" defTabSz="932559" rtl="0" eaLnBrk="1" latinLnBrk="0" hangingPunct="1">
        <a:defRPr sz="1836" kern="1200">
          <a:solidFill>
            <a:schemeClr val="tx1"/>
          </a:solidFill>
          <a:latin typeface="+mn-lt"/>
          <a:ea typeface="+mn-ea"/>
          <a:cs typeface="+mn-cs"/>
        </a:defRPr>
      </a:lvl6pPr>
      <a:lvl7pPr marL="2797677" algn="l" defTabSz="932559" rtl="0" eaLnBrk="1" latinLnBrk="0" hangingPunct="1">
        <a:defRPr sz="1836" kern="1200">
          <a:solidFill>
            <a:schemeClr val="tx1"/>
          </a:solidFill>
          <a:latin typeface="+mn-lt"/>
          <a:ea typeface="+mn-ea"/>
          <a:cs typeface="+mn-cs"/>
        </a:defRPr>
      </a:lvl7pPr>
      <a:lvl8pPr marL="3263957" algn="l" defTabSz="932559" rtl="0" eaLnBrk="1" latinLnBrk="0" hangingPunct="1">
        <a:defRPr sz="1836" kern="1200">
          <a:solidFill>
            <a:schemeClr val="tx1"/>
          </a:solidFill>
          <a:latin typeface="+mn-lt"/>
          <a:ea typeface="+mn-ea"/>
          <a:cs typeface="+mn-cs"/>
        </a:defRPr>
      </a:lvl8pPr>
      <a:lvl9pPr marL="3730237" algn="l" defTabSz="932559" rtl="0" eaLnBrk="1" latinLnBrk="0" hangingPunct="1">
        <a:defRPr sz="1836"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3" name="Group 2"/>
          <p:cNvGrpSpPr/>
          <p:nvPr userDrawn="1"/>
        </p:nvGrpSpPr>
        <p:grpSpPr>
          <a:xfrm>
            <a:off x="12618967" y="0"/>
            <a:ext cx="952401" cy="5766967"/>
            <a:chOff x="12618967" y="0"/>
            <a:chExt cx="952401" cy="5766967"/>
          </a:xfrm>
        </p:grpSpPr>
        <p:grpSp>
          <p:nvGrpSpPr>
            <p:cNvPr id="26" name="Group 25"/>
            <p:cNvGrpSpPr/>
            <p:nvPr userDrawn="1"/>
          </p:nvGrpSpPr>
          <p:grpSpPr>
            <a:xfrm rot="5400000">
              <a:off x="11584220" y="1040742"/>
              <a:ext cx="2698730" cy="629236"/>
              <a:chOff x="1584344" y="4543426"/>
              <a:chExt cx="2698730" cy="629236"/>
            </a:xfrm>
          </p:grpSpPr>
          <p:sp>
            <p:nvSpPr>
              <p:cNvPr id="37" name="Rectangle 36"/>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err="1">
                    <a:gradFill>
                      <a:gsLst>
                        <a:gs pos="0">
                          <a:srgbClr val="FFFFFF"/>
                        </a:gs>
                        <a:gs pos="100000">
                          <a:srgbClr val="FFFFFF"/>
                        </a:gs>
                      </a:gsLst>
                      <a:lin ang="5400000" scaled="0"/>
                    </a:gradFill>
                    <a:latin typeface="+mn-lt"/>
                    <a:ea typeface="Segoe UI" pitchFamily="34" charset="0"/>
                    <a:cs typeface="Segoe UI" pitchFamily="34" charset="0"/>
                  </a:rPr>
                  <a:t>Oragen</a:t>
                </a:r>
                <a:endPar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endParaRPr>
              </a:p>
              <a:p>
                <a:pPr algn="l" defTabSz="932472"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216 G:59 B:1</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41" name="Rectangle 40"/>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R:0 G:120 B:215</a:t>
                </a:r>
              </a:p>
            </p:txBody>
          </p:sp>
          <p:sp>
            <p:nvSpPr>
              <p:cNvPr id="42" name="Rectangle 41"/>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Gray</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R:80 G:80 B:80</a:t>
                </a:r>
              </a:p>
            </p:txBody>
          </p:sp>
          <p:sp>
            <p:nvSpPr>
              <p:cNvPr id="43" name="Rectangle 42"/>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Yellow</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G:185 B:0</a:t>
                </a:r>
              </a:p>
            </p:txBody>
          </p:sp>
          <p:sp>
            <p:nvSpPr>
              <p:cNvPr id="44" name="Rectangle 43"/>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Orange</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G:140 B:0</a:t>
                </a:r>
              </a:p>
            </p:txBody>
          </p:sp>
          <p:sp>
            <p:nvSpPr>
              <p:cNvPr id="45" name="Rectangle 44"/>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Gray</a:t>
                </a:r>
              </a:p>
              <a:p>
                <a:pPr algn="l" defTabSz="932472" fontAlgn="base">
                  <a:lnSpc>
                    <a:spcPct val="100000"/>
                  </a:lnSpc>
                  <a:spcBef>
                    <a:spcPct val="0"/>
                  </a:spcBef>
                  <a:spcAft>
                    <a:spcPct val="0"/>
                  </a:spcAft>
                </a:pPr>
                <a:r>
                  <a:rPr lang="en-US" sz="500" dirty="0">
                    <a:gradFill>
                      <a:gsLst>
                        <a:gs pos="37168">
                          <a:srgbClr val="292929"/>
                        </a:gs>
                        <a:gs pos="72000">
                          <a:srgbClr val="292929"/>
                        </a:gs>
                      </a:gsLst>
                      <a:lin ang="5400000" scaled="0"/>
                    </a:gradFill>
                    <a:ea typeface="Segoe UI" pitchFamily="34" charset="0"/>
                    <a:cs typeface="Segoe UI" pitchFamily="34" charset="0"/>
                  </a:rPr>
                  <a:t>R:</a:t>
                </a:r>
                <a:r>
                  <a:rPr lang="en-US" sz="500" baseline="0" dirty="0">
                    <a:gradFill>
                      <a:gsLst>
                        <a:gs pos="37168">
                          <a:srgbClr val="292929"/>
                        </a:gs>
                        <a:gs pos="72000">
                          <a:srgbClr val="292929"/>
                        </a:gs>
                      </a:gsLst>
                      <a:lin ang="5400000" scaled="0"/>
                    </a:gradFill>
                    <a:ea typeface="Segoe UI" pitchFamily="34" charset="0"/>
                    <a:cs typeface="Segoe UI" pitchFamily="34" charset="0"/>
                  </a:rPr>
                  <a:t>210 G:210 B:210</a:t>
                </a:r>
                <a:endParaRPr lang="en-US" sz="500" dirty="0">
                  <a:gradFill>
                    <a:gsLst>
                      <a:gs pos="37168">
                        <a:srgbClr val="292929"/>
                      </a:gs>
                      <a:gs pos="72000">
                        <a:srgbClr val="292929"/>
                      </a:gs>
                    </a:gsLst>
                    <a:lin ang="5400000" scaled="0"/>
                  </a:gradFill>
                  <a:ea typeface="Segoe UI" pitchFamily="34" charset="0"/>
                  <a:cs typeface="Segoe UI" pitchFamily="34" charset="0"/>
                </a:endParaRPr>
              </a:p>
            </p:txBody>
          </p:sp>
        </p:grpSp>
        <p:sp>
          <p:nvSpPr>
            <p:cNvPr id="28" name="TextBox 27"/>
            <p:cNvSpPr txBox="1"/>
            <p:nvPr userDrawn="1"/>
          </p:nvSpPr>
          <p:spPr>
            <a:xfrm rot="5400000">
              <a:off x="12988035" y="260168"/>
              <a:ext cx="843501"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Main colors</a:t>
              </a:r>
            </a:p>
          </p:txBody>
        </p:sp>
        <p:sp>
          <p:nvSpPr>
            <p:cNvPr id="32" name="TextBox 31"/>
            <p:cNvSpPr txBox="1"/>
            <p:nvPr userDrawn="1"/>
          </p:nvSpPr>
          <p:spPr>
            <a:xfrm rot="5400000">
              <a:off x="11742070" y="4230580"/>
              <a:ext cx="2656496"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Secondary colors (use only when necessary)</a:t>
              </a:r>
            </a:p>
          </p:txBody>
        </p:sp>
        <p:sp>
          <p:nvSpPr>
            <p:cNvPr id="22" name="Rectangle 21"/>
            <p:cNvSpPr/>
            <p:nvPr userDrawn="1"/>
          </p:nvSpPr>
          <p:spPr bwMode="auto">
            <a:xfrm rot="5400000">
              <a:off x="12328888" y="5187119"/>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Red</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168 G:0 B:0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3" name="Rectangle 22"/>
            <p:cNvSpPr/>
            <p:nvPr userDrawn="1"/>
          </p:nvSpPr>
          <p:spPr bwMode="auto">
            <a:xfrm rot="5400000">
              <a:off x="12328888" y="3353997"/>
              <a:ext cx="869930" cy="289766"/>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Light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R:16</a:t>
              </a:r>
              <a:r>
                <a:rPr lang="en-US" sz="500" baseline="0" dirty="0">
                  <a:gradFill>
                    <a:gsLst>
                      <a:gs pos="2092">
                        <a:srgbClr val="F8F8F8"/>
                      </a:gs>
                      <a:gs pos="10042">
                        <a:srgbClr val="F8F8F8"/>
                      </a:gs>
                    </a:gsLst>
                    <a:lin ang="5400000" scaled="0"/>
                  </a:gradFill>
                  <a:ea typeface="Segoe UI" pitchFamily="34" charset="0"/>
                  <a:cs typeface="Segoe UI" pitchFamily="34" charset="0"/>
                </a:rPr>
                <a:t> G:124 B:16</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4" name="Rectangle 23"/>
            <p:cNvSpPr/>
            <p:nvPr userDrawn="1"/>
          </p:nvSpPr>
          <p:spPr bwMode="auto">
            <a:xfrm rot="5400000">
              <a:off x="12328888" y="4272719"/>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R0 G32 B80</a:t>
              </a:r>
            </a:p>
          </p:txBody>
        </p:sp>
      </p:grpSp>
    </p:spTree>
    <p:extLst>
      <p:ext uri="{BB962C8B-B14F-4D97-AF65-F5344CB8AC3E}">
        <p14:creationId xmlns:p14="http://schemas.microsoft.com/office/powerpoint/2010/main" val="3318452199"/>
      </p:ext>
    </p:extLst>
  </p:cSld>
  <p:clrMap bg1="lt1" tx1="dk1" bg2="lt2" tx2="dk2" accent1="accent1" accent2="accent2" accent3="accent3" accent4="accent4" accent5="accent5" accent6="accent6" hlink="hlink" folHlink="folHlink"/>
  <p:sldLayoutIdLst>
    <p:sldLayoutId id="2147484378" r:id="rId1"/>
    <p:sldLayoutId id="2147484379" r:id="rId2"/>
    <p:sldLayoutId id="2147484380" r:id="rId3"/>
    <p:sldLayoutId id="2147484381" r:id="rId4"/>
    <p:sldLayoutId id="2147484382" r:id="rId5"/>
    <p:sldLayoutId id="2147484383" r:id="rId6"/>
    <p:sldLayoutId id="2147484384" r:id="rId7"/>
    <p:sldLayoutId id="2147484385" r:id="rId8"/>
    <p:sldLayoutId id="2147484386" r:id="rId9"/>
    <p:sldLayoutId id="2147484387" r:id="rId10"/>
    <p:sldLayoutId id="2147484388" r:id="rId11"/>
    <p:sldLayoutId id="2147484389" r:id="rId12"/>
    <p:sldLayoutId id="2147484390" r:id="rId13"/>
    <p:sldLayoutId id="2147484391" r:id="rId14"/>
    <p:sldLayoutId id="2147484392" r:id="rId15"/>
    <p:sldLayoutId id="2147484393" r:id="rId16"/>
    <p:sldLayoutId id="2147484394" r:id="rId17"/>
    <p:sldLayoutId id="2147484395" r:id="rId18"/>
    <p:sldLayoutId id="2147484396" r:id="rId19"/>
    <p:sldLayoutId id="2147484397" r:id="rId20"/>
    <p:sldLayoutId id="2147484398" r:id="rId21"/>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hyperlink" Target="http://fasttrack.microsoft.com/roadmap"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18" Type="http://schemas.openxmlformats.org/officeDocument/2006/relationships/image" Target="../media/image34.jpeg"/><Relationship Id="rId3" Type="http://schemas.openxmlformats.org/officeDocument/2006/relationships/image" Target="../media/image19.jpeg"/><Relationship Id="rId21" Type="http://schemas.openxmlformats.org/officeDocument/2006/relationships/image" Target="../media/image18.png"/><Relationship Id="rId7" Type="http://schemas.openxmlformats.org/officeDocument/2006/relationships/image" Target="../media/image23.png"/><Relationship Id="rId12" Type="http://schemas.openxmlformats.org/officeDocument/2006/relationships/image" Target="../media/image28.png"/><Relationship Id="rId17" Type="http://schemas.openxmlformats.org/officeDocument/2006/relationships/image" Target="../media/image33.png"/><Relationship Id="rId2" Type="http://schemas.openxmlformats.org/officeDocument/2006/relationships/notesSlide" Target="../notesSlides/notesSlide14.xml"/><Relationship Id="rId16" Type="http://schemas.openxmlformats.org/officeDocument/2006/relationships/image" Target="../media/image32.png"/><Relationship Id="rId20" Type="http://schemas.openxmlformats.org/officeDocument/2006/relationships/image" Target="../media/image36.jpeg"/><Relationship Id="rId1" Type="http://schemas.openxmlformats.org/officeDocument/2006/relationships/slideLayout" Target="../slideLayouts/slideLayout11.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jpeg"/><Relationship Id="rId15" Type="http://schemas.openxmlformats.org/officeDocument/2006/relationships/image" Target="../media/image31.png"/><Relationship Id="rId10" Type="http://schemas.openxmlformats.org/officeDocument/2006/relationships/image" Target="../media/image26.png"/><Relationship Id="rId19" Type="http://schemas.openxmlformats.org/officeDocument/2006/relationships/image" Target="../media/image35.png"/><Relationship Id="rId4" Type="http://schemas.openxmlformats.org/officeDocument/2006/relationships/image" Target="../media/image20.jpeg"/><Relationship Id="rId9" Type="http://schemas.openxmlformats.org/officeDocument/2006/relationships/image" Target="../media/image25.png"/><Relationship Id="rId14" Type="http://schemas.openxmlformats.org/officeDocument/2006/relationships/image" Target="../media/image30.png"/></Relationships>
</file>

<file path=ppt/slides/_rels/slide1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1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1.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xml"/><Relationship Id="rId5" Type="http://schemas.openxmlformats.org/officeDocument/2006/relationships/image" Target="../media/image50.png"/><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3.xml"/><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3.xml"/><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hyperlink" Target="http://www.projility.com/blog/" TargetMode="External"/><Relationship Id="rId2" Type="http://schemas.openxmlformats.org/officeDocument/2006/relationships/hyperlink" Target="mailto:rob@Projility.com" TargetMode="Externa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hyperlink" Target="http://fasttrack.microsoft.com/" TargetMode="External"/><Relationship Id="rId1" Type="http://schemas.openxmlformats.org/officeDocument/2006/relationships/slideLayout" Target="../slideLayouts/slideLayout90.xml"/></Relationships>
</file>

<file path=ppt/slides/_rels/slide32.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hyperlink" Target="http://techcommunity.microsoft.com/" TargetMode="External"/><Relationship Id="rId1" Type="http://schemas.openxmlformats.org/officeDocument/2006/relationships/slideLayout" Target="../slideLayouts/slideLayout90.xml"/></Relationships>
</file>

<file path=ppt/slides/_rels/slide33.xml.rels><?xml version="1.0" encoding="UTF-8" standalone="yes"?>
<Relationships xmlns="http://schemas.openxmlformats.org/package/2006/relationships"><Relationship Id="rId3" Type="http://schemas.openxmlformats.org/officeDocument/2006/relationships/hyperlink" Target="http://myignite.microsoft.com/" TargetMode="External"/><Relationship Id="rId2" Type="http://schemas.openxmlformats.org/officeDocument/2006/relationships/notesSlide" Target="../notesSlides/notesSlide16.xml"/><Relationship Id="rId1" Type="http://schemas.openxmlformats.org/officeDocument/2006/relationships/slideLayout" Target="../slideLayouts/slideLayout18.xml"/><Relationship Id="rId6" Type="http://schemas.openxmlformats.org/officeDocument/2006/relationships/image" Target="../media/image61.png"/><Relationship Id="rId5" Type="http://schemas.openxmlformats.org/officeDocument/2006/relationships/image" Target="../media/image60.jpg"/><Relationship Id="rId4" Type="http://schemas.openxmlformats.org/officeDocument/2006/relationships/hyperlink" Target="https://aka.ms/ignite.mobileapp"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4701" y="1679645"/>
            <a:ext cx="10698363" cy="1828786"/>
          </a:xfrm>
        </p:spPr>
        <p:txBody>
          <a:bodyPr/>
          <a:lstStyle/>
          <a:p>
            <a:r>
              <a:rPr lang="en-US" dirty="0"/>
              <a:t>Learn how to establish a successful Project &amp; Portfolio Practice, First Hand</a:t>
            </a:r>
          </a:p>
        </p:txBody>
      </p:sp>
      <p:sp>
        <p:nvSpPr>
          <p:cNvPr id="5" name="Text Placeholder 4"/>
          <p:cNvSpPr>
            <a:spLocks noGrp="1"/>
          </p:cNvSpPr>
          <p:nvPr>
            <p:ph type="body" sz="quarter" idx="12"/>
          </p:nvPr>
        </p:nvSpPr>
        <p:spPr>
          <a:xfrm>
            <a:off x="274701" y="3771579"/>
            <a:ext cx="7315137" cy="1828007"/>
          </a:xfrm>
        </p:spPr>
        <p:txBody>
          <a:bodyPr/>
          <a:lstStyle/>
          <a:p>
            <a:r>
              <a:rPr lang="en-US" dirty="0"/>
              <a:t>Bill Allars – AGL</a:t>
            </a:r>
          </a:p>
          <a:p>
            <a:r>
              <a:rPr lang="en-US" dirty="0"/>
              <a:t>Keith </a:t>
            </a:r>
            <a:r>
              <a:rPr lang="en-US" dirty="0" err="1"/>
              <a:t>Rigoni</a:t>
            </a:r>
            <a:r>
              <a:rPr lang="en-US" dirty="0"/>
              <a:t> – Stryker</a:t>
            </a:r>
          </a:p>
          <a:p>
            <a:r>
              <a:rPr lang="en-US" dirty="0"/>
              <a:t>Rob Hirschmann – Projility</a:t>
            </a:r>
          </a:p>
          <a:p>
            <a:r>
              <a:rPr lang="en-US" dirty="0"/>
              <a:t>Yuval Stern – Microsoft (Facilitator)</a:t>
            </a:r>
          </a:p>
        </p:txBody>
      </p:sp>
      <p:sp>
        <p:nvSpPr>
          <p:cNvPr id="2" name="Rectangle 1"/>
          <p:cNvSpPr/>
          <p:nvPr/>
        </p:nvSpPr>
        <p:spPr>
          <a:xfrm>
            <a:off x="11155943" y="205458"/>
            <a:ext cx="1090363" cy="369332"/>
          </a:xfrm>
          <a:prstGeom prst="rect">
            <a:avLst/>
          </a:prstGeom>
        </p:spPr>
        <p:txBody>
          <a:bodyPr wrap="none">
            <a:spAutoFit/>
          </a:bodyPr>
          <a:lstStyle/>
          <a:p>
            <a:r>
              <a:rPr lang="en-US" dirty="0"/>
              <a:t>BRK1005</a:t>
            </a:r>
          </a:p>
        </p:txBody>
      </p:sp>
    </p:spTree>
    <p:extLst>
      <p:ext uri="{BB962C8B-B14F-4D97-AF65-F5344CB8AC3E}">
        <p14:creationId xmlns:p14="http://schemas.microsoft.com/office/powerpoint/2010/main" val="2760755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74638" y="1942799"/>
            <a:ext cx="7498062" cy="4967514"/>
          </a:xfrm>
        </p:spPr>
        <p:txBody>
          <a:bodyPr/>
          <a:lstStyle/>
          <a:p>
            <a:r>
              <a:rPr lang="en-US" sz="2800" dirty="0"/>
              <a:t>Cloud-based solution that aligned with the AGL IT Strategy</a:t>
            </a:r>
          </a:p>
          <a:p>
            <a:r>
              <a:rPr lang="en-US" sz="2800" dirty="0"/>
              <a:t>License-based model</a:t>
            </a:r>
          </a:p>
          <a:p>
            <a:r>
              <a:rPr lang="en-US" sz="2800" dirty="0"/>
              <a:t>Portfolio &amp; Project Management capabilities</a:t>
            </a:r>
          </a:p>
          <a:p>
            <a:r>
              <a:rPr lang="en-US" sz="2800" dirty="0"/>
              <a:t>Capture of metadata, documents and registers in a single location</a:t>
            </a:r>
          </a:p>
          <a:p>
            <a:r>
              <a:rPr lang="en-US" sz="2800" dirty="0"/>
              <a:t>Access to functionality upgrades as they become available</a:t>
            </a:r>
          </a:p>
          <a:p>
            <a:r>
              <a:rPr lang="en-US" sz="2800" dirty="0"/>
              <a:t>Available as part of our existing Office365 subscription</a:t>
            </a:r>
          </a:p>
          <a:p>
            <a:r>
              <a:rPr lang="en-US" sz="2800" dirty="0"/>
              <a:t>Links easily to MS Power BI for Dashboarding</a:t>
            </a:r>
          </a:p>
        </p:txBody>
      </p:sp>
      <p:sp>
        <p:nvSpPr>
          <p:cNvPr id="2" name="Title 1"/>
          <p:cNvSpPr>
            <a:spLocks noGrp="1"/>
          </p:cNvSpPr>
          <p:nvPr>
            <p:ph type="title"/>
          </p:nvPr>
        </p:nvSpPr>
        <p:spPr/>
        <p:txBody>
          <a:bodyPr/>
          <a:lstStyle/>
          <a:p>
            <a:r>
              <a:rPr lang="en-US" dirty="0"/>
              <a:t>Why Microsoft PPM?</a:t>
            </a:r>
            <a:br>
              <a:rPr lang="en-US" dirty="0"/>
            </a:br>
            <a:r>
              <a:rPr lang="en-US" sz="4000" dirty="0">
                <a:gradFill>
                  <a:gsLst>
                    <a:gs pos="0">
                      <a:schemeClr val="tx2"/>
                    </a:gs>
                    <a:gs pos="100000">
                      <a:schemeClr val="tx2"/>
                    </a:gs>
                  </a:gsLst>
                  <a:lin ang="5400000" scaled="0"/>
                </a:gradFill>
              </a:rPr>
              <a:t>Moving from the Dark Ages to the Age of Enlightenment</a:t>
            </a:r>
          </a:p>
        </p:txBody>
      </p:sp>
      <p:pic>
        <p:nvPicPr>
          <p:cNvPr id="6" name="Picture 5"/>
          <p:cNvPicPr>
            <a:picLocks noChangeAspect="1"/>
          </p:cNvPicPr>
          <p:nvPr/>
        </p:nvPicPr>
        <p:blipFill>
          <a:blip r:embed="rId3"/>
          <a:stretch>
            <a:fillRect/>
          </a:stretch>
        </p:blipFill>
        <p:spPr>
          <a:xfrm>
            <a:off x="7444751" y="1676054"/>
            <a:ext cx="4719452" cy="3101354"/>
          </a:xfrm>
          <a:prstGeom prst="rect">
            <a:avLst/>
          </a:prstGeom>
        </p:spPr>
      </p:pic>
      <p:pic>
        <p:nvPicPr>
          <p:cNvPr id="7" name="Picture 6"/>
          <p:cNvPicPr>
            <a:picLocks noChangeAspect="1"/>
          </p:cNvPicPr>
          <p:nvPr/>
        </p:nvPicPr>
        <p:blipFill>
          <a:blip r:embed="rId4"/>
          <a:stretch>
            <a:fillRect/>
          </a:stretch>
        </p:blipFill>
        <p:spPr>
          <a:xfrm>
            <a:off x="7444751" y="4777408"/>
            <a:ext cx="4719452" cy="2067569"/>
          </a:xfrm>
          <a:prstGeom prst="rect">
            <a:avLst/>
          </a:prstGeom>
        </p:spPr>
      </p:pic>
    </p:spTree>
    <p:extLst>
      <p:ext uri="{BB962C8B-B14F-4D97-AF65-F5344CB8AC3E}">
        <p14:creationId xmlns:p14="http://schemas.microsoft.com/office/powerpoint/2010/main" val="1418134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74639" y="4320213"/>
            <a:ext cx="12043394" cy="2480679"/>
          </a:xfrm>
        </p:spPr>
        <p:txBody>
          <a:bodyPr/>
          <a:lstStyle/>
          <a:p>
            <a:pPr marL="0" indent="0">
              <a:buNone/>
            </a:pPr>
            <a:r>
              <a:rPr lang="en-US" sz="2800" dirty="0"/>
              <a:t>Key Lessons Learned</a:t>
            </a:r>
          </a:p>
          <a:p>
            <a:r>
              <a:rPr lang="en-US" sz="2000" dirty="0"/>
              <a:t>Change Management effort is significant and is easy to under-estimate (particularly if you change processes or remove Project Manager discretions)</a:t>
            </a:r>
          </a:p>
          <a:p>
            <a:r>
              <a:rPr lang="en-US" sz="2000" dirty="0"/>
              <a:t>You will underestimate the number of licences that you require (we estimated 250, it is now over 800)</a:t>
            </a:r>
          </a:p>
          <a:p>
            <a:r>
              <a:rPr lang="en-US" sz="2000" dirty="0"/>
              <a:t>Build it and they will come – We started with one instance, we now have three</a:t>
            </a:r>
          </a:p>
          <a:p>
            <a:r>
              <a:rPr lang="en-US" sz="2000" dirty="0"/>
              <a:t>Don’t try to boil the ocean at the first attempt – Develop a roadmap for the product implementation and execute against it</a:t>
            </a:r>
          </a:p>
        </p:txBody>
      </p:sp>
      <p:sp>
        <p:nvSpPr>
          <p:cNvPr id="2" name="Title 1"/>
          <p:cNvSpPr>
            <a:spLocks noGrp="1"/>
          </p:cNvSpPr>
          <p:nvPr>
            <p:ph type="title"/>
          </p:nvPr>
        </p:nvSpPr>
        <p:spPr/>
        <p:txBody>
          <a:bodyPr/>
          <a:lstStyle/>
          <a:p>
            <a:r>
              <a:rPr lang="en-US" dirty="0"/>
              <a:t>Solution Lifecycle &amp; Process</a:t>
            </a:r>
            <a:br>
              <a:rPr lang="en-US" dirty="0"/>
            </a:br>
            <a:r>
              <a:rPr lang="en-US" sz="4000" dirty="0">
                <a:gradFill>
                  <a:gsLst>
                    <a:gs pos="0">
                      <a:schemeClr val="tx2"/>
                    </a:gs>
                    <a:gs pos="100000">
                      <a:schemeClr val="tx2"/>
                    </a:gs>
                  </a:gsLst>
                  <a:lin ang="5400000" scaled="0"/>
                </a:gradFill>
              </a:rPr>
              <a:t>PPM in 3 months (It can be done, for less than you think)</a:t>
            </a:r>
          </a:p>
        </p:txBody>
      </p:sp>
      <p:graphicFrame>
        <p:nvGraphicFramePr>
          <p:cNvPr id="9" name="Table 8"/>
          <p:cNvGraphicFramePr>
            <a:graphicFrameLocks noGrp="1"/>
          </p:cNvGraphicFramePr>
          <p:nvPr>
            <p:extLst>
              <p:ext uri="{D42A27DB-BD31-4B8C-83A1-F6EECF244321}">
                <p14:modId xmlns:p14="http://schemas.microsoft.com/office/powerpoint/2010/main" val="2105844071"/>
              </p:ext>
            </p:extLst>
          </p:nvPr>
        </p:nvGraphicFramePr>
        <p:xfrm>
          <a:off x="274984" y="1637973"/>
          <a:ext cx="7132306" cy="2590800"/>
        </p:xfrm>
        <a:graphic>
          <a:graphicData uri="http://schemas.openxmlformats.org/drawingml/2006/table">
            <a:tbl>
              <a:tblPr firstRow="1" bandRow="1">
                <a:tableStyleId>{5C22544A-7EE6-4342-B048-85BDC9FD1C3A}</a:tableStyleId>
              </a:tblPr>
              <a:tblGrid>
                <a:gridCol w="2011722">
                  <a:extLst>
                    <a:ext uri="{9D8B030D-6E8A-4147-A177-3AD203B41FA5}">
                      <a16:colId xmlns:a16="http://schemas.microsoft.com/office/drawing/2014/main" val="20000"/>
                    </a:ext>
                  </a:extLst>
                </a:gridCol>
                <a:gridCol w="5120584">
                  <a:extLst>
                    <a:ext uri="{9D8B030D-6E8A-4147-A177-3AD203B41FA5}">
                      <a16:colId xmlns:a16="http://schemas.microsoft.com/office/drawing/2014/main" val="20001"/>
                    </a:ext>
                  </a:extLst>
                </a:gridCol>
              </a:tblGrid>
              <a:tr h="144288">
                <a:tc>
                  <a:txBody>
                    <a:bodyPr/>
                    <a:lstStyle/>
                    <a:p>
                      <a:r>
                        <a:rPr lang="en-US" dirty="0"/>
                        <a:t>Date</a:t>
                      </a:r>
                      <a:endParaRPr lang="en-AU" dirty="0"/>
                    </a:p>
                  </a:txBody>
                  <a:tcPr/>
                </a:tc>
                <a:tc>
                  <a:txBody>
                    <a:bodyPr/>
                    <a:lstStyle/>
                    <a:p>
                      <a:r>
                        <a:rPr lang="en-US" dirty="0"/>
                        <a:t>Milestone</a:t>
                      </a:r>
                      <a:endParaRPr lang="en-AU" dirty="0"/>
                    </a:p>
                  </a:txBody>
                  <a:tcPr/>
                </a:tc>
                <a:extLst>
                  <a:ext uri="{0D108BD9-81ED-4DB2-BD59-A6C34878D82A}">
                    <a16:rowId xmlns:a16="http://schemas.microsoft.com/office/drawing/2014/main" val="10000"/>
                  </a:ext>
                </a:extLst>
              </a:tr>
              <a:tr h="370840">
                <a:tc>
                  <a:txBody>
                    <a:bodyPr/>
                    <a:lstStyle/>
                    <a:p>
                      <a:r>
                        <a:rPr lang="en-US" dirty="0"/>
                        <a:t>April</a:t>
                      </a:r>
                      <a:r>
                        <a:rPr lang="en-US" baseline="0" dirty="0"/>
                        <a:t> 2014</a:t>
                      </a:r>
                      <a:endParaRPr lang="en-AU" dirty="0"/>
                    </a:p>
                  </a:txBody>
                  <a:tcPr/>
                </a:tc>
                <a:tc>
                  <a:txBody>
                    <a:bodyPr/>
                    <a:lstStyle/>
                    <a:p>
                      <a:r>
                        <a:rPr lang="en-US" dirty="0"/>
                        <a:t>Initial PoC of MS</a:t>
                      </a:r>
                      <a:r>
                        <a:rPr lang="en-US" baseline="0" dirty="0"/>
                        <a:t> PPM Completed</a:t>
                      </a:r>
                      <a:endParaRPr lang="en-AU" dirty="0"/>
                    </a:p>
                  </a:txBody>
                  <a:tcPr/>
                </a:tc>
                <a:extLst>
                  <a:ext uri="{0D108BD9-81ED-4DB2-BD59-A6C34878D82A}">
                    <a16:rowId xmlns:a16="http://schemas.microsoft.com/office/drawing/2014/main" val="10001"/>
                  </a:ext>
                </a:extLst>
              </a:tr>
              <a:tr h="370840">
                <a:tc>
                  <a:txBody>
                    <a:bodyPr/>
                    <a:lstStyle/>
                    <a:p>
                      <a:r>
                        <a:rPr lang="en-US" dirty="0"/>
                        <a:t>May 2014</a:t>
                      </a:r>
                      <a:endParaRPr lang="en-AU" dirty="0"/>
                    </a:p>
                  </a:txBody>
                  <a:tcPr/>
                </a:tc>
                <a:tc>
                  <a:txBody>
                    <a:bodyPr/>
                    <a:lstStyle/>
                    <a:p>
                      <a:r>
                        <a:rPr lang="en-US" dirty="0"/>
                        <a:t>Approval to implement MS PPM Received</a:t>
                      </a:r>
                      <a:endParaRPr lang="en-AU" dirty="0"/>
                    </a:p>
                  </a:txBody>
                  <a:tcPr/>
                </a:tc>
                <a:extLst>
                  <a:ext uri="{0D108BD9-81ED-4DB2-BD59-A6C34878D82A}">
                    <a16:rowId xmlns:a16="http://schemas.microsoft.com/office/drawing/2014/main" val="10002"/>
                  </a:ext>
                </a:extLst>
              </a:tr>
              <a:tr h="370840">
                <a:tc>
                  <a:txBody>
                    <a:bodyPr/>
                    <a:lstStyle/>
                    <a:p>
                      <a:r>
                        <a:rPr lang="en-US" dirty="0"/>
                        <a:t>May 2014 </a:t>
                      </a:r>
                      <a:endParaRPr lang="en-AU" dirty="0"/>
                    </a:p>
                  </a:txBody>
                  <a:tcPr/>
                </a:tc>
                <a:tc>
                  <a:txBody>
                    <a:bodyPr/>
                    <a:lstStyle/>
                    <a:p>
                      <a:r>
                        <a:rPr lang="en-US" dirty="0"/>
                        <a:t>EPM Partners selected as Delivery Partner</a:t>
                      </a:r>
                      <a:endParaRPr lang="en-AU" dirty="0"/>
                    </a:p>
                  </a:txBody>
                  <a:tcPr/>
                </a:tc>
                <a:extLst>
                  <a:ext uri="{0D108BD9-81ED-4DB2-BD59-A6C34878D82A}">
                    <a16:rowId xmlns:a16="http://schemas.microsoft.com/office/drawing/2014/main" val="10003"/>
                  </a:ext>
                </a:extLst>
              </a:tr>
              <a:tr h="370840">
                <a:tc>
                  <a:txBody>
                    <a:bodyPr/>
                    <a:lstStyle/>
                    <a:p>
                      <a:r>
                        <a:rPr lang="en-US" dirty="0"/>
                        <a:t>August 2014</a:t>
                      </a:r>
                      <a:endParaRPr lang="en-AU" dirty="0"/>
                    </a:p>
                  </a:txBody>
                  <a:tcPr/>
                </a:tc>
                <a:tc>
                  <a:txBody>
                    <a:bodyPr/>
                    <a:lstStyle/>
                    <a:p>
                      <a:r>
                        <a:rPr lang="en-US" dirty="0"/>
                        <a:t>MS PPM Rollout</a:t>
                      </a:r>
                      <a:r>
                        <a:rPr lang="en-US" baseline="0" dirty="0"/>
                        <a:t> </a:t>
                      </a:r>
                      <a:endParaRPr lang="en-AU" dirty="0"/>
                    </a:p>
                  </a:txBody>
                  <a:tcPr/>
                </a:tc>
                <a:extLst>
                  <a:ext uri="{0D108BD9-81ED-4DB2-BD59-A6C34878D82A}">
                    <a16:rowId xmlns:a16="http://schemas.microsoft.com/office/drawing/2014/main" val="10004"/>
                  </a:ext>
                </a:extLst>
              </a:tr>
              <a:tr h="370840">
                <a:tc>
                  <a:txBody>
                    <a:bodyPr/>
                    <a:lstStyle/>
                    <a:p>
                      <a:r>
                        <a:rPr lang="en-US" dirty="0"/>
                        <a:t>November 2014</a:t>
                      </a:r>
                      <a:endParaRPr lang="en-AU" dirty="0"/>
                    </a:p>
                  </a:txBody>
                  <a:tcPr/>
                </a:tc>
                <a:tc>
                  <a:txBody>
                    <a:bodyPr/>
                    <a:lstStyle/>
                    <a:p>
                      <a:r>
                        <a:rPr lang="en-US" dirty="0"/>
                        <a:t>MS PPM Rollout to AGL Energy Services</a:t>
                      </a:r>
                      <a:endParaRPr lang="en-AU" dirty="0"/>
                    </a:p>
                  </a:txBody>
                  <a:tcPr/>
                </a:tc>
                <a:extLst>
                  <a:ext uri="{0D108BD9-81ED-4DB2-BD59-A6C34878D82A}">
                    <a16:rowId xmlns:a16="http://schemas.microsoft.com/office/drawing/2014/main" val="10005"/>
                  </a:ext>
                </a:extLst>
              </a:tr>
              <a:tr h="370840">
                <a:tc>
                  <a:txBody>
                    <a:bodyPr/>
                    <a:lstStyle/>
                    <a:p>
                      <a:r>
                        <a:rPr lang="en-US" dirty="0"/>
                        <a:t>May 2015</a:t>
                      </a:r>
                      <a:endParaRPr lang="en-AU" dirty="0"/>
                    </a:p>
                  </a:txBody>
                  <a:tcPr/>
                </a:tc>
                <a:tc>
                  <a:txBody>
                    <a:bodyPr/>
                    <a:lstStyle/>
                    <a:p>
                      <a:r>
                        <a:rPr lang="en-US" dirty="0"/>
                        <a:t>MS PPM Rollout to AGL</a:t>
                      </a:r>
                      <a:r>
                        <a:rPr lang="en-US" baseline="0" dirty="0"/>
                        <a:t> Group Operations</a:t>
                      </a:r>
                      <a:endParaRPr lang="en-AU" dirty="0"/>
                    </a:p>
                  </a:txBody>
                  <a:tcPr/>
                </a:tc>
                <a:extLst>
                  <a:ext uri="{0D108BD9-81ED-4DB2-BD59-A6C34878D82A}">
                    <a16:rowId xmlns:a16="http://schemas.microsoft.com/office/drawing/2014/main" val="10006"/>
                  </a:ext>
                </a:extLst>
              </a:tr>
            </a:tbl>
          </a:graphicData>
        </a:graphic>
      </p:graphicFrame>
      <p:pic>
        <p:nvPicPr>
          <p:cNvPr id="4" name="Picture 3"/>
          <p:cNvPicPr>
            <a:picLocks noChangeAspect="1"/>
          </p:cNvPicPr>
          <p:nvPr/>
        </p:nvPicPr>
        <p:blipFill>
          <a:blip r:embed="rId3"/>
          <a:stretch>
            <a:fillRect/>
          </a:stretch>
        </p:blipFill>
        <p:spPr>
          <a:xfrm>
            <a:off x="7554191" y="1637973"/>
            <a:ext cx="4614093" cy="2590800"/>
          </a:xfrm>
          <a:prstGeom prst="rect">
            <a:avLst/>
          </a:prstGeom>
        </p:spPr>
      </p:pic>
    </p:spTree>
    <p:extLst>
      <p:ext uri="{BB962C8B-B14F-4D97-AF65-F5344CB8AC3E}">
        <p14:creationId xmlns:p14="http://schemas.microsoft.com/office/powerpoint/2010/main" val="2998813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74637" y="1942799"/>
            <a:ext cx="11889565" cy="4653582"/>
          </a:xfrm>
        </p:spPr>
        <p:txBody>
          <a:bodyPr/>
          <a:lstStyle/>
          <a:p>
            <a:r>
              <a:rPr lang="en-US" sz="2800" dirty="0"/>
              <a:t>Having robust methodologies at the outset of your journey will stand you in good stead as they can be automated as part of the implementation</a:t>
            </a:r>
          </a:p>
          <a:p>
            <a:r>
              <a:rPr lang="en-US" sz="2800" dirty="0" err="1"/>
              <a:t>Standardise</a:t>
            </a:r>
            <a:r>
              <a:rPr lang="en-US" sz="2800" dirty="0"/>
              <a:t> as much as you possibly can – if two workflows are similar, can you make them the same?</a:t>
            </a:r>
          </a:p>
          <a:p>
            <a:r>
              <a:rPr lang="en-US" sz="2800" dirty="0"/>
              <a:t>You define the workflows you want – the tool implements them</a:t>
            </a:r>
          </a:p>
          <a:p>
            <a:r>
              <a:rPr lang="en-US" sz="2800" dirty="0"/>
              <a:t>While there is limited “out of the box” support for Agile, you can support Agile projects in MS PPM with a little bit of imagination (Hint: Track sprints rather than backlogs)</a:t>
            </a:r>
          </a:p>
          <a:p>
            <a:r>
              <a:rPr lang="en-US" sz="2800" dirty="0"/>
              <a:t>You don’t have to automate everything at once</a:t>
            </a:r>
          </a:p>
          <a:p>
            <a:pPr lvl="1"/>
            <a:r>
              <a:rPr lang="en-US" sz="1400" dirty="0"/>
              <a:t>Our initial workflows reflected only the key project phases</a:t>
            </a:r>
          </a:p>
          <a:p>
            <a:pPr lvl="1"/>
            <a:r>
              <a:rPr lang="en-US" sz="1400" dirty="0"/>
              <a:t>We have subsequently automated the work management processes with our key delivery partners and are currently looking to automate the development of agendas, actions and decisions from our project governance (Approval) forums</a:t>
            </a:r>
          </a:p>
        </p:txBody>
      </p:sp>
      <p:sp>
        <p:nvSpPr>
          <p:cNvPr id="2" name="Title 1"/>
          <p:cNvSpPr>
            <a:spLocks noGrp="1"/>
          </p:cNvSpPr>
          <p:nvPr>
            <p:ph type="title"/>
          </p:nvPr>
        </p:nvSpPr>
        <p:spPr/>
        <p:txBody>
          <a:bodyPr/>
          <a:lstStyle/>
          <a:p>
            <a:r>
              <a:rPr lang="en-US" dirty="0"/>
              <a:t>PPM Methodology</a:t>
            </a:r>
            <a:br>
              <a:rPr lang="en-US" dirty="0"/>
            </a:br>
            <a:r>
              <a:rPr lang="en-US" sz="4000" dirty="0">
                <a:gradFill>
                  <a:gsLst>
                    <a:gs pos="0">
                      <a:schemeClr val="tx2"/>
                    </a:gs>
                    <a:gs pos="100000">
                      <a:schemeClr val="tx2"/>
                    </a:gs>
                  </a:gsLst>
                  <a:lin ang="5400000" scaled="0"/>
                </a:gradFill>
              </a:rPr>
              <a:t>Waterfall, Agile &amp; Hybrids</a:t>
            </a:r>
          </a:p>
        </p:txBody>
      </p:sp>
    </p:spTree>
    <p:extLst>
      <p:ext uri="{BB962C8B-B14F-4D97-AF65-F5344CB8AC3E}">
        <p14:creationId xmlns:p14="http://schemas.microsoft.com/office/powerpoint/2010/main" val="258694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7335028" y="1668482"/>
            <a:ext cx="4825337" cy="3214417"/>
          </a:xfrm>
          <a:prstGeom prst="rect">
            <a:avLst/>
          </a:prstGeom>
        </p:spPr>
      </p:pic>
      <p:sp>
        <p:nvSpPr>
          <p:cNvPr id="3" name="Text Placeholder 2"/>
          <p:cNvSpPr>
            <a:spLocks noGrp="1"/>
          </p:cNvSpPr>
          <p:nvPr>
            <p:ph type="body" sz="quarter" idx="10"/>
          </p:nvPr>
        </p:nvSpPr>
        <p:spPr>
          <a:xfrm>
            <a:off x="274638" y="1668482"/>
            <a:ext cx="6949428" cy="5441490"/>
          </a:xfrm>
        </p:spPr>
        <p:txBody>
          <a:bodyPr/>
          <a:lstStyle/>
          <a:p>
            <a:r>
              <a:rPr lang="en-US" sz="2000" dirty="0"/>
              <a:t>Utilise a partner when implementing MS PPM </a:t>
            </a:r>
          </a:p>
          <a:p>
            <a:pPr lvl="1"/>
            <a:r>
              <a:rPr lang="en-US" sz="1400" dirty="0"/>
              <a:t>They will have a standard product offering that will meet most of your needs</a:t>
            </a:r>
          </a:p>
          <a:p>
            <a:pPr lvl="1"/>
            <a:r>
              <a:rPr lang="en-US" sz="1400" dirty="0"/>
              <a:t>Leverage their knowledge of other installs and tool capabilities</a:t>
            </a:r>
          </a:p>
          <a:p>
            <a:pPr lvl="1"/>
            <a:r>
              <a:rPr lang="en-US" sz="1400" dirty="0"/>
              <a:t>They will ask you why you do certain things (save you from yourself)</a:t>
            </a:r>
          </a:p>
          <a:p>
            <a:r>
              <a:rPr lang="en-US" sz="2000" dirty="0"/>
              <a:t>Develop internal administration skills for the system</a:t>
            </a:r>
          </a:p>
          <a:p>
            <a:pPr lvl="1"/>
            <a:r>
              <a:rPr lang="en-US" sz="1400" dirty="0"/>
              <a:t>MS PPM Administration</a:t>
            </a:r>
          </a:p>
          <a:p>
            <a:pPr lvl="1"/>
            <a:r>
              <a:rPr lang="en-US" sz="1400" dirty="0"/>
              <a:t>SharePoint</a:t>
            </a:r>
          </a:p>
          <a:p>
            <a:pPr lvl="1"/>
            <a:r>
              <a:rPr lang="en-US" sz="1400" dirty="0"/>
              <a:t>MS Power BI for dashboarding and reporting</a:t>
            </a:r>
          </a:p>
          <a:p>
            <a:pPr lvl="1"/>
            <a:r>
              <a:rPr lang="en-US" sz="1400" dirty="0"/>
              <a:t>Utilise your partner for strategic developments, not the day-to-day tasks</a:t>
            </a:r>
          </a:p>
          <a:p>
            <a:r>
              <a:rPr lang="en-US" sz="2000" dirty="0"/>
              <a:t>Start small but think big</a:t>
            </a:r>
          </a:p>
          <a:p>
            <a:r>
              <a:rPr lang="en-US" sz="2000" dirty="0"/>
              <a:t>Almost anything can be a resource</a:t>
            </a:r>
          </a:p>
          <a:p>
            <a:pPr lvl="1"/>
            <a:r>
              <a:rPr lang="en-US" sz="1400" dirty="0"/>
              <a:t>We use MS PMM to track the use of development landscapes and test environments</a:t>
            </a:r>
          </a:p>
          <a:p>
            <a:r>
              <a:rPr lang="en-US" sz="2000" dirty="0"/>
              <a:t>Make sure you have Executive support for the changes being made to help enforce the new way of doing things</a:t>
            </a:r>
          </a:p>
          <a:p>
            <a:r>
              <a:rPr lang="en-US" sz="2000" dirty="0"/>
              <a:t>Regularly review the product roadmap</a:t>
            </a:r>
          </a:p>
          <a:p>
            <a:pPr lvl="1"/>
            <a:r>
              <a:rPr lang="en-US" sz="1400" dirty="0">
                <a:hlinkClick r:id="rId4"/>
              </a:rPr>
              <a:t>http://fasttrack.microsoft.com/roadmap</a:t>
            </a:r>
            <a:endParaRPr lang="en-US" sz="1400" dirty="0"/>
          </a:p>
          <a:p>
            <a:r>
              <a:rPr lang="en-US" sz="2000" dirty="0"/>
              <a:t>Consider the use of Office365 Planner and Wunderlist Functionality as it becomes available</a:t>
            </a:r>
          </a:p>
          <a:p>
            <a:pPr lvl="1"/>
            <a:endParaRPr lang="en-US" sz="400" dirty="0"/>
          </a:p>
        </p:txBody>
      </p:sp>
      <p:sp>
        <p:nvSpPr>
          <p:cNvPr id="2" name="Title 1"/>
          <p:cNvSpPr>
            <a:spLocks noGrp="1"/>
          </p:cNvSpPr>
          <p:nvPr>
            <p:ph type="title"/>
          </p:nvPr>
        </p:nvSpPr>
        <p:spPr/>
        <p:txBody>
          <a:bodyPr/>
          <a:lstStyle/>
          <a:p>
            <a:r>
              <a:rPr lang="en-US" dirty="0"/>
              <a:t>Tool Implementation</a:t>
            </a:r>
            <a:br>
              <a:rPr lang="en-US" dirty="0"/>
            </a:br>
            <a:r>
              <a:rPr lang="en-US" sz="4000" dirty="0">
                <a:gradFill>
                  <a:gsLst>
                    <a:gs pos="0">
                      <a:schemeClr val="tx2"/>
                    </a:gs>
                    <a:gs pos="100000">
                      <a:schemeClr val="tx2"/>
                    </a:gs>
                  </a:gsLst>
                  <a:lin ang="5400000" scaled="0"/>
                </a:gradFill>
              </a:rPr>
              <a:t>(Or Tips for Young Players)</a:t>
            </a:r>
          </a:p>
        </p:txBody>
      </p:sp>
    </p:spTree>
    <p:extLst>
      <p:ext uri="{BB962C8B-B14F-4D97-AF65-F5344CB8AC3E}">
        <p14:creationId xmlns:p14="http://schemas.microsoft.com/office/powerpoint/2010/main" val="3176857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638" y="2125662"/>
            <a:ext cx="11887200" cy="2179058"/>
          </a:xfrm>
        </p:spPr>
        <p:txBody>
          <a:bodyPr/>
          <a:lstStyle/>
          <a:p>
            <a:r>
              <a:rPr lang="en-US" sz="7200" dirty="0"/>
              <a:t>The Stryker Experience </a:t>
            </a:r>
            <a:r>
              <a:rPr lang="en-US" dirty="0"/>
              <a:t>&amp;</a:t>
            </a:r>
            <a:br>
              <a:rPr lang="en-US" dirty="0"/>
            </a:br>
            <a:r>
              <a:rPr lang="en-US" dirty="0"/>
              <a:t>Words of Wisdom from Projility</a:t>
            </a:r>
            <a:endParaRPr lang="en-US" sz="7200" dirty="0"/>
          </a:p>
        </p:txBody>
      </p:sp>
    </p:spTree>
    <p:extLst>
      <p:ext uri="{BB962C8B-B14F-4D97-AF65-F5344CB8AC3E}">
        <p14:creationId xmlns:p14="http://schemas.microsoft.com/office/powerpoint/2010/main" val="2593632080"/>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55221" y="-1"/>
            <a:ext cx="9326033" cy="699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TextBox 6"/>
          <p:cNvSpPr txBox="1">
            <a:spLocks noChangeArrowheads="1"/>
          </p:cNvSpPr>
          <p:nvPr/>
        </p:nvSpPr>
        <p:spPr bwMode="auto">
          <a:xfrm>
            <a:off x="2066857" y="2227886"/>
            <a:ext cx="1790728" cy="862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mbria" panose="02040503050406030204" pitchFamily="18" charset="0"/>
              </a:defRPr>
            </a:lvl1pPr>
            <a:lvl2pPr marL="742950" indent="-285750" eaLnBrk="0" hangingPunct="0">
              <a:spcBef>
                <a:spcPct val="20000"/>
              </a:spcBef>
              <a:buFont typeface="Arial" panose="020B0604020202020204" pitchFamily="34" charset="0"/>
              <a:buChar char="–"/>
              <a:defRPr sz="2800">
                <a:solidFill>
                  <a:schemeClr val="tx1"/>
                </a:solidFill>
                <a:latin typeface="Cambria" panose="02040503050406030204" pitchFamily="18" charset="0"/>
              </a:defRPr>
            </a:lvl2pPr>
            <a:lvl3pPr marL="1143000" indent="-228600" eaLnBrk="0" hangingPunct="0">
              <a:spcBef>
                <a:spcPct val="20000"/>
              </a:spcBef>
              <a:buFont typeface="Arial" panose="020B0604020202020204" pitchFamily="34" charset="0"/>
              <a:buChar char="•"/>
              <a:defRPr sz="2400">
                <a:solidFill>
                  <a:schemeClr val="tx1"/>
                </a:solidFill>
                <a:latin typeface="Cambria" panose="02040503050406030204" pitchFamily="18" charset="0"/>
              </a:defRPr>
            </a:lvl3pPr>
            <a:lvl4pPr marL="1600200" indent="-228600" eaLnBrk="0" hangingPunct="0">
              <a:spcBef>
                <a:spcPct val="20000"/>
              </a:spcBef>
              <a:buFont typeface="Arial" panose="020B0604020202020204" pitchFamily="34" charset="0"/>
              <a:buChar char="–"/>
              <a:defRPr sz="2000">
                <a:solidFill>
                  <a:schemeClr val="tx1"/>
                </a:solidFill>
                <a:latin typeface="Cambria" panose="02040503050406030204" pitchFamily="18" charset="0"/>
              </a:defRPr>
            </a:lvl4pPr>
            <a:lvl5pPr marL="2057400" indent="-228600" eaLnBrk="0" hangingPunct="0">
              <a:spcBef>
                <a:spcPct val="20000"/>
              </a:spcBef>
              <a:buFont typeface="Arial" panose="020B0604020202020204" pitchFamily="34" charset="0"/>
              <a:buChar char="»"/>
              <a:defRPr sz="2000">
                <a:solidFill>
                  <a:schemeClr val="tx1"/>
                </a:solidFill>
                <a:latin typeface="Cambria" panose="020405030504060302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9pPr>
          </a:lstStyle>
          <a:p>
            <a:pPr defTabSz="932597" eaLnBrk="1" hangingPunct="1">
              <a:spcBef>
                <a:spcPct val="0"/>
              </a:spcBef>
              <a:buNone/>
            </a:pPr>
            <a:r>
              <a:rPr lang="en-US" altLang="en-US" sz="3264" kern="0" dirty="0">
                <a:solidFill>
                  <a:schemeClr val="accent2"/>
                </a:solidFill>
                <a:latin typeface="Arial Black" panose="020B0A04020102020204" pitchFamily="34" charset="0"/>
              </a:rPr>
              <a:t>#287</a:t>
            </a:r>
          </a:p>
          <a:p>
            <a:pPr defTabSz="932597" eaLnBrk="1" hangingPunct="1">
              <a:spcBef>
                <a:spcPct val="0"/>
              </a:spcBef>
              <a:buNone/>
            </a:pPr>
            <a:r>
              <a:rPr lang="en-US" altLang="en-US" sz="1632" kern="0" dirty="0"/>
              <a:t>on FORTUNE 500</a:t>
            </a:r>
          </a:p>
        </p:txBody>
      </p:sp>
      <p:sp>
        <p:nvSpPr>
          <p:cNvPr id="9223" name="TextBox 8"/>
          <p:cNvSpPr txBox="1">
            <a:spLocks noChangeArrowheads="1"/>
          </p:cNvSpPr>
          <p:nvPr/>
        </p:nvSpPr>
        <p:spPr bwMode="auto">
          <a:xfrm>
            <a:off x="4158738" y="2036832"/>
            <a:ext cx="1941305" cy="1567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mbria" panose="02040503050406030204" pitchFamily="18" charset="0"/>
              </a:defRPr>
            </a:lvl1pPr>
            <a:lvl2pPr marL="742950" indent="-285750" eaLnBrk="0" hangingPunct="0">
              <a:spcBef>
                <a:spcPct val="20000"/>
              </a:spcBef>
              <a:buFont typeface="Arial" panose="020B0604020202020204" pitchFamily="34" charset="0"/>
              <a:buChar char="–"/>
              <a:defRPr sz="2800">
                <a:solidFill>
                  <a:schemeClr val="tx1"/>
                </a:solidFill>
                <a:latin typeface="Cambria" panose="02040503050406030204" pitchFamily="18" charset="0"/>
              </a:defRPr>
            </a:lvl2pPr>
            <a:lvl3pPr marL="1143000" indent="-228600" eaLnBrk="0" hangingPunct="0">
              <a:spcBef>
                <a:spcPct val="20000"/>
              </a:spcBef>
              <a:buFont typeface="Arial" panose="020B0604020202020204" pitchFamily="34" charset="0"/>
              <a:buChar char="•"/>
              <a:defRPr sz="2400">
                <a:solidFill>
                  <a:schemeClr val="tx1"/>
                </a:solidFill>
                <a:latin typeface="Cambria" panose="02040503050406030204" pitchFamily="18" charset="0"/>
              </a:defRPr>
            </a:lvl3pPr>
            <a:lvl4pPr marL="1600200" indent="-228600" eaLnBrk="0" hangingPunct="0">
              <a:spcBef>
                <a:spcPct val="20000"/>
              </a:spcBef>
              <a:buFont typeface="Arial" panose="020B0604020202020204" pitchFamily="34" charset="0"/>
              <a:buChar char="–"/>
              <a:defRPr sz="2000">
                <a:solidFill>
                  <a:schemeClr val="tx1"/>
                </a:solidFill>
                <a:latin typeface="Cambria" panose="02040503050406030204" pitchFamily="18" charset="0"/>
              </a:defRPr>
            </a:lvl4pPr>
            <a:lvl5pPr marL="2057400" indent="-228600" eaLnBrk="0" hangingPunct="0">
              <a:spcBef>
                <a:spcPct val="20000"/>
              </a:spcBef>
              <a:buFont typeface="Arial" panose="020B0604020202020204" pitchFamily="34" charset="0"/>
              <a:buChar char="»"/>
              <a:defRPr sz="2000">
                <a:solidFill>
                  <a:schemeClr val="tx1"/>
                </a:solidFill>
                <a:latin typeface="Cambria" panose="020405030504060302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9pPr>
          </a:lstStyle>
          <a:p>
            <a:pPr defTabSz="932597" eaLnBrk="1" hangingPunct="1">
              <a:spcBef>
                <a:spcPct val="0"/>
              </a:spcBef>
              <a:buNone/>
            </a:pPr>
            <a:r>
              <a:rPr lang="en-US" altLang="en-US" sz="1224" kern="0">
                <a:solidFill>
                  <a:schemeClr val="accent2"/>
                </a:solidFill>
                <a:latin typeface="Arial Black" panose="020B0A04020102020204" pitchFamily="34" charset="0"/>
              </a:rPr>
              <a:t>S&amp;P</a:t>
            </a:r>
          </a:p>
          <a:p>
            <a:pPr defTabSz="932597" eaLnBrk="1" hangingPunct="1">
              <a:spcBef>
                <a:spcPct val="0"/>
              </a:spcBef>
              <a:buNone/>
            </a:pPr>
            <a:r>
              <a:rPr lang="en-US" altLang="en-US" sz="3264" kern="0">
                <a:solidFill>
                  <a:schemeClr val="accent2"/>
                </a:solidFill>
                <a:latin typeface="Arial Black" panose="020B0A04020102020204" pitchFamily="34" charset="0"/>
              </a:rPr>
              <a:t>500</a:t>
            </a:r>
          </a:p>
          <a:p>
            <a:pPr defTabSz="932597" eaLnBrk="1" hangingPunct="1">
              <a:spcBef>
                <a:spcPct val="0"/>
              </a:spcBef>
              <a:buNone/>
            </a:pPr>
            <a:r>
              <a:rPr lang="en-US" altLang="en-US" sz="1632" kern="0"/>
              <a:t>included in the Standard &amp; Poor’s 500 Index</a:t>
            </a:r>
          </a:p>
        </p:txBody>
      </p:sp>
      <p:sp>
        <p:nvSpPr>
          <p:cNvPr id="9224" name="TextBox 9"/>
          <p:cNvSpPr txBox="1">
            <a:spLocks noChangeArrowheads="1"/>
          </p:cNvSpPr>
          <p:nvPr/>
        </p:nvSpPr>
        <p:spPr bwMode="auto">
          <a:xfrm>
            <a:off x="6351003" y="2214933"/>
            <a:ext cx="1709773" cy="1118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mbria" panose="02040503050406030204" pitchFamily="18" charset="0"/>
              </a:defRPr>
            </a:lvl1pPr>
            <a:lvl2pPr marL="742950" indent="-285750" eaLnBrk="0" hangingPunct="0">
              <a:spcBef>
                <a:spcPct val="20000"/>
              </a:spcBef>
              <a:buFont typeface="Arial" panose="020B0604020202020204" pitchFamily="34" charset="0"/>
              <a:buChar char="–"/>
              <a:defRPr sz="2800">
                <a:solidFill>
                  <a:schemeClr val="tx1"/>
                </a:solidFill>
                <a:latin typeface="Cambria" panose="02040503050406030204" pitchFamily="18" charset="0"/>
              </a:defRPr>
            </a:lvl2pPr>
            <a:lvl3pPr marL="1143000" indent="-228600" eaLnBrk="0" hangingPunct="0">
              <a:spcBef>
                <a:spcPct val="20000"/>
              </a:spcBef>
              <a:buFont typeface="Arial" panose="020B0604020202020204" pitchFamily="34" charset="0"/>
              <a:buChar char="•"/>
              <a:defRPr sz="2400">
                <a:solidFill>
                  <a:schemeClr val="tx1"/>
                </a:solidFill>
                <a:latin typeface="Cambria" panose="02040503050406030204" pitchFamily="18" charset="0"/>
              </a:defRPr>
            </a:lvl3pPr>
            <a:lvl4pPr marL="1600200" indent="-228600" eaLnBrk="0" hangingPunct="0">
              <a:spcBef>
                <a:spcPct val="20000"/>
              </a:spcBef>
              <a:buFont typeface="Arial" panose="020B0604020202020204" pitchFamily="34" charset="0"/>
              <a:buChar char="–"/>
              <a:defRPr sz="2000">
                <a:solidFill>
                  <a:schemeClr val="tx1"/>
                </a:solidFill>
                <a:latin typeface="Cambria" panose="02040503050406030204" pitchFamily="18" charset="0"/>
              </a:defRPr>
            </a:lvl4pPr>
            <a:lvl5pPr marL="2057400" indent="-228600" eaLnBrk="0" hangingPunct="0">
              <a:spcBef>
                <a:spcPct val="20000"/>
              </a:spcBef>
              <a:buFont typeface="Arial" panose="020B0604020202020204" pitchFamily="34" charset="0"/>
              <a:buChar char="»"/>
              <a:defRPr sz="2000">
                <a:solidFill>
                  <a:schemeClr val="tx1"/>
                </a:solidFill>
                <a:latin typeface="Cambria" panose="020405030504060302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9pPr>
          </a:lstStyle>
          <a:p>
            <a:pPr defTabSz="932597" eaLnBrk="1" hangingPunct="1">
              <a:spcBef>
                <a:spcPct val="0"/>
              </a:spcBef>
              <a:buNone/>
            </a:pPr>
            <a:r>
              <a:rPr lang="en-US" altLang="en-US" sz="3264" kern="0" dirty="0">
                <a:solidFill>
                  <a:schemeClr val="accent2"/>
                </a:solidFill>
                <a:latin typeface="Arial Black" panose="020B0A04020102020204" pitchFamily="34" charset="0"/>
              </a:rPr>
              <a:t>$9.9B</a:t>
            </a:r>
          </a:p>
          <a:p>
            <a:pPr defTabSz="932597" eaLnBrk="1" hangingPunct="1">
              <a:spcBef>
                <a:spcPct val="0"/>
              </a:spcBef>
              <a:buNone/>
            </a:pPr>
            <a:r>
              <a:rPr lang="en-US" altLang="en-US" sz="1632" kern="0" dirty="0"/>
              <a:t>in annual global sales in 2015</a:t>
            </a:r>
          </a:p>
        </p:txBody>
      </p:sp>
      <p:sp>
        <p:nvSpPr>
          <p:cNvPr id="9225" name="TextBox 10"/>
          <p:cNvSpPr txBox="1">
            <a:spLocks noChangeArrowheads="1"/>
          </p:cNvSpPr>
          <p:nvPr/>
        </p:nvSpPr>
        <p:spPr bwMode="auto">
          <a:xfrm>
            <a:off x="8506031" y="2213314"/>
            <a:ext cx="2022259" cy="1118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mbria" panose="02040503050406030204" pitchFamily="18" charset="0"/>
              </a:defRPr>
            </a:lvl1pPr>
            <a:lvl2pPr marL="742950" indent="-285750" eaLnBrk="0" hangingPunct="0">
              <a:spcBef>
                <a:spcPct val="20000"/>
              </a:spcBef>
              <a:buFont typeface="Arial" panose="020B0604020202020204" pitchFamily="34" charset="0"/>
              <a:buChar char="–"/>
              <a:defRPr sz="2800">
                <a:solidFill>
                  <a:schemeClr val="tx1"/>
                </a:solidFill>
                <a:latin typeface="Cambria" panose="02040503050406030204" pitchFamily="18" charset="0"/>
              </a:defRPr>
            </a:lvl2pPr>
            <a:lvl3pPr marL="1143000" indent="-228600" eaLnBrk="0" hangingPunct="0">
              <a:spcBef>
                <a:spcPct val="20000"/>
              </a:spcBef>
              <a:buFont typeface="Arial" panose="020B0604020202020204" pitchFamily="34" charset="0"/>
              <a:buChar char="•"/>
              <a:defRPr sz="2400">
                <a:solidFill>
                  <a:schemeClr val="tx1"/>
                </a:solidFill>
                <a:latin typeface="Cambria" panose="02040503050406030204" pitchFamily="18" charset="0"/>
              </a:defRPr>
            </a:lvl3pPr>
            <a:lvl4pPr marL="1600200" indent="-228600" eaLnBrk="0" hangingPunct="0">
              <a:spcBef>
                <a:spcPct val="20000"/>
              </a:spcBef>
              <a:buFont typeface="Arial" panose="020B0604020202020204" pitchFamily="34" charset="0"/>
              <a:buChar char="–"/>
              <a:defRPr sz="2000">
                <a:solidFill>
                  <a:schemeClr val="tx1"/>
                </a:solidFill>
                <a:latin typeface="Cambria" panose="02040503050406030204" pitchFamily="18" charset="0"/>
              </a:defRPr>
            </a:lvl4pPr>
            <a:lvl5pPr marL="2057400" indent="-228600" eaLnBrk="0" hangingPunct="0">
              <a:spcBef>
                <a:spcPct val="20000"/>
              </a:spcBef>
              <a:buFont typeface="Arial" panose="020B0604020202020204" pitchFamily="34" charset="0"/>
              <a:buChar char="»"/>
              <a:defRPr sz="2000">
                <a:solidFill>
                  <a:schemeClr val="tx1"/>
                </a:solidFill>
                <a:latin typeface="Cambria" panose="020405030504060302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9pPr>
          </a:lstStyle>
          <a:p>
            <a:pPr defTabSz="932597" eaLnBrk="1" hangingPunct="1">
              <a:spcBef>
                <a:spcPct val="0"/>
              </a:spcBef>
              <a:buNone/>
            </a:pPr>
            <a:r>
              <a:rPr lang="en-US" altLang="en-US" sz="3264" kern="0">
                <a:solidFill>
                  <a:schemeClr val="accent2"/>
                </a:solidFill>
                <a:latin typeface="Arial Black" panose="020B0A04020102020204" pitchFamily="34" charset="0"/>
              </a:rPr>
              <a:t>27,000+</a:t>
            </a:r>
          </a:p>
          <a:p>
            <a:pPr defTabSz="932597" eaLnBrk="1" hangingPunct="1">
              <a:spcBef>
                <a:spcPct val="0"/>
              </a:spcBef>
              <a:buNone/>
            </a:pPr>
            <a:r>
              <a:rPr lang="en-US" altLang="en-US" sz="1632" kern="0"/>
              <a:t>employees worldwide</a:t>
            </a:r>
          </a:p>
        </p:txBody>
      </p:sp>
      <p:sp>
        <p:nvSpPr>
          <p:cNvPr id="9226" name="TextBox 11"/>
          <p:cNvSpPr txBox="1">
            <a:spLocks noChangeArrowheads="1"/>
          </p:cNvSpPr>
          <p:nvPr/>
        </p:nvSpPr>
        <p:spPr bwMode="auto">
          <a:xfrm>
            <a:off x="2066857" y="4246908"/>
            <a:ext cx="1709773" cy="1118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mbria" panose="02040503050406030204" pitchFamily="18" charset="0"/>
              </a:defRPr>
            </a:lvl1pPr>
            <a:lvl2pPr marL="742950" indent="-285750" eaLnBrk="0" hangingPunct="0">
              <a:spcBef>
                <a:spcPct val="20000"/>
              </a:spcBef>
              <a:buFont typeface="Arial" panose="020B0604020202020204" pitchFamily="34" charset="0"/>
              <a:buChar char="–"/>
              <a:defRPr sz="2800">
                <a:solidFill>
                  <a:schemeClr val="tx1"/>
                </a:solidFill>
                <a:latin typeface="Cambria" panose="02040503050406030204" pitchFamily="18" charset="0"/>
              </a:defRPr>
            </a:lvl2pPr>
            <a:lvl3pPr marL="1143000" indent="-228600" eaLnBrk="0" hangingPunct="0">
              <a:spcBef>
                <a:spcPct val="20000"/>
              </a:spcBef>
              <a:buFont typeface="Arial" panose="020B0604020202020204" pitchFamily="34" charset="0"/>
              <a:buChar char="•"/>
              <a:defRPr sz="2400">
                <a:solidFill>
                  <a:schemeClr val="tx1"/>
                </a:solidFill>
                <a:latin typeface="Cambria" panose="02040503050406030204" pitchFamily="18" charset="0"/>
              </a:defRPr>
            </a:lvl3pPr>
            <a:lvl4pPr marL="1600200" indent="-228600" eaLnBrk="0" hangingPunct="0">
              <a:spcBef>
                <a:spcPct val="20000"/>
              </a:spcBef>
              <a:buFont typeface="Arial" panose="020B0604020202020204" pitchFamily="34" charset="0"/>
              <a:buChar char="–"/>
              <a:defRPr sz="2000">
                <a:solidFill>
                  <a:schemeClr val="tx1"/>
                </a:solidFill>
                <a:latin typeface="Cambria" panose="02040503050406030204" pitchFamily="18" charset="0"/>
              </a:defRPr>
            </a:lvl4pPr>
            <a:lvl5pPr marL="2057400" indent="-228600" eaLnBrk="0" hangingPunct="0">
              <a:spcBef>
                <a:spcPct val="20000"/>
              </a:spcBef>
              <a:buFont typeface="Arial" panose="020B0604020202020204" pitchFamily="34" charset="0"/>
              <a:buChar char="»"/>
              <a:defRPr sz="2000">
                <a:solidFill>
                  <a:schemeClr val="tx1"/>
                </a:solidFill>
                <a:latin typeface="Cambria" panose="020405030504060302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9pPr>
          </a:lstStyle>
          <a:p>
            <a:pPr defTabSz="932597" eaLnBrk="1" hangingPunct="1">
              <a:spcBef>
                <a:spcPct val="0"/>
              </a:spcBef>
              <a:buNone/>
            </a:pPr>
            <a:r>
              <a:rPr lang="en-US" altLang="en-US" sz="3264" kern="0">
                <a:solidFill>
                  <a:schemeClr val="accent2"/>
                </a:solidFill>
                <a:latin typeface="Arial Black" panose="020B0A04020102020204" pitchFamily="34" charset="0"/>
              </a:rPr>
              <a:t>36</a:t>
            </a:r>
          </a:p>
          <a:p>
            <a:pPr defTabSz="932597" eaLnBrk="1" hangingPunct="1">
              <a:spcBef>
                <a:spcPct val="0"/>
              </a:spcBef>
              <a:buNone/>
            </a:pPr>
            <a:r>
              <a:rPr lang="en-US" altLang="en-US" sz="1632" kern="0"/>
              <a:t>straight years of sales growth </a:t>
            </a:r>
          </a:p>
        </p:txBody>
      </p:sp>
      <p:sp>
        <p:nvSpPr>
          <p:cNvPr id="9227" name="TextBox 12"/>
          <p:cNvSpPr txBox="1">
            <a:spLocks noChangeArrowheads="1"/>
          </p:cNvSpPr>
          <p:nvPr/>
        </p:nvSpPr>
        <p:spPr bwMode="auto">
          <a:xfrm>
            <a:off x="4158739" y="4256622"/>
            <a:ext cx="1863588" cy="1374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mbria" panose="02040503050406030204" pitchFamily="18" charset="0"/>
              </a:defRPr>
            </a:lvl1pPr>
            <a:lvl2pPr marL="742950" indent="-285750" eaLnBrk="0" hangingPunct="0">
              <a:spcBef>
                <a:spcPct val="20000"/>
              </a:spcBef>
              <a:buFont typeface="Arial" panose="020B0604020202020204" pitchFamily="34" charset="0"/>
              <a:buChar char="–"/>
              <a:defRPr sz="2800">
                <a:solidFill>
                  <a:schemeClr val="tx1"/>
                </a:solidFill>
                <a:latin typeface="Cambria" panose="02040503050406030204" pitchFamily="18" charset="0"/>
              </a:defRPr>
            </a:lvl2pPr>
            <a:lvl3pPr marL="1143000" indent="-228600" eaLnBrk="0" hangingPunct="0">
              <a:spcBef>
                <a:spcPct val="20000"/>
              </a:spcBef>
              <a:buFont typeface="Arial" panose="020B0604020202020204" pitchFamily="34" charset="0"/>
              <a:buChar char="•"/>
              <a:defRPr sz="2400">
                <a:solidFill>
                  <a:schemeClr val="tx1"/>
                </a:solidFill>
                <a:latin typeface="Cambria" panose="02040503050406030204" pitchFamily="18" charset="0"/>
              </a:defRPr>
            </a:lvl3pPr>
            <a:lvl4pPr marL="1600200" indent="-228600" eaLnBrk="0" hangingPunct="0">
              <a:spcBef>
                <a:spcPct val="20000"/>
              </a:spcBef>
              <a:buFont typeface="Arial" panose="020B0604020202020204" pitchFamily="34" charset="0"/>
              <a:buChar char="–"/>
              <a:defRPr sz="2000">
                <a:solidFill>
                  <a:schemeClr val="tx1"/>
                </a:solidFill>
                <a:latin typeface="Cambria" panose="02040503050406030204" pitchFamily="18" charset="0"/>
              </a:defRPr>
            </a:lvl4pPr>
            <a:lvl5pPr marL="2057400" indent="-228600" eaLnBrk="0" hangingPunct="0">
              <a:spcBef>
                <a:spcPct val="20000"/>
              </a:spcBef>
              <a:buFont typeface="Arial" panose="020B0604020202020204" pitchFamily="34" charset="0"/>
              <a:buChar char="»"/>
              <a:defRPr sz="2000">
                <a:solidFill>
                  <a:schemeClr val="tx1"/>
                </a:solidFill>
                <a:latin typeface="Cambria" panose="020405030504060302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9pPr>
          </a:lstStyle>
          <a:p>
            <a:pPr defTabSz="932597" eaLnBrk="1" hangingPunct="1">
              <a:spcBef>
                <a:spcPct val="0"/>
              </a:spcBef>
              <a:buNone/>
            </a:pPr>
            <a:r>
              <a:rPr lang="en-US" altLang="en-US" sz="3264" kern="0">
                <a:solidFill>
                  <a:schemeClr val="accent2"/>
                </a:solidFill>
                <a:latin typeface="Arial Black" panose="020B0A04020102020204" pitchFamily="34" charset="0"/>
              </a:rPr>
              <a:t>100+</a:t>
            </a:r>
          </a:p>
          <a:p>
            <a:pPr defTabSz="932597" eaLnBrk="1" hangingPunct="1">
              <a:spcBef>
                <a:spcPct val="0"/>
              </a:spcBef>
              <a:buNone/>
            </a:pPr>
            <a:r>
              <a:rPr lang="en-US" altLang="en-US" sz="1632" kern="0"/>
              <a:t>countries where Stryker products are sold</a:t>
            </a:r>
          </a:p>
        </p:txBody>
      </p:sp>
      <p:sp>
        <p:nvSpPr>
          <p:cNvPr id="9228" name="TextBox 13"/>
          <p:cNvSpPr txBox="1">
            <a:spLocks noChangeArrowheads="1"/>
          </p:cNvSpPr>
          <p:nvPr/>
        </p:nvSpPr>
        <p:spPr bwMode="auto">
          <a:xfrm>
            <a:off x="6351004" y="4251764"/>
            <a:ext cx="2174456" cy="1631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mbria" panose="02040503050406030204" pitchFamily="18" charset="0"/>
              </a:defRPr>
            </a:lvl1pPr>
            <a:lvl2pPr marL="742950" indent="-285750" eaLnBrk="0" hangingPunct="0">
              <a:spcBef>
                <a:spcPct val="20000"/>
              </a:spcBef>
              <a:buFont typeface="Arial" panose="020B0604020202020204" pitchFamily="34" charset="0"/>
              <a:buChar char="–"/>
              <a:defRPr sz="2800">
                <a:solidFill>
                  <a:schemeClr val="tx1"/>
                </a:solidFill>
                <a:latin typeface="Cambria" panose="02040503050406030204" pitchFamily="18" charset="0"/>
              </a:defRPr>
            </a:lvl2pPr>
            <a:lvl3pPr marL="1143000" indent="-228600" eaLnBrk="0" hangingPunct="0">
              <a:spcBef>
                <a:spcPct val="20000"/>
              </a:spcBef>
              <a:buFont typeface="Arial" panose="020B0604020202020204" pitchFamily="34" charset="0"/>
              <a:buChar char="•"/>
              <a:defRPr sz="2400">
                <a:solidFill>
                  <a:schemeClr val="tx1"/>
                </a:solidFill>
                <a:latin typeface="Cambria" panose="02040503050406030204" pitchFamily="18" charset="0"/>
              </a:defRPr>
            </a:lvl3pPr>
            <a:lvl4pPr marL="1600200" indent="-228600" eaLnBrk="0" hangingPunct="0">
              <a:spcBef>
                <a:spcPct val="20000"/>
              </a:spcBef>
              <a:buFont typeface="Arial" panose="020B0604020202020204" pitchFamily="34" charset="0"/>
              <a:buChar char="–"/>
              <a:defRPr sz="2000">
                <a:solidFill>
                  <a:schemeClr val="tx1"/>
                </a:solidFill>
                <a:latin typeface="Cambria" panose="02040503050406030204" pitchFamily="18" charset="0"/>
              </a:defRPr>
            </a:lvl4pPr>
            <a:lvl5pPr marL="2057400" indent="-228600" eaLnBrk="0" hangingPunct="0">
              <a:spcBef>
                <a:spcPct val="20000"/>
              </a:spcBef>
              <a:buFont typeface="Arial" panose="020B0604020202020204" pitchFamily="34" charset="0"/>
              <a:buChar char="»"/>
              <a:defRPr sz="2000">
                <a:solidFill>
                  <a:schemeClr val="tx1"/>
                </a:solidFill>
                <a:latin typeface="Cambria" panose="020405030504060302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9pPr>
          </a:lstStyle>
          <a:p>
            <a:pPr defTabSz="932597" eaLnBrk="1" hangingPunct="1">
              <a:spcBef>
                <a:spcPct val="0"/>
              </a:spcBef>
              <a:buNone/>
            </a:pPr>
            <a:r>
              <a:rPr lang="en-US" altLang="en-US" sz="3264" kern="0" dirty="0">
                <a:solidFill>
                  <a:schemeClr val="accent2"/>
                </a:solidFill>
                <a:latin typeface="Arial Black" panose="020B0A04020102020204" pitchFamily="34" charset="0"/>
              </a:rPr>
              <a:t>44</a:t>
            </a:r>
          </a:p>
          <a:p>
            <a:pPr defTabSz="932597" eaLnBrk="1" hangingPunct="1">
              <a:spcBef>
                <a:spcPct val="0"/>
              </a:spcBef>
              <a:buNone/>
            </a:pPr>
            <a:r>
              <a:rPr lang="en-US" altLang="en-US" sz="1632" kern="0" dirty="0"/>
              <a:t>manufacturing </a:t>
            </a:r>
          </a:p>
          <a:p>
            <a:pPr defTabSz="932597" eaLnBrk="1" hangingPunct="1">
              <a:spcBef>
                <a:spcPct val="0"/>
              </a:spcBef>
              <a:buNone/>
            </a:pPr>
            <a:r>
              <a:rPr lang="en-US" altLang="en-US" sz="1632" kern="0" dirty="0"/>
              <a:t>and research &amp; development locations worldwide </a:t>
            </a:r>
          </a:p>
        </p:txBody>
      </p:sp>
      <p:sp>
        <p:nvSpPr>
          <p:cNvPr id="9229" name="TextBox 14"/>
          <p:cNvSpPr txBox="1">
            <a:spLocks noChangeArrowheads="1"/>
          </p:cNvSpPr>
          <p:nvPr/>
        </p:nvSpPr>
        <p:spPr bwMode="auto">
          <a:xfrm>
            <a:off x="8506030" y="4246908"/>
            <a:ext cx="1709773" cy="1118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mbria" panose="02040503050406030204" pitchFamily="18" charset="0"/>
              </a:defRPr>
            </a:lvl1pPr>
            <a:lvl2pPr marL="742950" indent="-285750" eaLnBrk="0" hangingPunct="0">
              <a:spcBef>
                <a:spcPct val="20000"/>
              </a:spcBef>
              <a:buFont typeface="Arial" panose="020B0604020202020204" pitchFamily="34" charset="0"/>
              <a:buChar char="–"/>
              <a:defRPr sz="2800">
                <a:solidFill>
                  <a:schemeClr val="tx1"/>
                </a:solidFill>
                <a:latin typeface="Cambria" panose="02040503050406030204" pitchFamily="18" charset="0"/>
              </a:defRPr>
            </a:lvl2pPr>
            <a:lvl3pPr marL="1143000" indent="-228600" eaLnBrk="0" hangingPunct="0">
              <a:spcBef>
                <a:spcPct val="20000"/>
              </a:spcBef>
              <a:buFont typeface="Arial" panose="020B0604020202020204" pitchFamily="34" charset="0"/>
              <a:buChar char="•"/>
              <a:defRPr sz="2400">
                <a:solidFill>
                  <a:schemeClr val="tx1"/>
                </a:solidFill>
                <a:latin typeface="Cambria" panose="02040503050406030204" pitchFamily="18" charset="0"/>
              </a:defRPr>
            </a:lvl3pPr>
            <a:lvl4pPr marL="1600200" indent="-228600" eaLnBrk="0" hangingPunct="0">
              <a:spcBef>
                <a:spcPct val="20000"/>
              </a:spcBef>
              <a:buFont typeface="Arial" panose="020B0604020202020204" pitchFamily="34" charset="0"/>
              <a:buChar char="–"/>
              <a:defRPr sz="2000">
                <a:solidFill>
                  <a:schemeClr val="tx1"/>
                </a:solidFill>
                <a:latin typeface="Cambria" panose="02040503050406030204" pitchFamily="18" charset="0"/>
              </a:defRPr>
            </a:lvl4pPr>
            <a:lvl5pPr marL="2057400" indent="-228600" eaLnBrk="0" hangingPunct="0">
              <a:spcBef>
                <a:spcPct val="20000"/>
              </a:spcBef>
              <a:buFont typeface="Arial" panose="020B0604020202020204" pitchFamily="34" charset="0"/>
              <a:buChar char="»"/>
              <a:defRPr sz="2000">
                <a:solidFill>
                  <a:schemeClr val="tx1"/>
                </a:solidFill>
                <a:latin typeface="Cambria" panose="020405030504060302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9pPr>
          </a:lstStyle>
          <a:p>
            <a:pPr defTabSz="932597" eaLnBrk="1" hangingPunct="1">
              <a:spcBef>
                <a:spcPct val="0"/>
              </a:spcBef>
              <a:buNone/>
            </a:pPr>
            <a:r>
              <a:rPr lang="en-US" altLang="en-US" sz="3264" kern="0">
                <a:solidFill>
                  <a:schemeClr val="accent2"/>
                </a:solidFill>
                <a:latin typeface="Arial Black" panose="020B0A04020102020204" pitchFamily="34" charset="0"/>
              </a:rPr>
              <a:t>4,898</a:t>
            </a:r>
          </a:p>
          <a:p>
            <a:pPr defTabSz="932597" eaLnBrk="1" hangingPunct="1">
              <a:spcBef>
                <a:spcPct val="0"/>
              </a:spcBef>
              <a:buNone/>
            </a:pPr>
            <a:r>
              <a:rPr lang="en-US" altLang="en-US" sz="1632" kern="0"/>
              <a:t>patents owned globally in 2015</a:t>
            </a:r>
          </a:p>
        </p:txBody>
      </p:sp>
      <p:sp>
        <p:nvSpPr>
          <p:cNvPr id="3" name="Title 2"/>
          <p:cNvSpPr>
            <a:spLocks noGrp="1"/>
          </p:cNvSpPr>
          <p:nvPr>
            <p:ph type="title"/>
          </p:nvPr>
        </p:nvSpPr>
        <p:spPr/>
        <p:txBody>
          <a:bodyPr/>
          <a:lstStyle/>
          <a:p>
            <a:r>
              <a:rPr lang="en-US" dirty="0"/>
              <a:t>Stryker at a glance</a:t>
            </a:r>
          </a:p>
        </p:txBody>
      </p:sp>
      <p:pic>
        <p:nvPicPr>
          <p:cNvPr id="15"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018837" y="6575547"/>
            <a:ext cx="854886" cy="231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4283662"/>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222"/>
                                        </p:tgtEl>
                                        <p:attrNameLst>
                                          <p:attrName>style.visibility</p:attrName>
                                        </p:attrNameLst>
                                      </p:cBhvr>
                                      <p:to>
                                        <p:strVal val="visible"/>
                                      </p:to>
                                    </p:set>
                                    <p:animEffect transition="in" filter="fade">
                                      <p:cBhvr>
                                        <p:cTn id="7" dur="1000"/>
                                        <p:tgtEl>
                                          <p:spTgt spid="9222"/>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9223"/>
                                        </p:tgtEl>
                                        <p:attrNameLst>
                                          <p:attrName>style.visibility</p:attrName>
                                        </p:attrNameLst>
                                      </p:cBhvr>
                                      <p:to>
                                        <p:strVal val="visible"/>
                                      </p:to>
                                    </p:set>
                                    <p:animEffect transition="in" filter="fade">
                                      <p:cBhvr>
                                        <p:cTn id="11" dur="1000"/>
                                        <p:tgtEl>
                                          <p:spTgt spid="9223"/>
                                        </p:tgtEl>
                                      </p:cBhvr>
                                    </p:animEffect>
                                  </p:childTnLst>
                                </p:cTn>
                              </p:par>
                            </p:childTnLst>
                          </p:cTn>
                        </p:par>
                        <p:par>
                          <p:cTn id="12" fill="hold" nodeType="afterGroup">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9224"/>
                                        </p:tgtEl>
                                        <p:attrNameLst>
                                          <p:attrName>style.visibility</p:attrName>
                                        </p:attrNameLst>
                                      </p:cBhvr>
                                      <p:to>
                                        <p:strVal val="visible"/>
                                      </p:to>
                                    </p:set>
                                    <p:animEffect transition="in" filter="fade">
                                      <p:cBhvr>
                                        <p:cTn id="15" dur="1000"/>
                                        <p:tgtEl>
                                          <p:spTgt spid="9224"/>
                                        </p:tgtEl>
                                      </p:cBhvr>
                                    </p:animEffect>
                                  </p:childTnLst>
                                </p:cTn>
                              </p:par>
                            </p:childTnLst>
                          </p:cTn>
                        </p:par>
                        <p:par>
                          <p:cTn id="16" fill="hold" nodeType="afterGroup">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9225"/>
                                        </p:tgtEl>
                                        <p:attrNameLst>
                                          <p:attrName>style.visibility</p:attrName>
                                        </p:attrNameLst>
                                      </p:cBhvr>
                                      <p:to>
                                        <p:strVal val="visible"/>
                                      </p:to>
                                    </p:set>
                                    <p:animEffect transition="in" filter="fade">
                                      <p:cBhvr>
                                        <p:cTn id="19" dur="1000"/>
                                        <p:tgtEl>
                                          <p:spTgt spid="9225"/>
                                        </p:tgtEl>
                                      </p:cBhvr>
                                    </p:animEffect>
                                  </p:childTnLst>
                                </p:cTn>
                              </p:par>
                            </p:childTnLst>
                          </p:cTn>
                        </p:par>
                        <p:par>
                          <p:cTn id="20" fill="hold" nodeType="afterGroup">
                            <p:stCondLst>
                              <p:cond delay="4000"/>
                            </p:stCondLst>
                            <p:childTnLst>
                              <p:par>
                                <p:cTn id="21" presetID="10" presetClass="entr" presetSubtype="0" fill="hold" grpId="0" nodeType="afterEffect">
                                  <p:stCondLst>
                                    <p:cond delay="0"/>
                                  </p:stCondLst>
                                  <p:childTnLst>
                                    <p:set>
                                      <p:cBhvr>
                                        <p:cTn id="22" dur="1" fill="hold">
                                          <p:stCondLst>
                                            <p:cond delay="0"/>
                                          </p:stCondLst>
                                        </p:cTn>
                                        <p:tgtEl>
                                          <p:spTgt spid="9226"/>
                                        </p:tgtEl>
                                        <p:attrNameLst>
                                          <p:attrName>style.visibility</p:attrName>
                                        </p:attrNameLst>
                                      </p:cBhvr>
                                      <p:to>
                                        <p:strVal val="visible"/>
                                      </p:to>
                                    </p:set>
                                    <p:animEffect transition="in" filter="fade">
                                      <p:cBhvr>
                                        <p:cTn id="23" dur="1000"/>
                                        <p:tgtEl>
                                          <p:spTgt spid="9226"/>
                                        </p:tgtEl>
                                      </p:cBhvr>
                                    </p:animEffect>
                                  </p:childTnLst>
                                </p:cTn>
                              </p:par>
                            </p:childTnLst>
                          </p:cTn>
                        </p:par>
                        <p:par>
                          <p:cTn id="24" fill="hold" nodeType="afterGroup">
                            <p:stCondLst>
                              <p:cond delay="5000"/>
                            </p:stCondLst>
                            <p:childTnLst>
                              <p:par>
                                <p:cTn id="25" presetID="10" presetClass="entr" presetSubtype="0" fill="hold" grpId="0" nodeType="afterEffect">
                                  <p:stCondLst>
                                    <p:cond delay="0"/>
                                  </p:stCondLst>
                                  <p:childTnLst>
                                    <p:set>
                                      <p:cBhvr>
                                        <p:cTn id="26" dur="1" fill="hold">
                                          <p:stCondLst>
                                            <p:cond delay="0"/>
                                          </p:stCondLst>
                                        </p:cTn>
                                        <p:tgtEl>
                                          <p:spTgt spid="9227"/>
                                        </p:tgtEl>
                                        <p:attrNameLst>
                                          <p:attrName>style.visibility</p:attrName>
                                        </p:attrNameLst>
                                      </p:cBhvr>
                                      <p:to>
                                        <p:strVal val="visible"/>
                                      </p:to>
                                    </p:set>
                                    <p:animEffect transition="in" filter="fade">
                                      <p:cBhvr>
                                        <p:cTn id="27" dur="1000"/>
                                        <p:tgtEl>
                                          <p:spTgt spid="9227"/>
                                        </p:tgtEl>
                                      </p:cBhvr>
                                    </p:animEffect>
                                  </p:childTnLst>
                                </p:cTn>
                              </p:par>
                            </p:childTnLst>
                          </p:cTn>
                        </p:par>
                        <p:par>
                          <p:cTn id="28" fill="hold" nodeType="afterGroup">
                            <p:stCondLst>
                              <p:cond delay="6000"/>
                            </p:stCondLst>
                            <p:childTnLst>
                              <p:par>
                                <p:cTn id="29" presetID="10" presetClass="entr" presetSubtype="0" fill="hold" grpId="0" nodeType="afterEffect">
                                  <p:stCondLst>
                                    <p:cond delay="0"/>
                                  </p:stCondLst>
                                  <p:childTnLst>
                                    <p:set>
                                      <p:cBhvr>
                                        <p:cTn id="30" dur="1" fill="hold">
                                          <p:stCondLst>
                                            <p:cond delay="0"/>
                                          </p:stCondLst>
                                        </p:cTn>
                                        <p:tgtEl>
                                          <p:spTgt spid="9228"/>
                                        </p:tgtEl>
                                        <p:attrNameLst>
                                          <p:attrName>style.visibility</p:attrName>
                                        </p:attrNameLst>
                                      </p:cBhvr>
                                      <p:to>
                                        <p:strVal val="visible"/>
                                      </p:to>
                                    </p:set>
                                    <p:animEffect transition="in" filter="fade">
                                      <p:cBhvr>
                                        <p:cTn id="31" dur="1000"/>
                                        <p:tgtEl>
                                          <p:spTgt spid="9228"/>
                                        </p:tgtEl>
                                      </p:cBhvr>
                                    </p:animEffect>
                                  </p:childTnLst>
                                </p:cTn>
                              </p:par>
                            </p:childTnLst>
                          </p:cTn>
                        </p:par>
                        <p:par>
                          <p:cTn id="32" fill="hold" nodeType="afterGroup">
                            <p:stCondLst>
                              <p:cond delay="7000"/>
                            </p:stCondLst>
                            <p:childTnLst>
                              <p:par>
                                <p:cTn id="33" presetID="10" presetClass="entr" presetSubtype="0" fill="hold" grpId="0" nodeType="afterEffect">
                                  <p:stCondLst>
                                    <p:cond delay="0"/>
                                  </p:stCondLst>
                                  <p:childTnLst>
                                    <p:set>
                                      <p:cBhvr>
                                        <p:cTn id="34" dur="1" fill="hold">
                                          <p:stCondLst>
                                            <p:cond delay="0"/>
                                          </p:stCondLst>
                                        </p:cTn>
                                        <p:tgtEl>
                                          <p:spTgt spid="9229"/>
                                        </p:tgtEl>
                                        <p:attrNameLst>
                                          <p:attrName>style.visibility</p:attrName>
                                        </p:attrNameLst>
                                      </p:cBhvr>
                                      <p:to>
                                        <p:strVal val="visible"/>
                                      </p:to>
                                    </p:set>
                                    <p:animEffect transition="in" filter="fade">
                                      <p:cBhvr>
                                        <p:cTn id="35" dur="1000"/>
                                        <p:tgtEl>
                                          <p:spTgt spid="92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2" grpId="0"/>
      <p:bldP spid="9223" grpId="0"/>
      <p:bldP spid="9224" grpId="0"/>
      <p:bldP spid="9225" grpId="0"/>
      <p:bldP spid="9226" grpId="0"/>
      <p:bldP spid="9227" grpId="0"/>
      <p:bldP spid="9228" grpId="0"/>
      <p:bldP spid="922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6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55221" y="-1"/>
            <a:ext cx="9326033" cy="699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descr="S:\Danielle\8-3 Company Overview PPT\Images\Foot &amp; Ankle.jpg\Foot &amp; Ankle.jpg"/>
          <p:cNvPicPr>
            <a:picLocks noChangeAspect="1" noChangeArrowheads="1"/>
          </p:cNvPicPr>
          <p:nvPr/>
        </p:nvPicPr>
        <p:blipFill>
          <a:blip r:embed="rId4">
            <a:extLst>
              <a:ext uri="{28A0092B-C50C-407E-A947-70E740481C1C}">
                <a14:useLocalDpi xmlns:a14="http://schemas.microsoft.com/office/drawing/2010/main" val="0"/>
              </a:ext>
            </a:extLst>
          </a:blip>
          <a:srcRect l="11179" t="14618" r="3893" b="7785"/>
          <a:stretch>
            <a:fillRect/>
          </a:stretch>
        </p:blipFill>
        <p:spPr bwMode="auto">
          <a:xfrm>
            <a:off x="1945425" y="4965789"/>
            <a:ext cx="1024892" cy="1353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908384" y="5095317"/>
            <a:ext cx="1214327" cy="963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276525" y="3793559"/>
            <a:ext cx="1097752" cy="992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TextBox 6"/>
          <p:cNvSpPr txBox="1">
            <a:spLocks noChangeArrowheads="1"/>
          </p:cNvSpPr>
          <p:nvPr/>
        </p:nvSpPr>
        <p:spPr bwMode="auto">
          <a:xfrm>
            <a:off x="9425681" y="2653710"/>
            <a:ext cx="1517099" cy="238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defTabSz="932597" eaLnBrk="1" hangingPunct="1">
              <a:spcBef>
                <a:spcPct val="0"/>
              </a:spcBef>
              <a:buNone/>
              <a:defRPr/>
            </a:pPr>
            <a:r>
              <a:rPr lang="en-US" altLang="en-US" sz="918" b="1" kern="0" dirty="0">
                <a:solidFill>
                  <a:schemeClr val="bg1"/>
                </a:solidFill>
                <a:latin typeface="Cambria" panose="02040503050406030204" pitchFamily="18" charset="0"/>
                <a:cs typeface="Arial" charset="0"/>
              </a:rPr>
              <a:t>Sports Medicine</a:t>
            </a:r>
          </a:p>
        </p:txBody>
      </p:sp>
      <p:sp>
        <p:nvSpPr>
          <p:cNvPr id="48" name="TextBox 6"/>
          <p:cNvSpPr txBox="1">
            <a:spLocks noChangeArrowheads="1"/>
          </p:cNvSpPr>
          <p:nvPr/>
        </p:nvSpPr>
        <p:spPr bwMode="auto">
          <a:xfrm>
            <a:off x="9425681" y="4271193"/>
            <a:ext cx="1518719" cy="382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defTabSz="932597" eaLnBrk="1" hangingPunct="1">
              <a:spcBef>
                <a:spcPct val="0"/>
              </a:spcBef>
              <a:buNone/>
              <a:defRPr/>
            </a:pPr>
            <a:r>
              <a:rPr lang="en-US" altLang="en-US" sz="918" b="1" kern="0" dirty="0">
                <a:solidFill>
                  <a:schemeClr val="bg1"/>
                </a:solidFill>
                <a:latin typeface="Cambria" panose="02040503050406030204" pitchFamily="18" charset="0"/>
                <a:cs typeface="Arial" charset="0"/>
              </a:rPr>
              <a:t>Reprocessing &amp; Remanufacturing</a:t>
            </a:r>
          </a:p>
        </p:txBody>
      </p:sp>
      <p:sp>
        <p:nvSpPr>
          <p:cNvPr id="3" name="Title 2"/>
          <p:cNvSpPr>
            <a:spLocks noGrp="1"/>
          </p:cNvSpPr>
          <p:nvPr>
            <p:ph type="title"/>
          </p:nvPr>
        </p:nvSpPr>
        <p:spPr/>
        <p:txBody>
          <a:bodyPr/>
          <a:lstStyle/>
          <a:p>
            <a:r>
              <a:rPr lang="en-US" dirty="0"/>
              <a:t>Depth and specialization</a:t>
            </a:r>
          </a:p>
        </p:txBody>
      </p:sp>
      <p:sp>
        <p:nvSpPr>
          <p:cNvPr id="69" name="TextBox 6"/>
          <p:cNvSpPr txBox="1">
            <a:spLocks noChangeArrowheads="1"/>
          </p:cNvSpPr>
          <p:nvPr/>
        </p:nvSpPr>
        <p:spPr bwMode="auto">
          <a:xfrm>
            <a:off x="373392" y="1093743"/>
            <a:ext cx="7449377" cy="312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defTabSz="932597" eaLnBrk="1" hangingPunct="1">
              <a:spcBef>
                <a:spcPct val="0"/>
              </a:spcBef>
              <a:buNone/>
              <a:defRPr/>
            </a:pPr>
            <a:r>
              <a:rPr lang="en-US" sz="1428" kern="0" dirty="0">
                <a:latin typeface="Cambria" panose="02040503050406030204" pitchFamily="18" charset="0"/>
                <a:cs typeface="Arial" charset="0"/>
              </a:rPr>
              <a:t>75+ years of innovation have led to a portfolio of more than 60,000 products.</a:t>
            </a:r>
            <a:endParaRPr lang="en-US" altLang="en-US" sz="1428" kern="0" dirty="0">
              <a:latin typeface="Cambria" panose="02040503050406030204" pitchFamily="18" charset="0"/>
              <a:cs typeface="Arial" charset="0"/>
            </a:endParaRPr>
          </a:p>
        </p:txBody>
      </p:sp>
      <p:sp>
        <p:nvSpPr>
          <p:cNvPr id="70" name="TextBox 6"/>
          <p:cNvSpPr txBox="1">
            <a:spLocks noChangeArrowheads="1"/>
          </p:cNvSpPr>
          <p:nvPr/>
        </p:nvSpPr>
        <p:spPr bwMode="auto">
          <a:xfrm>
            <a:off x="1822373" y="1502527"/>
            <a:ext cx="2791334" cy="27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defTabSz="932597" eaLnBrk="1" hangingPunct="1">
              <a:spcBef>
                <a:spcPct val="0"/>
              </a:spcBef>
              <a:buNone/>
              <a:defRPr/>
            </a:pPr>
            <a:r>
              <a:rPr lang="en-US" sz="1173" kern="0" dirty="0" err="1">
                <a:solidFill>
                  <a:schemeClr val="tx2"/>
                </a:solidFill>
                <a:latin typeface="Arial Black" panose="020B0A04020102020204" pitchFamily="34" charset="0"/>
                <a:cs typeface="Arial" charset="0"/>
              </a:rPr>
              <a:t>Orthopaedics</a:t>
            </a:r>
            <a:endParaRPr lang="en-US" altLang="en-US" sz="1173" kern="0" dirty="0">
              <a:solidFill>
                <a:schemeClr val="tx2"/>
              </a:solidFill>
              <a:latin typeface="Arial Black" panose="020B0A04020102020204" pitchFamily="34" charset="0"/>
              <a:cs typeface="Arial" charset="0"/>
            </a:endParaRPr>
          </a:p>
        </p:txBody>
      </p:sp>
      <p:sp>
        <p:nvSpPr>
          <p:cNvPr id="71" name="TextBox 6"/>
          <p:cNvSpPr txBox="1">
            <a:spLocks noChangeArrowheads="1"/>
          </p:cNvSpPr>
          <p:nvPr/>
        </p:nvSpPr>
        <p:spPr bwMode="auto">
          <a:xfrm>
            <a:off x="4780474" y="1502527"/>
            <a:ext cx="2841526" cy="272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defTabSz="932597" eaLnBrk="1" hangingPunct="1">
              <a:spcBef>
                <a:spcPct val="0"/>
              </a:spcBef>
              <a:buNone/>
              <a:defRPr/>
            </a:pPr>
            <a:r>
              <a:rPr lang="en-US" sz="1173" kern="0" dirty="0">
                <a:solidFill>
                  <a:schemeClr val="tx2"/>
                </a:solidFill>
                <a:latin typeface="Arial Black" panose="020B0A04020102020204" pitchFamily="34" charset="0"/>
                <a:cs typeface="Arial" charset="0"/>
              </a:rPr>
              <a:t>Medical and surgical equipment</a:t>
            </a:r>
            <a:endParaRPr lang="en-US" altLang="en-US" sz="1173" kern="0" dirty="0">
              <a:solidFill>
                <a:schemeClr val="tx2"/>
              </a:solidFill>
              <a:latin typeface="Arial Black" panose="020B0A04020102020204" pitchFamily="34" charset="0"/>
              <a:cs typeface="Arial" charset="0"/>
            </a:endParaRPr>
          </a:p>
        </p:txBody>
      </p:sp>
      <p:sp>
        <p:nvSpPr>
          <p:cNvPr id="72" name="TextBox 6"/>
          <p:cNvSpPr txBox="1">
            <a:spLocks noChangeArrowheads="1"/>
          </p:cNvSpPr>
          <p:nvPr/>
        </p:nvSpPr>
        <p:spPr bwMode="auto">
          <a:xfrm>
            <a:off x="7822769" y="1502527"/>
            <a:ext cx="2744379" cy="27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defTabSz="932597" eaLnBrk="1" hangingPunct="1">
              <a:spcBef>
                <a:spcPct val="0"/>
              </a:spcBef>
              <a:buNone/>
              <a:defRPr/>
            </a:pPr>
            <a:r>
              <a:rPr lang="en-US" sz="1173" kern="0" dirty="0" err="1">
                <a:solidFill>
                  <a:schemeClr val="tx2"/>
                </a:solidFill>
                <a:latin typeface="Arial Black" panose="020B0A04020102020204" pitchFamily="34" charset="0"/>
                <a:cs typeface="Arial" charset="0"/>
              </a:rPr>
              <a:t>Neurotechnology</a:t>
            </a:r>
            <a:r>
              <a:rPr lang="en-US" sz="1173" kern="0" dirty="0">
                <a:solidFill>
                  <a:schemeClr val="tx2"/>
                </a:solidFill>
                <a:latin typeface="Arial Black" panose="020B0A04020102020204" pitchFamily="34" charset="0"/>
                <a:cs typeface="Arial" charset="0"/>
              </a:rPr>
              <a:t> and spine</a:t>
            </a:r>
            <a:endParaRPr lang="en-US" altLang="en-US" sz="1173" kern="0" dirty="0">
              <a:solidFill>
                <a:schemeClr val="tx2"/>
              </a:solidFill>
              <a:latin typeface="Arial Black" panose="020B0A04020102020204" pitchFamily="34" charset="0"/>
              <a:cs typeface="Arial" charset="0"/>
            </a:endParaRPr>
          </a:p>
        </p:txBody>
      </p:sp>
      <p:sp>
        <p:nvSpPr>
          <p:cNvPr id="73" name="TextBox 6"/>
          <p:cNvSpPr txBox="1">
            <a:spLocks noChangeArrowheads="1"/>
          </p:cNvSpPr>
          <p:nvPr/>
        </p:nvSpPr>
        <p:spPr bwMode="auto">
          <a:xfrm>
            <a:off x="7691621" y="6664228"/>
            <a:ext cx="3058486" cy="217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defTabSz="932597">
              <a:spcBef>
                <a:spcPts val="0"/>
              </a:spcBef>
              <a:buNone/>
              <a:defRPr/>
            </a:pPr>
            <a:r>
              <a:rPr lang="en-US" sz="816" kern="0" spc="-31" dirty="0">
                <a:latin typeface="Cambria" panose="02040503050406030204" pitchFamily="18" charset="0"/>
                <a:cs typeface="Arial" charset="0"/>
              </a:rPr>
              <a:t>Note:   Not all products and services are available in all global markets.</a:t>
            </a:r>
          </a:p>
        </p:txBody>
      </p:sp>
      <p:pic>
        <p:nvPicPr>
          <p:cNvPr id="74" name="Picture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948664" y="1983402"/>
            <a:ext cx="862981" cy="1298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 name="Picture 7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498144" y="2048166"/>
            <a:ext cx="746407" cy="1206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 name="Picture 75"/>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470620" y="3610599"/>
            <a:ext cx="788503" cy="143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 name="Picture 76"/>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726846" y="3471356"/>
            <a:ext cx="1462051" cy="1463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 name="Picture 78"/>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428524" y="5532475"/>
            <a:ext cx="1168992" cy="657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 name="TextBox 6"/>
          <p:cNvSpPr txBox="1">
            <a:spLocks noChangeArrowheads="1"/>
          </p:cNvSpPr>
          <p:nvPr/>
        </p:nvSpPr>
        <p:spPr bwMode="auto">
          <a:xfrm>
            <a:off x="1887137" y="3115154"/>
            <a:ext cx="1518719" cy="238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defTabSz="932597" eaLnBrk="1" hangingPunct="1">
              <a:spcBef>
                <a:spcPct val="0"/>
              </a:spcBef>
              <a:buNone/>
              <a:defRPr/>
            </a:pPr>
            <a:r>
              <a:rPr lang="en-US" altLang="en-US" sz="918" b="1" kern="0" dirty="0">
                <a:latin typeface="Cambria" panose="02040503050406030204" pitchFamily="18" charset="0"/>
                <a:cs typeface="Arial" charset="0"/>
              </a:rPr>
              <a:t>Hips</a:t>
            </a:r>
          </a:p>
        </p:txBody>
      </p:sp>
      <p:sp>
        <p:nvSpPr>
          <p:cNvPr id="81" name="TextBox 6"/>
          <p:cNvSpPr txBox="1">
            <a:spLocks noChangeArrowheads="1"/>
          </p:cNvSpPr>
          <p:nvPr/>
        </p:nvSpPr>
        <p:spPr bwMode="auto">
          <a:xfrm>
            <a:off x="3515955" y="3115154"/>
            <a:ext cx="1518719" cy="238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defTabSz="932597" eaLnBrk="1" hangingPunct="1">
              <a:spcBef>
                <a:spcPct val="0"/>
              </a:spcBef>
              <a:buNone/>
              <a:defRPr/>
            </a:pPr>
            <a:r>
              <a:rPr lang="en-US" altLang="en-US" sz="918" b="1" kern="0" dirty="0">
                <a:latin typeface="Cambria" panose="02040503050406030204" pitchFamily="18" charset="0"/>
                <a:cs typeface="Arial" charset="0"/>
              </a:rPr>
              <a:t>Knees</a:t>
            </a:r>
          </a:p>
        </p:txBody>
      </p:sp>
      <p:sp>
        <p:nvSpPr>
          <p:cNvPr id="82" name="TextBox 6"/>
          <p:cNvSpPr txBox="1">
            <a:spLocks noChangeArrowheads="1"/>
          </p:cNvSpPr>
          <p:nvPr/>
        </p:nvSpPr>
        <p:spPr bwMode="auto">
          <a:xfrm>
            <a:off x="1887137" y="4755306"/>
            <a:ext cx="1288806" cy="382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defTabSz="932597" eaLnBrk="1" hangingPunct="1">
              <a:spcBef>
                <a:spcPct val="0"/>
              </a:spcBef>
              <a:buNone/>
              <a:defRPr/>
            </a:pPr>
            <a:r>
              <a:rPr lang="en-US" altLang="en-US" sz="918" b="1" kern="0" dirty="0">
                <a:latin typeface="Cambria" panose="02040503050406030204" pitchFamily="18" charset="0"/>
                <a:cs typeface="Arial" charset="0"/>
              </a:rPr>
              <a:t>Robotic-Arm Assisted technology</a:t>
            </a:r>
          </a:p>
        </p:txBody>
      </p:sp>
      <p:sp>
        <p:nvSpPr>
          <p:cNvPr id="83" name="TextBox 6"/>
          <p:cNvSpPr txBox="1">
            <a:spLocks noChangeArrowheads="1"/>
          </p:cNvSpPr>
          <p:nvPr/>
        </p:nvSpPr>
        <p:spPr bwMode="auto">
          <a:xfrm>
            <a:off x="3515955" y="4755306"/>
            <a:ext cx="1253186" cy="382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defTabSz="932597" eaLnBrk="1" hangingPunct="1">
              <a:spcBef>
                <a:spcPct val="0"/>
              </a:spcBef>
              <a:buNone/>
              <a:defRPr/>
            </a:pPr>
            <a:r>
              <a:rPr lang="en-US" altLang="en-US" sz="918" b="1" kern="0" dirty="0">
                <a:latin typeface="Cambria" panose="02040503050406030204" pitchFamily="18" charset="0"/>
                <a:cs typeface="Arial" charset="0"/>
              </a:rPr>
              <a:t>Trauma &amp; Extremities</a:t>
            </a:r>
          </a:p>
        </p:txBody>
      </p:sp>
      <p:sp>
        <p:nvSpPr>
          <p:cNvPr id="84" name="TextBox 6"/>
          <p:cNvSpPr txBox="1">
            <a:spLocks noChangeArrowheads="1"/>
          </p:cNvSpPr>
          <p:nvPr/>
        </p:nvSpPr>
        <p:spPr bwMode="auto">
          <a:xfrm>
            <a:off x="3515955" y="6254595"/>
            <a:ext cx="1517099" cy="238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defTabSz="932597" eaLnBrk="1" hangingPunct="1">
              <a:spcBef>
                <a:spcPct val="0"/>
              </a:spcBef>
              <a:buNone/>
              <a:defRPr/>
            </a:pPr>
            <a:r>
              <a:rPr lang="en-US" altLang="en-US" sz="918" b="1" kern="0" dirty="0">
                <a:latin typeface="Cambria" panose="02040503050406030204" pitchFamily="18" charset="0"/>
                <a:cs typeface="Arial" charset="0"/>
              </a:rPr>
              <a:t>Sports Medicine</a:t>
            </a:r>
          </a:p>
        </p:txBody>
      </p:sp>
      <p:sp>
        <p:nvSpPr>
          <p:cNvPr id="85" name="TextBox 6"/>
          <p:cNvSpPr txBox="1">
            <a:spLocks noChangeArrowheads="1"/>
          </p:cNvSpPr>
          <p:nvPr/>
        </p:nvSpPr>
        <p:spPr bwMode="auto">
          <a:xfrm>
            <a:off x="1887137" y="6254595"/>
            <a:ext cx="1518719" cy="238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defTabSz="932597" eaLnBrk="1" hangingPunct="1">
              <a:spcBef>
                <a:spcPct val="0"/>
              </a:spcBef>
              <a:buNone/>
              <a:defRPr/>
            </a:pPr>
            <a:r>
              <a:rPr lang="en-US" altLang="en-US" sz="918" b="1" kern="0" dirty="0">
                <a:latin typeface="Cambria" panose="02040503050406030204" pitchFamily="18" charset="0"/>
                <a:cs typeface="Arial" charset="0"/>
              </a:rPr>
              <a:t>Foot &amp; Ankle</a:t>
            </a:r>
          </a:p>
        </p:txBody>
      </p:sp>
      <p:pic>
        <p:nvPicPr>
          <p:cNvPr id="86" name="Picture 16"/>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963433" y="2169598"/>
            <a:ext cx="1045941" cy="1044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 name="Picture 86"/>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6313765" y="2142074"/>
            <a:ext cx="1018415" cy="1052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 name="Picture 90"/>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6469199" y="5255608"/>
            <a:ext cx="801455" cy="80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 name="Picture 92"/>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8008965" y="2048165"/>
            <a:ext cx="986034" cy="1028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 name="Picture 18"/>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9281580" y="3884228"/>
            <a:ext cx="1347094" cy="97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 name="Picture 95"/>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7800102" y="5313896"/>
            <a:ext cx="1143087" cy="786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 name="TextBox 6"/>
          <p:cNvSpPr txBox="1">
            <a:spLocks noChangeArrowheads="1"/>
          </p:cNvSpPr>
          <p:nvPr/>
        </p:nvSpPr>
        <p:spPr bwMode="auto">
          <a:xfrm>
            <a:off x="6249001" y="3115154"/>
            <a:ext cx="1518719" cy="382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defTabSz="932597" eaLnBrk="1" hangingPunct="1">
              <a:spcBef>
                <a:spcPct val="0"/>
              </a:spcBef>
              <a:buNone/>
              <a:defRPr/>
            </a:pPr>
            <a:r>
              <a:rPr lang="en-US" altLang="en-US" sz="918" b="1" kern="0" dirty="0">
                <a:latin typeface="Cambria" panose="02040503050406030204" pitchFamily="18" charset="0"/>
                <a:cs typeface="Arial" charset="0"/>
              </a:rPr>
              <a:t>Computer Assisted Surgery</a:t>
            </a:r>
          </a:p>
        </p:txBody>
      </p:sp>
      <p:sp>
        <p:nvSpPr>
          <p:cNvPr id="98" name="TextBox 6"/>
          <p:cNvSpPr txBox="1">
            <a:spLocks noChangeArrowheads="1"/>
          </p:cNvSpPr>
          <p:nvPr/>
        </p:nvSpPr>
        <p:spPr bwMode="auto">
          <a:xfrm>
            <a:off x="4919716" y="3115154"/>
            <a:ext cx="1573768" cy="382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defTabSz="932597" eaLnBrk="1" hangingPunct="1">
              <a:spcBef>
                <a:spcPct val="0"/>
              </a:spcBef>
              <a:buNone/>
              <a:defRPr/>
            </a:pPr>
            <a:r>
              <a:rPr lang="en-US" altLang="en-US" sz="918" b="1" kern="0" dirty="0">
                <a:latin typeface="Cambria" panose="02040503050406030204" pitchFamily="18" charset="0"/>
                <a:cs typeface="Arial" charset="0"/>
              </a:rPr>
              <a:t>Power Tools &amp; </a:t>
            </a:r>
          </a:p>
          <a:p>
            <a:pPr defTabSz="932597" eaLnBrk="1" hangingPunct="1">
              <a:spcBef>
                <a:spcPct val="0"/>
              </a:spcBef>
              <a:buNone/>
              <a:defRPr/>
            </a:pPr>
            <a:r>
              <a:rPr lang="en-US" altLang="en-US" sz="918" b="1" kern="0" dirty="0">
                <a:latin typeface="Cambria" panose="02040503050406030204" pitchFamily="18" charset="0"/>
                <a:cs typeface="Arial" charset="0"/>
              </a:rPr>
              <a:t>Surgical Equipment</a:t>
            </a:r>
          </a:p>
        </p:txBody>
      </p:sp>
      <p:sp>
        <p:nvSpPr>
          <p:cNvPr id="99" name="TextBox 6"/>
          <p:cNvSpPr txBox="1">
            <a:spLocks noChangeArrowheads="1"/>
          </p:cNvSpPr>
          <p:nvPr/>
        </p:nvSpPr>
        <p:spPr bwMode="auto">
          <a:xfrm>
            <a:off x="4919716" y="4755306"/>
            <a:ext cx="1517100" cy="382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defTabSz="932597" eaLnBrk="1" hangingPunct="1">
              <a:spcBef>
                <a:spcPct val="0"/>
              </a:spcBef>
              <a:buNone/>
              <a:defRPr/>
            </a:pPr>
            <a:r>
              <a:rPr lang="en-US" altLang="en-US" sz="918" b="1" kern="0" dirty="0">
                <a:latin typeface="Cambria" panose="02040503050406030204" pitchFamily="18" charset="0"/>
                <a:cs typeface="Arial" charset="0"/>
              </a:rPr>
              <a:t>Minimally Invasive Surgical Solutions</a:t>
            </a:r>
          </a:p>
        </p:txBody>
      </p:sp>
      <p:sp>
        <p:nvSpPr>
          <p:cNvPr id="100" name="TextBox 6"/>
          <p:cNvSpPr txBox="1">
            <a:spLocks noChangeArrowheads="1"/>
          </p:cNvSpPr>
          <p:nvPr/>
        </p:nvSpPr>
        <p:spPr bwMode="auto">
          <a:xfrm>
            <a:off x="6249001" y="4755306"/>
            <a:ext cx="1518719" cy="382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defTabSz="932597" eaLnBrk="1" hangingPunct="1">
              <a:spcBef>
                <a:spcPct val="0"/>
              </a:spcBef>
              <a:buNone/>
              <a:defRPr/>
            </a:pPr>
            <a:r>
              <a:rPr lang="en-US" altLang="en-US" sz="918" b="1" kern="0" dirty="0">
                <a:latin typeface="Cambria" panose="02040503050406030204" pitchFamily="18" charset="0"/>
                <a:cs typeface="Arial" charset="0"/>
              </a:rPr>
              <a:t>Infrastructure &amp; Integration</a:t>
            </a:r>
          </a:p>
        </p:txBody>
      </p:sp>
      <p:sp>
        <p:nvSpPr>
          <p:cNvPr id="101" name="TextBox 6"/>
          <p:cNvSpPr txBox="1">
            <a:spLocks noChangeArrowheads="1"/>
          </p:cNvSpPr>
          <p:nvPr/>
        </p:nvSpPr>
        <p:spPr bwMode="auto">
          <a:xfrm>
            <a:off x="4919717" y="5971252"/>
            <a:ext cx="1596436" cy="526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defTabSz="932597" eaLnBrk="1" hangingPunct="1">
              <a:spcBef>
                <a:spcPct val="0"/>
              </a:spcBef>
              <a:buNone/>
              <a:defRPr/>
            </a:pPr>
            <a:r>
              <a:rPr lang="en-US" altLang="en-US" sz="918" b="1" kern="0" dirty="0">
                <a:latin typeface="Cambria" panose="02040503050406030204" pitchFamily="18" charset="0"/>
                <a:cs typeface="Arial" charset="0"/>
              </a:rPr>
              <a:t>Patient Care, Patient Handling &amp; EMS Equipment</a:t>
            </a:r>
          </a:p>
        </p:txBody>
      </p:sp>
      <p:sp>
        <p:nvSpPr>
          <p:cNvPr id="102" name="TextBox 6"/>
          <p:cNvSpPr txBox="1">
            <a:spLocks noChangeArrowheads="1"/>
          </p:cNvSpPr>
          <p:nvPr/>
        </p:nvSpPr>
        <p:spPr bwMode="auto">
          <a:xfrm>
            <a:off x="6249001" y="6112114"/>
            <a:ext cx="1518719" cy="382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defTabSz="932597" eaLnBrk="1" hangingPunct="1">
              <a:spcBef>
                <a:spcPct val="0"/>
              </a:spcBef>
              <a:buNone/>
              <a:defRPr/>
            </a:pPr>
            <a:r>
              <a:rPr lang="en-US" altLang="en-US" sz="918" b="1" kern="0" dirty="0">
                <a:latin typeface="Cambria" panose="02040503050406030204" pitchFamily="18" charset="0"/>
                <a:cs typeface="Arial" charset="0"/>
              </a:rPr>
              <a:t>Reprocessing &amp; Remanufacturing</a:t>
            </a:r>
          </a:p>
        </p:txBody>
      </p:sp>
      <p:sp>
        <p:nvSpPr>
          <p:cNvPr id="103" name="TextBox 6"/>
          <p:cNvSpPr txBox="1">
            <a:spLocks noChangeArrowheads="1"/>
          </p:cNvSpPr>
          <p:nvPr/>
        </p:nvSpPr>
        <p:spPr bwMode="auto">
          <a:xfrm>
            <a:off x="9291294" y="3115154"/>
            <a:ext cx="1102610" cy="382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defTabSz="932597" eaLnBrk="1" hangingPunct="1">
              <a:spcBef>
                <a:spcPct val="0"/>
              </a:spcBef>
              <a:buNone/>
              <a:defRPr/>
            </a:pPr>
            <a:r>
              <a:rPr lang="en-US" altLang="en-US" sz="918" b="1" kern="0" dirty="0">
                <a:latin typeface="Cambria" panose="02040503050406030204" pitchFamily="18" charset="0"/>
                <a:cs typeface="Arial" charset="0"/>
              </a:rPr>
              <a:t>Interventional Spine</a:t>
            </a:r>
          </a:p>
        </p:txBody>
      </p:sp>
      <p:sp>
        <p:nvSpPr>
          <p:cNvPr id="104" name="TextBox 6"/>
          <p:cNvSpPr txBox="1">
            <a:spLocks noChangeArrowheads="1"/>
          </p:cNvSpPr>
          <p:nvPr/>
        </p:nvSpPr>
        <p:spPr bwMode="auto">
          <a:xfrm>
            <a:off x="7848674" y="3115154"/>
            <a:ext cx="1301759" cy="238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defTabSz="932597" eaLnBrk="1" hangingPunct="1">
              <a:spcBef>
                <a:spcPct val="0"/>
              </a:spcBef>
              <a:buNone/>
              <a:defRPr/>
            </a:pPr>
            <a:r>
              <a:rPr lang="en-US" altLang="en-US" sz="918" b="1" kern="0" dirty="0" err="1">
                <a:latin typeface="Cambria" panose="02040503050406030204" pitchFamily="18" charset="0"/>
                <a:cs typeface="Arial" charset="0"/>
              </a:rPr>
              <a:t>Craniomaxillofacial</a:t>
            </a:r>
            <a:endParaRPr lang="en-US" altLang="en-US" sz="918" b="1" kern="0" dirty="0">
              <a:latin typeface="Cambria" panose="02040503050406030204" pitchFamily="18" charset="0"/>
              <a:cs typeface="Arial" charset="0"/>
            </a:endParaRPr>
          </a:p>
        </p:txBody>
      </p:sp>
      <p:sp>
        <p:nvSpPr>
          <p:cNvPr id="105" name="TextBox 6"/>
          <p:cNvSpPr txBox="1">
            <a:spLocks noChangeArrowheads="1"/>
          </p:cNvSpPr>
          <p:nvPr/>
        </p:nvSpPr>
        <p:spPr bwMode="auto">
          <a:xfrm>
            <a:off x="7848675" y="4755306"/>
            <a:ext cx="1285568" cy="382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defTabSz="932597" eaLnBrk="1" hangingPunct="1">
              <a:spcBef>
                <a:spcPct val="0"/>
              </a:spcBef>
              <a:buNone/>
              <a:defRPr/>
            </a:pPr>
            <a:r>
              <a:rPr lang="en-US" altLang="en-US" sz="918" b="1" kern="0" dirty="0">
                <a:latin typeface="Cambria" panose="02040503050406030204" pitchFamily="18" charset="0"/>
                <a:cs typeface="Arial" charset="0"/>
              </a:rPr>
              <a:t>Neurosurgical, Spine &amp; ENT</a:t>
            </a:r>
          </a:p>
        </p:txBody>
      </p:sp>
      <p:sp>
        <p:nvSpPr>
          <p:cNvPr id="106" name="TextBox 6"/>
          <p:cNvSpPr txBox="1">
            <a:spLocks noChangeArrowheads="1"/>
          </p:cNvSpPr>
          <p:nvPr/>
        </p:nvSpPr>
        <p:spPr bwMode="auto">
          <a:xfrm>
            <a:off x="9291295" y="4755306"/>
            <a:ext cx="1517100" cy="238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defTabSz="932597" eaLnBrk="1" hangingPunct="1">
              <a:spcBef>
                <a:spcPct val="0"/>
              </a:spcBef>
              <a:buNone/>
              <a:defRPr/>
            </a:pPr>
            <a:r>
              <a:rPr lang="en-US" altLang="en-US" sz="918" b="1" kern="0" dirty="0">
                <a:latin typeface="Cambria" panose="02040503050406030204" pitchFamily="18" charset="0"/>
                <a:cs typeface="Arial" charset="0"/>
              </a:rPr>
              <a:t>Neurovascular</a:t>
            </a:r>
          </a:p>
        </p:txBody>
      </p:sp>
      <p:sp>
        <p:nvSpPr>
          <p:cNvPr id="107" name="TextBox 6"/>
          <p:cNvSpPr txBox="1">
            <a:spLocks noChangeArrowheads="1"/>
          </p:cNvSpPr>
          <p:nvPr/>
        </p:nvSpPr>
        <p:spPr bwMode="auto">
          <a:xfrm>
            <a:off x="7848675" y="6121829"/>
            <a:ext cx="1518719" cy="382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defTabSz="932597" eaLnBrk="1" hangingPunct="1">
              <a:spcBef>
                <a:spcPct val="0"/>
              </a:spcBef>
              <a:buNone/>
              <a:defRPr/>
            </a:pPr>
            <a:r>
              <a:rPr lang="en-US" altLang="en-US" sz="918" b="1" kern="0" dirty="0">
                <a:latin typeface="Cambria" panose="02040503050406030204" pitchFamily="18" charset="0"/>
                <a:cs typeface="Arial" charset="0"/>
              </a:rPr>
              <a:t>Spinal Implants </a:t>
            </a:r>
          </a:p>
          <a:p>
            <a:pPr defTabSz="932597" eaLnBrk="1" hangingPunct="1">
              <a:spcBef>
                <a:spcPct val="0"/>
              </a:spcBef>
              <a:buNone/>
              <a:defRPr/>
            </a:pPr>
            <a:r>
              <a:rPr lang="en-US" altLang="en-US" sz="918" b="1" kern="0" dirty="0">
                <a:latin typeface="Cambria" panose="02040503050406030204" pitchFamily="18" charset="0"/>
                <a:cs typeface="Arial" charset="0"/>
              </a:rPr>
              <a:t>and Biologics</a:t>
            </a:r>
          </a:p>
        </p:txBody>
      </p:sp>
      <p:pic>
        <p:nvPicPr>
          <p:cNvPr id="19501" name="Picture 3"/>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9407870" y="2140454"/>
            <a:ext cx="1011940" cy="1011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02" name="Picture 1"/>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7767719" y="4159476"/>
            <a:ext cx="1254804" cy="736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03" name="Picture 1"/>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5126962" y="3495643"/>
            <a:ext cx="602306" cy="1314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7"/>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11018837" y="6575547"/>
            <a:ext cx="854886" cy="231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4796178"/>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500"/>
                                        <p:tgtEl>
                                          <p:spTgt spid="70"/>
                                        </p:tgtEl>
                                      </p:cBhvr>
                                    </p:animEffect>
                                  </p:childTnLst>
                                </p:cTn>
                              </p:par>
                              <p:par>
                                <p:cTn id="8" presetID="10" presetClass="entr" presetSubtype="0" fill="hold" nodeType="withEffect">
                                  <p:stCondLst>
                                    <p:cond delay="0"/>
                                  </p:stCondLst>
                                  <p:childTnLst>
                                    <p:set>
                                      <p:cBhvr>
                                        <p:cTn id="9" dur="1" fill="hold">
                                          <p:stCondLst>
                                            <p:cond delay="0"/>
                                          </p:stCondLst>
                                        </p:cTn>
                                        <p:tgtEl>
                                          <p:spTgt spid="74"/>
                                        </p:tgtEl>
                                        <p:attrNameLst>
                                          <p:attrName>style.visibility</p:attrName>
                                        </p:attrNameLst>
                                      </p:cBhvr>
                                      <p:to>
                                        <p:strVal val="visible"/>
                                      </p:to>
                                    </p:set>
                                    <p:animEffect transition="in" filter="fade">
                                      <p:cBhvr>
                                        <p:cTn id="10" dur="500"/>
                                        <p:tgtEl>
                                          <p:spTgt spid="74"/>
                                        </p:tgtEl>
                                      </p:cBhvr>
                                    </p:animEffect>
                                  </p:childTnLst>
                                </p:cTn>
                              </p:par>
                              <p:par>
                                <p:cTn id="11" presetID="10" presetClass="entr" presetSubtype="0" fill="hold" nodeType="withEffect">
                                  <p:stCondLst>
                                    <p:cond delay="0"/>
                                  </p:stCondLst>
                                  <p:childTnLst>
                                    <p:set>
                                      <p:cBhvr>
                                        <p:cTn id="12" dur="1" fill="hold">
                                          <p:stCondLst>
                                            <p:cond delay="0"/>
                                          </p:stCondLst>
                                        </p:cTn>
                                        <p:tgtEl>
                                          <p:spTgt spid="75"/>
                                        </p:tgtEl>
                                        <p:attrNameLst>
                                          <p:attrName>style.visibility</p:attrName>
                                        </p:attrNameLst>
                                      </p:cBhvr>
                                      <p:to>
                                        <p:strVal val="visible"/>
                                      </p:to>
                                    </p:set>
                                    <p:animEffect transition="in" filter="fade">
                                      <p:cBhvr>
                                        <p:cTn id="13" dur="500"/>
                                        <p:tgtEl>
                                          <p:spTgt spid="75"/>
                                        </p:tgtEl>
                                      </p:cBhvr>
                                    </p:animEffect>
                                  </p:childTnLst>
                                </p:cTn>
                              </p:par>
                              <p:par>
                                <p:cTn id="14" presetID="10" presetClass="entr" presetSubtype="0" fill="hold" nodeType="withEffect">
                                  <p:stCondLst>
                                    <p:cond delay="0"/>
                                  </p:stCondLst>
                                  <p:childTnLst>
                                    <p:set>
                                      <p:cBhvr>
                                        <p:cTn id="15" dur="1" fill="hold">
                                          <p:stCondLst>
                                            <p:cond delay="0"/>
                                          </p:stCondLst>
                                        </p:cTn>
                                        <p:tgtEl>
                                          <p:spTgt spid="76"/>
                                        </p:tgtEl>
                                        <p:attrNameLst>
                                          <p:attrName>style.visibility</p:attrName>
                                        </p:attrNameLst>
                                      </p:cBhvr>
                                      <p:to>
                                        <p:strVal val="visible"/>
                                      </p:to>
                                    </p:set>
                                    <p:animEffect transition="in" filter="fade">
                                      <p:cBhvr>
                                        <p:cTn id="16" dur="500"/>
                                        <p:tgtEl>
                                          <p:spTgt spid="76"/>
                                        </p:tgtEl>
                                      </p:cBhvr>
                                    </p:animEffect>
                                  </p:childTnLst>
                                </p:cTn>
                              </p:par>
                              <p:par>
                                <p:cTn id="17" presetID="10" presetClass="entr" presetSubtype="0" fill="hold" nodeType="withEffect">
                                  <p:stCondLst>
                                    <p:cond delay="0"/>
                                  </p:stCondLst>
                                  <p:childTnLst>
                                    <p:set>
                                      <p:cBhvr>
                                        <p:cTn id="18" dur="1" fill="hold">
                                          <p:stCondLst>
                                            <p:cond delay="0"/>
                                          </p:stCondLst>
                                        </p:cTn>
                                        <p:tgtEl>
                                          <p:spTgt spid="77"/>
                                        </p:tgtEl>
                                        <p:attrNameLst>
                                          <p:attrName>style.visibility</p:attrName>
                                        </p:attrNameLst>
                                      </p:cBhvr>
                                      <p:to>
                                        <p:strVal val="visible"/>
                                      </p:to>
                                    </p:set>
                                    <p:animEffect transition="in" filter="fade">
                                      <p:cBhvr>
                                        <p:cTn id="19" dur="500"/>
                                        <p:tgtEl>
                                          <p:spTgt spid="77"/>
                                        </p:tgtEl>
                                      </p:cBhvr>
                                    </p:animEffect>
                                  </p:childTnLst>
                                </p:cTn>
                              </p:par>
                              <p:par>
                                <p:cTn id="20" presetID="10" presetClass="entr" presetSubtype="0" fill="hold" nodeType="withEffect">
                                  <p:stCondLst>
                                    <p:cond delay="0"/>
                                  </p:stCondLst>
                                  <p:childTnLst>
                                    <p:set>
                                      <p:cBhvr>
                                        <p:cTn id="21" dur="1" fill="hold">
                                          <p:stCondLst>
                                            <p:cond delay="0"/>
                                          </p:stCondLst>
                                        </p:cTn>
                                        <p:tgtEl>
                                          <p:spTgt spid="79"/>
                                        </p:tgtEl>
                                        <p:attrNameLst>
                                          <p:attrName>style.visibility</p:attrName>
                                        </p:attrNameLst>
                                      </p:cBhvr>
                                      <p:to>
                                        <p:strVal val="visible"/>
                                      </p:to>
                                    </p:set>
                                    <p:animEffect transition="in" filter="fade">
                                      <p:cBhvr>
                                        <p:cTn id="22" dur="500"/>
                                        <p:tgtEl>
                                          <p:spTgt spid="7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1"/>
                                        </p:tgtEl>
                                        <p:attrNameLst>
                                          <p:attrName>style.visibility</p:attrName>
                                        </p:attrNameLst>
                                      </p:cBhvr>
                                      <p:to>
                                        <p:strVal val="visible"/>
                                      </p:to>
                                    </p:set>
                                    <p:animEffect transition="in" filter="fade">
                                      <p:cBhvr>
                                        <p:cTn id="25" dur="500"/>
                                        <p:tgtEl>
                                          <p:spTgt spid="8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80"/>
                                        </p:tgtEl>
                                        <p:attrNameLst>
                                          <p:attrName>style.visibility</p:attrName>
                                        </p:attrNameLst>
                                      </p:cBhvr>
                                      <p:to>
                                        <p:strVal val="visible"/>
                                      </p:to>
                                    </p:set>
                                    <p:animEffect transition="in" filter="fade">
                                      <p:cBhvr>
                                        <p:cTn id="28" dur="500"/>
                                        <p:tgtEl>
                                          <p:spTgt spid="8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82"/>
                                        </p:tgtEl>
                                        <p:attrNameLst>
                                          <p:attrName>style.visibility</p:attrName>
                                        </p:attrNameLst>
                                      </p:cBhvr>
                                      <p:to>
                                        <p:strVal val="visible"/>
                                      </p:to>
                                    </p:set>
                                    <p:animEffect transition="in" filter="fade">
                                      <p:cBhvr>
                                        <p:cTn id="31" dur="500"/>
                                        <p:tgtEl>
                                          <p:spTgt spid="8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83"/>
                                        </p:tgtEl>
                                        <p:attrNameLst>
                                          <p:attrName>style.visibility</p:attrName>
                                        </p:attrNameLst>
                                      </p:cBhvr>
                                      <p:to>
                                        <p:strVal val="visible"/>
                                      </p:to>
                                    </p:set>
                                    <p:animEffect transition="in" filter="fade">
                                      <p:cBhvr>
                                        <p:cTn id="34" dur="500"/>
                                        <p:tgtEl>
                                          <p:spTgt spid="8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85"/>
                                        </p:tgtEl>
                                        <p:attrNameLst>
                                          <p:attrName>style.visibility</p:attrName>
                                        </p:attrNameLst>
                                      </p:cBhvr>
                                      <p:to>
                                        <p:strVal val="visible"/>
                                      </p:to>
                                    </p:set>
                                    <p:animEffect transition="in" filter="fade">
                                      <p:cBhvr>
                                        <p:cTn id="37" dur="500"/>
                                        <p:tgtEl>
                                          <p:spTgt spid="8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84"/>
                                        </p:tgtEl>
                                        <p:attrNameLst>
                                          <p:attrName>style.visibility</p:attrName>
                                        </p:attrNameLst>
                                      </p:cBhvr>
                                      <p:to>
                                        <p:strVal val="visible"/>
                                      </p:to>
                                    </p:set>
                                    <p:animEffect transition="in" filter="fade">
                                      <p:cBhvr>
                                        <p:cTn id="40" dur="500"/>
                                        <p:tgtEl>
                                          <p:spTgt spid="84"/>
                                        </p:tgtEl>
                                      </p:cBhvr>
                                    </p:animEffect>
                                  </p:childTnLst>
                                </p:cTn>
                              </p:par>
                              <p:par>
                                <p:cTn id="41" presetID="1" presetClass="entr" presetSubtype="0" fill="hold" nodeType="withEffect">
                                  <p:stCondLst>
                                    <p:cond delay="0"/>
                                  </p:stCondLst>
                                  <p:childTnLst>
                                    <p:set>
                                      <p:cBhvr>
                                        <p:cTn id="42" dur="1" fill="hold">
                                          <p:stCondLst>
                                            <p:cond delay="0"/>
                                          </p:stCondLst>
                                        </p:cTn>
                                        <p:tgtEl>
                                          <p:spTgt spid="2"/>
                                        </p:tgtEl>
                                        <p:attrNameLst>
                                          <p:attrName>style.visibility</p:attrName>
                                        </p:attrNameLst>
                                      </p:cBhvr>
                                      <p:to>
                                        <p:strVal val="visible"/>
                                      </p:to>
                                    </p:set>
                                  </p:childTnLst>
                                </p:cTn>
                              </p:par>
                            </p:childTnLst>
                          </p:cTn>
                        </p:par>
                        <p:par>
                          <p:cTn id="43" fill="hold" nodeType="withGroup">
                            <p:stCondLst>
                              <p:cond delay="500"/>
                            </p:stCondLst>
                            <p:childTnLst>
                              <p:par>
                                <p:cTn id="44" presetID="10" presetClass="entr" presetSubtype="0" fill="hold" grpId="0" nodeType="afterEffect">
                                  <p:stCondLst>
                                    <p:cond delay="0"/>
                                  </p:stCondLst>
                                  <p:childTnLst>
                                    <p:set>
                                      <p:cBhvr>
                                        <p:cTn id="45" dur="1" fill="hold">
                                          <p:stCondLst>
                                            <p:cond delay="0"/>
                                          </p:stCondLst>
                                        </p:cTn>
                                        <p:tgtEl>
                                          <p:spTgt spid="71"/>
                                        </p:tgtEl>
                                        <p:attrNameLst>
                                          <p:attrName>style.visibility</p:attrName>
                                        </p:attrNameLst>
                                      </p:cBhvr>
                                      <p:to>
                                        <p:strVal val="visible"/>
                                      </p:to>
                                    </p:set>
                                    <p:animEffect transition="in" filter="fade">
                                      <p:cBhvr>
                                        <p:cTn id="46" dur="500"/>
                                        <p:tgtEl>
                                          <p:spTgt spid="71"/>
                                        </p:tgtEl>
                                      </p:cBhvr>
                                    </p:animEffect>
                                  </p:childTnLst>
                                </p:cTn>
                              </p:par>
                              <p:par>
                                <p:cTn id="47" presetID="10" presetClass="entr" presetSubtype="0" fill="hold" nodeType="withEffect">
                                  <p:stCondLst>
                                    <p:cond delay="0"/>
                                  </p:stCondLst>
                                  <p:childTnLst>
                                    <p:set>
                                      <p:cBhvr>
                                        <p:cTn id="48" dur="1" fill="hold">
                                          <p:stCondLst>
                                            <p:cond delay="0"/>
                                          </p:stCondLst>
                                        </p:cTn>
                                        <p:tgtEl>
                                          <p:spTgt spid="86"/>
                                        </p:tgtEl>
                                        <p:attrNameLst>
                                          <p:attrName>style.visibility</p:attrName>
                                        </p:attrNameLst>
                                      </p:cBhvr>
                                      <p:to>
                                        <p:strVal val="visible"/>
                                      </p:to>
                                    </p:set>
                                    <p:animEffect transition="in" filter="fade">
                                      <p:cBhvr>
                                        <p:cTn id="49" dur="500"/>
                                        <p:tgtEl>
                                          <p:spTgt spid="86"/>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98"/>
                                        </p:tgtEl>
                                        <p:attrNameLst>
                                          <p:attrName>style.visibility</p:attrName>
                                        </p:attrNameLst>
                                      </p:cBhvr>
                                      <p:to>
                                        <p:strVal val="visible"/>
                                      </p:to>
                                    </p:set>
                                    <p:animEffect transition="in" filter="fade">
                                      <p:cBhvr>
                                        <p:cTn id="52" dur="500"/>
                                        <p:tgtEl>
                                          <p:spTgt spid="98"/>
                                        </p:tgtEl>
                                      </p:cBhvr>
                                    </p:animEffect>
                                  </p:childTnLst>
                                </p:cTn>
                              </p:par>
                              <p:par>
                                <p:cTn id="53" presetID="10" presetClass="entr" presetSubtype="0" fill="hold" nodeType="withEffect">
                                  <p:stCondLst>
                                    <p:cond delay="0"/>
                                  </p:stCondLst>
                                  <p:childTnLst>
                                    <p:set>
                                      <p:cBhvr>
                                        <p:cTn id="54" dur="1" fill="hold">
                                          <p:stCondLst>
                                            <p:cond delay="0"/>
                                          </p:stCondLst>
                                        </p:cTn>
                                        <p:tgtEl>
                                          <p:spTgt spid="87"/>
                                        </p:tgtEl>
                                        <p:attrNameLst>
                                          <p:attrName>style.visibility</p:attrName>
                                        </p:attrNameLst>
                                      </p:cBhvr>
                                      <p:to>
                                        <p:strVal val="visible"/>
                                      </p:to>
                                    </p:set>
                                    <p:animEffect transition="in" filter="fade">
                                      <p:cBhvr>
                                        <p:cTn id="55" dur="500"/>
                                        <p:tgtEl>
                                          <p:spTgt spid="87"/>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97"/>
                                        </p:tgtEl>
                                        <p:attrNameLst>
                                          <p:attrName>style.visibility</p:attrName>
                                        </p:attrNameLst>
                                      </p:cBhvr>
                                      <p:to>
                                        <p:strVal val="visible"/>
                                      </p:to>
                                    </p:set>
                                    <p:animEffect transition="in" filter="fade">
                                      <p:cBhvr>
                                        <p:cTn id="58" dur="500"/>
                                        <p:tgtEl>
                                          <p:spTgt spid="97"/>
                                        </p:tgtEl>
                                      </p:cBhvr>
                                    </p:animEffect>
                                  </p:childTnLst>
                                </p:cTn>
                              </p:par>
                              <p:par>
                                <p:cTn id="59" presetID="10" presetClass="entr" presetSubtype="0" fill="hold" nodeType="withEffect">
                                  <p:stCondLst>
                                    <p:cond delay="0"/>
                                  </p:stCondLst>
                                  <p:childTnLst>
                                    <p:set>
                                      <p:cBhvr>
                                        <p:cTn id="60" dur="1" fill="hold">
                                          <p:stCondLst>
                                            <p:cond delay="0"/>
                                          </p:stCondLst>
                                        </p:cTn>
                                        <p:tgtEl>
                                          <p:spTgt spid="19503"/>
                                        </p:tgtEl>
                                        <p:attrNameLst>
                                          <p:attrName>style.visibility</p:attrName>
                                        </p:attrNameLst>
                                      </p:cBhvr>
                                      <p:to>
                                        <p:strVal val="visible"/>
                                      </p:to>
                                    </p:set>
                                    <p:animEffect transition="in" filter="fade">
                                      <p:cBhvr>
                                        <p:cTn id="61" dur="500"/>
                                        <p:tgtEl>
                                          <p:spTgt spid="19503"/>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99"/>
                                        </p:tgtEl>
                                        <p:attrNameLst>
                                          <p:attrName>style.visibility</p:attrName>
                                        </p:attrNameLst>
                                      </p:cBhvr>
                                      <p:to>
                                        <p:strVal val="visible"/>
                                      </p:to>
                                    </p:set>
                                    <p:animEffect transition="in" filter="fade">
                                      <p:cBhvr>
                                        <p:cTn id="64" dur="500"/>
                                        <p:tgtEl>
                                          <p:spTgt spid="99"/>
                                        </p:tgtEl>
                                      </p:cBhvr>
                                    </p:animEffect>
                                  </p:childTnLst>
                                </p:cTn>
                              </p:par>
                              <p:par>
                                <p:cTn id="65" presetID="10" presetClass="entr" presetSubtype="0" fill="hold" nodeType="withEffect">
                                  <p:stCondLst>
                                    <p:cond delay="0"/>
                                  </p:stCondLst>
                                  <p:childTnLst>
                                    <p:set>
                                      <p:cBhvr>
                                        <p:cTn id="66" dur="1" fill="hold">
                                          <p:stCondLst>
                                            <p:cond delay="0"/>
                                          </p:stCondLst>
                                        </p:cTn>
                                        <p:tgtEl>
                                          <p:spTgt spid="19460"/>
                                        </p:tgtEl>
                                        <p:attrNameLst>
                                          <p:attrName>style.visibility</p:attrName>
                                        </p:attrNameLst>
                                      </p:cBhvr>
                                      <p:to>
                                        <p:strVal val="visible"/>
                                      </p:to>
                                    </p:set>
                                    <p:animEffect transition="in" filter="fade">
                                      <p:cBhvr>
                                        <p:cTn id="67" dur="500"/>
                                        <p:tgtEl>
                                          <p:spTgt spid="19460"/>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100"/>
                                        </p:tgtEl>
                                        <p:attrNameLst>
                                          <p:attrName>style.visibility</p:attrName>
                                        </p:attrNameLst>
                                      </p:cBhvr>
                                      <p:to>
                                        <p:strVal val="visible"/>
                                      </p:to>
                                    </p:set>
                                    <p:animEffect transition="in" filter="fade">
                                      <p:cBhvr>
                                        <p:cTn id="70" dur="500"/>
                                        <p:tgtEl>
                                          <p:spTgt spid="100"/>
                                        </p:tgtEl>
                                      </p:cBhvr>
                                    </p:animEffect>
                                  </p:childTnLst>
                                </p:cTn>
                              </p:par>
                              <p:par>
                                <p:cTn id="71" presetID="10" presetClass="entr" presetSubtype="0" fill="hold" nodeType="withEffect">
                                  <p:stCondLst>
                                    <p:cond delay="0"/>
                                  </p:stCondLst>
                                  <p:childTnLst>
                                    <p:set>
                                      <p:cBhvr>
                                        <p:cTn id="72" dur="1" fill="hold">
                                          <p:stCondLst>
                                            <p:cond delay="0"/>
                                          </p:stCondLst>
                                        </p:cTn>
                                        <p:tgtEl>
                                          <p:spTgt spid="19459"/>
                                        </p:tgtEl>
                                        <p:attrNameLst>
                                          <p:attrName>style.visibility</p:attrName>
                                        </p:attrNameLst>
                                      </p:cBhvr>
                                      <p:to>
                                        <p:strVal val="visible"/>
                                      </p:to>
                                    </p:set>
                                    <p:animEffect transition="in" filter="fade">
                                      <p:cBhvr>
                                        <p:cTn id="73" dur="500"/>
                                        <p:tgtEl>
                                          <p:spTgt spid="19459"/>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101"/>
                                        </p:tgtEl>
                                        <p:attrNameLst>
                                          <p:attrName>style.visibility</p:attrName>
                                        </p:attrNameLst>
                                      </p:cBhvr>
                                      <p:to>
                                        <p:strVal val="visible"/>
                                      </p:to>
                                    </p:set>
                                    <p:animEffect transition="in" filter="fade">
                                      <p:cBhvr>
                                        <p:cTn id="76" dur="500"/>
                                        <p:tgtEl>
                                          <p:spTgt spid="101"/>
                                        </p:tgtEl>
                                      </p:cBhvr>
                                    </p:animEffect>
                                  </p:childTnLst>
                                </p:cTn>
                              </p:par>
                              <p:par>
                                <p:cTn id="77" presetID="10" presetClass="entr" presetSubtype="0" fill="hold" nodeType="withEffect">
                                  <p:stCondLst>
                                    <p:cond delay="0"/>
                                  </p:stCondLst>
                                  <p:childTnLst>
                                    <p:set>
                                      <p:cBhvr>
                                        <p:cTn id="78" dur="1" fill="hold">
                                          <p:stCondLst>
                                            <p:cond delay="0"/>
                                          </p:stCondLst>
                                        </p:cTn>
                                        <p:tgtEl>
                                          <p:spTgt spid="91"/>
                                        </p:tgtEl>
                                        <p:attrNameLst>
                                          <p:attrName>style.visibility</p:attrName>
                                        </p:attrNameLst>
                                      </p:cBhvr>
                                      <p:to>
                                        <p:strVal val="visible"/>
                                      </p:to>
                                    </p:set>
                                    <p:animEffect transition="in" filter="fade">
                                      <p:cBhvr>
                                        <p:cTn id="79" dur="500"/>
                                        <p:tgtEl>
                                          <p:spTgt spid="91"/>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102"/>
                                        </p:tgtEl>
                                        <p:attrNameLst>
                                          <p:attrName>style.visibility</p:attrName>
                                        </p:attrNameLst>
                                      </p:cBhvr>
                                      <p:to>
                                        <p:strVal val="visible"/>
                                      </p:to>
                                    </p:set>
                                    <p:animEffect transition="in" filter="fade">
                                      <p:cBhvr>
                                        <p:cTn id="82" dur="500"/>
                                        <p:tgtEl>
                                          <p:spTgt spid="102"/>
                                        </p:tgtEl>
                                      </p:cBhvr>
                                    </p:animEffect>
                                  </p:childTnLst>
                                </p:cTn>
                              </p:par>
                            </p:childTnLst>
                          </p:cTn>
                        </p:par>
                        <p:par>
                          <p:cTn id="83" fill="hold" nodeType="withGroup">
                            <p:stCondLst>
                              <p:cond delay="1000"/>
                            </p:stCondLst>
                            <p:childTnLst>
                              <p:par>
                                <p:cTn id="84" presetID="10" presetClass="entr" presetSubtype="0" fill="hold" grpId="0" nodeType="afterEffect">
                                  <p:stCondLst>
                                    <p:cond delay="0"/>
                                  </p:stCondLst>
                                  <p:childTnLst>
                                    <p:set>
                                      <p:cBhvr>
                                        <p:cTn id="85" dur="1" fill="hold">
                                          <p:stCondLst>
                                            <p:cond delay="0"/>
                                          </p:stCondLst>
                                        </p:cTn>
                                        <p:tgtEl>
                                          <p:spTgt spid="72"/>
                                        </p:tgtEl>
                                        <p:attrNameLst>
                                          <p:attrName>style.visibility</p:attrName>
                                        </p:attrNameLst>
                                      </p:cBhvr>
                                      <p:to>
                                        <p:strVal val="visible"/>
                                      </p:to>
                                    </p:set>
                                    <p:animEffect transition="in" filter="fade">
                                      <p:cBhvr>
                                        <p:cTn id="86" dur="500"/>
                                        <p:tgtEl>
                                          <p:spTgt spid="72"/>
                                        </p:tgtEl>
                                      </p:cBhvr>
                                    </p:animEffect>
                                  </p:childTnLst>
                                </p:cTn>
                              </p:par>
                              <p:par>
                                <p:cTn id="87" presetID="10" presetClass="entr" presetSubtype="0" fill="hold" nodeType="withEffect">
                                  <p:stCondLst>
                                    <p:cond delay="0"/>
                                  </p:stCondLst>
                                  <p:childTnLst>
                                    <p:set>
                                      <p:cBhvr>
                                        <p:cTn id="88" dur="1" fill="hold">
                                          <p:stCondLst>
                                            <p:cond delay="0"/>
                                          </p:stCondLst>
                                        </p:cTn>
                                        <p:tgtEl>
                                          <p:spTgt spid="93"/>
                                        </p:tgtEl>
                                        <p:attrNameLst>
                                          <p:attrName>style.visibility</p:attrName>
                                        </p:attrNameLst>
                                      </p:cBhvr>
                                      <p:to>
                                        <p:strVal val="visible"/>
                                      </p:to>
                                    </p:set>
                                    <p:animEffect transition="in" filter="fade">
                                      <p:cBhvr>
                                        <p:cTn id="89" dur="500"/>
                                        <p:tgtEl>
                                          <p:spTgt spid="93"/>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104"/>
                                        </p:tgtEl>
                                        <p:attrNameLst>
                                          <p:attrName>style.visibility</p:attrName>
                                        </p:attrNameLst>
                                      </p:cBhvr>
                                      <p:to>
                                        <p:strVal val="visible"/>
                                      </p:to>
                                    </p:set>
                                    <p:animEffect transition="in" filter="fade">
                                      <p:cBhvr>
                                        <p:cTn id="92" dur="500"/>
                                        <p:tgtEl>
                                          <p:spTgt spid="104"/>
                                        </p:tgtEl>
                                      </p:cBhvr>
                                    </p:animEffect>
                                  </p:childTnLst>
                                </p:cTn>
                              </p:par>
                              <p:par>
                                <p:cTn id="93" presetID="10" presetClass="entr" presetSubtype="0" fill="hold" nodeType="withEffect">
                                  <p:stCondLst>
                                    <p:cond delay="0"/>
                                  </p:stCondLst>
                                  <p:childTnLst>
                                    <p:set>
                                      <p:cBhvr>
                                        <p:cTn id="94" dur="1" fill="hold">
                                          <p:stCondLst>
                                            <p:cond delay="0"/>
                                          </p:stCondLst>
                                        </p:cTn>
                                        <p:tgtEl>
                                          <p:spTgt spid="19501"/>
                                        </p:tgtEl>
                                        <p:attrNameLst>
                                          <p:attrName>style.visibility</p:attrName>
                                        </p:attrNameLst>
                                      </p:cBhvr>
                                      <p:to>
                                        <p:strVal val="visible"/>
                                      </p:to>
                                    </p:set>
                                    <p:animEffect transition="in" filter="fade">
                                      <p:cBhvr>
                                        <p:cTn id="95" dur="500"/>
                                        <p:tgtEl>
                                          <p:spTgt spid="19501"/>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103"/>
                                        </p:tgtEl>
                                        <p:attrNameLst>
                                          <p:attrName>style.visibility</p:attrName>
                                        </p:attrNameLst>
                                      </p:cBhvr>
                                      <p:to>
                                        <p:strVal val="visible"/>
                                      </p:to>
                                    </p:set>
                                    <p:animEffect transition="in" filter="fade">
                                      <p:cBhvr>
                                        <p:cTn id="98" dur="500"/>
                                        <p:tgtEl>
                                          <p:spTgt spid="103"/>
                                        </p:tgtEl>
                                      </p:cBhvr>
                                    </p:animEffect>
                                  </p:childTnLst>
                                </p:cTn>
                              </p:par>
                              <p:par>
                                <p:cTn id="99" presetID="10" presetClass="entr" presetSubtype="0" fill="hold" nodeType="withEffect">
                                  <p:stCondLst>
                                    <p:cond delay="0"/>
                                  </p:stCondLst>
                                  <p:childTnLst>
                                    <p:set>
                                      <p:cBhvr>
                                        <p:cTn id="100" dur="1" fill="hold">
                                          <p:stCondLst>
                                            <p:cond delay="0"/>
                                          </p:stCondLst>
                                        </p:cTn>
                                        <p:tgtEl>
                                          <p:spTgt spid="94"/>
                                        </p:tgtEl>
                                        <p:attrNameLst>
                                          <p:attrName>style.visibility</p:attrName>
                                        </p:attrNameLst>
                                      </p:cBhvr>
                                      <p:to>
                                        <p:strVal val="visible"/>
                                      </p:to>
                                    </p:set>
                                    <p:animEffect transition="in" filter="fade">
                                      <p:cBhvr>
                                        <p:cTn id="101" dur="500"/>
                                        <p:tgtEl>
                                          <p:spTgt spid="94"/>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106"/>
                                        </p:tgtEl>
                                        <p:attrNameLst>
                                          <p:attrName>style.visibility</p:attrName>
                                        </p:attrNameLst>
                                      </p:cBhvr>
                                      <p:to>
                                        <p:strVal val="visible"/>
                                      </p:to>
                                    </p:set>
                                    <p:animEffect transition="in" filter="fade">
                                      <p:cBhvr>
                                        <p:cTn id="104" dur="500"/>
                                        <p:tgtEl>
                                          <p:spTgt spid="106"/>
                                        </p:tgtEl>
                                      </p:cBhvr>
                                    </p:animEffect>
                                  </p:childTnLst>
                                </p:cTn>
                              </p:par>
                              <p:par>
                                <p:cTn id="105" presetID="10" presetClass="entr" presetSubtype="0" fill="hold" nodeType="withEffect">
                                  <p:stCondLst>
                                    <p:cond delay="0"/>
                                  </p:stCondLst>
                                  <p:childTnLst>
                                    <p:set>
                                      <p:cBhvr>
                                        <p:cTn id="106" dur="1" fill="hold">
                                          <p:stCondLst>
                                            <p:cond delay="0"/>
                                          </p:stCondLst>
                                        </p:cTn>
                                        <p:tgtEl>
                                          <p:spTgt spid="19502"/>
                                        </p:tgtEl>
                                        <p:attrNameLst>
                                          <p:attrName>style.visibility</p:attrName>
                                        </p:attrNameLst>
                                      </p:cBhvr>
                                      <p:to>
                                        <p:strVal val="visible"/>
                                      </p:to>
                                    </p:set>
                                    <p:animEffect transition="in" filter="fade">
                                      <p:cBhvr>
                                        <p:cTn id="107" dur="500"/>
                                        <p:tgtEl>
                                          <p:spTgt spid="19502"/>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105"/>
                                        </p:tgtEl>
                                        <p:attrNameLst>
                                          <p:attrName>style.visibility</p:attrName>
                                        </p:attrNameLst>
                                      </p:cBhvr>
                                      <p:to>
                                        <p:strVal val="visible"/>
                                      </p:to>
                                    </p:set>
                                    <p:animEffect transition="in" filter="fade">
                                      <p:cBhvr>
                                        <p:cTn id="110" dur="500"/>
                                        <p:tgtEl>
                                          <p:spTgt spid="105"/>
                                        </p:tgtEl>
                                      </p:cBhvr>
                                    </p:animEffect>
                                  </p:childTnLst>
                                </p:cTn>
                              </p:par>
                              <p:par>
                                <p:cTn id="111" presetID="10" presetClass="entr" presetSubtype="0" fill="hold" nodeType="withEffect">
                                  <p:stCondLst>
                                    <p:cond delay="0"/>
                                  </p:stCondLst>
                                  <p:childTnLst>
                                    <p:set>
                                      <p:cBhvr>
                                        <p:cTn id="112" dur="1" fill="hold">
                                          <p:stCondLst>
                                            <p:cond delay="0"/>
                                          </p:stCondLst>
                                        </p:cTn>
                                        <p:tgtEl>
                                          <p:spTgt spid="96"/>
                                        </p:tgtEl>
                                        <p:attrNameLst>
                                          <p:attrName>style.visibility</p:attrName>
                                        </p:attrNameLst>
                                      </p:cBhvr>
                                      <p:to>
                                        <p:strVal val="visible"/>
                                      </p:to>
                                    </p:set>
                                    <p:animEffect transition="in" filter="fade">
                                      <p:cBhvr>
                                        <p:cTn id="113" dur="500"/>
                                        <p:tgtEl>
                                          <p:spTgt spid="96"/>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107"/>
                                        </p:tgtEl>
                                        <p:attrNameLst>
                                          <p:attrName>style.visibility</p:attrName>
                                        </p:attrNameLst>
                                      </p:cBhvr>
                                      <p:to>
                                        <p:strVal val="visible"/>
                                      </p:to>
                                    </p:set>
                                    <p:animEffect transition="in" filter="fade">
                                      <p:cBhvr>
                                        <p:cTn id="116"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71" grpId="0"/>
      <p:bldP spid="72" grpId="0"/>
      <p:bldP spid="80" grpId="0"/>
      <p:bldP spid="81" grpId="0"/>
      <p:bldP spid="82" grpId="0"/>
      <p:bldP spid="83" grpId="0"/>
      <p:bldP spid="84" grpId="0"/>
      <p:bldP spid="85" grpId="0"/>
      <p:bldP spid="97" grpId="0"/>
      <p:bldP spid="98" grpId="0"/>
      <p:bldP spid="99" grpId="0"/>
      <p:bldP spid="100" grpId="0"/>
      <p:bldP spid="101" grpId="0"/>
      <p:bldP spid="102" grpId="0"/>
      <p:bldP spid="103" grpId="0"/>
      <p:bldP spid="104" grpId="0"/>
      <p:bldP spid="105" grpId="0"/>
      <p:bldP spid="106" grpId="0"/>
      <p:bldP spid="10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Project Background</a:t>
            </a:r>
          </a:p>
        </p:txBody>
      </p:sp>
      <p:sp>
        <p:nvSpPr>
          <p:cNvPr id="3" name="Date Placeholder 2"/>
          <p:cNvSpPr>
            <a:spLocks noGrp="1"/>
          </p:cNvSpPr>
          <p:nvPr>
            <p:ph type="dt" sz="half" idx="4294967295"/>
          </p:nvPr>
        </p:nvSpPr>
        <p:spPr>
          <a:xfrm>
            <a:off x="0" y="8593138"/>
            <a:ext cx="2112963" cy="754062"/>
          </a:xfrm>
          <a:prstGeom prst="rect">
            <a:avLst/>
          </a:prstGeom>
        </p:spPr>
        <p:txBody>
          <a:bodyPr/>
          <a:lstStyle/>
          <a:p>
            <a:pPr defTabSz="1243493"/>
            <a:fld id="{426F2487-6CA8-7B4E-B679-ED33E18BDD38}" type="datetime4">
              <a:rPr lang="en-US" sz="2448" kern="0">
                <a:solidFill>
                  <a:sysClr val="windowText" lastClr="000000"/>
                </a:solidFill>
              </a:rPr>
              <a:pPr defTabSz="1243493"/>
              <a:t>September 29, 2016</a:t>
            </a:fld>
            <a:endParaRPr lang="en-US" sz="2448" kern="0">
              <a:solidFill>
                <a:sysClr val="windowText" lastClr="000000"/>
              </a:solidFill>
            </a:endParaRPr>
          </a:p>
        </p:txBody>
      </p:sp>
      <p:sp>
        <p:nvSpPr>
          <p:cNvPr id="4" name="Slide Number Placeholder 3"/>
          <p:cNvSpPr>
            <a:spLocks noGrp="1"/>
          </p:cNvSpPr>
          <p:nvPr>
            <p:ph type="sldNum" sz="quarter" idx="4294967295"/>
          </p:nvPr>
        </p:nvSpPr>
        <p:spPr>
          <a:xfrm>
            <a:off x="12014200" y="8782050"/>
            <a:ext cx="422275" cy="377825"/>
          </a:xfrm>
          <a:prstGeom prst="rect">
            <a:avLst/>
          </a:prstGeom>
        </p:spPr>
        <p:txBody>
          <a:bodyPr/>
          <a:lstStyle/>
          <a:p>
            <a:pPr defTabSz="1243493"/>
            <a:fld id="{FF74FD0C-C212-3E42-822A-D9927A3F32BB}" type="slidenum">
              <a:rPr lang="en-US" sz="2448" kern="0">
                <a:solidFill>
                  <a:sysClr val="windowText" lastClr="000000"/>
                </a:solidFill>
              </a:rPr>
              <a:pPr defTabSz="1243493"/>
              <a:t>17</a:t>
            </a:fld>
            <a:endParaRPr lang="en-US" sz="2448" kern="0">
              <a:solidFill>
                <a:sysClr val="windowText" lastClr="000000"/>
              </a:solidFill>
            </a:endParaRPr>
          </a:p>
        </p:txBody>
      </p:sp>
      <p:pic>
        <p:nvPicPr>
          <p:cNvPr id="1026" name="Picture 2" descr="https://www.planisware.com/sites/all/themes/planisware/pw_common/public/images/planisware-logo.pn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346712" y="1338141"/>
            <a:ext cx="2057340" cy="62343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bemopro.com/portals/0/partners/microsoft/ProjectServer2013logo-hires.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335333" y="2048087"/>
            <a:ext cx="2103968" cy="58715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web-assets.domo.com/blog/wp-content/uploads/2014/08/connector-excel-logo.pn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344211" y="2708221"/>
            <a:ext cx="1597426" cy="57838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5"/>
          <a:stretch>
            <a:fillRect/>
          </a:stretch>
        </p:blipFill>
        <p:spPr>
          <a:xfrm>
            <a:off x="1335333" y="3488243"/>
            <a:ext cx="1555259" cy="812724"/>
          </a:xfrm>
          <a:prstGeom prst="rect">
            <a:avLst/>
          </a:prstGeom>
        </p:spPr>
      </p:pic>
      <p:pic>
        <p:nvPicPr>
          <p:cNvPr id="11" name="Picture 8" descr="http://www.faceofit.com/wp-content/uploads/2016/04/msp1.png"/>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7742237" y="2494687"/>
            <a:ext cx="2940721" cy="294072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http://www.faceofit.com/wp-content/uploads/2016/04/msp1.png"/>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1335333" y="5373628"/>
            <a:ext cx="880122" cy="88012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www.pdfshareforms.com/wp-content/uploads/2012/07/sharepoint2010-2013.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44211" y="4473984"/>
            <a:ext cx="1951126" cy="786871"/>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Arrow Connector 9"/>
          <p:cNvCxnSpPr/>
          <p:nvPr/>
        </p:nvCxnSpPr>
        <p:spPr>
          <a:xfrm>
            <a:off x="3545570" y="1770972"/>
            <a:ext cx="3810000" cy="990600"/>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3545570" y="2372710"/>
            <a:ext cx="3810000" cy="990600"/>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3545570" y="2974448"/>
            <a:ext cx="3810000" cy="990600"/>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3545570" y="3950224"/>
            <a:ext cx="3810000" cy="990600"/>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3545570" y="4551962"/>
            <a:ext cx="3810000" cy="990600"/>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3545570" y="5153700"/>
            <a:ext cx="3810000" cy="990600"/>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pic>
        <p:nvPicPr>
          <p:cNvPr id="19" name="Picture 7"/>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1018837" y="6575547"/>
            <a:ext cx="854886" cy="231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4587596"/>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Objectives</a:t>
            </a:r>
          </a:p>
        </p:txBody>
      </p:sp>
      <p:sp>
        <p:nvSpPr>
          <p:cNvPr id="6" name="Content Placeholder 2"/>
          <p:cNvSpPr>
            <a:spLocks noGrp="1"/>
          </p:cNvSpPr>
          <p:nvPr>
            <p:ph type="body" sz="quarter" idx="4294967295"/>
          </p:nvPr>
        </p:nvSpPr>
        <p:spPr>
          <a:xfrm>
            <a:off x="830263" y="1352550"/>
            <a:ext cx="10721974" cy="4943475"/>
          </a:xfrm>
        </p:spPr>
        <p:txBody>
          <a:bodyPr>
            <a:noAutofit/>
          </a:bodyPr>
          <a:lstStyle/>
          <a:p>
            <a:pPr>
              <a:lnSpc>
                <a:spcPct val="100000"/>
              </a:lnSpc>
              <a:spcAft>
                <a:spcPts val="544"/>
              </a:spcAft>
            </a:pPr>
            <a:r>
              <a:rPr lang="en-US" sz="1632" dirty="0"/>
              <a:t>Implement a centralized PPM Tool</a:t>
            </a:r>
          </a:p>
          <a:p>
            <a:pPr>
              <a:lnSpc>
                <a:spcPct val="100000"/>
              </a:lnSpc>
              <a:spcAft>
                <a:spcPts val="544"/>
              </a:spcAft>
            </a:pPr>
            <a:r>
              <a:rPr lang="en-US" sz="1632" dirty="0"/>
              <a:t>Established a Global Project Management Methodology</a:t>
            </a:r>
          </a:p>
          <a:p>
            <a:pPr>
              <a:lnSpc>
                <a:spcPct val="100000"/>
              </a:lnSpc>
              <a:spcAft>
                <a:spcPts val="544"/>
              </a:spcAft>
            </a:pPr>
            <a:r>
              <a:rPr lang="en-US" sz="1632" dirty="0"/>
              <a:t>Grow in Project Management Maturity</a:t>
            </a:r>
          </a:p>
          <a:p>
            <a:pPr>
              <a:lnSpc>
                <a:spcPct val="100000"/>
              </a:lnSpc>
              <a:spcAft>
                <a:spcPts val="544"/>
              </a:spcAft>
            </a:pPr>
            <a:r>
              <a:rPr lang="en-US" sz="1632" dirty="0"/>
              <a:t>Expand Business Intelligence &amp; Reporting</a:t>
            </a:r>
          </a:p>
          <a:p>
            <a:pPr>
              <a:lnSpc>
                <a:spcPct val="100000"/>
              </a:lnSpc>
              <a:spcAft>
                <a:spcPts val="544"/>
              </a:spcAft>
            </a:pPr>
            <a:endParaRPr lang="en-US" sz="1632" dirty="0"/>
          </a:p>
          <a:p>
            <a:pPr>
              <a:lnSpc>
                <a:spcPct val="100000"/>
              </a:lnSpc>
              <a:spcAft>
                <a:spcPts val="544"/>
              </a:spcAft>
            </a:pPr>
            <a:endParaRPr lang="en-US" sz="1632"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18837" y="6575547"/>
            <a:ext cx="854886" cy="231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a:stretch>
            <a:fillRect/>
          </a:stretch>
        </p:blipFill>
        <p:spPr>
          <a:xfrm>
            <a:off x="830263" y="3089224"/>
            <a:ext cx="10721974" cy="3206801"/>
          </a:xfrm>
          <a:prstGeom prst="rect">
            <a:avLst/>
          </a:prstGeom>
        </p:spPr>
      </p:pic>
    </p:spTree>
    <p:extLst>
      <p:ext uri="{BB962C8B-B14F-4D97-AF65-F5344CB8AC3E}">
        <p14:creationId xmlns:p14="http://schemas.microsoft.com/office/powerpoint/2010/main" val="3390053824"/>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The decision to use Microsoft PPM</a:t>
            </a:r>
          </a:p>
        </p:txBody>
      </p:sp>
      <p:sp>
        <p:nvSpPr>
          <p:cNvPr id="5" name="Text Placeholder 4"/>
          <p:cNvSpPr>
            <a:spLocks noGrp="1"/>
          </p:cNvSpPr>
          <p:nvPr>
            <p:ph type="body" sz="quarter" idx="4294967295"/>
          </p:nvPr>
        </p:nvSpPr>
        <p:spPr>
          <a:xfrm>
            <a:off x="534887" y="1758949"/>
            <a:ext cx="10474324" cy="3360920"/>
          </a:xfrm>
        </p:spPr>
        <p:txBody>
          <a:bodyPr/>
          <a:lstStyle/>
          <a:p>
            <a:r>
              <a:rPr lang="en-US" sz="2400" dirty="0"/>
              <a:t>White Papers</a:t>
            </a:r>
          </a:p>
          <a:p>
            <a:r>
              <a:rPr lang="en-US" sz="2400" dirty="0"/>
              <a:t>Demos</a:t>
            </a:r>
          </a:p>
          <a:p>
            <a:r>
              <a:rPr lang="en-US" sz="2400" dirty="0"/>
              <a:t>Secondary Tool Usage</a:t>
            </a:r>
          </a:p>
          <a:p>
            <a:r>
              <a:rPr lang="en-US" sz="2400" dirty="0"/>
              <a:t>Trial Division Local</a:t>
            </a:r>
          </a:p>
          <a:p>
            <a:r>
              <a:rPr lang="en-US" sz="2400" dirty="0"/>
              <a:t>Trial Division Enterprise</a:t>
            </a:r>
          </a:p>
          <a:p>
            <a:r>
              <a:rPr lang="en-US" sz="2400" dirty="0"/>
              <a:t>O365 Rollout/Integration</a:t>
            </a:r>
          </a:p>
          <a:p>
            <a:r>
              <a:rPr lang="en-US" sz="2400" dirty="0"/>
              <a:t>Past Experience</a:t>
            </a:r>
          </a:p>
          <a:p>
            <a:endParaRPr lang="en-US" sz="2400" dirty="0"/>
          </a:p>
        </p:txBody>
      </p:sp>
      <p:pic>
        <p:nvPicPr>
          <p:cNvPr id="6" name="Picture 5"/>
          <p:cNvPicPr>
            <a:picLocks noChangeAspect="1"/>
          </p:cNvPicPr>
          <p:nvPr/>
        </p:nvPicPr>
        <p:blipFill>
          <a:blip r:embed="rId2"/>
          <a:stretch>
            <a:fillRect/>
          </a:stretch>
        </p:blipFill>
        <p:spPr>
          <a:xfrm>
            <a:off x="4770437" y="1817103"/>
            <a:ext cx="2667000" cy="1691152"/>
          </a:xfrm>
          <a:prstGeom prst="rect">
            <a:avLst/>
          </a:prstGeom>
        </p:spPr>
      </p:pic>
      <p:pic>
        <p:nvPicPr>
          <p:cNvPr id="7" name="Picture 6"/>
          <p:cNvPicPr>
            <a:picLocks noChangeAspect="1"/>
          </p:cNvPicPr>
          <p:nvPr/>
        </p:nvPicPr>
        <p:blipFill>
          <a:blip r:embed="rId3"/>
          <a:stretch>
            <a:fillRect/>
          </a:stretch>
        </p:blipFill>
        <p:spPr>
          <a:xfrm>
            <a:off x="4770437" y="3725862"/>
            <a:ext cx="6225394" cy="1327933"/>
          </a:xfrm>
          <a:prstGeom prst="rect">
            <a:avLst/>
          </a:prstGeom>
        </p:spPr>
      </p:pic>
      <p:pic>
        <p:nvPicPr>
          <p:cNvPr id="10"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018837" y="6575547"/>
            <a:ext cx="854886" cy="231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0543371"/>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a:t>
            </a:r>
          </a:p>
        </p:txBody>
      </p:sp>
      <p:sp>
        <p:nvSpPr>
          <p:cNvPr id="3" name="Text Placeholder 2"/>
          <p:cNvSpPr>
            <a:spLocks noGrp="1"/>
          </p:cNvSpPr>
          <p:nvPr>
            <p:ph type="body" sz="quarter" idx="10"/>
          </p:nvPr>
        </p:nvSpPr>
        <p:spPr>
          <a:xfrm>
            <a:off x="274638" y="1212850"/>
            <a:ext cx="11887200" cy="3323987"/>
          </a:xfrm>
        </p:spPr>
        <p:txBody>
          <a:bodyPr/>
          <a:lstStyle/>
          <a:p>
            <a:endParaRPr lang="en-US" dirty="0"/>
          </a:p>
          <a:p>
            <a:r>
              <a:rPr lang="en-US" dirty="0"/>
              <a:t>The AGL Experience</a:t>
            </a:r>
          </a:p>
          <a:p>
            <a:r>
              <a:rPr lang="en-US" dirty="0"/>
              <a:t>The Stryker Experience &amp;</a:t>
            </a:r>
            <a:br>
              <a:rPr lang="en-US" dirty="0"/>
            </a:br>
            <a:r>
              <a:rPr lang="en-US" dirty="0"/>
              <a:t>Words of Wisdom from Projility</a:t>
            </a:r>
          </a:p>
          <a:p>
            <a:r>
              <a:rPr lang="en-US" dirty="0"/>
              <a:t>Q&amp;A</a:t>
            </a:r>
          </a:p>
        </p:txBody>
      </p:sp>
    </p:spTree>
    <p:extLst>
      <p:ext uri="{BB962C8B-B14F-4D97-AF65-F5344CB8AC3E}">
        <p14:creationId xmlns:p14="http://schemas.microsoft.com/office/powerpoint/2010/main" val="2063537196"/>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Solution Lifecycle:</a:t>
            </a:r>
          </a:p>
        </p:txBody>
      </p:sp>
      <p:sp>
        <p:nvSpPr>
          <p:cNvPr id="18" name="Rectangle 17"/>
          <p:cNvSpPr/>
          <p:nvPr/>
        </p:nvSpPr>
        <p:spPr bwMode="auto">
          <a:xfrm>
            <a:off x="0" y="3497265"/>
            <a:ext cx="12435593" cy="93394"/>
          </a:xfrm>
          <a:prstGeom prst="rect">
            <a:avLst/>
          </a:prstGeom>
          <a:solidFill>
            <a:srgbClr val="FFB900"/>
          </a:solidFill>
          <a:ln w="25400" cap="flat" cmpd="sng" algn="ctr">
            <a:noFill/>
            <a:prstDash val="solid"/>
          </a:ln>
          <a:effectLst/>
        </p:spPr>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en-US" sz="2448" dirty="0">
              <a:solidFill>
                <a:srgbClr val="000000"/>
              </a:solidFill>
              <a:latin typeface="Cambria"/>
              <a:cs typeface="Cambria"/>
              <a:sym typeface="Symbol" pitchFamily="18" charset="2"/>
            </a:endParaRPr>
          </a:p>
        </p:txBody>
      </p:sp>
      <p:cxnSp>
        <p:nvCxnSpPr>
          <p:cNvPr id="19" name="Straight Connector 39"/>
          <p:cNvCxnSpPr>
            <a:cxnSpLocks noChangeShapeType="1"/>
          </p:cNvCxnSpPr>
          <p:nvPr/>
        </p:nvCxnSpPr>
        <p:spPr bwMode="auto">
          <a:xfrm rot="5400000">
            <a:off x="-82793" y="3652696"/>
            <a:ext cx="466302" cy="0"/>
          </a:xfrm>
          <a:prstGeom prst="line">
            <a:avLst/>
          </a:prstGeom>
          <a:noFill/>
          <a:ln w="6350" cmpd="sng">
            <a:solidFill>
              <a:schemeClr val="tx1">
                <a:lumMod val="75000"/>
              </a:schemeClr>
            </a:solidFill>
            <a:round/>
            <a:headEnd/>
            <a:tailEnd/>
          </a:ln>
          <a:extLst>
            <a:ext uri="{909E8E84-426E-40dd-AFC4-6F175D3DCCD1}">
              <a14:hiddenFill xmlns="" xmlns:a14="http://schemas.microsoft.com/office/drawing/2010/main">
                <a:noFill/>
              </a14:hiddenFill>
            </a:ext>
          </a:extLst>
        </p:spPr>
      </p:cxnSp>
      <p:sp>
        <p:nvSpPr>
          <p:cNvPr id="20" name="TextBox 23"/>
          <p:cNvSpPr txBox="1">
            <a:spLocks noChangeArrowheads="1"/>
          </p:cNvSpPr>
          <p:nvPr/>
        </p:nvSpPr>
        <p:spPr bwMode="auto">
          <a:xfrm>
            <a:off x="76991" y="3541312"/>
            <a:ext cx="671196" cy="3225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charset="0"/>
                <a:ea typeface="MS PGothic" charset="0"/>
                <a:cs typeface="MS PGothic" charset="0"/>
              </a:defRPr>
            </a:lvl1pPr>
            <a:lvl2pPr marL="363538" indent="-180975">
              <a:defRPr>
                <a:solidFill>
                  <a:schemeClr val="tx1"/>
                </a:solidFill>
                <a:latin typeface="Cambria" charset="0"/>
                <a:ea typeface="MS PGothic" charset="0"/>
                <a:cs typeface="MS PGothic" charset="0"/>
              </a:defRPr>
            </a:lvl2pPr>
            <a:lvl3pPr marL="546100" indent="-180975">
              <a:defRPr>
                <a:solidFill>
                  <a:schemeClr val="tx1"/>
                </a:solidFill>
                <a:latin typeface="Cambria" charset="0"/>
                <a:ea typeface="MS PGothic" charset="0"/>
                <a:cs typeface="MS PGothic" charset="0"/>
              </a:defRPr>
            </a:lvl3pPr>
            <a:lvl4pPr marL="728663" indent="-180975">
              <a:defRPr>
                <a:solidFill>
                  <a:schemeClr val="tx1"/>
                </a:solidFill>
                <a:latin typeface="Cambria" charset="0"/>
                <a:ea typeface="MS PGothic" charset="0"/>
                <a:cs typeface="MS PGothic" charset="0"/>
              </a:defRPr>
            </a:lvl4pPr>
            <a:lvl5pPr marL="2055813" indent="-225425">
              <a:defRPr>
                <a:solidFill>
                  <a:schemeClr val="tx1"/>
                </a:solidFill>
                <a:latin typeface="Cambria" charset="0"/>
                <a:ea typeface="MS PGothic" charset="0"/>
                <a:cs typeface="MS PGothic" charset="0"/>
              </a:defRPr>
            </a:lvl5pPr>
            <a:lvl6pPr marL="2513013" indent="-225425" eaLnBrk="0" fontAlgn="base" hangingPunct="0">
              <a:spcBef>
                <a:spcPct val="0"/>
              </a:spcBef>
              <a:buFont typeface="Cambria" charset="0"/>
              <a:buChar char="̶"/>
              <a:defRPr>
                <a:solidFill>
                  <a:schemeClr val="tx1"/>
                </a:solidFill>
                <a:latin typeface="Cambria" charset="0"/>
                <a:ea typeface="MS PGothic" charset="0"/>
                <a:cs typeface="MS PGothic" charset="0"/>
              </a:defRPr>
            </a:lvl6pPr>
            <a:lvl7pPr marL="2970213" indent="-225425" eaLnBrk="0" fontAlgn="base" hangingPunct="0">
              <a:spcBef>
                <a:spcPct val="0"/>
              </a:spcBef>
              <a:buFont typeface="Cambria" charset="0"/>
              <a:defRPr>
                <a:solidFill>
                  <a:schemeClr val="tx1"/>
                </a:solidFill>
                <a:latin typeface="Cambria" charset="0"/>
                <a:ea typeface="MS PGothic" charset="0"/>
                <a:cs typeface="MS PGothic" charset="0"/>
              </a:defRPr>
            </a:lvl7pPr>
            <a:lvl8pPr marL="3427413" indent="-225425" eaLnBrk="0" fontAlgn="base" hangingPunct="0">
              <a:lnSpc>
                <a:spcPts val="2100"/>
              </a:lnSpc>
              <a:spcBef>
                <a:spcPct val="0"/>
              </a:spcBef>
              <a:spcAft>
                <a:spcPts val="1200"/>
              </a:spcAft>
              <a:buFont typeface="Cambria" charset="0"/>
              <a:buChar char="̶"/>
              <a:defRPr>
                <a:solidFill>
                  <a:schemeClr val="tx1"/>
                </a:solidFill>
                <a:latin typeface="Cambria" charset="0"/>
                <a:ea typeface="MS PGothic" charset="0"/>
                <a:cs typeface="MS PGothic" charset="0"/>
              </a:defRPr>
            </a:lvl8pPr>
            <a:lvl9pPr marL="3884613" indent="-225425" eaLnBrk="0" fontAlgn="base" hangingPunct="0">
              <a:lnSpc>
                <a:spcPts val="2100"/>
              </a:lnSpc>
              <a:spcBef>
                <a:spcPct val="0"/>
              </a:spcBef>
              <a:spcAft>
                <a:spcPts val="1200"/>
              </a:spcAft>
              <a:buFont typeface="Cambria" charset="0"/>
              <a:buChar char="̶"/>
              <a:defRPr>
                <a:solidFill>
                  <a:schemeClr val="tx1"/>
                </a:solidFill>
                <a:latin typeface="Cambria" charset="0"/>
                <a:ea typeface="MS PGothic" charset="0"/>
                <a:cs typeface="MS PGothic" charset="0"/>
              </a:defRPr>
            </a:lvl9pPr>
          </a:lstStyle>
          <a:p>
            <a:pPr algn="ctr"/>
            <a:r>
              <a:rPr lang="en-US" sz="1496" i="1" dirty="0">
                <a:solidFill>
                  <a:srgbClr val="000000"/>
                </a:solidFill>
                <a:latin typeface="Segoe UI Light" panose="020B0502040204020203" pitchFamily="34" charset="0"/>
                <a:cs typeface="Segoe UI Light" panose="020B0502040204020203" pitchFamily="34" charset="0"/>
                <a:sym typeface="Symbol" charset="0"/>
              </a:rPr>
              <a:t>2011</a:t>
            </a:r>
            <a:endParaRPr lang="en-US" sz="2176" i="1" dirty="0">
              <a:solidFill>
                <a:srgbClr val="000000"/>
              </a:solidFill>
              <a:latin typeface="Segoe UI Light" panose="020B0502040204020203" pitchFamily="34" charset="0"/>
              <a:cs typeface="Segoe UI Light" panose="020B0502040204020203" pitchFamily="34" charset="0"/>
              <a:sym typeface="Symbol" charset="0"/>
            </a:endParaRPr>
          </a:p>
        </p:txBody>
      </p:sp>
      <p:sp>
        <p:nvSpPr>
          <p:cNvPr id="22" name="TextBox 23"/>
          <p:cNvSpPr txBox="1">
            <a:spLocks noChangeArrowheads="1"/>
          </p:cNvSpPr>
          <p:nvPr/>
        </p:nvSpPr>
        <p:spPr bwMode="auto">
          <a:xfrm>
            <a:off x="1942193" y="3541312"/>
            <a:ext cx="694413" cy="3225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charset="0"/>
                <a:ea typeface="MS PGothic" charset="0"/>
                <a:cs typeface="MS PGothic" charset="0"/>
              </a:defRPr>
            </a:lvl1pPr>
            <a:lvl2pPr marL="363538" indent="-180975">
              <a:defRPr>
                <a:solidFill>
                  <a:schemeClr val="tx1"/>
                </a:solidFill>
                <a:latin typeface="Cambria" charset="0"/>
                <a:ea typeface="MS PGothic" charset="0"/>
                <a:cs typeface="MS PGothic" charset="0"/>
              </a:defRPr>
            </a:lvl2pPr>
            <a:lvl3pPr marL="546100" indent="-180975">
              <a:defRPr>
                <a:solidFill>
                  <a:schemeClr val="tx1"/>
                </a:solidFill>
                <a:latin typeface="Cambria" charset="0"/>
                <a:ea typeface="MS PGothic" charset="0"/>
                <a:cs typeface="MS PGothic" charset="0"/>
              </a:defRPr>
            </a:lvl3pPr>
            <a:lvl4pPr marL="728663" indent="-180975">
              <a:defRPr>
                <a:solidFill>
                  <a:schemeClr val="tx1"/>
                </a:solidFill>
                <a:latin typeface="Cambria" charset="0"/>
                <a:ea typeface="MS PGothic" charset="0"/>
                <a:cs typeface="MS PGothic" charset="0"/>
              </a:defRPr>
            </a:lvl4pPr>
            <a:lvl5pPr marL="2055813" indent="-225425">
              <a:defRPr>
                <a:solidFill>
                  <a:schemeClr val="tx1"/>
                </a:solidFill>
                <a:latin typeface="Cambria" charset="0"/>
                <a:ea typeface="MS PGothic" charset="0"/>
                <a:cs typeface="MS PGothic" charset="0"/>
              </a:defRPr>
            </a:lvl5pPr>
            <a:lvl6pPr marL="2513013" indent="-225425" eaLnBrk="0" fontAlgn="base" hangingPunct="0">
              <a:spcBef>
                <a:spcPct val="0"/>
              </a:spcBef>
              <a:buFont typeface="Cambria" charset="0"/>
              <a:buChar char="̶"/>
              <a:defRPr>
                <a:solidFill>
                  <a:schemeClr val="tx1"/>
                </a:solidFill>
                <a:latin typeface="Cambria" charset="0"/>
                <a:ea typeface="MS PGothic" charset="0"/>
                <a:cs typeface="MS PGothic" charset="0"/>
              </a:defRPr>
            </a:lvl6pPr>
            <a:lvl7pPr marL="2970213" indent="-225425" eaLnBrk="0" fontAlgn="base" hangingPunct="0">
              <a:spcBef>
                <a:spcPct val="0"/>
              </a:spcBef>
              <a:buFont typeface="Cambria" charset="0"/>
              <a:defRPr>
                <a:solidFill>
                  <a:schemeClr val="tx1"/>
                </a:solidFill>
                <a:latin typeface="Cambria" charset="0"/>
                <a:ea typeface="MS PGothic" charset="0"/>
                <a:cs typeface="MS PGothic" charset="0"/>
              </a:defRPr>
            </a:lvl7pPr>
            <a:lvl8pPr marL="3427413" indent="-225425" eaLnBrk="0" fontAlgn="base" hangingPunct="0">
              <a:lnSpc>
                <a:spcPts val="2100"/>
              </a:lnSpc>
              <a:spcBef>
                <a:spcPct val="0"/>
              </a:spcBef>
              <a:spcAft>
                <a:spcPts val="1200"/>
              </a:spcAft>
              <a:buFont typeface="Cambria" charset="0"/>
              <a:buChar char="̶"/>
              <a:defRPr>
                <a:solidFill>
                  <a:schemeClr val="tx1"/>
                </a:solidFill>
                <a:latin typeface="Cambria" charset="0"/>
                <a:ea typeface="MS PGothic" charset="0"/>
                <a:cs typeface="MS PGothic" charset="0"/>
              </a:defRPr>
            </a:lvl8pPr>
            <a:lvl9pPr marL="3884613" indent="-225425" eaLnBrk="0" fontAlgn="base" hangingPunct="0">
              <a:lnSpc>
                <a:spcPts val="2100"/>
              </a:lnSpc>
              <a:spcBef>
                <a:spcPct val="0"/>
              </a:spcBef>
              <a:spcAft>
                <a:spcPts val="1200"/>
              </a:spcAft>
              <a:buFont typeface="Cambria" charset="0"/>
              <a:buChar char="̶"/>
              <a:defRPr>
                <a:solidFill>
                  <a:schemeClr val="tx1"/>
                </a:solidFill>
                <a:latin typeface="Cambria" charset="0"/>
                <a:ea typeface="MS PGothic" charset="0"/>
                <a:cs typeface="MS PGothic" charset="0"/>
              </a:defRPr>
            </a:lvl9pPr>
          </a:lstStyle>
          <a:p>
            <a:pPr algn="ctr"/>
            <a:r>
              <a:rPr lang="en-US" sz="1496" i="1" dirty="0">
                <a:solidFill>
                  <a:srgbClr val="000000"/>
                </a:solidFill>
                <a:latin typeface="Segoe UI Light" panose="020B0502040204020203" pitchFamily="34" charset="0"/>
                <a:cs typeface="Segoe UI Light" panose="020B0502040204020203" pitchFamily="34" charset="0"/>
                <a:sym typeface="Symbol" charset="0"/>
              </a:rPr>
              <a:t>2012</a:t>
            </a:r>
          </a:p>
        </p:txBody>
      </p:sp>
      <p:sp>
        <p:nvSpPr>
          <p:cNvPr id="24" name="TextBox 23"/>
          <p:cNvSpPr txBox="1">
            <a:spLocks noChangeArrowheads="1"/>
          </p:cNvSpPr>
          <p:nvPr/>
        </p:nvSpPr>
        <p:spPr bwMode="auto">
          <a:xfrm>
            <a:off x="3830614" y="3541312"/>
            <a:ext cx="671204" cy="3225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charset="0"/>
                <a:ea typeface="MS PGothic" charset="0"/>
                <a:cs typeface="MS PGothic" charset="0"/>
              </a:defRPr>
            </a:lvl1pPr>
            <a:lvl2pPr marL="363538" indent="-180975">
              <a:defRPr>
                <a:solidFill>
                  <a:schemeClr val="tx1"/>
                </a:solidFill>
                <a:latin typeface="Cambria" charset="0"/>
                <a:ea typeface="MS PGothic" charset="0"/>
                <a:cs typeface="MS PGothic" charset="0"/>
              </a:defRPr>
            </a:lvl2pPr>
            <a:lvl3pPr marL="546100" indent="-180975">
              <a:defRPr>
                <a:solidFill>
                  <a:schemeClr val="tx1"/>
                </a:solidFill>
                <a:latin typeface="Cambria" charset="0"/>
                <a:ea typeface="MS PGothic" charset="0"/>
                <a:cs typeface="MS PGothic" charset="0"/>
              </a:defRPr>
            </a:lvl3pPr>
            <a:lvl4pPr marL="728663" indent="-180975">
              <a:defRPr>
                <a:solidFill>
                  <a:schemeClr val="tx1"/>
                </a:solidFill>
                <a:latin typeface="Cambria" charset="0"/>
                <a:ea typeface="MS PGothic" charset="0"/>
                <a:cs typeface="MS PGothic" charset="0"/>
              </a:defRPr>
            </a:lvl4pPr>
            <a:lvl5pPr marL="2055813" indent="-225425">
              <a:defRPr>
                <a:solidFill>
                  <a:schemeClr val="tx1"/>
                </a:solidFill>
                <a:latin typeface="Cambria" charset="0"/>
                <a:ea typeface="MS PGothic" charset="0"/>
                <a:cs typeface="MS PGothic" charset="0"/>
              </a:defRPr>
            </a:lvl5pPr>
            <a:lvl6pPr marL="2513013" indent="-225425" eaLnBrk="0" fontAlgn="base" hangingPunct="0">
              <a:spcBef>
                <a:spcPct val="0"/>
              </a:spcBef>
              <a:buFont typeface="Cambria" charset="0"/>
              <a:buChar char="̶"/>
              <a:defRPr>
                <a:solidFill>
                  <a:schemeClr val="tx1"/>
                </a:solidFill>
                <a:latin typeface="Cambria" charset="0"/>
                <a:ea typeface="MS PGothic" charset="0"/>
                <a:cs typeface="MS PGothic" charset="0"/>
              </a:defRPr>
            </a:lvl6pPr>
            <a:lvl7pPr marL="2970213" indent="-225425" eaLnBrk="0" fontAlgn="base" hangingPunct="0">
              <a:spcBef>
                <a:spcPct val="0"/>
              </a:spcBef>
              <a:buFont typeface="Cambria" charset="0"/>
              <a:defRPr>
                <a:solidFill>
                  <a:schemeClr val="tx1"/>
                </a:solidFill>
                <a:latin typeface="Cambria" charset="0"/>
                <a:ea typeface="MS PGothic" charset="0"/>
                <a:cs typeface="MS PGothic" charset="0"/>
              </a:defRPr>
            </a:lvl7pPr>
            <a:lvl8pPr marL="3427413" indent="-225425" eaLnBrk="0" fontAlgn="base" hangingPunct="0">
              <a:lnSpc>
                <a:spcPts val="2100"/>
              </a:lnSpc>
              <a:spcBef>
                <a:spcPct val="0"/>
              </a:spcBef>
              <a:spcAft>
                <a:spcPts val="1200"/>
              </a:spcAft>
              <a:buFont typeface="Cambria" charset="0"/>
              <a:buChar char="̶"/>
              <a:defRPr>
                <a:solidFill>
                  <a:schemeClr val="tx1"/>
                </a:solidFill>
                <a:latin typeface="Cambria" charset="0"/>
                <a:ea typeface="MS PGothic" charset="0"/>
                <a:cs typeface="MS PGothic" charset="0"/>
              </a:defRPr>
            </a:lvl8pPr>
            <a:lvl9pPr marL="3884613" indent="-225425" eaLnBrk="0" fontAlgn="base" hangingPunct="0">
              <a:lnSpc>
                <a:spcPts val="2100"/>
              </a:lnSpc>
              <a:spcBef>
                <a:spcPct val="0"/>
              </a:spcBef>
              <a:spcAft>
                <a:spcPts val="1200"/>
              </a:spcAft>
              <a:buFont typeface="Cambria" charset="0"/>
              <a:buChar char="̶"/>
              <a:defRPr>
                <a:solidFill>
                  <a:schemeClr val="tx1"/>
                </a:solidFill>
                <a:latin typeface="Cambria" charset="0"/>
                <a:ea typeface="MS PGothic" charset="0"/>
                <a:cs typeface="MS PGothic" charset="0"/>
              </a:defRPr>
            </a:lvl9pPr>
          </a:lstStyle>
          <a:p>
            <a:pPr algn="ctr"/>
            <a:r>
              <a:rPr lang="en-US" sz="1496" i="1" dirty="0">
                <a:solidFill>
                  <a:srgbClr val="000000"/>
                </a:solidFill>
                <a:latin typeface="Segoe UI Light" panose="020B0502040204020203" pitchFamily="34" charset="0"/>
                <a:cs typeface="Segoe UI Light" panose="020B0502040204020203" pitchFamily="34" charset="0"/>
                <a:sym typeface="Symbol" charset="0"/>
              </a:rPr>
              <a:t>2013</a:t>
            </a:r>
          </a:p>
        </p:txBody>
      </p:sp>
      <p:sp>
        <p:nvSpPr>
          <p:cNvPr id="26" name="TextBox 23"/>
          <p:cNvSpPr txBox="1">
            <a:spLocks noChangeArrowheads="1"/>
          </p:cNvSpPr>
          <p:nvPr/>
        </p:nvSpPr>
        <p:spPr bwMode="auto">
          <a:xfrm>
            <a:off x="5745284" y="3541312"/>
            <a:ext cx="725358" cy="3225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charset="0"/>
                <a:ea typeface="MS PGothic" charset="0"/>
                <a:cs typeface="MS PGothic" charset="0"/>
              </a:defRPr>
            </a:lvl1pPr>
            <a:lvl2pPr marL="363538" indent="-180975">
              <a:defRPr>
                <a:solidFill>
                  <a:schemeClr val="tx1"/>
                </a:solidFill>
                <a:latin typeface="Cambria" charset="0"/>
                <a:ea typeface="MS PGothic" charset="0"/>
                <a:cs typeface="MS PGothic" charset="0"/>
              </a:defRPr>
            </a:lvl2pPr>
            <a:lvl3pPr marL="546100" indent="-180975">
              <a:defRPr>
                <a:solidFill>
                  <a:schemeClr val="tx1"/>
                </a:solidFill>
                <a:latin typeface="Cambria" charset="0"/>
                <a:ea typeface="MS PGothic" charset="0"/>
                <a:cs typeface="MS PGothic" charset="0"/>
              </a:defRPr>
            </a:lvl3pPr>
            <a:lvl4pPr marL="728663" indent="-180975">
              <a:defRPr>
                <a:solidFill>
                  <a:schemeClr val="tx1"/>
                </a:solidFill>
                <a:latin typeface="Cambria" charset="0"/>
                <a:ea typeface="MS PGothic" charset="0"/>
                <a:cs typeface="MS PGothic" charset="0"/>
              </a:defRPr>
            </a:lvl4pPr>
            <a:lvl5pPr marL="2055813" indent="-225425">
              <a:defRPr>
                <a:solidFill>
                  <a:schemeClr val="tx1"/>
                </a:solidFill>
                <a:latin typeface="Cambria" charset="0"/>
                <a:ea typeface="MS PGothic" charset="0"/>
                <a:cs typeface="MS PGothic" charset="0"/>
              </a:defRPr>
            </a:lvl5pPr>
            <a:lvl6pPr marL="2513013" indent="-225425" eaLnBrk="0" fontAlgn="base" hangingPunct="0">
              <a:spcBef>
                <a:spcPct val="0"/>
              </a:spcBef>
              <a:buFont typeface="Cambria" charset="0"/>
              <a:buChar char="̶"/>
              <a:defRPr>
                <a:solidFill>
                  <a:schemeClr val="tx1"/>
                </a:solidFill>
                <a:latin typeface="Cambria" charset="0"/>
                <a:ea typeface="MS PGothic" charset="0"/>
                <a:cs typeface="MS PGothic" charset="0"/>
              </a:defRPr>
            </a:lvl6pPr>
            <a:lvl7pPr marL="2970213" indent="-225425" eaLnBrk="0" fontAlgn="base" hangingPunct="0">
              <a:spcBef>
                <a:spcPct val="0"/>
              </a:spcBef>
              <a:buFont typeface="Cambria" charset="0"/>
              <a:defRPr>
                <a:solidFill>
                  <a:schemeClr val="tx1"/>
                </a:solidFill>
                <a:latin typeface="Cambria" charset="0"/>
                <a:ea typeface="MS PGothic" charset="0"/>
                <a:cs typeface="MS PGothic" charset="0"/>
              </a:defRPr>
            </a:lvl7pPr>
            <a:lvl8pPr marL="3427413" indent="-225425" eaLnBrk="0" fontAlgn="base" hangingPunct="0">
              <a:lnSpc>
                <a:spcPts val="2100"/>
              </a:lnSpc>
              <a:spcBef>
                <a:spcPct val="0"/>
              </a:spcBef>
              <a:spcAft>
                <a:spcPts val="1200"/>
              </a:spcAft>
              <a:buFont typeface="Cambria" charset="0"/>
              <a:buChar char="̶"/>
              <a:defRPr>
                <a:solidFill>
                  <a:schemeClr val="tx1"/>
                </a:solidFill>
                <a:latin typeface="Cambria" charset="0"/>
                <a:ea typeface="MS PGothic" charset="0"/>
                <a:cs typeface="MS PGothic" charset="0"/>
              </a:defRPr>
            </a:lvl8pPr>
            <a:lvl9pPr marL="3884613" indent="-225425" eaLnBrk="0" fontAlgn="base" hangingPunct="0">
              <a:lnSpc>
                <a:spcPts val="2100"/>
              </a:lnSpc>
              <a:spcBef>
                <a:spcPct val="0"/>
              </a:spcBef>
              <a:spcAft>
                <a:spcPts val="1200"/>
              </a:spcAft>
              <a:buFont typeface="Cambria" charset="0"/>
              <a:buChar char="̶"/>
              <a:defRPr>
                <a:solidFill>
                  <a:schemeClr val="tx1"/>
                </a:solidFill>
                <a:latin typeface="Cambria" charset="0"/>
                <a:ea typeface="MS PGothic" charset="0"/>
                <a:cs typeface="MS PGothic" charset="0"/>
              </a:defRPr>
            </a:lvl9pPr>
          </a:lstStyle>
          <a:p>
            <a:pPr algn="ctr"/>
            <a:r>
              <a:rPr lang="en-US" sz="1496" i="1" dirty="0">
                <a:solidFill>
                  <a:srgbClr val="000000"/>
                </a:solidFill>
                <a:latin typeface="Segoe UI Light" panose="020B0502040204020203" pitchFamily="34" charset="0"/>
                <a:cs typeface="Segoe UI Light" panose="020B0502040204020203" pitchFamily="34" charset="0"/>
                <a:sym typeface="Symbol" charset="0"/>
              </a:rPr>
              <a:t>2014</a:t>
            </a:r>
          </a:p>
        </p:txBody>
      </p:sp>
      <p:sp>
        <p:nvSpPr>
          <p:cNvPr id="28" name="TextBox 23"/>
          <p:cNvSpPr txBox="1">
            <a:spLocks noChangeArrowheads="1"/>
          </p:cNvSpPr>
          <p:nvPr/>
        </p:nvSpPr>
        <p:spPr bwMode="auto">
          <a:xfrm>
            <a:off x="7604555" y="3541312"/>
            <a:ext cx="686274" cy="3225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charset="0"/>
                <a:ea typeface="MS PGothic" charset="0"/>
                <a:cs typeface="MS PGothic" charset="0"/>
              </a:defRPr>
            </a:lvl1pPr>
            <a:lvl2pPr marL="363538" indent="-180975">
              <a:defRPr>
                <a:solidFill>
                  <a:schemeClr val="tx1"/>
                </a:solidFill>
                <a:latin typeface="Cambria" charset="0"/>
                <a:ea typeface="MS PGothic" charset="0"/>
                <a:cs typeface="MS PGothic" charset="0"/>
              </a:defRPr>
            </a:lvl2pPr>
            <a:lvl3pPr marL="546100" indent="-180975">
              <a:defRPr>
                <a:solidFill>
                  <a:schemeClr val="tx1"/>
                </a:solidFill>
                <a:latin typeface="Cambria" charset="0"/>
                <a:ea typeface="MS PGothic" charset="0"/>
                <a:cs typeface="MS PGothic" charset="0"/>
              </a:defRPr>
            </a:lvl3pPr>
            <a:lvl4pPr marL="728663" indent="-180975">
              <a:defRPr>
                <a:solidFill>
                  <a:schemeClr val="tx1"/>
                </a:solidFill>
                <a:latin typeface="Cambria" charset="0"/>
                <a:ea typeface="MS PGothic" charset="0"/>
                <a:cs typeface="MS PGothic" charset="0"/>
              </a:defRPr>
            </a:lvl4pPr>
            <a:lvl5pPr marL="2055813" indent="-225425">
              <a:defRPr>
                <a:solidFill>
                  <a:schemeClr val="tx1"/>
                </a:solidFill>
                <a:latin typeface="Cambria" charset="0"/>
                <a:ea typeface="MS PGothic" charset="0"/>
                <a:cs typeface="MS PGothic" charset="0"/>
              </a:defRPr>
            </a:lvl5pPr>
            <a:lvl6pPr marL="2513013" indent="-225425" eaLnBrk="0" fontAlgn="base" hangingPunct="0">
              <a:spcBef>
                <a:spcPct val="0"/>
              </a:spcBef>
              <a:buFont typeface="Cambria" charset="0"/>
              <a:buChar char="̶"/>
              <a:defRPr>
                <a:solidFill>
                  <a:schemeClr val="tx1"/>
                </a:solidFill>
                <a:latin typeface="Cambria" charset="0"/>
                <a:ea typeface="MS PGothic" charset="0"/>
                <a:cs typeface="MS PGothic" charset="0"/>
              </a:defRPr>
            </a:lvl6pPr>
            <a:lvl7pPr marL="2970213" indent="-225425" eaLnBrk="0" fontAlgn="base" hangingPunct="0">
              <a:spcBef>
                <a:spcPct val="0"/>
              </a:spcBef>
              <a:buFont typeface="Cambria" charset="0"/>
              <a:defRPr>
                <a:solidFill>
                  <a:schemeClr val="tx1"/>
                </a:solidFill>
                <a:latin typeface="Cambria" charset="0"/>
                <a:ea typeface="MS PGothic" charset="0"/>
                <a:cs typeface="MS PGothic" charset="0"/>
              </a:defRPr>
            </a:lvl7pPr>
            <a:lvl8pPr marL="3427413" indent="-225425" eaLnBrk="0" fontAlgn="base" hangingPunct="0">
              <a:lnSpc>
                <a:spcPts val="2100"/>
              </a:lnSpc>
              <a:spcBef>
                <a:spcPct val="0"/>
              </a:spcBef>
              <a:spcAft>
                <a:spcPts val="1200"/>
              </a:spcAft>
              <a:buFont typeface="Cambria" charset="0"/>
              <a:buChar char="̶"/>
              <a:defRPr>
                <a:solidFill>
                  <a:schemeClr val="tx1"/>
                </a:solidFill>
                <a:latin typeface="Cambria" charset="0"/>
                <a:ea typeface="MS PGothic" charset="0"/>
                <a:cs typeface="MS PGothic" charset="0"/>
              </a:defRPr>
            </a:lvl8pPr>
            <a:lvl9pPr marL="3884613" indent="-225425" eaLnBrk="0" fontAlgn="base" hangingPunct="0">
              <a:lnSpc>
                <a:spcPts val="2100"/>
              </a:lnSpc>
              <a:spcBef>
                <a:spcPct val="0"/>
              </a:spcBef>
              <a:spcAft>
                <a:spcPts val="1200"/>
              </a:spcAft>
              <a:buFont typeface="Cambria" charset="0"/>
              <a:buChar char="̶"/>
              <a:defRPr>
                <a:solidFill>
                  <a:schemeClr val="tx1"/>
                </a:solidFill>
                <a:latin typeface="Cambria" charset="0"/>
                <a:ea typeface="MS PGothic" charset="0"/>
                <a:cs typeface="MS PGothic" charset="0"/>
              </a:defRPr>
            </a:lvl9pPr>
          </a:lstStyle>
          <a:p>
            <a:pPr algn="ctr"/>
            <a:r>
              <a:rPr lang="en-US" sz="1496" i="1" dirty="0">
                <a:solidFill>
                  <a:srgbClr val="000000"/>
                </a:solidFill>
                <a:latin typeface="Segoe UI Light" panose="020B0502040204020203" pitchFamily="34" charset="0"/>
                <a:cs typeface="Segoe UI Light" panose="020B0502040204020203" pitchFamily="34" charset="0"/>
                <a:sym typeface="Symbol" charset="0"/>
              </a:rPr>
              <a:t>2015</a:t>
            </a:r>
          </a:p>
        </p:txBody>
      </p:sp>
      <p:cxnSp>
        <p:nvCxnSpPr>
          <p:cNvPr id="31" name="Straight Connector 51"/>
          <p:cNvCxnSpPr>
            <a:cxnSpLocks noChangeShapeType="1"/>
          </p:cNvCxnSpPr>
          <p:nvPr/>
        </p:nvCxnSpPr>
        <p:spPr bwMode="auto">
          <a:xfrm rot="5400000">
            <a:off x="1806755" y="3652696"/>
            <a:ext cx="466302" cy="0"/>
          </a:xfrm>
          <a:prstGeom prst="line">
            <a:avLst/>
          </a:prstGeom>
          <a:noFill/>
          <a:ln w="6350" cmpd="sng">
            <a:solidFill>
              <a:schemeClr val="tx1">
                <a:lumMod val="75000"/>
              </a:schemeClr>
            </a:solidFill>
            <a:round/>
            <a:headEnd/>
            <a:tailEnd/>
          </a:ln>
          <a:extLst>
            <a:ext uri="{909E8E84-426E-40dd-AFC4-6F175D3DCCD1}">
              <a14:hiddenFill xmlns="" xmlns:a14="http://schemas.microsoft.com/office/drawing/2010/main">
                <a:noFill/>
              </a14:hiddenFill>
            </a:ext>
          </a:extLst>
        </p:spPr>
      </p:cxnSp>
      <p:cxnSp>
        <p:nvCxnSpPr>
          <p:cNvPr id="33" name="Straight Connector 53"/>
          <p:cNvCxnSpPr>
            <a:cxnSpLocks noChangeShapeType="1"/>
          </p:cNvCxnSpPr>
          <p:nvPr/>
        </p:nvCxnSpPr>
        <p:spPr bwMode="auto">
          <a:xfrm rot="5400000">
            <a:off x="3696303" y="3652696"/>
            <a:ext cx="466302" cy="0"/>
          </a:xfrm>
          <a:prstGeom prst="line">
            <a:avLst/>
          </a:prstGeom>
          <a:noFill/>
          <a:ln w="6350" cmpd="sng">
            <a:solidFill>
              <a:schemeClr val="tx1">
                <a:lumMod val="75000"/>
              </a:schemeClr>
            </a:solidFill>
            <a:round/>
            <a:headEnd/>
            <a:tailEnd/>
          </a:ln>
          <a:extLst>
            <a:ext uri="{909E8E84-426E-40dd-AFC4-6F175D3DCCD1}">
              <a14:hiddenFill xmlns="" xmlns:a14="http://schemas.microsoft.com/office/drawing/2010/main">
                <a:noFill/>
              </a14:hiddenFill>
            </a:ext>
          </a:extLst>
        </p:spPr>
      </p:cxnSp>
      <p:cxnSp>
        <p:nvCxnSpPr>
          <p:cNvPr id="35" name="Straight Connector 55"/>
          <p:cNvCxnSpPr>
            <a:cxnSpLocks noChangeShapeType="1"/>
          </p:cNvCxnSpPr>
          <p:nvPr/>
        </p:nvCxnSpPr>
        <p:spPr bwMode="auto">
          <a:xfrm rot="5400000">
            <a:off x="5585852" y="3652696"/>
            <a:ext cx="466302" cy="0"/>
          </a:xfrm>
          <a:prstGeom prst="line">
            <a:avLst/>
          </a:prstGeom>
          <a:noFill/>
          <a:ln w="6350" cmpd="sng">
            <a:solidFill>
              <a:schemeClr val="tx1">
                <a:lumMod val="75000"/>
              </a:schemeClr>
            </a:solidFill>
            <a:round/>
            <a:headEnd/>
            <a:tailEnd/>
          </a:ln>
          <a:extLst>
            <a:ext uri="{909E8E84-426E-40dd-AFC4-6F175D3DCCD1}">
              <a14:hiddenFill xmlns="" xmlns:a14="http://schemas.microsoft.com/office/drawing/2010/main">
                <a:noFill/>
              </a14:hiddenFill>
            </a:ext>
          </a:extLst>
        </p:spPr>
      </p:cxnSp>
      <p:cxnSp>
        <p:nvCxnSpPr>
          <p:cNvPr id="37" name="Straight Connector 57"/>
          <p:cNvCxnSpPr>
            <a:cxnSpLocks noChangeShapeType="1"/>
          </p:cNvCxnSpPr>
          <p:nvPr/>
        </p:nvCxnSpPr>
        <p:spPr bwMode="auto">
          <a:xfrm rot="5400000">
            <a:off x="7475400" y="3652696"/>
            <a:ext cx="466302" cy="0"/>
          </a:xfrm>
          <a:prstGeom prst="line">
            <a:avLst/>
          </a:prstGeom>
          <a:noFill/>
          <a:ln w="6350" cmpd="sng">
            <a:solidFill>
              <a:schemeClr val="tx1">
                <a:lumMod val="75000"/>
              </a:schemeClr>
            </a:solidFill>
            <a:round/>
            <a:headEnd/>
            <a:tailEnd/>
          </a:ln>
          <a:extLst>
            <a:ext uri="{909E8E84-426E-40dd-AFC4-6F175D3DCCD1}">
              <a14:hiddenFill xmlns="" xmlns:a14="http://schemas.microsoft.com/office/drawing/2010/main">
                <a:noFill/>
              </a14:hiddenFill>
            </a:ext>
          </a:extLst>
        </p:spPr>
      </p:cxnSp>
      <p:sp>
        <p:nvSpPr>
          <p:cNvPr id="39" name="TextBox 23"/>
          <p:cNvSpPr txBox="1">
            <a:spLocks noChangeArrowheads="1"/>
          </p:cNvSpPr>
          <p:nvPr/>
        </p:nvSpPr>
        <p:spPr bwMode="auto">
          <a:xfrm>
            <a:off x="9454832" y="3541311"/>
            <a:ext cx="798035" cy="3225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charset="0"/>
                <a:ea typeface="MS PGothic" charset="0"/>
                <a:cs typeface="MS PGothic" charset="0"/>
              </a:defRPr>
            </a:lvl1pPr>
            <a:lvl2pPr marL="363538" indent="-180975">
              <a:defRPr>
                <a:solidFill>
                  <a:schemeClr val="tx1"/>
                </a:solidFill>
                <a:latin typeface="Cambria" charset="0"/>
                <a:ea typeface="MS PGothic" charset="0"/>
                <a:cs typeface="MS PGothic" charset="0"/>
              </a:defRPr>
            </a:lvl2pPr>
            <a:lvl3pPr marL="546100" indent="-180975">
              <a:defRPr>
                <a:solidFill>
                  <a:schemeClr val="tx1"/>
                </a:solidFill>
                <a:latin typeface="Cambria" charset="0"/>
                <a:ea typeface="MS PGothic" charset="0"/>
                <a:cs typeface="MS PGothic" charset="0"/>
              </a:defRPr>
            </a:lvl3pPr>
            <a:lvl4pPr marL="728663" indent="-180975">
              <a:defRPr>
                <a:solidFill>
                  <a:schemeClr val="tx1"/>
                </a:solidFill>
                <a:latin typeface="Cambria" charset="0"/>
                <a:ea typeface="MS PGothic" charset="0"/>
                <a:cs typeface="MS PGothic" charset="0"/>
              </a:defRPr>
            </a:lvl4pPr>
            <a:lvl5pPr marL="2055813" indent="-225425">
              <a:defRPr>
                <a:solidFill>
                  <a:schemeClr val="tx1"/>
                </a:solidFill>
                <a:latin typeface="Cambria" charset="0"/>
                <a:ea typeface="MS PGothic" charset="0"/>
                <a:cs typeface="MS PGothic" charset="0"/>
              </a:defRPr>
            </a:lvl5pPr>
            <a:lvl6pPr marL="2513013" indent="-225425" eaLnBrk="0" fontAlgn="base" hangingPunct="0">
              <a:spcBef>
                <a:spcPct val="0"/>
              </a:spcBef>
              <a:buFont typeface="Cambria" charset="0"/>
              <a:buChar char="̶"/>
              <a:defRPr>
                <a:solidFill>
                  <a:schemeClr val="tx1"/>
                </a:solidFill>
                <a:latin typeface="Cambria" charset="0"/>
                <a:ea typeface="MS PGothic" charset="0"/>
                <a:cs typeface="MS PGothic" charset="0"/>
              </a:defRPr>
            </a:lvl6pPr>
            <a:lvl7pPr marL="2970213" indent="-225425" eaLnBrk="0" fontAlgn="base" hangingPunct="0">
              <a:spcBef>
                <a:spcPct val="0"/>
              </a:spcBef>
              <a:buFont typeface="Cambria" charset="0"/>
              <a:defRPr>
                <a:solidFill>
                  <a:schemeClr val="tx1"/>
                </a:solidFill>
                <a:latin typeface="Cambria" charset="0"/>
                <a:ea typeface="MS PGothic" charset="0"/>
                <a:cs typeface="MS PGothic" charset="0"/>
              </a:defRPr>
            </a:lvl7pPr>
            <a:lvl8pPr marL="3427413" indent="-225425" eaLnBrk="0" fontAlgn="base" hangingPunct="0">
              <a:lnSpc>
                <a:spcPts val="2100"/>
              </a:lnSpc>
              <a:spcBef>
                <a:spcPct val="0"/>
              </a:spcBef>
              <a:spcAft>
                <a:spcPts val="1200"/>
              </a:spcAft>
              <a:buFont typeface="Cambria" charset="0"/>
              <a:buChar char="̶"/>
              <a:defRPr>
                <a:solidFill>
                  <a:schemeClr val="tx1"/>
                </a:solidFill>
                <a:latin typeface="Cambria" charset="0"/>
                <a:ea typeface="MS PGothic" charset="0"/>
                <a:cs typeface="MS PGothic" charset="0"/>
              </a:defRPr>
            </a:lvl8pPr>
            <a:lvl9pPr marL="3884613" indent="-225425" eaLnBrk="0" fontAlgn="base" hangingPunct="0">
              <a:lnSpc>
                <a:spcPts val="2100"/>
              </a:lnSpc>
              <a:spcBef>
                <a:spcPct val="0"/>
              </a:spcBef>
              <a:spcAft>
                <a:spcPts val="1200"/>
              </a:spcAft>
              <a:buFont typeface="Cambria" charset="0"/>
              <a:buChar char="̶"/>
              <a:defRPr>
                <a:solidFill>
                  <a:schemeClr val="tx1"/>
                </a:solidFill>
                <a:latin typeface="Cambria" charset="0"/>
                <a:ea typeface="MS PGothic" charset="0"/>
                <a:cs typeface="MS PGothic" charset="0"/>
              </a:defRPr>
            </a:lvl9pPr>
          </a:lstStyle>
          <a:p>
            <a:pPr algn="ctr"/>
            <a:r>
              <a:rPr lang="en-US" sz="1496" i="1" dirty="0">
                <a:solidFill>
                  <a:srgbClr val="000000"/>
                </a:solidFill>
                <a:latin typeface="Segoe UI Light" panose="020B0502040204020203" pitchFamily="34" charset="0"/>
                <a:cs typeface="Segoe UI Light" panose="020B0502040204020203" pitchFamily="34" charset="0"/>
                <a:sym typeface="Symbol" charset="0"/>
              </a:rPr>
              <a:t>2016</a:t>
            </a:r>
          </a:p>
        </p:txBody>
      </p:sp>
      <p:cxnSp>
        <p:nvCxnSpPr>
          <p:cNvPr id="40" name="Straight Connector 60"/>
          <p:cNvCxnSpPr>
            <a:cxnSpLocks noChangeShapeType="1"/>
          </p:cNvCxnSpPr>
          <p:nvPr/>
        </p:nvCxnSpPr>
        <p:spPr bwMode="auto">
          <a:xfrm rot="5400000">
            <a:off x="9364949" y="3652696"/>
            <a:ext cx="466302" cy="0"/>
          </a:xfrm>
          <a:prstGeom prst="line">
            <a:avLst/>
          </a:prstGeom>
          <a:noFill/>
          <a:ln w="6350" cmpd="sng">
            <a:solidFill>
              <a:schemeClr val="tx1">
                <a:lumMod val="75000"/>
              </a:schemeClr>
            </a:solidFill>
            <a:round/>
            <a:headEnd/>
            <a:tailEnd/>
          </a:ln>
          <a:extLst>
            <a:ext uri="{909E8E84-426E-40dd-AFC4-6F175D3DCCD1}">
              <a14:hiddenFill xmlns="" xmlns:a14="http://schemas.microsoft.com/office/drawing/2010/main">
                <a:noFill/>
              </a14:hiddenFill>
            </a:ext>
          </a:extLst>
        </p:spPr>
      </p:cxnSp>
      <p:sp>
        <p:nvSpPr>
          <p:cNvPr id="41" name="TextBox 4"/>
          <p:cNvSpPr txBox="1">
            <a:spLocks noChangeArrowheads="1"/>
          </p:cNvSpPr>
          <p:nvPr/>
        </p:nvSpPr>
        <p:spPr bwMode="auto">
          <a:xfrm>
            <a:off x="7562723" y="2513776"/>
            <a:ext cx="1745702" cy="657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charset="0"/>
                <a:ea typeface="MS PGothic" charset="0"/>
                <a:cs typeface="MS PGothic" charset="0"/>
              </a:defRPr>
            </a:lvl1pPr>
            <a:lvl2pPr marL="363538" indent="-180975">
              <a:defRPr>
                <a:solidFill>
                  <a:schemeClr val="tx1"/>
                </a:solidFill>
                <a:latin typeface="Cambria" charset="0"/>
                <a:ea typeface="MS PGothic" charset="0"/>
                <a:cs typeface="MS PGothic" charset="0"/>
              </a:defRPr>
            </a:lvl2pPr>
            <a:lvl3pPr marL="546100" indent="-180975">
              <a:defRPr>
                <a:solidFill>
                  <a:schemeClr val="tx1"/>
                </a:solidFill>
                <a:latin typeface="Cambria" charset="0"/>
                <a:ea typeface="MS PGothic" charset="0"/>
                <a:cs typeface="MS PGothic" charset="0"/>
              </a:defRPr>
            </a:lvl3pPr>
            <a:lvl4pPr marL="728663" indent="-180975">
              <a:defRPr>
                <a:solidFill>
                  <a:schemeClr val="tx1"/>
                </a:solidFill>
                <a:latin typeface="Cambria" charset="0"/>
                <a:ea typeface="MS PGothic" charset="0"/>
                <a:cs typeface="MS PGothic" charset="0"/>
              </a:defRPr>
            </a:lvl4pPr>
            <a:lvl5pPr marL="2055813" indent="-225425">
              <a:defRPr>
                <a:solidFill>
                  <a:schemeClr val="tx1"/>
                </a:solidFill>
                <a:latin typeface="Cambria" charset="0"/>
                <a:ea typeface="MS PGothic" charset="0"/>
                <a:cs typeface="MS PGothic" charset="0"/>
              </a:defRPr>
            </a:lvl5pPr>
            <a:lvl6pPr marL="2513013" indent="-225425" eaLnBrk="0" fontAlgn="base" hangingPunct="0">
              <a:spcBef>
                <a:spcPct val="0"/>
              </a:spcBef>
              <a:buFont typeface="Cambria" charset="0"/>
              <a:buChar char="̶"/>
              <a:defRPr>
                <a:solidFill>
                  <a:schemeClr val="tx1"/>
                </a:solidFill>
                <a:latin typeface="Cambria" charset="0"/>
                <a:ea typeface="MS PGothic" charset="0"/>
                <a:cs typeface="MS PGothic" charset="0"/>
              </a:defRPr>
            </a:lvl6pPr>
            <a:lvl7pPr marL="2970213" indent="-225425" eaLnBrk="0" fontAlgn="base" hangingPunct="0">
              <a:spcBef>
                <a:spcPct val="0"/>
              </a:spcBef>
              <a:buFont typeface="Cambria" charset="0"/>
              <a:defRPr>
                <a:solidFill>
                  <a:schemeClr val="tx1"/>
                </a:solidFill>
                <a:latin typeface="Cambria" charset="0"/>
                <a:ea typeface="MS PGothic" charset="0"/>
                <a:cs typeface="MS PGothic" charset="0"/>
              </a:defRPr>
            </a:lvl7pPr>
            <a:lvl8pPr marL="3427413" indent="-225425" eaLnBrk="0" fontAlgn="base" hangingPunct="0">
              <a:lnSpc>
                <a:spcPts val="2100"/>
              </a:lnSpc>
              <a:spcBef>
                <a:spcPct val="0"/>
              </a:spcBef>
              <a:spcAft>
                <a:spcPts val="1200"/>
              </a:spcAft>
              <a:buFont typeface="Cambria" charset="0"/>
              <a:buChar char="̶"/>
              <a:defRPr>
                <a:solidFill>
                  <a:schemeClr val="tx1"/>
                </a:solidFill>
                <a:latin typeface="Cambria" charset="0"/>
                <a:ea typeface="MS PGothic" charset="0"/>
                <a:cs typeface="MS PGothic" charset="0"/>
              </a:defRPr>
            </a:lvl8pPr>
            <a:lvl9pPr marL="3884613" indent="-225425" eaLnBrk="0" fontAlgn="base" hangingPunct="0">
              <a:lnSpc>
                <a:spcPts val="2100"/>
              </a:lnSpc>
              <a:spcBef>
                <a:spcPct val="0"/>
              </a:spcBef>
              <a:spcAft>
                <a:spcPts val="1200"/>
              </a:spcAft>
              <a:buFont typeface="Cambria" charset="0"/>
              <a:buChar char="̶"/>
              <a:defRPr>
                <a:solidFill>
                  <a:schemeClr val="tx1"/>
                </a:solidFill>
                <a:latin typeface="Cambria" charset="0"/>
                <a:ea typeface="MS PGothic" charset="0"/>
                <a:cs typeface="MS PGothic" charset="0"/>
              </a:defRPr>
            </a:lvl9pPr>
          </a:lstStyle>
          <a:p>
            <a:r>
              <a:rPr lang="en-US" sz="1224" dirty="0">
                <a:solidFill>
                  <a:srgbClr val="000000"/>
                </a:solidFill>
                <a:latin typeface="Segoe UI Light" panose="020B0502040204020203" pitchFamily="34" charset="0"/>
                <a:cs typeface="Segoe UI Light" panose="020B0502040204020203" pitchFamily="34" charset="0"/>
                <a:sym typeface="Symbol" charset="0"/>
              </a:rPr>
              <a:t>ST Selects MSPO, Lighthouse Chartered</a:t>
            </a:r>
          </a:p>
          <a:p>
            <a:r>
              <a:rPr lang="en-US" sz="1224" dirty="0">
                <a:solidFill>
                  <a:srgbClr val="000000"/>
                </a:solidFill>
                <a:latin typeface="Segoe UI Light" panose="020B0502040204020203" pitchFamily="34" charset="0"/>
                <a:cs typeface="Segoe UI Light" panose="020B0502040204020203" pitchFamily="34" charset="0"/>
                <a:sym typeface="Symbol" charset="0"/>
              </a:rPr>
              <a:t>PPM Standard V2</a:t>
            </a:r>
          </a:p>
        </p:txBody>
      </p:sp>
      <p:sp>
        <p:nvSpPr>
          <p:cNvPr id="42" name="TextBox 4"/>
          <p:cNvSpPr txBox="1">
            <a:spLocks noChangeArrowheads="1"/>
          </p:cNvSpPr>
          <p:nvPr/>
        </p:nvSpPr>
        <p:spPr bwMode="auto">
          <a:xfrm>
            <a:off x="3828266" y="2519922"/>
            <a:ext cx="1761584" cy="8458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charset="0"/>
                <a:ea typeface="MS PGothic" charset="0"/>
                <a:cs typeface="MS PGothic" charset="0"/>
              </a:defRPr>
            </a:lvl1pPr>
            <a:lvl2pPr marL="363538" indent="-180975">
              <a:defRPr>
                <a:solidFill>
                  <a:schemeClr val="tx1"/>
                </a:solidFill>
                <a:latin typeface="Cambria" charset="0"/>
                <a:ea typeface="MS PGothic" charset="0"/>
                <a:cs typeface="MS PGothic" charset="0"/>
              </a:defRPr>
            </a:lvl2pPr>
            <a:lvl3pPr marL="546100" indent="-180975">
              <a:defRPr>
                <a:solidFill>
                  <a:schemeClr val="tx1"/>
                </a:solidFill>
                <a:latin typeface="Cambria" charset="0"/>
                <a:ea typeface="MS PGothic" charset="0"/>
                <a:cs typeface="MS PGothic" charset="0"/>
              </a:defRPr>
            </a:lvl3pPr>
            <a:lvl4pPr marL="728663" indent="-180975">
              <a:defRPr>
                <a:solidFill>
                  <a:schemeClr val="tx1"/>
                </a:solidFill>
                <a:latin typeface="Cambria" charset="0"/>
                <a:ea typeface="MS PGothic" charset="0"/>
                <a:cs typeface="MS PGothic" charset="0"/>
              </a:defRPr>
            </a:lvl4pPr>
            <a:lvl5pPr marL="2055813" indent="-225425">
              <a:defRPr>
                <a:solidFill>
                  <a:schemeClr val="tx1"/>
                </a:solidFill>
                <a:latin typeface="Cambria" charset="0"/>
                <a:ea typeface="MS PGothic" charset="0"/>
                <a:cs typeface="MS PGothic" charset="0"/>
              </a:defRPr>
            </a:lvl5pPr>
            <a:lvl6pPr marL="2513013" indent="-225425" eaLnBrk="0" fontAlgn="base" hangingPunct="0">
              <a:spcBef>
                <a:spcPct val="0"/>
              </a:spcBef>
              <a:buFont typeface="Cambria" charset="0"/>
              <a:buChar char="̶"/>
              <a:defRPr>
                <a:solidFill>
                  <a:schemeClr val="tx1"/>
                </a:solidFill>
                <a:latin typeface="Cambria" charset="0"/>
                <a:ea typeface="MS PGothic" charset="0"/>
                <a:cs typeface="MS PGothic" charset="0"/>
              </a:defRPr>
            </a:lvl6pPr>
            <a:lvl7pPr marL="2970213" indent="-225425" eaLnBrk="0" fontAlgn="base" hangingPunct="0">
              <a:spcBef>
                <a:spcPct val="0"/>
              </a:spcBef>
              <a:buFont typeface="Cambria" charset="0"/>
              <a:defRPr>
                <a:solidFill>
                  <a:schemeClr val="tx1"/>
                </a:solidFill>
                <a:latin typeface="Cambria" charset="0"/>
                <a:ea typeface="MS PGothic" charset="0"/>
                <a:cs typeface="MS PGothic" charset="0"/>
              </a:defRPr>
            </a:lvl7pPr>
            <a:lvl8pPr marL="3427413" indent="-225425" eaLnBrk="0" fontAlgn="base" hangingPunct="0">
              <a:lnSpc>
                <a:spcPts val="2100"/>
              </a:lnSpc>
              <a:spcBef>
                <a:spcPct val="0"/>
              </a:spcBef>
              <a:spcAft>
                <a:spcPts val="1200"/>
              </a:spcAft>
              <a:buFont typeface="Cambria" charset="0"/>
              <a:buChar char="̶"/>
              <a:defRPr>
                <a:solidFill>
                  <a:schemeClr val="tx1"/>
                </a:solidFill>
                <a:latin typeface="Cambria" charset="0"/>
                <a:ea typeface="MS PGothic" charset="0"/>
                <a:cs typeface="MS PGothic" charset="0"/>
              </a:defRPr>
            </a:lvl8pPr>
            <a:lvl9pPr marL="3884613" indent="-225425" eaLnBrk="0" fontAlgn="base" hangingPunct="0">
              <a:lnSpc>
                <a:spcPts val="2100"/>
              </a:lnSpc>
              <a:spcBef>
                <a:spcPct val="0"/>
              </a:spcBef>
              <a:spcAft>
                <a:spcPts val="1200"/>
              </a:spcAft>
              <a:buFont typeface="Cambria" charset="0"/>
              <a:buChar char="̶"/>
              <a:defRPr>
                <a:solidFill>
                  <a:schemeClr val="tx1"/>
                </a:solidFill>
                <a:latin typeface="Cambria" charset="0"/>
                <a:ea typeface="MS PGothic" charset="0"/>
                <a:cs typeface="MS PGothic" charset="0"/>
              </a:defRPr>
            </a:lvl9pPr>
          </a:lstStyle>
          <a:p>
            <a:r>
              <a:rPr lang="en-US" sz="1224" dirty="0">
                <a:solidFill>
                  <a:srgbClr val="000000"/>
                </a:solidFill>
                <a:latin typeface="Segoe UI Light" panose="020B0502040204020203" pitchFamily="34" charset="0"/>
                <a:cs typeface="Segoe UI Light" panose="020B0502040204020203" pitchFamily="34" charset="0"/>
                <a:sym typeface="Symbol" charset="0"/>
              </a:rPr>
              <a:t>PPM Steering Committee formed</a:t>
            </a:r>
          </a:p>
          <a:p>
            <a:r>
              <a:rPr lang="en-US" sz="1224" dirty="0">
                <a:solidFill>
                  <a:srgbClr val="000000"/>
                </a:solidFill>
                <a:latin typeface="Segoe UI Light" panose="020B0502040204020203" pitchFamily="34" charset="0"/>
                <a:cs typeface="Segoe UI Light" panose="020B0502040204020203" pitchFamily="34" charset="0"/>
                <a:sym typeface="Symbol" charset="0"/>
              </a:rPr>
              <a:t>Work on PPM Standard Began</a:t>
            </a:r>
          </a:p>
        </p:txBody>
      </p:sp>
      <p:sp>
        <p:nvSpPr>
          <p:cNvPr id="44" name="TextBox 4"/>
          <p:cNvSpPr txBox="1">
            <a:spLocks noChangeArrowheads="1"/>
          </p:cNvSpPr>
          <p:nvPr/>
        </p:nvSpPr>
        <p:spPr bwMode="auto">
          <a:xfrm>
            <a:off x="7563640" y="3968455"/>
            <a:ext cx="1865207" cy="4691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charset="0"/>
                <a:ea typeface="MS PGothic" charset="0"/>
                <a:cs typeface="MS PGothic" charset="0"/>
              </a:defRPr>
            </a:lvl1pPr>
            <a:lvl2pPr marL="363538" indent="-180975">
              <a:defRPr>
                <a:solidFill>
                  <a:schemeClr val="tx1"/>
                </a:solidFill>
                <a:latin typeface="Cambria" charset="0"/>
                <a:ea typeface="MS PGothic" charset="0"/>
                <a:cs typeface="MS PGothic" charset="0"/>
              </a:defRPr>
            </a:lvl2pPr>
            <a:lvl3pPr marL="546100" indent="-180975">
              <a:defRPr>
                <a:solidFill>
                  <a:schemeClr val="tx1"/>
                </a:solidFill>
                <a:latin typeface="Cambria" charset="0"/>
                <a:ea typeface="MS PGothic" charset="0"/>
                <a:cs typeface="MS PGothic" charset="0"/>
              </a:defRPr>
            </a:lvl3pPr>
            <a:lvl4pPr marL="728663" indent="-180975">
              <a:defRPr>
                <a:solidFill>
                  <a:schemeClr val="tx1"/>
                </a:solidFill>
                <a:latin typeface="Cambria" charset="0"/>
                <a:ea typeface="MS PGothic" charset="0"/>
                <a:cs typeface="MS PGothic" charset="0"/>
              </a:defRPr>
            </a:lvl4pPr>
            <a:lvl5pPr marL="2055813" indent="-225425">
              <a:defRPr>
                <a:solidFill>
                  <a:schemeClr val="tx1"/>
                </a:solidFill>
                <a:latin typeface="Cambria" charset="0"/>
                <a:ea typeface="MS PGothic" charset="0"/>
                <a:cs typeface="MS PGothic" charset="0"/>
              </a:defRPr>
            </a:lvl5pPr>
            <a:lvl6pPr marL="2513013" indent="-225425" eaLnBrk="0" fontAlgn="base" hangingPunct="0">
              <a:spcBef>
                <a:spcPct val="0"/>
              </a:spcBef>
              <a:buFont typeface="Cambria" charset="0"/>
              <a:buChar char="̶"/>
              <a:defRPr>
                <a:solidFill>
                  <a:schemeClr val="tx1"/>
                </a:solidFill>
                <a:latin typeface="Cambria" charset="0"/>
                <a:ea typeface="MS PGothic" charset="0"/>
                <a:cs typeface="MS PGothic" charset="0"/>
              </a:defRPr>
            </a:lvl6pPr>
            <a:lvl7pPr marL="2970213" indent="-225425" eaLnBrk="0" fontAlgn="base" hangingPunct="0">
              <a:spcBef>
                <a:spcPct val="0"/>
              </a:spcBef>
              <a:buFont typeface="Cambria" charset="0"/>
              <a:defRPr>
                <a:solidFill>
                  <a:schemeClr val="tx1"/>
                </a:solidFill>
                <a:latin typeface="Cambria" charset="0"/>
                <a:ea typeface="MS PGothic" charset="0"/>
                <a:cs typeface="MS PGothic" charset="0"/>
              </a:defRPr>
            </a:lvl7pPr>
            <a:lvl8pPr marL="3427413" indent="-225425" eaLnBrk="0" fontAlgn="base" hangingPunct="0">
              <a:lnSpc>
                <a:spcPts val="2100"/>
              </a:lnSpc>
              <a:spcBef>
                <a:spcPct val="0"/>
              </a:spcBef>
              <a:spcAft>
                <a:spcPts val="1200"/>
              </a:spcAft>
              <a:buFont typeface="Cambria" charset="0"/>
              <a:buChar char="̶"/>
              <a:defRPr>
                <a:solidFill>
                  <a:schemeClr val="tx1"/>
                </a:solidFill>
                <a:latin typeface="Cambria" charset="0"/>
                <a:ea typeface="MS PGothic" charset="0"/>
                <a:cs typeface="MS PGothic" charset="0"/>
              </a:defRPr>
            </a:lvl8pPr>
            <a:lvl9pPr marL="3884613" indent="-225425" eaLnBrk="0" fontAlgn="base" hangingPunct="0">
              <a:lnSpc>
                <a:spcPts val="2100"/>
              </a:lnSpc>
              <a:spcBef>
                <a:spcPct val="0"/>
              </a:spcBef>
              <a:spcAft>
                <a:spcPts val="1200"/>
              </a:spcAft>
              <a:buFont typeface="Cambria" charset="0"/>
              <a:buChar char="̶"/>
              <a:defRPr>
                <a:solidFill>
                  <a:schemeClr val="tx1"/>
                </a:solidFill>
                <a:latin typeface="Cambria" charset="0"/>
                <a:ea typeface="MS PGothic" charset="0"/>
                <a:cs typeface="MS PGothic" charset="0"/>
              </a:defRPr>
            </a:lvl9pPr>
          </a:lstStyle>
          <a:p>
            <a:r>
              <a:rPr lang="en-US" sz="1224" dirty="0">
                <a:solidFill>
                  <a:srgbClr val="000000"/>
                </a:solidFill>
                <a:latin typeface="Segoe UI Light" panose="020B0502040204020203" pitchFamily="34" charset="0"/>
                <a:cs typeface="Segoe UI Light" panose="020B0502040204020203" pitchFamily="34" charset="0"/>
                <a:sym typeface="Symbol" charset="0"/>
              </a:rPr>
              <a:t>Larger Enterprise type trial launched</a:t>
            </a:r>
          </a:p>
        </p:txBody>
      </p:sp>
      <p:sp>
        <p:nvSpPr>
          <p:cNvPr id="45" name="TextBox 4"/>
          <p:cNvSpPr txBox="1">
            <a:spLocks noChangeArrowheads="1"/>
          </p:cNvSpPr>
          <p:nvPr/>
        </p:nvSpPr>
        <p:spPr bwMode="auto">
          <a:xfrm>
            <a:off x="5710748" y="2502652"/>
            <a:ext cx="1865205" cy="10342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charset="0"/>
                <a:ea typeface="MS PGothic" charset="0"/>
                <a:cs typeface="MS PGothic" charset="0"/>
              </a:defRPr>
            </a:lvl1pPr>
            <a:lvl2pPr marL="363538" indent="-180975">
              <a:defRPr>
                <a:solidFill>
                  <a:schemeClr val="tx1"/>
                </a:solidFill>
                <a:latin typeface="Cambria" charset="0"/>
                <a:ea typeface="MS PGothic" charset="0"/>
                <a:cs typeface="MS PGothic" charset="0"/>
              </a:defRPr>
            </a:lvl2pPr>
            <a:lvl3pPr marL="546100" indent="-180975">
              <a:defRPr>
                <a:solidFill>
                  <a:schemeClr val="tx1"/>
                </a:solidFill>
                <a:latin typeface="Cambria" charset="0"/>
                <a:ea typeface="MS PGothic" charset="0"/>
                <a:cs typeface="MS PGothic" charset="0"/>
              </a:defRPr>
            </a:lvl3pPr>
            <a:lvl4pPr marL="728663" indent="-180975">
              <a:defRPr>
                <a:solidFill>
                  <a:schemeClr val="tx1"/>
                </a:solidFill>
                <a:latin typeface="Cambria" charset="0"/>
                <a:ea typeface="MS PGothic" charset="0"/>
                <a:cs typeface="MS PGothic" charset="0"/>
              </a:defRPr>
            </a:lvl4pPr>
            <a:lvl5pPr marL="2055813" indent="-225425">
              <a:defRPr>
                <a:solidFill>
                  <a:schemeClr val="tx1"/>
                </a:solidFill>
                <a:latin typeface="Cambria" charset="0"/>
                <a:ea typeface="MS PGothic" charset="0"/>
                <a:cs typeface="MS PGothic" charset="0"/>
              </a:defRPr>
            </a:lvl5pPr>
            <a:lvl6pPr marL="2513013" indent="-225425" eaLnBrk="0" fontAlgn="base" hangingPunct="0">
              <a:spcBef>
                <a:spcPct val="0"/>
              </a:spcBef>
              <a:buFont typeface="Cambria" charset="0"/>
              <a:buChar char="̶"/>
              <a:defRPr>
                <a:solidFill>
                  <a:schemeClr val="tx1"/>
                </a:solidFill>
                <a:latin typeface="Cambria" charset="0"/>
                <a:ea typeface="MS PGothic" charset="0"/>
                <a:cs typeface="MS PGothic" charset="0"/>
              </a:defRPr>
            </a:lvl6pPr>
            <a:lvl7pPr marL="2970213" indent="-225425" eaLnBrk="0" fontAlgn="base" hangingPunct="0">
              <a:spcBef>
                <a:spcPct val="0"/>
              </a:spcBef>
              <a:buFont typeface="Cambria" charset="0"/>
              <a:defRPr>
                <a:solidFill>
                  <a:schemeClr val="tx1"/>
                </a:solidFill>
                <a:latin typeface="Cambria" charset="0"/>
                <a:ea typeface="MS PGothic" charset="0"/>
                <a:cs typeface="MS PGothic" charset="0"/>
              </a:defRPr>
            </a:lvl7pPr>
            <a:lvl8pPr marL="3427413" indent="-225425" eaLnBrk="0" fontAlgn="base" hangingPunct="0">
              <a:lnSpc>
                <a:spcPts val="2100"/>
              </a:lnSpc>
              <a:spcBef>
                <a:spcPct val="0"/>
              </a:spcBef>
              <a:spcAft>
                <a:spcPts val="1200"/>
              </a:spcAft>
              <a:buFont typeface="Cambria" charset="0"/>
              <a:buChar char="̶"/>
              <a:defRPr>
                <a:solidFill>
                  <a:schemeClr val="tx1"/>
                </a:solidFill>
                <a:latin typeface="Cambria" charset="0"/>
                <a:ea typeface="MS PGothic" charset="0"/>
                <a:cs typeface="MS PGothic" charset="0"/>
              </a:defRPr>
            </a:lvl8pPr>
            <a:lvl9pPr marL="3884613" indent="-225425" eaLnBrk="0" fontAlgn="base" hangingPunct="0">
              <a:lnSpc>
                <a:spcPts val="2100"/>
              </a:lnSpc>
              <a:spcBef>
                <a:spcPct val="0"/>
              </a:spcBef>
              <a:spcAft>
                <a:spcPts val="1200"/>
              </a:spcAft>
              <a:buFont typeface="Cambria" charset="0"/>
              <a:buChar char="̶"/>
              <a:defRPr>
                <a:solidFill>
                  <a:schemeClr val="tx1"/>
                </a:solidFill>
                <a:latin typeface="Cambria" charset="0"/>
                <a:ea typeface="MS PGothic" charset="0"/>
                <a:cs typeface="MS PGothic" charset="0"/>
              </a:defRPr>
            </a:lvl9pPr>
          </a:lstStyle>
          <a:p>
            <a:r>
              <a:rPr lang="en-US" sz="1224" dirty="0">
                <a:solidFill>
                  <a:srgbClr val="000000"/>
                </a:solidFill>
                <a:latin typeface="Segoe UI Light" panose="020B0502040204020203" pitchFamily="34" charset="0"/>
                <a:cs typeface="Segoe UI Light" panose="020B0502040204020203" pitchFamily="34" charset="0"/>
                <a:sym typeface="Symbol" charset="0"/>
              </a:rPr>
              <a:t>PPM Standard V1 published</a:t>
            </a:r>
          </a:p>
          <a:p>
            <a:r>
              <a:rPr lang="en-US" sz="1224" dirty="0">
                <a:solidFill>
                  <a:srgbClr val="000000"/>
                </a:solidFill>
                <a:latin typeface="Segoe UI Light" panose="020B0502040204020203" pitchFamily="34" charset="0"/>
                <a:cs typeface="Segoe UI Light" panose="020B0502040204020203" pitchFamily="34" charset="0"/>
                <a:sym typeface="Symbol" charset="0"/>
              </a:rPr>
              <a:t>Vendor selection process Started</a:t>
            </a:r>
          </a:p>
          <a:p>
            <a:endParaRPr lang="en-US" sz="1224" dirty="0">
              <a:solidFill>
                <a:srgbClr val="000000"/>
              </a:solidFill>
              <a:latin typeface="Segoe UI Light" panose="020B0502040204020203" pitchFamily="34" charset="0"/>
              <a:cs typeface="Segoe UI Light" panose="020B0502040204020203" pitchFamily="34" charset="0"/>
              <a:sym typeface="Symbol" charset="0"/>
            </a:endParaRPr>
          </a:p>
        </p:txBody>
      </p:sp>
      <p:sp>
        <p:nvSpPr>
          <p:cNvPr id="46" name="TextBox 4"/>
          <p:cNvSpPr txBox="1">
            <a:spLocks noChangeArrowheads="1"/>
          </p:cNvSpPr>
          <p:nvPr/>
        </p:nvSpPr>
        <p:spPr bwMode="auto">
          <a:xfrm>
            <a:off x="5679276" y="3988903"/>
            <a:ext cx="1968829" cy="657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charset="0"/>
                <a:ea typeface="MS PGothic" charset="0"/>
                <a:cs typeface="MS PGothic" charset="0"/>
              </a:defRPr>
            </a:lvl1pPr>
            <a:lvl2pPr marL="363538" indent="-180975">
              <a:defRPr>
                <a:solidFill>
                  <a:schemeClr val="tx1"/>
                </a:solidFill>
                <a:latin typeface="Cambria" charset="0"/>
                <a:ea typeface="MS PGothic" charset="0"/>
                <a:cs typeface="MS PGothic" charset="0"/>
              </a:defRPr>
            </a:lvl2pPr>
            <a:lvl3pPr marL="546100" indent="-180975">
              <a:defRPr>
                <a:solidFill>
                  <a:schemeClr val="tx1"/>
                </a:solidFill>
                <a:latin typeface="Cambria" charset="0"/>
                <a:ea typeface="MS PGothic" charset="0"/>
                <a:cs typeface="MS PGothic" charset="0"/>
              </a:defRPr>
            </a:lvl3pPr>
            <a:lvl4pPr marL="728663" indent="-180975">
              <a:defRPr>
                <a:solidFill>
                  <a:schemeClr val="tx1"/>
                </a:solidFill>
                <a:latin typeface="Cambria" charset="0"/>
                <a:ea typeface="MS PGothic" charset="0"/>
                <a:cs typeface="MS PGothic" charset="0"/>
              </a:defRPr>
            </a:lvl4pPr>
            <a:lvl5pPr marL="2055813" indent="-225425">
              <a:defRPr>
                <a:solidFill>
                  <a:schemeClr val="tx1"/>
                </a:solidFill>
                <a:latin typeface="Cambria" charset="0"/>
                <a:ea typeface="MS PGothic" charset="0"/>
                <a:cs typeface="MS PGothic" charset="0"/>
              </a:defRPr>
            </a:lvl5pPr>
            <a:lvl6pPr marL="2513013" indent="-225425" eaLnBrk="0" fontAlgn="base" hangingPunct="0">
              <a:spcBef>
                <a:spcPct val="0"/>
              </a:spcBef>
              <a:buFont typeface="Cambria" charset="0"/>
              <a:buChar char="̶"/>
              <a:defRPr>
                <a:solidFill>
                  <a:schemeClr val="tx1"/>
                </a:solidFill>
                <a:latin typeface="Cambria" charset="0"/>
                <a:ea typeface="MS PGothic" charset="0"/>
                <a:cs typeface="MS PGothic" charset="0"/>
              </a:defRPr>
            </a:lvl6pPr>
            <a:lvl7pPr marL="2970213" indent="-225425" eaLnBrk="0" fontAlgn="base" hangingPunct="0">
              <a:spcBef>
                <a:spcPct val="0"/>
              </a:spcBef>
              <a:buFont typeface="Cambria" charset="0"/>
              <a:defRPr>
                <a:solidFill>
                  <a:schemeClr val="tx1"/>
                </a:solidFill>
                <a:latin typeface="Cambria" charset="0"/>
                <a:ea typeface="MS PGothic" charset="0"/>
                <a:cs typeface="MS PGothic" charset="0"/>
              </a:defRPr>
            </a:lvl7pPr>
            <a:lvl8pPr marL="3427413" indent="-225425" eaLnBrk="0" fontAlgn="base" hangingPunct="0">
              <a:lnSpc>
                <a:spcPts val="2100"/>
              </a:lnSpc>
              <a:spcBef>
                <a:spcPct val="0"/>
              </a:spcBef>
              <a:spcAft>
                <a:spcPts val="1200"/>
              </a:spcAft>
              <a:buFont typeface="Cambria" charset="0"/>
              <a:buChar char="̶"/>
              <a:defRPr>
                <a:solidFill>
                  <a:schemeClr val="tx1"/>
                </a:solidFill>
                <a:latin typeface="Cambria" charset="0"/>
                <a:ea typeface="MS PGothic" charset="0"/>
                <a:cs typeface="MS PGothic" charset="0"/>
              </a:defRPr>
            </a:lvl8pPr>
            <a:lvl9pPr marL="3884613" indent="-225425" eaLnBrk="0" fontAlgn="base" hangingPunct="0">
              <a:lnSpc>
                <a:spcPts val="2100"/>
              </a:lnSpc>
              <a:spcBef>
                <a:spcPct val="0"/>
              </a:spcBef>
              <a:spcAft>
                <a:spcPts val="1200"/>
              </a:spcAft>
              <a:buFont typeface="Cambria" charset="0"/>
              <a:buChar char="̶"/>
              <a:defRPr>
                <a:solidFill>
                  <a:schemeClr val="tx1"/>
                </a:solidFill>
                <a:latin typeface="Cambria" charset="0"/>
                <a:ea typeface="MS PGothic" charset="0"/>
                <a:cs typeface="MS PGothic" charset="0"/>
              </a:defRPr>
            </a:lvl9pPr>
          </a:lstStyle>
          <a:p>
            <a:r>
              <a:rPr lang="en-US" sz="1224" dirty="0">
                <a:solidFill>
                  <a:srgbClr val="000000"/>
                </a:solidFill>
                <a:latin typeface="Segoe UI Light" panose="020B0502040204020203" pitchFamily="34" charset="0"/>
                <a:cs typeface="Segoe UI Light" panose="020B0502040204020203" pitchFamily="34" charset="0"/>
                <a:sym typeface="Symbol" charset="0"/>
              </a:rPr>
              <a:t>First mini trial, Projility chosen as Stryker Strategic Partner</a:t>
            </a:r>
          </a:p>
        </p:txBody>
      </p:sp>
      <p:sp>
        <p:nvSpPr>
          <p:cNvPr id="47" name="TextBox 4"/>
          <p:cNvSpPr txBox="1">
            <a:spLocks noChangeArrowheads="1"/>
          </p:cNvSpPr>
          <p:nvPr/>
        </p:nvSpPr>
        <p:spPr bwMode="auto">
          <a:xfrm>
            <a:off x="9474191" y="2513776"/>
            <a:ext cx="1709773" cy="10342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charset="0"/>
                <a:ea typeface="MS PGothic" charset="0"/>
                <a:cs typeface="MS PGothic" charset="0"/>
              </a:defRPr>
            </a:lvl1pPr>
            <a:lvl2pPr marL="363538" indent="-180975">
              <a:defRPr>
                <a:solidFill>
                  <a:schemeClr val="tx1"/>
                </a:solidFill>
                <a:latin typeface="Cambria" charset="0"/>
                <a:ea typeface="MS PGothic" charset="0"/>
                <a:cs typeface="MS PGothic" charset="0"/>
              </a:defRPr>
            </a:lvl2pPr>
            <a:lvl3pPr marL="546100" indent="-180975">
              <a:defRPr>
                <a:solidFill>
                  <a:schemeClr val="tx1"/>
                </a:solidFill>
                <a:latin typeface="Cambria" charset="0"/>
                <a:ea typeface="MS PGothic" charset="0"/>
                <a:cs typeface="MS PGothic" charset="0"/>
              </a:defRPr>
            </a:lvl3pPr>
            <a:lvl4pPr marL="728663" indent="-180975">
              <a:defRPr>
                <a:solidFill>
                  <a:schemeClr val="tx1"/>
                </a:solidFill>
                <a:latin typeface="Cambria" charset="0"/>
                <a:ea typeface="MS PGothic" charset="0"/>
                <a:cs typeface="MS PGothic" charset="0"/>
              </a:defRPr>
            </a:lvl4pPr>
            <a:lvl5pPr marL="2055813" indent="-225425">
              <a:defRPr>
                <a:solidFill>
                  <a:schemeClr val="tx1"/>
                </a:solidFill>
                <a:latin typeface="Cambria" charset="0"/>
                <a:ea typeface="MS PGothic" charset="0"/>
                <a:cs typeface="MS PGothic" charset="0"/>
              </a:defRPr>
            </a:lvl5pPr>
            <a:lvl6pPr marL="2513013" indent="-225425" eaLnBrk="0" fontAlgn="base" hangingPunct="0">
              <a:spcBef>
                <a:spcPct val="0"/>
              </a:spcBef>
              <a:buFont typeface="Cambria" charset="0"/>
              <a:buChar char="̶"/>
              <a:defRPr>
                <a:solidFill>
                  <a:schemeClr val="tx1"/>
                </a:solidFill>
                <a:latin typeface="Cambria" charset="0"/>
                <a:ea typeface="MS PGothic" charset="0"/>
                <a:cs typeface="MS PGothic" charset="0"/>
              </a:defRPr>
            </a:lvl6pPr>
            <a:lvl7pPr marL="2970213" indent="-225425" eaLnBrk="0" fontAlgn="base" hangingPunct="0">
              <a:spcBef>
                <a:spcPct val="0"/>
              </a:spcBef>
              <a:buFont typeface="Cambria" charset="0"/>
              <a:defRPr>
                <a:solidFill>
                  <a:schemeClr val="tx1"/>
                </a:solidFill>
                <a:latin typeface="Cambria" charset="0"/>
                <a:ea typeface="MS PGothic" charset="0"/>
                <a:cs typeface="MS PGothic" charset="0"/>
              </a:defRPr>
            </a:lvl7pPr>
            <a:lvl8pPr marL="3427413" indent="-225425" eaLnBrk="0" fontAlgn="base" hangingPunct="0">
              <a:lnSpc>
                <a:spcPts val="2100"/>
              </a:lnSpc>
              <a:spcBef>
                <a:spcPct val="0"/>
              </a:spcBef>
              <a:spcAft>
                <a:spcPts val="1200"/>
              </a:spcAft>
              <a:buFont typeface="Cambria" charset="0"/>
              <a:buChar char="̶"/>
              <a:defRPr>
                <a:solidFill>
                  <a:schemeClr val="tx1"/>
                </a:solidFill>
                <a:latin typeface="Cambria" charset="0"/>
                <a:ea typeface="MS PGothic" charset="0"/>
                <a:cs typeface="MS PGothic" charset="0"/>
              </a:defRPr>
            </a:lvl8pPr>
            <a:lvl9pPr marL="3884613" indent="-225425" eaLnBrk="0" fontAlgn="base" hangingPunct="0">
              <a:lnSpc>
                <a:spcPts val="2100"/>
              </a:lnSpc>
              <a:spcBef>
                <a:spcPct val="0"/>
              </a:spcBef>
              <a:spcAft>
                <a:spcPts val="1200"/>
              </a:spcAft>
              <a:buFont typeface="Cambria" charset="0"/>
              <a:buChar char="̶"/>
              <a:defRPr>
                <a:solidFill>
                  <a:schemeClr val="tx1"/>
                </a:solidFill>
                <a:latin typeface="Cambria" charset="0"/>
                <a:ea typeface="MS PGothic" charset="0"/>
                <a:cs typeface="MS PGothic" charset="0"/>
              </a:defRPr>
            </a:lvl9pPr>
          </a:lstStyle>
          <a:p>
            <a:r>
              <a:rPr lang="en-US" sz="1224" dirty="0">
                <a:solidFill>
                  <a:srgbClr val="000000"/>
                </a:solidFill>
                <a:latin typeface="Segoe UI Light" panose="020B0502040204020203" pitchFamily="34" charset="0"/>
                <a:cs typeface="Segoe UI Light" panose="020B0502040204020203" pitchFamily="34" charset="0"/>
                <a:sym typeface="Symbol" charset="0"/>
              </a:rPr>
              <a:t>CER Approved,</a:t>
            </a:r>
          </a:p>
          <a:p>
            <a:r>
              <a:rPr lang="en-US" sz="1224" dirty="0">
                <a:solidFill>
                  <a:srgbClr val="000000"/>
                </a:solidFill>
                <a:latin typeface="Segoe UI Light" panose="020B0502040204020203" pitchFamily="34" charset="0"/>
                <a:cs typeface="Segoe UI Light" panose="020B0502040204020203" pitchFamily="34" charset="0"/>
                <a:sym typeface="Symbol" charset="0"/>
              </a:rPr>
              <a:t>PowerBI selected as PPM BI platform standard</a:t>
            </a:r>
          </a:p>
          <a:p>
            <a:endParaRPr lang="en-US" sz="1224" dirty="0">
              <a:solidFill>
                <a:srgbClr val="000000"/>
              </a:solidFill>
              <a:latin typeface="Segoe UI Light" panose="020B0502040204020203" pitchFamily="34" charset="0"/>
              <a:cs typeface="Segoe UI Light" panose="020B0502040204020203" pitchFamily="34" charset="0"/>
              <a:sym typeface="Symbol" charset="0"/>
            </a:endParaRPr>
          </a:p>
        </p:txBody>
      </p:sp>
      <p:sp>
        <p:nvSpPr>
          <p:cNvPr id="48" name="TextBox 4"/>
          <p:cNvSpPr txBox="1">
            <a:spLocks noChangeArrowheads="1"/>
          </p:cNvSpPr>
          <p:nvPr/>
        </p:nvSpPr>
        <p:spPr bwMode="auto">
          <a:xfrm>
            <a:off x="9458432" y="3954362"/>
            <a:ext cx="1865205" cy="657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charset="0"/>
                <a:ea typeface="MS PGothic" charset="0"/>
                <a:cs typeface="MS PGothic" charset="0"/>
              </a:defRPr>
            </a:lvl1pPr>
            <a:lvl2pPr marL="363538" indent="-180975">
              <a:defRPr>
                <a:solidFill>
                  <a:schemeClr val="tx1"/>
                </a:solidFill>
                <a:latin typeface="Cambria" charset="0"/>
                <a:ea typeface="MS PGothic" charset="0"/>
                <a:cs typeface="MS PGothic" charset="0"/>
              </a:defRPr>
            </a:lvl2pPr>
            <a:lvl3pPr marL="546100" indent="-180975">
              <a:defRPr>
                <a:solidFill>
                  <a:schemeClr val="tx1"/>
                </a:solidFill>
                <a:latin typeface="Cambria" charset="0"/>
                <a:ea typeface="MS PGothic" charset="0"/>
                <a:cs typeface="MS PGothic" charset="0"/>
              </a:defRPr>
            </a:lvl3pPr>
            <a:lvl4pPr marL="728663" indent="-180975">
              <a:defRPr>
                <a:solidFill>
                  <a:schemeClr val="tx1"/>
                </a:solidFill>
                <a:latin typeface="Cambria" charset="0"/>
                <a:ea typeface="MS PGothic" charset="0"/>
                <a:cs typeface="MS PGothic" charset="0"/>
              </a:defRPr>
            </a:lvl4pPr>
            <a:lvl5pPr marL="2055813" indent="-225425">
              <a:defRPr>
                <a:solidFill>
                  <a:schemeClr val="tx1"/>
                </a:solidFill>
                <a:latin typeface="Cambria" charset="0"/>
                <a:ea typeface="MS PGothic" charset="0"/>
                <a:cs typeface="MS PGothic" charset="0"/>
              </a:defRPr>
            </a:lvl5pPr>
            <a:lvl6pPr marL="2513013" indent="-225425" eaLnBrk="0" fontAlgn="base" hangingPunct="0">
              <a:spcBef>
                <a:spcPct val="0"/>
              </a:spcBef>
              <a:buFont typeface="Cambria" charset="0"/>
              <a:buChar char="̶"/>
              <a:defRPr>
                <a:solidFill>
                  <a:schemeClr val="tx1"/>
                </a:solidFill>
                <a:latin typeface="Cambria" charset="0"/>
                <a:ea typeface="MS PGothic" charset="0"/>
                <a:cs typeface="MS PGothic" charset="0"/>
              </a:defRPr>
            </a:lvl6pPr>
            <a:lvl7pPr marL="2970213" indent="-225425" eaLnBrk="0" fontAlgn="base" hangingPunct="0">
              <a:spcBef>
                <a:spcPct val="0"/>
              </a:spcBef>
              <a:buFont typeface="Cambria" charset="0"/>
              <a:defRPr>
                <a:solidFill>
                  <a:schemeClr val="tx1"/>
                </a:solidFill>
                <a:latin typeface="Cambria" charset="0"/>
                <a:ea typeface="MS PGothic" charset="0"/>
                <a:cs typeface="MS PGothic" charset="0"/>
              </a:defRPr>
            </a:lvl7pPr>
            <a:lvl8pPr marL="3427413" indent="-225425" eaLnBrk="0" fontAlgn="base" hangingPunct="0">
              <a:lnSpc>
                <a:spcPts val="2100"/>
              </a:lnSpc>
              <a:spcBef>
                <a:spcPct val="0"/>
              </a:spcBef>
              <a:spcAft>
                <a:spcPts val="1200"/>
              </a:spcAft>
              <a:buFont typeface="Cambria" charset="0"/>
              <a:buChar char="̶"/>
              <a:defRPr>
                <a:solidFill>
                  <a:schemeClr val="tx1"/>
                </a:solidFill>
                <a:latin typeface="Cambria" charset="0"/>
                <a:ea typeface="MS PGothic" charset="0"/>
                <a:cs typeface="MS PGothic" charset="0"/>
              </a:defRPr>
            </a:lvl8pPr>
            <a:lvl9pPr marL="3884613" indent="-225425" eaLnBrk="0" fontAlgn="base" hangingPunct="0">
              <a:lnSpc>
                <a:spcPts val="2100"/>
              </a:lnSpc>
              <a:spcBef>
                <a:spcPct val="0"/>
              </a:spcBef>
              <a:spcAft>
                <a:spcPts val="1200"/>
              </a:spcAft>
              <a:buFont typeface="Cambria" charset="0"/>
              <a:buChar char="̶"/>
              <a:defRPr>
                <a:solidFill>
                  <a:schemeClr val="tx1"/>
                </a:solidFill>
                <a:latin typeface="Cambria" charset="0"/>
                <a:ea typeface="MS PGothic" charset="0"/>
                <a:cs typeface="MS PGothic" charset="0"/>
              </a:defRPr>
            </a:lvl9pPr>
          </a:lstStyle>
          <a:p>
            <a:r>
              <a:rPr lang="en-US" sz="1224" dirty="0">
                <a:solidFill>
                  <a:srgbClr val="000000"/>
                </a:solidFill>
                <a:latin typeface="Segoe UI Light" panose="020B0502040204020203" pitchFamily="34" charset="0"/>
                <a:cs typeface="Segoe UI Light" panose="020B0502040204020203" pitchFamily="34" charset="0"/>
                <a:sym typeface="Symbol" charset="0"/>
              </a:rPr>
              <a:t>Launched Nine Divisions on MSPO</a:t>
            </a:r>
          </a:p>
          <a:p>
            <a:endParaRPr lang="en-US" sz="1224" dirty="0">
              <a:solidFill>
                <a:srgbClr val="000000"/>
              </a:solidFill>
              <a:latin typeface="Segoe UI Light" panose="020B0502040204020203" pitchFamily="34" charset="0"/>
              <a:cs typeface="Segoe UI Light" panose="020B0502040204020203" pitchFamily="34" charset="0"/>
              <a:sym typeface="Symbol" charset="0"/>
            </a:endParaRPr>
          </a:p>
        </p:txBody>
      </p:sp>
      <p:sp>
        <p:nvSpPr>
          <p:cNvPr id="51" name="TextBox 4"/>
          <p:cNvSpPr txBox="1">
            <a:spLocks noChangeArrowheads="1"/>
          </p:cNvSpPr>
          <p:nvPr/>
        </p:nvSpPr>
        <p:spPr bwMode="auto">
          <a:xfrm>
            <a:off x="1899017" y="3929026"/>
            <a:ext cx="1761584" cy="4691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charset="0"/>
                <a:ea typeface="MS PGothic" charset="0"/>
                <a:cs typeface="MS PGothic" charset="0"/>
              </a:defRPr>
            </a:lvl1pPr>
            <a:lvl2pPr marL="363538" indent="-180975">
              <a:defRPr>
                <a:solidFill>
                  <a:schemeClr val="tx1"/>
                </a:solidFill>
                <a:latin typeface="Cambria" charset="0"/>
                <a:ea typeface="MS PGothic" charset="0"/>
                <a:cs typeface="MS PGothic" charset="0"/>
              </a:defRPr>
            </a:lvl2pPr>
            <a:lvl3pPr marL="546100" indent="-180975">
              <a:defRPr>
                <a:solidFill>
                  <a:schemeClr val="tx1"/>
                </a:solidFill>
                <a:latin typeface="Cambria" charset="0"/>
                <a:ea typeface="MS PGothic" charset="0"/>
                <a:cs typeface="MS PGothic" charset="0"/>
              </a:defRPr>
            </a:lvl3pPr>
            <a:lvl4pPr marL="728663" indent="-180975">
              <a:defRPr>
                <a:solidFill>
                  <a:schemeClr val="tx1"/>
                </a:solidFill>
                <a:latin typeface="Cambria" charset="0"/>
                <a:ea typeface="MS PGothic" charset="0"/>
                <a:cs typeface="MS PGothic" charset="0"/>
              </a:defRPr>
            </a:lvl4pPr>
            <a:lvl5pPr marL="2055813" indent="-225425">
              <a:defRPr>
                <a:solidFill>
                  <a:schemeClr val="tx1"/>
                </a:solidFill>
                <a:latin typeface="Cambria" charset="0"/>
                <a:ea typeface="MS PGothic" charset="0"/>
                <a:cs typeface="MS PGothic" charset="0"/>
              </a:defRPr>
            </a:lvl5pPr>
            <a:lvl6pPr marL="2513013" indent="-225425" eaLnBrk="0" fontAlgn="base" hangingPunct="0">
              <a:spcBef>
                <a:spcPct val="0"/>
              </a:spcBef>
              <a:buFont typeface="Cambria" charset="0"/>
              <a:buChar char="̶"/>
              <a:defRPr>
                <a:solidFill>
                  <a:schemeClr val="tx1"/>
                </a:solidFill>
                <a:latin typeface="Cambria" charset="0"/>
                <a:ea typeface="MS PGothic" charset="0"/>
                <a:cs typeface="MS PGothic" charset="0"/>
              </a:defRPr>
            </a:lvl6pPr>
            <a:lvl7pPr marL="2970213" indent="-225425" eaLnBrk="0" fontAlgn="base" hangingPunct="0">
              <a:spcBef>
                <a:spcPct val="0"/>
              </a:spcBef>
              <a:buFont typeface="Cambria" charset="0"/>
              <a:defRPr>
                <a:solidFill>
                  <a:schemeClr val="tx1"/>
                </a:solidFill>
                <a:latin typeface="Cambria" charset="0"/>
                <a:ea typeface="MS PGothic" charset="0"/>
                <a:cs typeface="MS PGothic" charset="0"/>
              </a:defRPr>
            </a:lvl7pPr>
            <a:lvl8pPr marL="3427413" indent="-225425" eaLnBrk="0" fontAlgn="base" hangingPunct="0">
              <a:lnSpc>
                <a:spcPts val="2100"/>
              </a:lnSpc>
              <a:spcBef>
                <a:spcPct val="0"/>
              </a:spcBef>
              <a:spcAft>
                <a:spcPts val="1200"/>
              </a:spcAft>
              <a:buFont typeface="Cambria" charset="0"/>
              <a:buChar char="̶"/>
              <a:defRPr>
                <a:solidFill>
                  <a:schemeClr val="tx1"/>
                </a:solidFill>
                <a:latin typeface="Cambria" charset="0"/>
                <a:ea typeface="MS PGothic" charset="0"/>
                <a:cs typeface="MS PGothic" charset="0"/>
              </a:defRPr>
            </a:lvl8pPr>
            <a:lvl9pPr marL="3884613" indent="-225425" eaLnBrk="0" fontAlgn="base" hangingPunct="0">
              <a:lnSpc>
                <a:spcPts val="2100"/>
              </a:lnSpc>
              <a:spcBef>
                <a:spcPct val="0"/>
              </a:spcBef>
              <a:spcAft>
                <a:spcPts val="1200"/>
              </a:spcAft>
              <a:buFont typeface="Cambria" charset="0"/>
              <a:buChar char="̶"/>
              <a:defRPr>
                <a:solidFill>
                  <a:schemeClr val="tx1"/>
                </a:solidFill>
                <a:latin typeface="Cambria" charset="0"/>
                <a:ea typeface="MS PGothic" charset="0"/>
                <a:cs typeface="MS PGothic" charset="0"/>
              </a:defRPr>
            </a:lvl9pPr>
          </a:lstStyle>
          <a:p>
            <a:r>
              <a:rPr lang="en-US" sz="1224" dirty="0">
                <a:solidFill>
                  <a:srgbClr val="000000"/>
                </a:solidFill>
                <a:latin typeface="Segoe UI Light" panose="020B0502040204020203" pitchFamily="34" charset="0"/>
                <a:cs typeface="Segoe UI Light" panose="020B0502040204020203" pitchFamily="34" charset="0"/>
                <a:sym typeface="Symbol" charset="0"/>
              </a:rPr>
              <a:t>First cross-divisional PPM tool launched</a:t>
            </a:r>
          </a:p>
        </p:txBody>
      </p:sp>
      <p:sp>
        <p:nvSpPr>
          <p:cNvPr id="52" name="TextBox 4"/>
          <p:cNvSpPr txBox="1">
            <a:spLocks noChangeArrowheads="1"/>
          </p:cNvSpPr>
          <p:nvPr/>
        </p:nvSpPr>
        <p:spPr bwMode="auto">
          <a:xfrm>
            <a:off x="76991" y="3988902"/>
            <a:ext cx="1761584" cy="4691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charset="0"/>
                <a:ea typeface="MS PGothic" charset="0"/>
                <a:cs typeface="MS PGothic" charset="0"/>
              </a:defRPr>
            </a:lvl1pPr>
            <a:lvl2pPr marL="363538" indent="-180975">
              <a:defRPr>
                <a:solidFill>
                  <a:schemeClr val="tx1"/>
                </a:solidFill>
                <a:latin typeface="Cambria" charset="0"/>
                <a:ea typeface="MS PGothic" charset="0"/>
                <a:cs typeface="MS PGothic" charset="0"/>
              </a:defRPr>
            </a:lvl2pPr>
            <a:lvl3pPr marL="546100" indent="-180975">
              <a:defRPr>
                <a:solidFill>
                  <a:schemeClr val="tx1"/>
                </a:solidFill>
                <a:latin typeface="Cambria" charset="0"/>
                <a:ea typeface="MS PGothic" charset="0"/>
                <a:cs typeface="MS PGothic" charset="0"/>
              </a:defRPr>
            </a:lvl3pPr>
            <a:lvl4pPr marL="728663" indent="-180975">
              <a:defRPr>
                <a:solidFill>
                  <a:schemeClr val="tx1"/>
                </a:solidFill>
                <a:latin typeface="Cambria" charset="0"/>
                <a:ea typeface="MS PGothic" charset="0"/>
                <a:cs typeface="MS PGothic" charset="0"/>
              </a:defRPr>
            </a:lvl4pPr>
            <a:lvl5pPr marL="2055813" indent="-225425">
              <a:defRPr>
                <a:solidFill>
                  <a:schemeClr val="tx1"/>
                </a:solidFill>
                <a:latin typeface="Cambria" charset="0"/>
                <a:ea typeface="MS PGothic" charset="0"/>
                <a:cs typeface="MS PGothic" charset="0"/>
              </a:defRPr>
            </a:lvl5pPr>
            <a:lvl6pPr marL="2513013" indent="-225425" eaLnBrk="0" fontAlgn="base" hangingPunct="0">
              <a:spcBef>
                <a:spcPct val="0"/>
              </a:spcBef>
              <a:buFont typeface="Cambria" charset="0"/>
              <a:buChar char="̶"/>
              <a:defRPr>
                <a:solidFill>
                  <a:schemeClr val="tx1"/>
                </a:solidFill>
                <a:latin typeface="Cambria" charset="0"/>
                <a:ea typeface="MS PGothic" charset="0"/>
                <a:cs typeface="MS PGothic" charset="0"/>
              </a:defRPr>
            </a:lvl6pPr>
            <a:lvl7pPr marL="2970213" indent="-225425" eaLnBrk="0" fontAlgn="base" hangingPunct="0">
              <a:spcBef>
                <a:spcPct val="0"/>
              </a:spcBef>
              <a:buFont typeface="Cambria" charset="0"/>
              <a:defRPr>
                <a:solidFill>
                  <a:schemeClr val="tx1"/>
                </a:solidFill>
                <a:latin typeface="Cambria" charset="0"/>
                <a:ea typeface="MS PGothic" charset="0"/>
                <a:cs typeface="MS PGothic" charset="0"/>
              </a:defRPr>
            </a:lvl7pPr>
            <a:lvl8pPr marL="3427413" indent="-225425" eaLnBrk="0" fontAlgn="base" hangingPunct="0">
              <a:lnSpc>
                <a:spcPts val="2100"/>
              </a:lnSpc>
              <a:spcBef>
                <a:spcPct val="0"/>
              </a:spcBef>
              <a:spcAft>
                <a:spcPts val="1200"/>
              </a:spcAft>
              <a:buFont typeface="Cambria" charset="0"/>
              <a:buChar char="̶"/>
              <a:defRPr>
                <a:solidFill>
                  <a:schemeClr val="tx1"/>
                </a:solidFill>
                <a:latin typeface="Cambria" charset="0"/>
                <a:ea typeface="MS PGothic" charset="0"/>
                <a:cs typeface="MS PGothic" charset="0"/>
              </a:defRPr>
            </a:lvl8pPr>
            <a:lvl9pPr marL="3884613" indent="-225425" eaLnBrk="0" fontAlgn="base" hangingPunct="0">
              <a:lnSpc>
                <a:spcPts val="2100"/>
              </a:lnSpc>
              <a:spcBef>
                <a:spcPct val="0"/>
              </a:spcBef>
              <a:spcAft>
                <a:spcPts val="1200"/>
              </a:spcAft>
              <a:buFont typeface="Cambria" charset="0"/>
              <a:buChar char="̶"/>
              <a:defRPr>
                <a:solidFill>
                  <a:schemeClr val="tx1"/>
                </a:solidFill>
                <a:latin typeface="Cambria" charset="0"/>
                <a:ea typeface="MS PGothic" charset="0"/>
                <a:cs typeface="MS PGothic" charset="0"/>
              </a:defRPr>
            </a:lvl9pPr>
          </a:lstStyle>
          <a:p>
            <a:r>
              <a:rPr lang="en-US" sz="1224" dirty="0">
                <a:solidFill>
                  <a:srgbClr val="000000"/>
                </a:solidFill>
                <a:latin typeface="Segoe UI Light" panose="020B0502040204020203" pitchFamily="34" charset="0"/>
                <a:cs typeface="Segoe UI Light" panose="020B0502040204020203" pitchFamily="34" charset="0"/>
                <a:sym typeface="Symbol" charset="0"/>
              </a:rPr>
              <a:t>Various legacy single division PPM platforms</a:t>
            </a:r>
          </a:p>
        </p:txBody>
      </p:sp>
      <p:sp>
        <p:nvSpPr>
          <p:cNvPr id="54" name="TextBox 4"/>
          <p:cNvSpPr txBox="1">
            <a:spLocks noChangeArrowheads="1"/>
          </p:cNvSpPr>
          <p:nvPr/>
        </p:nvSpPr>
        <p:spPr bwMode="auto">
          <a:xfrm>
            <a:off x="3783382" y="3906540"/>
            <a:ext cx="1761584" cy="8458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charset="0"/>
                <a:ea typeface="MS PGothic" charset="0"/>
                <a:cs typeface="MS PGothic" charset="0"/>
              </a:defRPr>
            </a:lvl1pPr>
            <a:lvl2pPr marL="363538" indent="-180975">
              <a:defRPr>
                <a:solidFill>
                  <a:schemeClr val="tx1"/>
                </a:solidFill>
                <a:latin typeface="Cambria" charset="0"/>
                <a:ea typeface="MS PGothic" charset="0"/>
                <a:cs typeface="MS PGothic" charset="0"/>
              </a:defRPr>
            </a:lvl2pPr>
            <a:lvl3pPr marL="546100" indent="-180975">
              <a:defRPr>
                <a:solidFill>
                  <a:schemeClr val="tx1"/>
                </a:solidFill>
                <a:latin typeface="Cambria" charset="0"/>
                <a:ea typeface="MS PGothic" charset="0"/>
                <a:cs typeface="MS PGothic" charset="0"/>
              </a:defRPr>
            </a:lvl3pPr>
            <a:lvl4pPr marL="728663" indent="-180975">
              <a:defRPr>
                <a:solidFill>
                  <a:schemeClr val="tx1"/>
                </a:solidFill>
                <a:latin typeface="Cambria" charset="0"/>
                <a:ea typeface="MS PGothic" charset="0"/>
                <a:cs typeface="MS PGothic" charset="0"/>
              </a:defRPr>
            </a:lvl4pPr>
            <a:lvl5pPr marL="2055813" indent="-225425">
              <a:defRPr>
                <a:solidFill>
                  <a:schemeClr val="tx1"/>
                </a:solidFill>
                <a:latin typeface="Cambria" charset="0"/>
                <a:ea typeface="MS PGothic" charset="0"/>
                <a:cs typeface="MS PGothic" charset="0"/>
              </a:defRPr>
            </a:lvl5pPr>
            <a:lvl6pPr marL="2513013" indent="-225425" eaLnBrk="0" fontAlgn="base" hangingPunct="0">
              <a:spcBef>
                <a:spcPct val="0"/>
              </a:spcBef>
              <a:buFont typeface="Cambria" charset="0"/>
              <a:buChar char="̶"/>
              <a:defRPr>
                <a:solidFill>
                  <a:schemeClr val="tx1"/>
                </a:solidFill>
                <a:latin typeface="Cambria" charset="0"/>
                <a:ea typeface="MS PGothic" charset="0"/>
                <a:cs typeface="MS PGothic" charset="0"/>
              </a:defRPr>
            </a:lvl6pPr>
            <a:lvl7pPr marL="2970213" indent="-225425" eaLnBrk="0" fontAlgn="base" hangingPunct="0">
              <a:spcBef>
                <a:spcPct val="0"/>
              </a:spcBef>
              <a:buFont typeface="Cambria" charset="0"/>
              <a:defRPr>
                <a:solidFill>
                  <a:schemeClr val="tx1"/>
                </a:solidFill>
                <a:latin typeface="Cambria" charset="0"/>
                <a:ea typeface="MS PGothic" charset="0"/>
                <a:cs typeface="MS PGothic" charset="0"/>
              </a:defRPr>
            </a:lvl7pPr>
            <a:lvl8pPr marL="3427413" indent="-225425" eaLnBrk="0" fontAlgn="base" hangingPunct="0">
              <a:lnSpc>
                <a:spcPts val="2100"/>
              </a:lnSpc>
              <a:spcBef>
                <a:spcPct val="0"/>
              </a:spcBef>
              <a:spcAft>
                <a:spcPts val="1200"/>
              </a:spcAft>
              <a:buFont typeface="Cambria" charset="0"/>
              <a:buChar char="̶"/>
              <a:defRPr>
                <a:solidFill>
                  <a:schemeClr val="tx1"/>
                </a:solidFill>
                <a:latin typeface="Cambria" charset="0"/>
                <a:ea typeface="MS PGothic" charset="0"/>
                <a:cs typeface="MS PGothic" charset="0"/>
              </a:defRPr>
            </a:lvl8pPr>
            <a:lvl9pPr marL="3884613" indent="-225425" eaLnBrk="0" fontAlgn="base" hangingPunct="0">
              <a:lnSpc>
                <a:spcPts val="2100"/>
              </a:lnSpc>
              <a:spcBef>
                <a:spcPct val="0"/>
              </a:spcBef>
              <a:spcAft>
                <a:spcPts val="1200"/>
              </a:spcAft>
              <a:buFont typeface="Cambria" charset="0"/>
              <a:buChar char="̶"/>
              <a:defRPr>
                <a:solidFill>
                  <a:schemeClr val="tx1"/>
                </a:solidFill>
                <a:latin typeface="Cambria" charset="0"/>
                <a:ea typeface="MS PGothic" charset="0"/>
                <a:cs typeface="MS PGothic" charset="0"/>
              </a:defRPr>
            </a:lvl9pPr>
          </a:lstStyle>
          <a:p>
            <a:r>
              <a:rPr lang="en-US" sz="1224" dirty="0">
                <a:solidFill>
                  <a:srgbClr val="000000"/>
                </a:solidFill>
                <a:latin typeface="Segoe UI Light" panose="020B0502040204020203" pitchFamily="34" charset="0"/>
                <a:cs typeface="Segoe UI Light" panose="020B0502040204020203" pitchFamily="34" charset="0"/>
                <a:sym typeface="Symbol" charset="0"/>
              </a:rPr>
              <a:t>First use of Interdivisional Reporting used showing need for Enterprise type system</a:t>
            </a:r>
          </a:p>
        </p:txBody>
      </p:sp>
      <p:sp>
        <p:nvSpPr>
          <p:cNvPr id="5" name="TextBox 4"/>
          <p:cNvSpPr txBox="1"/>
          <p:nvPr/>
        </p:nvSpPr>
        <p:spPr>
          <a:xfrm>
            <a:off x="5363350" y="1822030"/>
            <a:ext cx="3385005" cy="376706"/>
          </a:xfrm>
          <a:prstGeom prst="rect">
            <a:avLst/>
          </a:prstGeom>
          <a:noFill/>
        </p:spPr>
        <p:txBody>
          <a:bodyPr wrap="square" lIns="0" tIns="0" rIns="0" bIns="0" rtlCol="0">
            <a:spAutoFit/>
          </a:bodyPr>
          <a:lstStyle/>
          <a:p>
            <a:r>
              <a:rPr lang="en-US" sz="2448" dirty="0">
                <a:latin typeface="Segoe UI Light" panose="020B0502040204020203" pitchFamily="34" charset="0"/>
                <a:cs typeface="Segoe UI Light" panose="020B0502040204020203" pitchFamily="34" charset="0"/>
              </a:rPr>
              <a:t>Processes</a:t>
            </a:r>
          </a:p>
        </p:txBody>
      </p:sp>
      <p:sp>
        <p:nvSpPr>
          <p:cNvPr id="55" name="TextBox 54"/>
          <p:cNvSpPr txBox="1"/>
          <p:nvPr/>
        </p:nvSpPr>
        <p:spPr>
          <a:xfrm>
            <a:off x="5254166" y="5322836"/>
            <a:ext cx="3385005" cy="376706"/>
          </a:xfrm>
          <a:prstGeom prst="rect">
            <a:avLst/>
          </a:prstGeom>
          <a:noFill/>
        </p:spPr>
        <p:txBody>
          <a:bodyPr wrap="square" lIns="0" tIns="0" rIns="0" bIns="0" rtlCol="0">
            <a:spAutoFit/>
          </a:bodyPr>
          <a:lstStyle/>
          <a:p>
            <a:r>
              <a:rPr lang="en-US" sz="2448" dirty="0">
                <a:latin typeface="Segoe UI Light" panose="020B0502040204020203" pitchFamily="34" charset="0"/>
                <a:cs typeface="Segoe UI Light" panose="020B0502040204020203" pitchFamily="34" charset="0"/>
              </a:rPr>
              <a:t>Technology</a:t>
            </a:r>
          </a:p>
        </p:txBody>
      </p:sp>
      <p:cxnSp>
        <p:nvCxnSpPr>
          <p:cNvPr id="30" name="Straight Connector 60"/>
          <p:cNvCxnSpPr>
            <a:cxnSpLocks noChangeShapeType="1"/>
          </p:cNvCxnSpPr>
          <p:nvPr/>
        </p:nvCxnSpPr>
        <p:spPr bwMode="auto">
          <a:xfrm rot="5400000">
            <a:off x="11166686" y="3630684"/>
            <a:ext cx="466302" cy="0"/>
          </a:xfrm>
          <a:prstGeom prst="line">
            <a:avLst/>
          </a:prstGeom>
          <a:noFill/>
          <a:ln w="6350" cmpd="sng">
            <a:solidFill>
              <a:schemeClr val="tx1">
                <a:lumMod val="75000"/>
              </a:schemeClr>
            </a:solidFill>
            <a:round/>
            <a:headEnd/>
            <a:tailEnd/>
          </a:ln>
          <a:extLst>
            <a:ext uri="{909E8E84-426E-40dd-AFC4-6F175D3DCCD1}">
              <a14:hiddenFill xmlns="" xmlns:a14="http://schemas.microsoft.com/office/drawing/2010/main">
                <a:noFill/>
              </a14:hiddenFill>
            </a:ext>
          </a:extLst>
        </p:spPr>
      </p:cxnSp>
      <p:sp>
        <p:nvSpPr>
          <p:cNvPr id="32" name="TextBox 23"/>
          <p:cNvSpPr txBox="1">
            <a:spLocks noChangeArrowheads="1"/>
          </p:cNvSpPr>
          <p:nvPr/>
        </p:nvSpPr>
        <p:spPr bwMode="auto">
          <a:xfrm>
            <a:off x="11386822" y="3567133"/>
            <a:ext cx="798035" cy="3225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charset="0"/>
                <a:ea typeface="MS PGothic" charset="0"/>
                <a:cs typeface="MS PGothic" charset="0"/>
              </a:defRPr>
            </a:lvl1pPr>
            <a:lvl2pPr marL="363538" indent="-180975">
              <a:defRPr>
                <a:solidFill>
                  <a:schemeClr val="tx1"/>
                </a:solidFill>
                <a:latin typeface="Cambria" charset="0"/>
                <a:ea typeface="MS PGothic" charset="0"/>
                <a:cs typeface="MS PGothic" charset="0"/>
              </a:defRPr>
            </a:lvl2pPr>
            <a:lvl3pPr marL="546100" indent="-180975">
              <a:defRPr>
                <a:solidFill>
                  <a:schemeClr val="tx1"/>
                </a:solidFill>
                <a:latin typeface="Cambria" charset="0"/>
                <a:ea typeface="MS PGothic" charset="0"/>
                <a:cs typeface="MS PGothic" charset="0"/>
              </a:defRPr>
            </a:lvl3pPr>
            <a:lvl4pPr marL="728663" indent="-180975">
              <a:defRPr>
                <a:solidFill>
                  <a:schemeClr val="tx1"/>
                </a:solidFill>
                <a:latin typeface="Cambria" charset="0"/>
                <a:ea typeface="MS PGothic" charset="0"/>
                <a:cs typeface="MS PGothic" charset="0"/>
              </a:defRPr>
            </a:lvl4pPr>
            <a:lvl5pPr marL="2055813" indent="-225425">
              <a:defRPr>
                <a:solidFill>
                  <a:schemeClr val="tx1"/>
                </a:solidFill>
                <a:latin typeface="Cambria" charset="0"/>
                <a:ea typeface="MS PGothic" charset="0"/>
                <a:cs typeface="MS PGothic" charset="0"/>
              </a:defRPr>
            </a:lvl5pPr>
            <a:lvl6pPr marL="2513013" indent="-225425" eaLnBrk="0" fontAlgn="base" hangingPunct="0">
              <a:spcBef>
                <a:spcPct val="0"/>
              </a:spcBef>
              <a:buFont typeface="Cambria" charset="0"/>
              <a:buChar char="̶"/>
              <a:defRPr>
                <a:solidFill>
                  <a:schemeClr val="tx1"/>
                </a:solidFill>
                <a:latin typeface="Cambria" charset="0"/>
                <a:ea typeface="MS PGothic" charset="0"/>
                <a:cs typeface="MS PGothic" charset="0"/>
              </a:defRPr>
            </a:lvl6pPr>
            <a:lvl7pPr marL="2970213" indent="-225425" eaLnBrk="0" fontAlgn="base" hangingPunct="0">
              <a:spcBef>
                <a:spcPct val="0"/>
              </a:spcBef>
              <a:buFont typeface="Cambria" charset="0"/>
              <a:defRPr>
                <a:solidFill>
                  <a:schemeClr val="tx1"/>
                </a:solidFill>
                <a:latin typeface="Cambria" charset="0"/>
                <a:ea typeface="MS PGothic" charset="0"/>
                <a:cs typeface="MS PGothic" charset="0"/>
              </a:defRPr>
            </a:lvl7pPr>
            <a:lvl8pPr marL="3427413" indent="-225425" eaLnBrk="0" fontAlgn="base" hangingPunct="0">
              <a:lnSpc>
                <a:spcPts val="2100"/>
              </a:lnSpc>
              <a:spcBef>
                <a:spcPct val="0"/>
              </a:spcBef>
              <a:spcAft>
                <a:spcPts val="1200"/>
              </a:spcAft>
              <a:buFont typeface="Cambria" charset="0"/>
              <a:buChar char="̶"/>
              <a:defRPr>
                <a:solidFill>
                  <a:schemeClr val="tx1"/>
                </a:solidFill>
                <a:latin typeface="Cambria" charset="0"/>
                <a:ea typeface="MS PGothic" charset="0"/>
                <a:cs typeface="MS PGothic" charset="0"/>
              </a:defRPr>
            </a:lvl8pPr>
            <a:lvl9pPr marL="3884613" indent="-225425" eaLnBrk="0" fontAlgn="base" hangingPunct="0">
              <a:lnSpc>
                <a:spcPts val="2100"/>
              </a:lnSpc>
              <a:spcBef>
                <a:spcPct val="0"/>
              </a:spcBef>
              <a:spcAft>
                <a:spcPts val="1200"/>
              </a:spcAft>
              <a:buFont typeface="Cambria" charset="0"/>
              <a:buChar char="̶"/>
              <a:defRPr>
                <a:solidFill>
                  <a:schemeClr val="tx1"/>
                </a:solidFill>
                <a:latin typeface="Cambria" charset="0"/>
                <a:ea typeface="MS PGothic" charset="0"/>
                <a:cs typeface="MS PGothic" charset="0"/>
              </a:defRPr>
            </a:lvl9pPr>
          </a:lstStyle>
          <a:p>
            <a:pPr algn="ctr"/>
            <a:r>
              <a:rPr lang="en-US" sz="1496" i="1" dirty="0">
                <a:solidFill>
                  <a:srgbClr val="000000"/>
                </a:solidFill>
                <a:latin typeface="Segoe UI Light" panose="020B0502040204020203" pitchFamily="34" charset="0"/>
                <a:cs typeface="Segoe UI Light" panose="020B0502040204020203" pitchFamily="34" charset="0"/>
                <a:sym typeface="Symbol" charset="0"/>
              </a:rPr>
              <a:t>2017</a:t>
            </a:r>
          </a:p>
        </p:txBody>
      </p:sp>
      <p:sp>
        <p:nvSpPr>
          <p:cNvPr id="34" name="TextBox 4"/>
          <p:cNvSpPr txBox="1">
            <a:spLocks noChangeArrowheads="1"/>
          </p:cNvSpPr>
          <p:nvPr/>
        </p:nvSpPr>
        <p:spPr bwMode="auto">
          <a:xfrm>
            <a:off x="11353222" y="3929026"/>
            <a:ext cx="843129" cy="657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charset="0"/>
                <a:ea typeface="MS PGothic" charset="0"/>
                <a:cs typeface="MS PGothic" charset="0"/>
              </a:defRPr>
            </a:lvl1pPr>
            <a:lvl2pPr marL="363538" indent="-180975">
              <a:defRPr>
                <a:solidFill>
                  <a:schemeClr val="tx1"/>
                </a:solidFill>
                <a:latin typeface="Cambria" charset="0"/>
                <a:ea typeface="MS PGothic" charset="0"/>
                <a:cs typeface="MS PGothic" charset="0"/>
              </a:defRPr>
            </a:lvl2pPr>
            <a:lvl3pPr marL="546100" indent="-180975">
              <a:defRPr>
                <a:solidFill>
                  <a:schemeClr val="tx1"/>
                </a:solidFill>
                <a:latin typeface="Cambria" charset="0"/>
                <a:ea typeface="MS PGothic" charset="0"/>
                <a:cs typeface="MS PGothic" charset="0"/>
              </a:defRPr>
            </a:lvl3pPr>
            <a:lvl4pPr marL="728663" indent="-180975">
              <a:defRPr>
                <a:solidFill>
                  <a:schemeClr val="tx1"/>
                </a:solidFill>
                <a:latin typeface="Cambria" charset="0"/>
                <a:ea typeface="MS PGothic" charset="0"/>
                <a:cs typeface="MS PGothic" charset="0"/>
              </a:defRPr>
            </a:lvl4pPr>
            <a:lvl5pPr marL="2055813" indent="-225425">
              <a:defRPr>
                <a:solidFill>
                  <a:schemeClr val="tx1"/>
                </a:solidFill>
                <a:latin typeface="Cambria" charset="0"/>
                <a:ea typeface="MS PGothic" charset="0"/>
                <a:cs typeface="MS PGothic" charset="0"/>
              </a:defRPr>
            </a:lvl5pPr>
            <a:lvl6pPr marL="2513013" indent="-225425" eaLnBrk="0" fontAlgn="base" hangingPunct="0">
              <a:spcBef>
                <a:spcPct val="0"/>
              </a:spcBef>
              <a:buFont typeface="Cambria" charset="0"/>
              <a:buChar char="̶"/>
              <a:defRPr>
                <a:solidFill>
                  <a:schemeClr val="tx1"/>
                </a:solidFill>
                <a:latin typeface="Cambria" charset="0"/>
                <a:ea typeface="MS PGothic" charset="0"/>
                <a:cs typeface="MS PGothic" charset="0"/>
              </a:defRPr>
            </a:lvl6pPr>
            <a:lvl7pPr marL="2970213" indent="-225425" eaLnBrk="0" fontAlgn="base" hangingPunct="0">
              <a:spcBef>
                <a:spcPct val="0"/>
              </a:spcBef>
              <a:buFont typeface="Cambria" charset="0"/>
              <a:defRPr>
                <a:solidFill>
                  <a:schemeClr val="tx1"/>
                </a:solidFill>
                <a:latin typeface="Cambria" charset="0"/>
                <a:ea typeface="MS PGothic" charset="0"/>
                <a:cs typeface="MS PGothic" charset="0"/>
              </a:defRPr>
            </a:lvl7pPr>
            <a:lvl8pPr marL="3427413" indent="-225425" eaLnBrk="0" fontAlgn="base" hangingPunct="0">
              <a:lnSpc>
                <a:spcPts val="2100"/>
              </a:lnSpc>
              <a:spcBef>
                <a:spcPct val="0"/>
              </a:spcBef>
              <a:spcAft>
                <a:spcPts val="1200"/>
              </a:spcAft>
              <a:buFont typeface="Cambria" charset="0"/>
              <a:buChar char="̶"/>
              <a:defRPr>
                <a:solidFill>
                  <a:schemeClr val="tx1"/>
                </a:solidFill>
                <a:latin typeface="Cambria" charset="0"/>
                <a:ea typeface="MS PGothic" charset="0"/>
                <a:cs typeface="MS PGothic" charset="0"/>
              </a:defRPr>
            </a:lvl8pPr>
            <a:lvl9pPr marL="3884613" indent="-225425" eaLnBrk="0" fontAlgn="base" hangingPunct="0">
              <a:lnSpc>
                <a:spcPts val="2100"/>
              </a:lnSpc>
              <a:spcBef>
                <a:spcPct val="0"/>
              </a:spcBef>
              <a:spcAft>
                <a:spcPts val="1200"/>
              </a:spcAft>
              <a:buFont typeface="Cambria" charset="0"/>
              <a:buChar char="̶"/>
              <a:defRPr>
                <a:solidFill>
                  <a:schemeClr val="tx1"/>
                </a:solidFill>
                <a:latin typeface="Cambria" charset="0"/>
                <a:ea typeface="MS PGothic" charset="0"/>
                <a:cs typeface="MS PGothic" charset="0"/>
              </a:defRPr>
            </a:lvl9pPr>
          </a:lstStyle>
          <a:p>
            <a:r>
              <a:rPr lang="en-US" sz="1224" dirty="0">
                <a:solidFill>
                  <a:srgbClr val="000000"/>
                </a:solidFill>
                <a:latin typeface="Segoe UI Light" panose="020B0502040204020203" pitchFamily="34" charset="0"/>
                <a:cs typeface="Segoe UI Light" panose="020B0502040204020203" pitchFamily="34" charset="0"/>
                <a:sym typeface="Symbol" charset="0"/>
              </a:rPr>
              <a:t>2.0 Budgeted</a:t>
            </a:r>
          </a:p>
          <a:p>
            <a:endParaRPr lang="en-US" sz="1224" dirty="0">
              <a:solidFill>
                <a:srgbClr val="000000"/>
              </a:solidFill>
              <a:latin typeface="Segoe UI Light" panose="020B0502040204020203" pitchFamily="34" charset="0"/>
              <a:cs typeface="Segoe UI Light" panose="020B0502040204020203" pitchFamily="34" charset="0"/>
              <a:sym typeface="Symbol" charset="0"/>
            </a:endParaRPr>
          </a:p>
        </p:txBody>
      </p:sp>
      <p:sp>
        <p:nvSpPr>
          <p:cNvPr id="36" name="TextBox 4"/>
          <p:cNvSpPr txBox="1">
            <a:spLocks noChangeArrowheads="1"/>
          </p:cNvSpPr>
          <p:nvPr/>
        </p:nvSpPr>
        <p:spPr bwMode="auto">
          <a:xfrm>
            <a:off x="11294398" y="2502652"/>
            <a:ext cx="1011490" cy="4691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charset="0"/>
                <a:ea typeface="MS PGothic" charset="0"/>
                <a:cs typeface="MS PGothic" charset="0"/>
              </a:defRPr>
            </a:lvl1pPr>
            <a:lvl2pPr marL="363538" indent="-180975">
              <a:defRPr>
                <a:solidFill>
                  <a:schemeClr val="tx1"/>
                </a:solidFill>
                <a:latin typeface="Cambria" charset="0"/>
                <a:ea typeface="MS PGothic" charset="0"/>
                <a:cs typeface="MS PGothic" charset="0"/>
              </a:defRPr>
            </a:lvl2pPr>
            <a:lvl3pPr marL="546100" indent="-180975">
              <a:defRPr>
                <a:solidFill>
                  <a:schemeClr val="tx1"/>
                </a:solidFill>
                <a:latin typeface="Cambria" charset="0"/>
                <a:ea typeface="MS PGothic" charset="0"/>
                <a:cs typeface="MS PGothic" charset="0"/>
              </a:defRPr>
            </a:lvl3pPr>
            <a:lvl4pPr marL="728663" indent="-180975">
              <a:defRPr>
                <a:solidFill>
                  <a:schemeClr val="tx1"/>
                </a:solidFill>
                <a:latin typeface="Cambria" charset="0"/>
                <a:ea typeface="MS PGothic" charset="0"/>
                <a:cs typeface="MS PGothic" charset="0"/>
              </a:defRPr>
            </a:lvl4pPr>
            <a:lvl5pPr marL="2055813" indent="-225425">
              <a:defRPr>
                <a:solidFill>
                  <a:schemeClr val="tx1"/>
                </a:solidFill>
                <a:latin typeface="Cambria" charset="0"/>
                <a:ea typeface="MS PGothic" charset="0"/>
                <a:cs typeface="MS PGothic" charset="0"/>
              </a:defRPr>
            </a:lvl5pPr>
            <a:lvl6pPr marL="2513013" indent="-225425" eaLnBrk="0" fontAlgn="base" hangingPunct="0">
              <a:spcBef>
                <a:spcPct val="0"/>
              </a:spcBef>
              <a:buFont typeface="Cambria" charset="0"/>
              <a:buChar char="̶"/>
              <a:defRPr>
                <a:solidFill>
                  <a:schemeClr val="tx1"/>
                </a:solidFill>
                <a:latin typeface="Cambria" charset="0"/>
                <a:ea typeface="MS PGothic" charset="0"/>
                <a:cs typeface="MS PGothic" charset="0"/>
              </a:defRPr>
            </a:lvl6pPr>
            <a:lvl7pPr marL="2970213" indent="-225425" eaLnBrk="0" fontAlgn="base" hangingPunct="0">
              <a:spcBef>
                <a:spcPct val="0"/>
              </a:spcBef>
              <a:buFont typeface="Cambria" charset="0"/>
              <a:defRPr>
                <a:solidFill>
                  <a:schemeClr val="tx1"/>
                </a:solidFill>
                <a:latin typeface="Cambria" charset="0"/>
                <a:ea typeface="MS PGothic" charset="0"/>
                <a:cs typeface="MS PGothic" charset="0"/>
              </a:defRPr>
            </a:lvl7pPr>
            <a:lvl8pPr marL="3427413" indent="-225425" eaLnBrk="0" fontAlgn="base" hangingPunct="0">
              <a:lnSpc>
                <a:spcPts val="2100"/>
              </a:lnSpc>
              <a:spcBef>
                <a:spcPct val="0"/>
              </a:spcBef>
              <a:spcAft>
                <a:spcPts val="1200"/>
              </a:spcAft>
              <a:buFont typeface="Cambria" charset="0"/>
              <a:buChar char="̶"/>
              <a:defRPr>
                <a:solidFill>
                  <a:schemeClr val="tx1"/>
                </a:solidFill>
                <a:latin typeface="Cambria" charset="0"/>
                <a:ea typeface="MS PGothic" charset="0"/>
                <a:cs typeface="MS PGothic" charset="0"/>
              </a:defRPr>
            </a:lvl8pPr>
            <a:lvl9pPr marL="3884613" indent="-225425" eaLnBrk="0" fontAlgn="base" hangingPunct="0">
              <a:lnSpc>
                <a:spcPts val="2100"/>
              </a:lnSpc>
              <a:spcBef>
                <a:spcPct val="0"/>
              </a:spcBef>
              <a:spcAft>
                <a:spcPts val="1200"/>
              </a:spcAft>
              <a:buFont typeface="Cambria" charset="0"/>
              <a:buChar char="̶"/>
              <a:defRPr>
                <a:solidFill>
                  <a:schemeClr val="tx1"/>
                </a:solidFill>
                <a:latin typeface="Cambria" charset="0"/>
                <a:ea typeface="MS PGothic" charset="0"/>
                <a:cs typeface="MS PGothic" charset="0"/>
              </a:defRPr>
            </a:lvl9pPr>
          </a:lstStyle>
          <a:p>
            <a:r>
              <a:rPr lang="en-US" sz="1224" dirty="0">
                <a:solidFill>
                  <a:srgbClr val="000000"/>
                </a:solidFill>
                <a:latin typeface="Segoe UI Light" panose="020B0502040204020203" pitchFamily="34" charset="0"/>
                <a:cs typeface="Segoe UI Light" panose="020B0502040204020203" pitchFamily="34" charset="0"/>
                <a:sym typeface="Symbol" charset="0"/>
              </a:rPr>
              <a:t>PPM Standard V3</a:t>
            </a:r>
          </a:p>
        </p:txBody>
      </p:sp>
      <p:pic>
        <p:nvPicPr>
          <p:cNvPr id="43"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18837" y="6575547"/>
            <a:ext cx="854886" cy="231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63061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500"/>
                                        <p:tgtEl>
                                          <p:spTgt spid="28"/>
                                        </p:tgtEl>
                                      </p:cBhvr>
                                    </p:animEffect>
                                  </p:childTnLst>
                                </p:cTn>
                              </p:par>
                              <p:par>
                                <p:cTn id="26" presetID="10" presetClass="entr" presetSubtype="0" fill="hold"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500"/>
                                        <p:tgtEl>
                                          <p:spTgt spid="31"/>
                                        </p:tgtEl>
                                      </p:cBhvr>
                                    </p:animEffect>
                                  </p:childTnLst>
                                </p:cTn>
                              </p:par>
                              <p:par>
                                <p:cTn id="29" presetID="10" presetClass="entr" presetSubtype="0" fill="hold"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par>
                                <p:cTn id="32" presetID="10" presetClass="entr" presetSubtype="0" fill="hold" nodeType="with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fade">
                                      <p:cBhvr>
                                        <p:cTn id="34" dur="500"/>
                                        <p:tgtEl>
                                          <p:spTgt spid="35"/>
                                        </p:tgtEl>
                                      </p:cBhvr>
                                    </p:animEffect>
                                  </p:childTnLst>
                                </p:cTn>
                              </p:par>
                              <p:par>
                                <p:cTn id="35" presetID="10" presetClass="entr" presetSubtype="0" fill="hold" nodeType="with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fade">
                                      <p:cBhvr>
                                        <p:cTn id="37" dur="500"/>
                                        <p:tgtEl>
                                          <p:spTgt spid="3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9"/>
                                        </p:tgtEl>
                                        <p:attrNameLst>
                                          <p:attrName>style.visibility</p:attrName>
                                        </p:attrNameLst>
                                      </p:cBhvr>
                                      <p:to>
                                        <p:strVal val="visible"/>
                                      </p:to>
                                    </p:set>
                                    <p:animEffect transition="in" filter="fade">
                                      <p:cBhvr>
                                        <p:cTn id="40" dur="500"/>
                                        <p:tgtEl>
                                          <p:spTgt spid="39"/>
                                        </p:tgtEl>
                                      </p:cBhvr>
                                    </p:animEffect>
                                  </p:childTnLst>
                                </p:cTn>
                              </p:par>
                              <p:par>
                                <p:cTn id="41" presetID="10" presetClass="entr" presetSubtype="0" fill="hold" nodeType="with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fade">
                                      <p:cBhvr>
                                        <p:cTn id="43" dur="500"/>
                                        <p:tgtEl>
                                          <p:spTgt spid="40"/>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1"/>
                                        </p:tgtEl>
                                        <p:attrNameLst>
                                          <p:attrName>style.visibility</p:attrName>
                                        </p:attrNameLst>
                                      </p:cBhvr>
                                      <p:to>
                                        <p:strVal val="visible"/>
                                      </p:to>
                                    </p:set>
                                    <p:animEffect transition="in" filter="fade">
                                      <p:cBhvr>
                                        <p:cTn id="46" dur="500"/>
                                        <p:tgtEl>
                                          <p:spTgt spid="41"/>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42"/>
                                        </p:tgtEl>
                                        <p:attrNameLst>
                                          <p:attrName>style.visibility</p:attrName>
                                        </p:attrNameLst>
                                      </p:cBhvr>
                                      <p:to>
                                        <p:strVal val="visible"/>
                                      </p:to>
                                    </p:set>
                                    <p:animEffect transition="in" filter="fade">
                                      <p:cBhvr>
                                        <p:cTn id="49" dur="500"/>
                                        <p:tgtEl>
                                          <p:spTgt spid="42"/>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44"/>
                                        </p:tgtEl>
                                        <p:attrNameLst>
                                          <p:attrName>style.visibility</p:attrName>
                                        </p:attrNameLst>
                                      </p:cBhvr>
                                      <p:to>
                                        <p:strVal val="visible"/>
                                      </p:to>
                                    </p:set>
                                    <p:animEffect transition="in" filter="fade">
                                      <p:cBhvr>
                                        <p:cTn id="52" dur="500"/>
                                        <p:tgtEl>
                                          <p:spTgt spid="44"/>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45"/>
                                        </p:tgtEl>
                                        <p:attrNameLst>
                                          <p:attrName>style.visibility</p:attrName>
                                        </p:attrNameLst>
                                      </p:cBhvr>
                                      <p:to>
                                        <p:strVal val="visible"/>
                                      </p:to>
                                    </p:set>
                                    <p:animEffect transition="in" filter="fade">
                                      <p:cBhvr>
                                        <p:cTn id="55" dur="500"/>
                                        <p:tgtEl>
                                          <p:spTgt spid="45"/>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46"/>
                                        </p:tgtEl>
                                        <p:attrNameLst>
                                          <p:attrName>style.visibility</p:attrName>
                                        </p:attrNameLst>
                                      </p:cBhvr>
                                      <p:to>
                                        <p:strVal val="visible"/>
                                      </p:to>
                                    </p:set>
                                    <p:animEffect transition="in" filter="fade">
                                      <p:cBhvr>
                                        <p:cTn id="58" dur="500"/>
                                        <p:tgtEl>
                                          <p:spTgt spid="46"/>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47"/>
                                        </p:tgtEl>
                                        <p:attrNameLst>
                                          <p:attrName>style.visibility</p:attrName>
                                        </p:attrNameLst>
                                      </p:cBhvr>
                                      <p:to>
                                        <p:strVal val="visible"/>
                                      </p:to>
                                    </p:set>
                                    <p:animEffect transition="in" filter="fade">
                                      <p:cBhvr>
                                        <p:cTn id="61" dur="500"/>
                                        <p:tgtEl>
                                          <p:spTgt spid="47"/>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48"/>
                                        </p:tgtEl>
                                        <p:attrNameLst>
                                          <p:attrName>style.visibility</p:attrName>
                                        </p:attrNameLst>
                                      </p:cBhvr>
                                      <p:to>
                                        <p:strVal val="visible"/>
                                      </p:to>
                                    </p:set>
                                    <p:animEffect transition="in" filter="fade">
                                      <p:cBhvr>
                                        <p:cTn id="64" dur="500"/>
                                        <p:tgtEl>
                                          <p:spTgt spid="48"/>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51"/>
                                        </p:tgtEl>
                                        <p:attrNameLst>
                                          <p:attrName>style.visibility</p:attrName>
                                        </p:attrNameLst>
                                      </p:cBhvr>
                                      <p:to>
                                        <p:strVal val="visible"/>
                                      </p:to>
                                    </p:set>
                                    <p:animEffect transition="in" filter="fade">
                                      <p:cBhvr>
                                        <p:cTn id="67" dur="500"/>
                                        <p:tgtEl>
                                          <p:spTgt spid="51"/>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52"/>
                                        </p:tgtEl>
                                        <p:attrNameLst>
                                          <p:attrName>style.visibility</p:attrName>
                                        </p:attrNameLst>
                                      </p:cBhvr>
                                      <p:to>
                                        <p:strVal val="visible"/>
                                      </p:to>
                                    </p:set>
                                    <p:animEffect transition="in" filter="fade">
                                      <p:cBhvr>
                                        <p:cTn id="70" dur="500"/>
                                        <p:tgtEl>
                                          <p:spTgt spid="52"/>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54"/>
                                        </p:tgtEl>
                                        <p:attrNameLst>
                                          <p:attrName>style.visibility</p:attrName>
                                        </p:attrNameLst>
                                      </p:cBhvr>
                                      <p:to>
                                        <p:strVal val="visible"/>
                                      </p:to>
                                    </p:set>
                                    <p:animEffect transition="in" filter="fade">
                                      <p:cBhvr>
                                        <p:cTn id="73" dur="500"/>
                                        <p:tgtEl>
                                          <p:spTgt spid="54"/>
                                        </p:tgtEl>
                                      </p:cBhvr>
                                    </p:animEffect>
                                  </p:childTnLst>
                                </p:cTn>
                              </p:par>
                              <p:par>
                                <p:cTn id="74" presetID="10" presetClass="entr" presetSubtype="0" fill="hold" nodeType="withEffect">
                                  <p:stCondLst>
                                    <p:cond delay="0"/>
                                  </p:stCondLst>
                                  <p:childTnLst>
                                    <p:set>
                                      <p:cBhvr>
                                        <p:cTn id="75" dur="1" fill="hold">
                                          <p:stCondLst>
                                            <p:cond delay="0"/>
                                          </p:stCondLst>
                                        </p:cTn>
                                        <p:tgtEl>
                                          <p:spTgt spid="30"/>
                                        </p:tgtEl>
                                        <p:attrNameLst>
                                          <p:attrName>style.visibility</p:attrName>
                                        </p:attrNameLst>
                                      </p:cBhvr>
                                      <p:to>
                                        <p:strVal val="visible"/>
                                      </p:to>
                                    </p:set>
                                    <p:animEffect transition="in" filter="fade">
                                      <p:cBhvr>
                                        <p:cTn id="76" dur="500"/>
                                        <p:tgtEl>
                                          <p:spTgt spid="30"/>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32"/>
                                        </p:tgtEl>
                                        <p:attrNameLst>
                                          <p:attrName>style.visibility</p:attrName>
                                        </p:attrNameLst>
                                      </p:cBhvr>
                                      <p:to>
                                        <p:strVal val="visible"/>
                                      </p:to>
                                    </p:set>
                                    <p:animEffect transition="in" filter="fade">
                                      <p:cBhvr>
                                        <p:cTn id="79" dur="500"/>
                                        <p:tgtEl>
                                          <p:spTgt spid="32"/>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34"/>
                                        </p:tgtEl>
                                        <p:attrNameLst>
                                          <p:attrName>style.visibility</p:attrName>
                                        </p:attrNameLst>
                                      </p:cBhvr>
                                      <p:to>
                                        <p:strVal val="visible"/>
                                      </p:to>
                                    </p:set>
                                    <p:animEffect transition="in" filter="fade">
                                      <p:cBhvr>
                                        <p:cTn id="82" dur="500"/>
                                        <p:tgtEl>
                                          <p:spTgt spid="34"/>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36"/>
                                        </p:tgtEl>
                                        <p:attrNameLst>
                                          <p:attrName>style.visibility</p:attrName>
                                        </p:attrNameLst>
                                      </p:cBhvr>
                                      <p:to>
                                        <p:strVal val="visible"/>
                                      </p:to>
                                    </p:set>
                                    <p:animEffect transition="in" filter="fade">
                                      <p:cBhvr>
                                        <p:cTn id="85"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p:bldP spid="22" grpId="0"/>
      <p:bldP spid="24" grpId="0"/>
      <p:bldP spid="26" grpId="0"/>
      <p:bldP spid="28" grpId="0"/>
      <p:bldP spid="39" grpId="0"/>
      <p:bldP spid="41" grpId="0"/>
      <p:bldP spid="42" grpId="0"/>
      <p:bldP spid="44" grpId="0"/>
      <p:bldP spid="45" grpId="0"/>
      <p:bldP spid="46" grpId="0"/>
      <p:bldP spid="47" grpId="0"/>
      <p:bldP spid="48" grpId="0"/>
      <p:bldP spid="51" grpId="0"/>
      <p:bldP spid="52" grpId="0"/>
      <p:bldP spid="54" grpId="0"/>
      <p:bldP spid="32" grpId="0"/>
      <p:bldP spid="34" grpId="0"/>
      <p:bldP spid="3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Methodology for PPM implementation</a:t>
            </a:r>
          </a:p>
        </p:txBody>
      </p:sp>
      <p:sp>
        <p:nvSpPr>
          <p:cNvPr id="5" name="Text Placeholder 4"/>
          <p:cNvSpPr>
            <a:spLocks noGrp="1"/>
          </p:cNvSpPr>
          <p:nvPr>
            <p:ph type="body" sz="quarter" idx="4294967295"/>
          </p:nvPr>
        </p:nvSpPr>
        <p:spPr>
          <a:xfrm>
            <a:off x="427037" y="2089549"/>
            <a:ext cx="4667250" cy="3287054"/>
          </a:xfrm>
        </p:spPr>
        <p:txBody>
          <a:bodyPr/>
          <a:lstStyle/>
          <a:p>
            <a:r>
              <a:rPr lang="en-US" sz="2400" dirty="0"/>
              <a:t>PPM Steering Committee</a:t>
            </a:r>
          </a:p>
          <a:p>
            <a:r>
              <a:rPr lang="en-US" sz="2400" dirty="0"/>
              <a:t>PMO Network</a:t>
            </a:r>
          </a:p>
          <a:p>
            <a:r>
              <a:rPr lang="en-US" sz="2400" dirty="0"/>
              <a:t>Divisional Connect Sites</a:t>
            </a:r>
          </a:p>
          <a:p>
            <a:r>
              <a:rPr lang="en-US" sz="2400" dirty="0"/>
              <a:t>PPM Standard Implemented</a:t>
            </a:r>
          </a:p>
          <a:p>
            <a:r>
              <a:rPr lang="en-US" sz="2400" dirty="0"/>
              <a:t>PPM Standard Revised</a:t>
            </a:r>
          </a:p>
          <a:p>
            <a:r>
              <a:rPr lang="en-US" sz="2400" dirty="0"/>
              <a:t>Workstream Committee</a:t>
            </a:r>
          </a:p>
          <a:p>
            <a:r>
              <a:rPr lang="en-US" sz="2400" dirty="0"/>
              <a:t>Implementation Documentation</a:t>
            </a:r>
          </a:p>
        </p:txBody>
      </p:sp>
      <p:sp>
        <p:nvSpPr>
          <p:cNvPr id="6" name="Down Arrow 5"/>
          <p:cNvSpPr/>
          <p:nvPr/>
        </p:nvSpPr>
        <p:spPr>
          <a:xfrm>
            <a:off x="5343784" y="2112091"/>
            <a:ext cx="1105430" cy="3211730"/>
          </a:xfrm>
          <a:prstGeom prst="downArrow">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6675437" y="4946795"/>
            <a:ext cx="4969252" cy="377026"/>
          </a:xfrm>
          <a:prstGeom prst="rect">
            <a:avLst/>
          </a:prstGeom>
          <a:noFill/>
        </p:spPr>
        <p:txBody>
          <a:bodyPr wrap="square" lIns="0" tIns="0" rIns="0" bIns="0" rtlCol="0">
            <a:spAutoFit/>
          </a:bodyPr>
          <a:lstStyle/>
          <a:p>
            <a:r>
              <a:rPr lang="en-US" sz="2400" dirty="0">
                <a:gradFill>
                  <a:gsLst>
                    <a:gs pos="1250">
                      <a:schemeClr val="tx1"/>
                    </a:gs>
                    <a:gs pos="100000">
                      <a:schemeClr val="tx1"/>
                    </a:gs>
                  </a:gsLst>
                  <a:lin ang="5400000" scaled="0"/>
                </a:gradFill>
                <a:latin typeface="+mj-lt"/>
              </a:rPr>
              <a:t>Detail High; Strategic: Low</a:t>
            </a:r>
          </a:p>
        </p:txBody>
      </p:sp>
      <p:sp>
        <p:nvSpPr>
          <p:cNvPr id="9" name="TextBox 8"/>
          <p:cNvSpPr txBox="1"/>
          <p:nvPr/>
        </p:nvSpPr>
        <p:spPr>
          <a:xfrm>
            <a:off x="6675437" y="2087549"/>
            <a:ext cx="4969252" cy="377026"/>
          </a:xfrm>
          <a:prstGeom prst="rect">
            <a:avLst/>
          </a:prstGeom>
          <a:noFill/>
        </p:spPr>
        <p:txBody>
          <a:bodyPr wrap="square" lIns="0" tIns="0" rIns="0" bIns="0" rtlCol="0">
            <a:spAutoFit/>
          </a:bodyPr>
          <a:lstStyle/>
          <a:p>
            <a:r>
              <a:rPr lang="en-US" sz="2400" dirty="0">
                <a:gradFill>
                  <a:gsLst>
                    <a:gs pos="1250">
                      <a:schemeClr val="tx1"/>
                    </a:gs>
                    <a:gs pos="100000">
                      <a:schemeClr val="tx1"/>
                    </a:gs>
                  </a:gsLst>
                  <a:lin ang="5400000" scaled="0"/>
                </a:gradFill>
                <a:latin typeface="+mj-lt"/>
              </a:rPr>
              <a:t>Detail Low; Strategic: High</a:t>
            </a:r>
          </a:p>
        </p:txBody>
      </p:sp>
      <p:pic>
        <p:nvPicPr>
          <p:cNvPr id="10"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18837" y="6575547"/>
            <a:ext cx="854886" cy="231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140466"/>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Tool Implementation</a:t>
            </a:r>
          </a:p>
        </p:txBody>
      </p:sp>
      <p:sp>
        <p:nvSpPr>
          <p:cNvPr id="7" name="Text Placeholder 4"/>
          <p:cNvSpPr txBox="1">
            <a:spLocks/>
          </p:cNvSpPr>
          <p:nvPr/>
        </p:nvSpPr>
        <p:spPr>
          <a:xfrm>
            <a:off x="534887" y="1758949"/>
            <a:ext cx="10474324" cy="4952125"/>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a:t>Expect</a:t>
            </a:r>
          </a:p>
          <a:p>
            <a:pPr lvl="1"/>
            <a:r>
              <a:rPr lang="en-US" sz="1600" dirty="0"/>
              <a:t>Ease of use</a:t>
            </a:r>
          </a:p>
          <a:p>
            <a:pPr lvl="1"/>
            <a:r>
              <a:rPr lang="en-US" sz="1600" dirty="0"/>
              <a:t>High user adoption</a:t>
            </a:r>
          </a:p>
          <a:p>
            <a:pPr lvl="1"/>
            <a:r>
              <a:rPr lang="en-US" sz="1600" dirty="0"/>
              <a:t>Integration (O365 and adjacencies)</a:t>
            </a:r>
          </a:p>
          <a:p>
            <a:pPr lvl="1"/>
            <a:r>
              <a:rPr lang="en-US" sz="1600" dirty="0"/>
              <a:t>Ease of Access</a:t>
            </a:r>
            <a:endParaRPr lang="en-US" sz="1200" dirty="0"/>
          </a:p>
          <a:p>
            <a:r>
              <a:rPr lang="en-US" sz="2400" dirty="0"/>
              <a:t>Don’t Expect</a:t>
            </a:r>
          </a:p>
          <a:p>
            <a:pPr lvl="1"/>
            <a:r>
              <a:rPr lang="en-US" sz="1600" dirty="0"/>
              <a:t>Full access to the backend</a:t>
            </a:r>
          </a:p>
          <a:p>
            <a:pPr lvl="1"/>
            <a:r>
              <a:rPr lang="en-US" sz="1600" dirty="0"/>
              <a:t>Full depth of capabilities (does everything well, nothing great) </a:t>
            </a:r>
          </a:p>
          <a:p>
            <a:pPr lvl="1"/>
            <a:r>
              <a:rPr lang="en-US" sz="1600" dirty="0"/>
              <a:t>Out of the Box Reporting</a:t>
            </a:r>
          </a:p>
          <a:p>
            <a:r>
              <a:rPr lang="en-US" sz="2400" dirty="0"/>
              <a:t>Approach</a:t>
            </a:r>
          </a:p>
          <a:p>
            <a:pPr lvl="1"/>
            <a:r>
              <a:rPr lang="en-US" sz="1600" dirty="0"/>
              <a:t>Have strong Project Management Processes before starting</a:t>
            </a:r>
          </a:p>
          <a:p>
            <a:pPr lvl="1"/>
            <a:r>
              <a:rPr lang="en-US" sz="1600" dirty="0"/>
              <a:t>Customization is bad</a:t>
            </a:r>
          </a:p>
          <a:p>
            <a:pPr lvl="1"/>
            <a:r>
              <a:rPr lang="en-US" sz="1600" dirty="0"/>
              <a:t>Simpler is Better</a:t>
            </a:r>
          </a:p>
          <a:p>
            <a:pPr lvl="1"/>
            <a:r>
              <a:rPr lang="en-US" sz="1600" dirty="0"/>
              <a:t>Start OOB, grow in Stages</a:t>
            </a:r>
          </a:p>
          <a:p>
            <a:pPr lvl="1"/>
            <a:endParaRPr lang="en-US" sz="1400" dirty="0"/>
          </a:p>
          <a:p>
            <a:endParaRPr lang="en-US" sz="2400"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18837" y="6575547"/>
            <a:ext cx="854886" cy="231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https://c.s-microsoft.com/en-us/CMSImages/Image_ProjectContact-Compare_860x415.png?version=296bdd40-a63f-51c9-d283-a9bec1ad04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4129" y="2164606"/>
            <a:ext cx="5761908" cy="2780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2155137"/>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PPM Deployment</a:t>
            </a:r>
          </a:p>
        </p:txBody>
      </p:sp>
      <p:sp>
        <p:nvSpPr>
          <p:cNvPr id="3" name="Text Placeholder 2"/>
          <p:cNvSpPr>
            <a:spLocks noGrp="1"/>
          </p:cNvSpPr>
          <p:nvPr>
            <p:ph type="body" sz="quarter" idx="10"/>
          </p:nvPr>
        </p:nvSpPr>
        <p:spPr>
          <a:xfrm>
            <a:off x="274638" y="1212850"/>
            <a:ext cx="11887200" cy="738664"/>
          </a:xfrm>
        </p:spPr>
        <p:txBody>
          <a:bodyPr/>
          <a:lstStyle/>
          <a:p>
            <a:r>
              <a:rPr lang="en-US" dirty="0"/>
              <a:t>Resource Center Analysis and Reporting - enterprise</a:t>
            </a:r>
          </a:p>
        </p:txBody>
      </p:sp>
      <p:pic>
        <p:nvPicPr>
          <p:cNvPr id="5" name="Picture 4"/>
          <p:cNvPicPr>
            <a:picLocks noChangeAspect="1"/>
          </p:cNvPicPr>
          <p:nvPr/>
        </p:nvPicPr>
        <p:blipFill>
          <a:blip r:embed="rId2"/>
          <a:stretch>
            <a:fillRect/>
          </a:stretch>
        </p:blipFill>
        <p:spPr>
          <a:xfrm>
            <a:off x="204299" y="2536622"/>
            <a:ext cx="4185138" cy="291465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Picture 5"/>
          <p:cNvPicPr>
            <a:picLocks noChangeAspect="1"/>
          </p:cNvPicPr>
          <p:nvPr/>
        </p:nvPicPr>
        <p:blipFill>
          <a:blip r:embed="rId3"/>
          <a:stretch>
            <a:fillRect/>
          </a:stretch>
        </p:blipFill>
        <p:spPr>
          <a:xfrm>
            <a:off x="579437" y="1873789"/>
            <a:ext cx="1760832" cy="741403"/>
          </a:xfrm>
          <a:prstGeom prst="rect">
            <a:avLst/>
          </a:prstGeom>
        </p:spPr>
      </p:pic>
      <p:pic>
        <p:nvPicPr>
          <p:cNvPr id="8" name="Picture 7"/>
          <p:cNvPicPr>
            <a:picLocks noChangeAspect="1"/>
          </p:cNvPicPr>
          <p:nvPr/>
        </p:nvPicPr>
        <p:blipFill>
          <a:blip r:embed="rId4"/>
          <a:stretch>
            <a:fillRect/>
          </a:stretch>
        </p:blipFill>
        <p:spPr>
          <a:xfrm>
            <a:off x="185287" y="3938965"/>
            <a:ext cx="6665083" cy="264328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 name="Picture 3"/>
          <p:cNvPicPr>
            <a:picLocks noChangeAspect="1"/>
          </p:cNvPicPr>
          <p:nvPr/>
        </p:nvPicPr>
        <p:blipFill>
          <a:blip r:embed="rId5"/>
          <a:stretch>
            <a:fillRect/>
          </a:stretch>
        </p:blipFill>
        <p:spPr>
          <a:xfrm>
            <a:off x="4605317" y="2053353"/>
            <a:ext cx="6562725" cy="260100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7" name="TextBox 6"/>
          <p:cNvSpPr txBox="1"/>
          <p:nvPr/>
        </p:nvSpPr>
        <p:spPr>
          <a:xfrm>
            <a:off x="8961438" y="3393432"/>
            <a:ext cx="3200400" cy="3219343"/>
          </a:xfrm>
          <a:prstGeom prst="rect">
            <a:avLst/>
          </a:prstGeom>
        </p:spPr>
        <p:style>
          <a:lnRef idx="2">
            <a:schemeClr val="accent1"/>
          </a:lnRef>
          <a:fillRef idx="1">
            <a:schemeClr val="lt1"/>
          </a:fillRef>
          <a:effectRef idx="0">
            <a:schemeClr val="accent1"/>
          </a:effectRef>
          <a:fontRef idx="minor">
            <a:schemeClr val="dk1"/>
          </a:fontRef>
        </p:style>
        <p:txBody>
          <a:bodyPr wrap="square" lIns="182880" tIns="146304" rIns="182880" bIns="146304" rtlCol="0">
            <a:spAutoFit/>
          </a:bodyPr>
          <a:lstStyle/>
          <a:p>
            <a:pPr marL="342900" indent="-342900">
              <a:lnSpc>
                <a:spcPct val="90000"/>
              </a:lnSpc>
              <a:spcAft>
                <a:spcPts val="600"/>
              </a:spcAft>
              <a:buFont typeface="Arial" panose="020B0604020202020204" pitchFamily="34" charset="0"/>
              <a:buChar char="•"/>
            </a:pPr>
            <a:r>
              <a:rPr lang="en-US" sz="2000" dirty="0">
                <a:gradFill>
                  <a:gsLst>
                    <a:gs pos="2917">
                      <a:schemeClr val="tx1"/>
                    </a:gs>
                    <a:gs pos="30000">
                      <a:schemeClr val="tx1"/>
                    </a:gs>
                  </a:gsLst>
                  <a:lin ang="5400000" scaled="0"/>
                </a:gradFill>
              </a:rPr>
              <a:t>Generic and Named Resource Grouping</a:t>
            </a:r>
          </a:p>
          <a:p>
            <a:pPr marL="342900" indent="-342900">
              <a:lnSpc>
                <a:spcPct val="90000"/>
              </a:lnSpc>
              <a:spcAft>
                <a:spcPts val="600"/>
              </a:spcAft>
              <a:buFont typeface="Arial" panose="020B0604020202020204" pitchFamily="34" charset="0"/>
              <a:buChar char="•"/>
            </a:pPr>
            <a:r>
              <a:rPr lang="en-US" sz="2000" dirty="0">
                <a:gradFill>
                  <a:gsLst>
                    <a:gs pos="2917">
                      <a:schemeClr val="tx1"/>
                    </a:gs>
                    <a:gs pos="30000">
                      <a:schemeClr val="tx1"/>
                    </a:gs>
                  </a:gsLst>
                  <a:lin ang="5400000" scaled="0"/>
                </a:gradFill>
              </a:rPr>
              <a:t>Organized by Department/Business Unit</a:t>
            </a:r>
          </a:p>
          <a:p>
            <a:pPr marL="342900" indent="-342900">
              <a:lnSpc>
                <a:spcPct val="90000"/>
              </a:lnSpc>
              <a:spcAft>
                <a:spcPts val="600"/>
              </a:spcAft>
              <a:buFont typeface="Arial" panose="020B0604020202020204" pitchFamily="34" charset="0"/>
              <a:buChar char="•"/>
            </a:pPr>
            <a:r>
              <a:rPr lang="en-US" sz="2000" dirty="0">
                <a:gradFill>
                  <a:gsLst>
                    <a:gs pos="2917">
                      <a:schemeClr val="tx1"/>
                    </a:gs>
                    <a:gs pos="30000">
                      <a:schemeClr val="tx1"/>
                    </a:gs>
                  </a:gsLst>
                  <a:lin ang="5400000" scaled="0"/>
                </a:gradFill>
              </a:rPr>
              <a:t>Ability to analyze and track forecasting, workload and utilization across the Resource Pool </a:t>
            </a:r>
          </a:p>
        </p:txBody>
      </p:sp>
    </p:spTree>
    <p:extLst>
      <p:ext uri="{BB962C8B-B14F-4D97-AF65-F5344CB8AC3E}">
        <p14:creationId xmlns:p14="http://schemas.microsoft.com/office/powerpoint/2010/main" val="22740300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PPM Deployment</a:t>
            </a:r>
          </a:p>
        </p:txBody>
      </p:sp>
      <p:sp>
        <p:nvSpPr>
          <p:cNvPr id="3" name="Text Placeholder 2"/>
          <p:cNvSpPr>
            <a:spLocks noGrp="1"/>
          </p:cNvSpPr>
          <p:nvPr>
            <p:ph type="body" sz="quarter" idx="10"/>
          </p:nvPr>
        </p:nvSpPr>
        <p:spPr>
          <a:xfrm>
            <a:off x="274638" y="1212850"/>
            <a:ext cx="11887200" cy="738664"/>
          </a:xfrm>
        </p:spPr>
        <p:txBody>
          <a:bodyPr/>
          <a:lstStyle/>
          <a:p>
            <a:r>
              <a:rPr lang="en-US" dirty="0"/>
              <a:t>Project Center Aggregation – multi-unit portfolio</a:t>
            </a:r>
          </a:p>
        </p:txBody>
      </p:sp>
      <p:pic>
        <p:nvPicPr>
          <p:cNvPr id="6" name="Picture 5"/>
          <p:cNvPicPr>
            <a:picLocks noChangeAspect="1"/>
          </p:cNvPicPr>
          <p:nvPr/>
        </p:nvPicPr>
        <p:blipFill>
          <a:blip r:embed="rId2"/>
          <a:stretch>
            <a:fillRect/>
          </a:stretch>
        </p:blipFill>
        <p:spPr>
          <a:xfrm>
            <a:off x="397339" y="2278062"/>
            <a:ext cx="11791950" cy="3048000"/>
          </a:xfrm>
          <a:prstGeom prst="rect">
            <a:avLst/>
          </a:prstGeom>
          <a:effectLst>
            <a:outerShdw blurRad="63500" sx="102000" sy="102000" algn="ctr" rotWithShape="0">
              <a:prstClr val="black">
                <a:alpha val="40000"/>
              </a:prstClr>
            </a:outerShdw>
          </a:effectLst>
        </p:spPr>
      </p:pic>
      <p:sp>
        <p:nvSpPr>
          <p:cNvPr id="5" name="TextBox 4"/>
          <p:cNvSpPr txBox="1"/>
          <p:nvPr/>
        </p:nvSpPr>
        <p:spPr>
          <a:xfrm>
            <a:off x="6675437" y="4519992"/>
            <a:ext cx="2971801" cy="2265236"/>
          </a:xfrm>
          <a:prstGeom prst="rect">
            <a:avLst/>
          </a:prstGeom>
        </p:spPr>
        <p:style>
          <a:lnRef idx="2">
            <a:schemeClr val="accent1"/>
          </a:lnRef>
          <a:fillRef idx="1">
            <a:schemeClr val="lt1"/>
          </a:fillRef>
          <a:effectRef idx="0">
            <a:schemeClr val="accent1"/>
          </a:effectRef>
          <a:fontRef idx="minor">
            <a:schemeClr val="dk1"/>
          </a:fontRef>
        </p:style>
        <p:txBody>
          <a:bodyPr wrap="squar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rPr>
              <a:t>Hierarchies</a:t>
            </a:r>
          </a:p>
          <a:p>
            <a:pPr marL="342900" indent="-342900">
              <a:lnSpc>
                <a:spcPct val="90000"/>
              </a:lnSpc>
              <a:spcAft>
                <a:spcPts val="600"/>
              </a:spcAft>
              <a:buFont typeface="Arial" panose="020B0604020202020204" pitchFamily="34" charset="0"/>
              <a:buChar char="•"/>
            </a:pPr>
            <a:r>
              <a:rPr lang="en-US" sz="2400" dirty="0">
                <a:gradFill>
                  <a:gsLst>
                    <a:gs pos="2917">
                      <a:schemeClr val="tx1"/>
                    </a:gs>
                    <a:gs pos="30000">
                      <a:schemeClr val="tx1"/>
                    </a:gs>
                  </a:gsLst>
                  <a:lin ang="5400000" scaled="0"/>
                </a:gradFill>
              </a:rPr>
              <a:t>Business Units</a:t>
            </a:r>
          </a:p>
          <a:p>
            <a:pPr marL="342900" indent="-342900">
              <a:lnSpc>
                <a:spcPct val="90000"/>
              </a:lnSpc>
              <a:spcAft>
                <a:spcPts val="600"/>
              </a:spcAft>
              <a:buFont typeface="Arial" panose="020B0604020202020204" pitchFamily="34" charset="0"/>
              <a:buChar char="•"/>
            </a:pPr>
            <a:r>
              <a:rPr lang="en-US" sz="2400" dirty="0">
                <a:gradFill>
                  <a:gsLst>
                    <a:gs pos="2917">
                      <a:schemeClr val="tx1"/>
                    </a:gs>
                    <a:gs pos="30000">
                      <a:schemeClr val="tx1"/>
                    </a:gs>
                  </a:gsLst>
                  <a:lin ang="5400000" scaled="0"/>
                </a:gradFill>
              </a:rPr>
              <a:t>Portfolios</a:t>
            </a:r>
          </a:p>
          <a:p>
            <a:pPr marL="342900" indent="-342900">
              <a:lnSpc>
                <a:spcPct val="90000"/>
              </a:lnSpc>
              <a:spcAft>
                <a:spcPts val="600"/>
              </a:spcAft>
              <a:buFont typeface="Arial" panose="020B0604020202020204" pitchFamily="34" charset="0"/>
              <a:buChar char="•"/>
            </a:pPr>
            <a:r>
              <a:rPr lang="en-US" sz="2400" dirty="0">
                <a:gradFill>
                  <a:gsLst>
                    <a:gs pos="2917">
                      <a:schemeClr val="tx1"/>
                    </a:gs>
                    <a:gs pos="30000">
                      <a:schemeClr val="tx1"/>
                    </a:gs>
                  </a:gsLst>
                  <a:lin ang="5400000" scaled="0"/>
                </a:gradFill>
              </a:rPr>
              <a:t>Projects</a:t>
            </a:r>
          </a:p>
          <a:p>
            <a:pPr marL="342900" indent="-342900">
              <a:lnSpc>
                <a:spcPct val="90000"/>
              </a:lnSpc>
              <a:spcAft>
                <a:spcPts val="600"/>
              </a:spcAft>
              <a:buFont typeface="Arial" panose="020B0604020202020204" pitchFamily="34" charset="0"/>
              <a:buChar char="•"/>
            </a:pPr>
            <a:r>
              <a:rPr lang="en-US" sz="2400" dirty="0">
                <a:gradFill>
                  <a:gsLst>
                    <a:gs pos="2917">
                      <a:schemeClr val="tx1"/>
                    </a:gs>
                    <a:gs pos="30000">
                      <a:schemeClr val="tx1"/>
                    </a:gs>
                  </a:gsLst>
                  <a:lin ang="5400000" scaled="0"/>
                </a:gradFill>
              </a:rPr>
              <a:t>Lifecycle Phases</a:t>
            </a:r>
          </a:p>
        </p:txBody>
      </p:sp>
    </p:spTree>
    <p:extLst>
      <p:ext uri="{BB962C8B-B14F-4D97-AF65-F5344CB8AC3E}">
        <p14:creationId xmlns:p14="http://schemas.microsoft.com/office/powerpoint/2010/main" val="26613721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PPM Deployment</a:t>
            </a:r>
          </a:p>
        </p:txBody>
      </p:sp>
      <p:sp>
        <p:nvSpPr>
          <p:cNvPr id="3" name="Text Placeholder 2"/>
          <p:cNvSpPr>
            <a:spLocks noGrp="1"/>
          </p:cNvSpPr>
          <p:nvPr>
            <p:ph type="body" sz="quarter" idx="10"/>
          </p:nvPr>
        </p:nvSpPr>
        <p:spPr>
          <a:xfrm>
            <a:off x="274638" y="1212850"/>
            <a:ext cx="11887200" cy="738664"/>
          </a:xfrm>
        </p:spPr>
        <p:txBody>
          <a:bodyPr/>
          <a:lstStyle/>
          <a:p>
            <a:r>
              <a:rPr lang="en-US" dirty="0"/>
              <a:t>Portfolio Selection and Optimization</a:t>
            </a:r>
          </a:p>
        </p:txBody>
      </p:sp>
      <p:sp>
        <p:nvSpPr>
          <p:cNvPr id="8" name="TextBox 7"/>
          <p:cNvSpPr txBox="1"/>
          <p:nvPr/>
        </p:nvSpPr>
        <p:spPr>
          <a:xfrm>
            <a:off x="8580437" y="4564062"/>
            <a:ext cx="3429000" cy="1292662"/>
          </a:xfrm>
          <a:prstGeom prst="rect">
            <a:avLst/>
          </a:prstGeom>
        </p:spPr>
        <p:style>
          <a:lnRef idx="2">
            <a:schemeClr val="accent1"/>
          </a:lnRef>
          <a:fillRef idx="1">
            <a:schemeClr val="lt1"/>
          </a:fillRef>
          <a:effectRef idx="0">
            <a:schemeClr val="accent1"/>
          </a:effectRef>
          <a:fontRef idx="minor">
            <a:schemeClr val="dk1"/>
          </a:fontRef>
        </p:style>
        <p:txBody>
          <a:bodyPr wrap="square" lIns="182880" tIns="146304" rIns="182880" bIns="146304" rtlCol="0">
            <a:spAutoFit/>
          </a:bodyPr>
          <a:lstStyle/>
          <a:p>
            <a:pPr algn="ctr">
              <a:lnSpc>
                <a:spcPct val="90000"/>
              </a:lnSpc>
              <a:spcAft>
                <a:spcPts val="600"/>
              </a:spcAft>
            </a:pPr>
            <a:r>
              <a:rPr lang="en-US" sz="2400" dirty="0">
                <a:gradFill>
                  <a:gsLst>
                    <a:gs pos="2917">
                      <a:schemeClr val="tx1"/>
                    </a:gs>
                    <a:gs pos="30000">
                      <a:schemeClr val="tx1"/>
                    </a:gs>
                  </a:gsLst>
                  <a:lin ang="5400000" scaled="0"/>
                </a:gradFill>
              </a:rPr>
              <a:t>Several business units planning use in near future</a:t>
            </a:r>
          </a:p>
        </p:txBody>
      </p:sp>
      <p:pic>
        <p:nvPicPr>
          <p:cNvPr id="9" name="Picture 8"/>
          <p:cNvPicPr>
            <a:picLocks noChangeAspect="1"/>
          </p:cNvPicPr>
          <p:nvPr/>
        </p:nvPicPr>
        <p:blipFill>
          <a:blip r:embed="rId2"/>
          <a:stretch>
            <a:fillRect/>
          </a:stretch>
        </p:blipFill>
        <p:spPr>
          <a:xfrm>
            <a:off x="503237" y="2154238"/>
            <a:ext cx="5638800" cy="201092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0" name="Picture 9"/>
          <p:cNvPicPr>
            <a:picLocks noChangeAspect="1"/>
          </p:cNvPicPr>
          <p:nvPr/>
        </p:nvPicPr>
        <p:blipFill>
          <a:blip r:embed="rId3"/>
          <a:stretch>
            <a:fillRect/>
          </a:stretch>
        </p:blipFill>
        <p:spPr>
          <a:xfrm>
            <a:off x="2027237" y="3878262"/>
            <a:ext cx="5306055" cy="236696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1" name="Picture 10"/>
          <p:cNvPicPr>
            <a:picLocks noChangeAspect="1"/>
          </p:cNvPicPr>
          <p:nvPr/>
        </p:nvPicPr>
        <p:blipFill>
          <a:blip r:embed="rId4"/>
          <a:stretch>
            <a:fillRect/>
          </a:stretch>
        </p:blipFill>
        <p:spPr>
          <a:xfrm>
            <a:off x="6599237" y="2207201"/>
            <a:ext cx="5258399" cy="1905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486273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PPM Deployment</a:t>
            </a:r>
          </a:p>
        </p:txBody>
      </p:sp>
      <p:sp>
        <p:nvSpPr>
          <p:cNvPr id="3" name="Text Placeholder 2"/>
          <p:cNvSpPr>
            <a:spLocks noGrp="1"/>
          </p:cNvSpPr>
          <p:nvPr>
            <p:ph type="body" sz="quarter" idx="10"/>
          </p:nvPr>
        </p:nvSpPr>
        <p:spPr>
          <a:xfrm>
            <a:off x="274638" y="1212850"/>
            <a:ext cx="11887200" cy="738664"/>
          </a:xfrm>
        </p:spPr>
        <p:txBody>
          <a:bodyPr/>
          <a:lstStyle/>
          <a:p>
            <a:r>
              <a:rPr lang="en-US" dirty="0"/>
              <a:t>Power BI Enterprise Reporting</a:t>
            </a:r>
          </a:p>
        </p:txBody>
      </p:sp>
      <p:pic>
        <p:nvPicPr>
          <p:cNvPr id="4" name="Picture 3"/>
          <p:cNvPicPr>
            <a:picLocks noChangeAspect="1"/>
          </p:cNvPicPr>
          <p:nvPr/>
        </p:nvPicPr>
        <p:blipFill>
          <a:blip r:embed="rId2"/>
          <a:stretch>
            <a:fillRect/>
          </a:stretch>
        </p:blipFill>
        <p:spPr>
          <a:xfrm>
            <a:off x="427037" y="1951514"/>
            <a:ext cx="4566209" cy="284321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4"/>
          <p:cNvPicPr>
            <a:picLocks noChangeAspect="1"/>
          </p:cNvPicPr>
          <p:nvPr/>
        </p:nvPicPr>
        <p:blipFill>
          <a:blip r:embed="rId3"/>
          <a:stretch>
            <a:fillRect/>
          </a:stretch>
        </p:blipFill>
        <p:spPr>
          <a:xfrm>
            <a:off x="2103437" y="3649662"/>
            <a:ext cx="5244913" cy="26289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Picture 5"/>
          <p:cNvPicPr>
            <a:picLocks noChangeAspect="1"/>
          </p:cNvPicPr>
          <p:nvPr/>
        </p:nvPicPr>
        <p:blipFill>
          <a:blip r:embed="rId4"/>
          <a:stretch>
            <a:fillRect/>
          </a:stretch>
        </p:blipFill>
        <p:spPr>
          <a:xfrm>
            <a:off x="6663295" y="2125662"/>
            <a:ext cx="5276850" cy="21336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7" name="TextBox 6"/>
          <p:cNvSpPr txBox="1"/>
          <p:nvPr/>
        </p:nvSpPr>
        <p:spPr>
          <a:xfrm>
            <a:off x="6663295" y="2125662"/>
            <a:ext cx="1231342" cy="627864"/>
          </a:xfrm>
          <a:prstGeom prst="rect">
            <a:avLst/>
          </a:prstGeom>
        </p:spPr>
        <p:style>
          <a:lnRef idx="2">
            <a:schemeClr val="accent1"/>
          </a:lnRef>
          <a:fillRef idx="1">
            <a:schemeClr val="lt1"/>
          </a:fillRef>
          <a:effectRef idx="0">
            <a:schemeClr val="accent1"/>
          </a:effectRef>
          <a:fontRef idx="minor">
            <a:schemeClr val="dk1"/>
          </a:fontRef>
        </p:style>
        <p:txBody>
          <a:bodyPr wrap="square" lIns="182880" tIns="146304" rIns="182880" bIns="146304" rtlCol="0">
            <a:spAutoFit/>
          </a:bodyPr>
          <a:lstStyle/>
          <a:p>
            <a:pPr>
              <a:lnSpc>
                <a:spcPct val="90000"/>
              </a:lnSpc>
              <a:spcAft>
                <a:spcPts val="600"/>
              </a:spcAft>
            </a:pPr>
            <a:endParaRPr lang="en-US" sz="2400" dirty="0" err="1">
              <a:gradFill>
                <a:gsLst>
                  <a:gs pos="2917">
                    <a:schemeClr val="tx1"/>
                  </a:gs>
                  <a:gs pos="30000">
                    <a:schemeClr val="tx1"/>
                  </a:gs>
                </a:gsLst>
                <a:lin ang="5400000" scaled="0"/>
              </a:gradFill>
            </a:endParaRPr>
          </a:p>
        </p:txBody>
      </p:sp>
      <p:sp>
        <p:nvSpPr>
          <p:cNvPr id="8" name="TextBox 7"/>
          <p:cNvSpPr txBox="1"/>
          <p:nvPr/>
        </p:nvSpPr>
        <p:spPr>
          <a:xfrm>
            <a:off x="8580437" y="4564062"/>
            <a:ext cx="3429000" cy="1625060"/>
          </a:xfrm>
          <a:prstGeom prst="rect">
            <a:avLst/>
          </a:prstGeom>
        </p:spPr>
        <p:style>
          <a:lnRef idx="2">
            <a:schemeClr val="accent1"/>
          </a:lnRef>
          <a:fillRef idx="1">
            <a:schemeClr val="lt1"/>
          </a:fillRef>
          <a:effectRef idx="0">
            <a:schemeClr val="accent1"/>
          </a:effectRef>
          <a:fontRef idx="minor">
            <a:schemeClr val="dk1"/>
          </a:fontRef>
        </p:style>
        <p:txBody>
          <a:bodyPr wrap="square" lIns="182880" tIns="146304" rIns="182880" bIns="146304" rtlCol="0">
            <a:spAutoFit/>
          </a:bodyPr>
          <a:lstStyle/>
          <a:p>
            <a:pPr algn="ctr">
              <a:lnSpc>
                <a:spcPct val="90000"/>
              </a:lnSpc>
              <a:spcAft>
                <a:spcPts val="600"/>
              </a:spcAft>
            </a:pPr>
            <a:r>
              <a:rPr lang="en-US" sz="2400" dirty="0">
                <a:gradFill>
                  <a:gsLst>
                    <a:gs pos="2917">
                      <a:schemeClr val="tx1"/>
                    </a:gs>
                    <a:gs pos="30000">
                      <a:schemeClr val="tx1"/>
                    </a:gs>
                  </a:gsLst>
                  <a:lin ang="5400000" scaled="0"/>
                </a:gradFill>
              </a:rPr>
              <a:t>Enterprise (beyond PPM) reporting approach leveraging Power BI</a:t>
            </a:r>
          </a:p>
        </p:txBody>
      </p:sp>
    </p:spTree>
    <p:extLst>
      <p:ext uri="{BB962C8B-B14F-4D97-AF65-F5344CB8AC3E}">
        <p14:creationId xmlns:p14="http://schemas.microsoft.com/office/powerpoint/2010/main" val="32896654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Lessons Learned</a:t>
            </a:r>
          </a:p>
        </p:txBody>
      </p:sp>
      <p:sp>
        <p:nvSpPr>
          <p:cNvPr id="3" name="Text Placeholder 2"/>
          <p:cNvSpPr>
            <a:spLocks noGrp="1"/>
          </p:cNvSpPr>
          <p:nvPr>
            <p:ph type="body" sz="quarter" idx="10"/>
          </p:nvPr>
        </p:nvSpPr>
        <p:spPr>
          <a:xfrm>
            <a:off x="274638" y="1212850"/>
            <a:ext cx="11887200" cy="738664"/>
          </a:xfrm>
        </p:spPr>
        <p:txBody>
          <a:bodyPr/>
          <a:lstStyle/>
          <a:p>
            <a:r>
              <a:rPr lang="en-US" dirty="0"/>
              <a:t>Understanding Target Business Processes &amp; Impact</a:t>
            </a:r>
          </a:p>
        </p:txBody>
      </p:sp>
      <p:graphicFrame>
        <p:nvGraphicFramePr>
          <p:cNvPr id="4" name="Content Placeholder 3"/>
          <p:cNvGraphicFramePr>
            <a:graphicFrameLocks/>
          </p:cNvGraphicFramePr>
          <p:nvPr>
            <p:extLst/>
          </p:nvPr>
        </p:nvGraphicFramePr>
        <p:xfrm>
          <a:off x="1341437" y="2049462"/>
          <a:ext cx="8005763"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agram 4"/>
          <p:cNvGraphicFramePr/>
          <p:nvPr>
            <p:extLst/>
          </p:nvPr>
        </p:nvGraphicFramePr>
        <p:xfrm>
          <a:off x="1722437" y="1582182"/>
          <a:ext cx="8290983" cy="552732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6" name="TextBox 5"/>
          <p:cNvSpPr txBox="1"/>
          <p:nvPr/>
        </p:nvSpPr>
        <p:spPr>
          <a:xfrm>
            <a:off x="8732837" y="2887662"/>
            <a:ext cx="2133600" cy="960263"/>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lIns="182880" tIns="146304" rIns="182880" bIns="146304" rtlCol="0">
            <a:spAutoFit/>
          </a:bodyPr>
          <a:lstStyle/>
          <a:p>
            <a:pPr algn="ctr">
              <a:lnSpc>
                <a:spcPct val="90000"/>
              </a:lnSpc>
              <a:spcAft>
                <a:spcPts val="600"/>
              </a:spcAft>
            </a:pPr>
            <a:r>
              <a:rPr lang="en-US" sz="2400" dirty="0">
                <a:solidFill>
                  <a:schemeClr val="bg1"/>
                </a:solidFill>
              </a:rPr>
              <a:t>Drive Change</a:t>
            </a:r>
          </a:p>
        </p:txBody>
      </p:sp>
      <p:sp>
        <p:nvSpPr>
          <p:cNvPr id="7" name="TextBox 6"/>
          <p:cNvSpPr txBox="1"/>
          <p:nvPr/>
        </p:nvSpPr>
        <p:spPr>
          <a:xfrm>
            <a:off x="7887229" y="5607224"/>
            <a:ext cx="2133600" cy="960263"/>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lIns="182880" tIns="146304" rIns="182880" bIns="146304" rtlCol="0">
            <a:spAutoFit/>
          </a:bodyPr>
          <a:lstStyle/>
          <a:p>
            <a:pPr algn="ctr">
              <a:lnSpc>
                <a:spcPct val="90000"/>
              </a:lnSpc>
              <a:spcAft>
                <a:spcPts val="600"/>
              </a:spcAft>
            </a:pPr>
            <a:r>
              <a:rPr lang="en-US" sz="2400" dirty="0">
                <a:solidFill>
                  <a:schemeClr val="bg1"/>
                </a:solidFill>
              </a:rPr>
              <a:t>Implement Change</a:t>
            </a:r>
          </a:p>
        </p:txBody>
      </p:sp>
      <p:sp>
        <p:nvSpPr>
          <p:cNvPr id="8" name="TextBox 7"/>
          <p:cNvSpPr txBox="1"/>
          <p:nvPr/>
        </p:nvSpPr>
        <p:spPr>
          <a:xfrm>
            <a:off x="1112837" y="2582862"/>
            <a:ext cx="2133600" cy="960263"/>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lIns="182880" tIns="146304" rIns="182880" bIns="146304" rtlCol="0">
            <a:spAutoFit/>
          </a:bodyPr>
          <a:lstStyle/>
          <a:p>
            <a:pPr algn="ctr">
              <a:lnSpc>
                <a:spcPct val="90000"/>
              </a:lnSpc>
              <a:spcAft>
                <a:spcPts val="600"/>
              </a:spcAft>
            </a:pPr>
            <a:r>
              <a:rPr lang="en-US" sz="2400" dirty="0">
                <a:solidFill>
                  <a:schemeClr val="bg1"/>
                </a:solidFill>
              </a:rPr>
              <a:t>Automate Change</a:t>
            </a:r>
          </a:p>
        </p:txBody>
      </p:sp>
      <p:sp>
        <p:nvSpPr>
          <p:cNvPr id="9" name="TextBox 8"/>
          <p:cNvSpPr txBox="1"/>
          <p:nvPr/>
        </p:nvSpPr>
        <p:spPr>
          <a:xfrm>
            <a:off x="198437" y="5185212"/>
            <a:ext cx="5791199" cy="1403461"/>
          </a:xfrm>
          <a:prstGeom prst="rect">
            <a:avLst/>
          </a:prstGeom>
        </p:spPr>
        <p:style>
          <a:lnRef idx="2">
            <a:schemeClr val="accent1"/>
          </a:lnRef>
          <a:fillRef idx="1">
            <a:schemeClr val="lt1"/>
          </a:fillRef>
          <a:effectRef idx="0">
            <a:schemeClr val="accent1"/>
          </a:effectRef>
          <a:fontRef idx="minor">
            <a:schemeClr val="dk1"/>
          </a:fontRef>
        </p:style>
        <p:txBody>
          <a:bodyPr wrap="square" lIns="182880" tIns="146304" rIns="182880" bIns="146304" rtlCol="0">
            <a:spAutoFit/>
          </a:bodyPr>
          <a:lstStyle/>
          <a:p>
            <a:pPr>
              <a:lnSpc>
                <a:spcPct val="90000"/>
              </a:lnSpc>
              <a:spcAft>
                <a:spcPts val="600"/>
              </a:spcAft>
            </a:pPr>
            <a:r>
              <a:rPr lang="en-US" sz="2000" dirty="0">
                <a:gradFill>
                  <a:gsLst>
                    <a:gs pos="2917">
                      <a:schemeClr val="tx1"/>
                    </a:gs>
                    <a:gs pos="30000">
                      <a:schemeClr val="tx1"/>
                    </a:gs>
                  </a:gsLst>
                  <a:lin ang="5400000" scaled="0"/>
                </a:gradFill>
              </a:rPr>
              <a:t>Critical: each business unit may have different requirements. Agree on the 80%, allow for the ‘unique 20%’ as a compromise to support enterprise reporting and aggregation.</a:t>
            </a:r>
          </a:p>
        </p:txBody>
      </p:sp>
    </p:spTree>
    <p:extLst>
      <p:ext uri="{BB962C8B-B14F-4D97-AF65-F5344CB8AC3E}">
        <p14:creationId xmlns:p14="http://schemas.microsoft.com/office/powerpoint/2010/main" val="22250688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Graphic spid="5" grpId="0">
        <p:bldAsOne/>
      </p:bldGraphic>
      <p:bldP spid="6" grpId="0" animBg="1"/>
      <p:bldP spid="7" grpId="0" animBg="1"/>
      <p:bldP spid="8" grpId="0" animBg="1"/>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Best Practice</a:t>
            </a:r>
          </a:p>
        </p:txBody>
      </p:sp>
      <p:sp>
        <p:nvSpPr>
          <p:cNvPr id="3" name="Text Placeholder 2"/>
          <p:cNvSpPr>
            <a:spLocks noGrp="1"/>
          </p:cNvSpPr>
          <p:nvPr>
            <p:ph type="body" sz="quarter" idx="10"/>
          </p:nvPr>
        </p:nvSpPr>
        <p:spPr>
          <a:xfrm>
            <a:off x="274638" y="1212850"/>
            <a:ext cx="11887200" cy="5490734"/>
          </a:xfrm>
        </p:spPr>
        <p:txBody>
          <a:bodyPr/>
          <a:lstStyle/>
          <a:p>
            <a:r>
              <a:rPr lang="en-US" dirty="0"/>
              <a:t>Business/IT partnership alignment</a:t>
            </a:r>
          </a:p>
          <a:p>
            <a:pPr marL="571500" indent="-571500">
              <a:buFont typeface="Arial" panose="020B0604020202020204" pitchFamily="34" charset="0"/>
              <a:buChar char="•"/>
            </a:pPr>
            <a:r>
              <a:rPr lang="en-US" dirty="0"/>
              <a:t>Business Project manager</a:t>
            </a:r>
          </a:p>
          <a:p>
            <a:pPr marL="571500" indent="-571500">
              <a:buFont typeface="Arial" panose="020B0604020202020204" pitchFamily="34" charset="0"/>
              <a:buChar char="•"/>
            </a:pPr>
            <a:r>
              <a:rPr lang="en-US" dirty="0"/>
              <a:t>IT Support resources</a:t>
            </a:r>
          </a:p>
          <a:p>
            <a:pPr marL="571500" indent="-571500">
              <a:buFont typeface="Arial" panose="020B0604020202020204" pitchFamily="34" charset="0"/>
              <a:buChar char="•"/>
            </a:pPr>
            <a:r>
              <a:rPr lang="en-US" dirty="0"/>
              <a:t>Stakeholders from each group (IT and business units)</a:t>
            </a:r>
          </a:p>
          <a:p>
            <a:endParaRPr lang="en-US" dirty="0"/>
          </a:p>
          <a:p>
            <a:r>
              <a:rPr lang="en-US" sz="4800" spc="-102" dirty="0">
                <a:ln w="3175">
                  <a:noFill/>
                </a:ln>
                <a:gradFill>
                  <a:gsLst>
                    <a:gs pos="1250">
                      <a:schemeClr val="tx1"/>
                    </a:gs>
                    <a:gs pos="100000">
                      <a:schemeClr val="tx1"/>
                    </a:gs>
                  </a:gsLst>
                  <a:lin ang="5400000" scaled="0"/>
                </a:gradFill>
                <a:cs typeface="Segoe UI" pitchFamily="34" charset="0"/>
              </a:rPr>
              <a:t>Helps ensure business value driving the solution</a:t>
            </a:r>
          </a:p>
          <a:p>
            <a:pPr algn="ctr"/>
            <a:endParaRPr lang="en-US" dirty="0">
              <a:solidFill>
                <a:schemeClr val="tx1"/>
              </a:solidFill>
            </a:endParaRPr>
          </a:p>
        </p:txBody>
      </p:sp>
    </p:spTree>
    <p:extLst>
      <p:ext uri="{BB962C8B-B14F-4D97-AF65-F5344CB8AC3E}">
        <p14:creationId xmlns:p14="http://schemas.microsoft.com/office/powerpoint/2010/main" val="1189689892"/>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Contact Information</a:t>
            </a:r>
          </a:p>
        </p:txBody>
      </p:sp>
      <p:sp>
        <p:nvSpPr>
          <p:cNvPr id="3" name="Text Placeholder 2"/>
          <p:cNvSpPr>
            <a:spLocks noGrp="1"/>
          </p:cNvSpPr>
          <p:nvPr>
            <p:ph type="body" sz="quarter" idx="10"/>
          </p:nvPr>
        </p:nvSpPr>
        <p:spPr>
          <a:xfrm>
            <a:off x="274638" y="1212850"/>
            <a:ext cx="11887200" cy="5478423"/>
          </a:xfrm>
        </p:spPr>
        <p:txBody>
          <a:bodyPr/>
          <a:lstStyle/>
          <a:p>
            <a:r>
              <a:rPr lang="en-US" dirty="0"/>
              <a:t>Rob Hirschmann</a:t>
            </a:r>
          </a:p>
          <a:p>
            <a:r>
              <a:rPr lang="en-US" dirty="0"/>
              <a:t>Partner, Projility</a:t>
            </a:r>
          </a:p>
          <a:p>
            <a:r>
              <a:rPr lang="en-US" dirty="0">
                <a:hlinkClick r:id="rId2"/>
              </a:rPr>
              <a:t>rob@Projility.com</a:t>
            </a:r>
            <a:endParaRPr lang="en-US" dirty="0"/>
          </a:p>
          <a:p>
            <a:r>
              <a:rPr lang="en-US" dirty="0"/>
              <a:t>Twitter: </a:t>
            </a:r>
            <a:r>
              <a:rPr lang="en-US" dirty="0" err="1"/>
              <a:t>Robh_Projility</a:t>
            </a:r>
            <a:endParaRPr lang="en-US" dirty="0"/>
          </a:p>
          <a:p>
            <a:r>
              <a:rPr lang="en-US" dirty="0">
                <a:hlinkClick r:id="rId3"/>
              </a:rPr>
              <a:t>www.Projility.com/blog/</a:t>
            </a:r>
            <a:r>
              <a:rPr lang="en-US" dirty="0"/>
              <a:t> for useful articles</a:t>
            </a:r>
          </a:p>
          <a:p>
            <a:endParaRPr lang="en-US" dirty="0">
              <a:hlinkClick r:id=""/>
            </a:endParaRPr>
          </a:p>
          <a:p>
            <a:r>
              <a:rPr lang="en-US" dirty="0">
                <a:hlinkClick r:id=""/>
              </a:rPr>
              <a:t>www.projility.com</a:t>
            </a:r>
            <a:endParaRPr lang="en-US" dirty="0"/>
          </a:p>
          <a:p>
            <a:endParaRPr lang="en-US" dirty="0"/>
          </a:p>
        </p:txBody>
      </p:sp>
    </p:spTree>
    <p:extLst>
      <p:ext uri="{BB962C8B-B14F-4D97-AF65-F5344CB8AC3E}">
        <p14:creationId xmlns:p14="http://schemas.microsoft.com/office/powerpoint/2010/main" val="135288646"/>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srcRect b="15555"/>
          <a:stretch/>
        </p:blipFill>
        <p:spPr>
          <a:xfrm>
            <a:off x="-1" y="0"/>
            <a:ext cx="12433973" cy="6994525"/>
          </a:xfrm>
          <a:prstGeom prst="rect">
            <a:avLst/>
          </a:prstGeom>
        </p:spPr>
      </p:pic>
      <p:sp>
        <p:nvSpPr>
          <p:cNvPr id="19" name="Rectangle 18"/>
          <p:cNvSpPr/>
          <p:nvPr/>
        </p:nvSpPr>
        <p:spPr bwMode="auto">
          <a:xfrm rot="10800000" flipH="1">
            <a:off x="0" y="3695700"/>
            <a:ext cx="12436475" cy="3298826"/>
          </a:xfrm>
          <a:prstGeom prst="rect">
            <a:avLst/>
          </a:prstGeom>
          <a:gradFill flip="none" rotWithShape="1">
            <a:gsLst>
              <a:gs pos="27000">
                <a:srgbClr val="000000">
                  <a:alpha val="60000"/>
                </a:srgbClr>
              </a:gs>
              <a:gs pos="84000">
                <a:srgbClr val="000000">
                  <a:alpha val="0"/>
                </a:srgb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60" tIns="143408" rIns="179260" bIns="143408" numCol="1" spcCol="0" rtlCol="0" fromWordArt="0" anchor="t" anchorCtr="0" forceAA="0" compatLnSpc="1">
            <a:prstTxWarp prst="textNoShape">
              <a:avLst/>
            </a:prstTxWarp>
            <a:noAutofit/>
          </a:bodyPr>
          <a:lstStyle/>
          <a:p>
            <a:pPr algn="ctr" defTabSz="913926" fontAlgn="base">
              <a:lnSpc>
                <a:spcPct val="90000"/>
              </a:lnSpc>
              <a:spcBef>
                <a:spcPct val="0"/>
              </a:spcBef>
              <a:spcAft>
                <a:spcPct val="0"/>
              </a:spcAft>
            </a:pPr>
            <a:endParaRPr lang="en-US" sz="1599"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13" name="Rectangle 1"/>
          <p:cNvSpPr/>
          <p:nvPr/>
        </p:nvSpPr>
        <p:spPr bwMode="auto">
          <a:xfrm rot="16200000">
            <a:off x="4367884" y="-4370387"/>
            <a:ext cx="3695699" cy="12436474"/>
          </a:xfrm>
          <a:prstGeom prst="rect">
            <a:avLst/>
          </a:prstGeom>
          <a:gradFill flip="none" rotWithShape="1">
            <a:gsLst>
              <a:gs pos="0">
                <a:schemeClr val="bg1">
                  <a:alpha val="0"/>
                </a:schemeClr>
              </a:gs>
              <a:gs pos="75000">
                <a:schemeClr val="bg1">
                  <a:alpha val="90000"/>
                </a:schemeClr>
              </a:gs>
            </a:gsLst>
            <a:lin ang="0" scaled="1"/>
            <a:tileRect/>
          </a:gradFill>
          <a:ln>
            <a:no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347" tIns="45674" rIns="91347" bIns="182806" numCol="1" rtlCol="0" anchor="b" anchorCtr="0" compatLnSpc="1">
            <a:prstTxWarp prst="textNoShape">
              <a:avLst/>
            </a:prstTxWarp>
          </a:bodyPr>
          <a:lstStyle/>
          <a:p>
            <a:pPr marL="0" marR="0" lvl="0" indent="0" algn="ctr" defTabSz="913064" eaLnBrk="1" fontAlgn="base" latinLnBrk="0" hangingPunct="1">
              <a:lnSpc>
                <a:spcPct val="100000"/>
              </a:lnSpc>
              <a:spcBef>
                <a:spcPct val="0"/>
              </a:spcBef>
              <a:spcAft>
                <a:spcPct val="0"/>
              </a:spcAft>
              <a:buClrTx/>
              <a:buSzTx/>
              <a:buFontTx/>
              <a:buNone/>
              <a:tabLst/>
              <a:defRPr/>
            </a:pPr>
            <a:endParaRPr kumimoji="0" lang="en-US" sz="2297"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sp>
        <p:nvSpPr>
          <p:cNvPr id="12" name="Title 11"/>
          <p:cNvSpPr>
            <a:spLocks noGrp="1"/>
          </p:cNvSpPr>
          <p:nvPr>
            <p:ph type="title"/>
          </p:nvPr>
        </p:nvSpPr>
        <p:spPr/>
        <p:txBody>
          <a:bodyPr/>
          <a:lstStyle/>
          <a:p>
            <a:r>
              <a:rPr lang="en-US" sz="4000" dirty="0">
                <a:solidFill>
                  <a:srgbClr val="00B050"/>
                </a:solidFill>
              </a:rPr>
              <a:t>Benefits of PPM</a:t>
            </a:r>
            <a:endParaRPr lang="en-US" sz="4000" dirty="0"/>
          </a:p>
        </p:txBody>
      </p:sp>
      <p:grpSp>
        <p:nvGrpSpPr>
          <p:cNvPr id="5" name="Group 4"/>
          <p:cNvGrpSpPr/>
          <p:nvPr/>
        </p:nvGrpSpPr>
        <p:grpSpPr>
          <a:xfrm>
            <a:off x="5878218" y="2435634"/>
            <a:ext cx="2400848" cy="2767829"/>
            <a:chOff x="556315" y="1658698"/>
            <a:chExt cx="2400848" cy="2767829"/>
          </a:xfrm>
          <a:solidFill>
            <a:srgbClr val="00B050"/>
          </a:solidFill>
        </p:grpSpPr>
        <p:sp>
          <p:nvSpPr>
            <p:cNvPr id="22" name="Rectangle 21"/>
            <p:cNvSpPr/>
            <p:nvPr/>
          </p:nvSpPr>
          <p:spPr bwMode="auto">
            <a:xfrm>
              <a:off x="556315" y="1658698"/>
              <a:ext cx="2400847" cy="2767829"/>
            </a:xfrm>
            <a:prstGeom prst="rect">
              <a:avLst/>
            </a:prstGeom>
            <a:grpFill/>
            <a:ln w="38100" cap="sq">
              <a:no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6187" tIns="91440" rIns="91366" bIns="91366" numCol="1" spcCol="0" rtlCol="0" fromWordArt="0" anchor="t" anchorCtr="0" forceAA="0" compatLnSpc="1">
              <a:prstTxWarp prst="textNoShape">
                <a:avLst/>
              </a:prstTxWarp>
              <a:noAutofit/>
            </a:bodyPr>
            <a:lstStyle/>
            <a:p>
              <a:pPr defTabSz="913288" fontAlgn="base">
                <a:lnSpc>
                  <a:spcPct val="90000"/>
                </a:lnSpc>
                <a:spcBef>
                  <a:spcPct val="0"/>
                </a:spcBef>
                <a:spcAft>
                  <a:spcPct val="0"/>
                </a:spcAft>
                <a:defRPr/>
              </a:pPr>
              <a:r>
                <a:rPr lang="en-US" sz="2000" dirty="0">
                  <a:solidFill>
                    <a:schemeClr val="bg1"/>
                  </a:solidFill>
                  <a:latin typeface="Segoe UI Semibold" panose="020B0702040204020203" pitchFamily="34" charset="0"/>
                </a:rPr>
                <a:t>STRATEGIC ALIGNMENT &amp; ORGANIZATIONAL AGILITY</a:t>
              </a:r>
            </a:p>
            <a:p>
              <a:pPr defTabSz="913288" fontAlgn="base">
                <a:lnSpc>
                  <a:spcPct val="90000"/>
                </a:lnSpc>
                <a:spcBef>
                  <a:spcPct val="0"/>
                </a:spcBef>
                <a:spcAft>
                  <a:spcPct val="0"/>
                </a:spcAft>
                <a:defRPr/>
              </a:pPr>
              <a:endParaRPr lang="en-US" sz="2000" dirty="0">
                <a:solidFill>
                  <a:schemeClr val="bg1"/>
                </a:solidFill>
                <a:latin typeface="Segoe UI Semibold" panose="020B0702040204020203" pitchFamily="34" charset="0"/>
              </a:endParaRPr>
            </a:p>
          </p:txBody>
        </p:sp>
        <p:sp>
          <p:nvSpPr>
            <p:cNvPr id="2" name="TextBox 1"/>
            <p:cNvSpPr txBox="1"/>
            <p:nvPr/>
          </p:nvSpPr>
          <p:spPr>
            <a:xfrm>
              <a:off x="556315" y="3457184"/>
              <a:ext cx="2400848" cy="969343"/>
            </a:xfrm>
            <a:prstGeom prst="rect">
              <a:avLst/>
            </a:prstGeom>
            <a:grpFill/>
            <a:ln w="38100" cap="sq">
              <a:no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6187" tIns="91440" rIns="91366" bIns="91366" numCol="1" spcCol="0" rtlCol="0" fromWordArt="0" anchor="t" anchorCtr="0" forceAA="0" compatLnSpc="1">
              <a:prstTxWarp prst="textNoShape">
                <a:avLst/>
              </a:prstTxWarp>
              <a:noAutofit/>
            </a:bodyPr>
            <a:lstStyle>
              <a:defPPr>
                <a:defRPr lang="en-US"/>
              </a:defPPr>
              <a:lvl1pPr defTabSz="913288" fontAlgn="base">
                <a:lnSpc>
                  <a:spcPct val="90000"/>
                </a:lnSpc>
                <a:spcBef>
                  <a:spcPct val="0"/>
                </a:spcBef>
                <a:spcAft>
                  <a:spcPct val="0"/>
                </a:spcAft>
                <a:defRPr sz="2000">
                  <a:solidFill>
                    <a:schemeClr val="bg1"/>
                  </a:solidFill>
                  <a:latin typeface="Segoe UI Semibold" panose="020B07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2400" dirty="0"/>
                <a:t>75% </a:t>
              </a:r>
              <a:r>
                <a:rPr lang="en-US" sz="1200" kern="0" dirty="0">
                  <a:latin typeface="+mn-lt"/>
                  <a:ea typeface="Segoe UI" pitchFamily="34" charset="0"/>
                  <a:cs typeface="Segoe UI" pitchFamily="34" charset="0"/>
                </a:rPr>
                <a:t>saw better alignment of strategic priorities and projects</a:t>
              </a:r>
              <a:endParaRPr lang="en-US" sz="1200" kern="0" dirty="0">
                <a:ea typeface="Segoe UI" pitchFamily="34" charset="0"/>
                <a:cs typeface="Segoe UI" pitchFamily="34" charset="0"/>
              </a:endParaRPr>
            </a:p>
            <a:p>
              <a:pPr algn="r" defTabSz="932472">
                <a:defRPr/>
              </a:pPr>
              <a:r>
                <a:rPr lang="en-US" sz="1200" kern="0" dirty="0">
                  <a:latin typeface="+mn-lt"/>
                </a:rPr>
                <a:t>-Forrester *</a:t>
              </a:r>
            </a:p>
          </p:txBody>
        </p:sp>
      </p:grpSp>
      <p:grpSp>
        <p:nvGrpSpPr>
          <p:cNvPr id="6" name="Group 5"/>
          <p:cNvGrpSpPr/>
          <p:nvPr/>
        </p:nvGrpSpPr>
        <p:grpSpPr>
          <a:xfrm>
            <a:off x="545370" y="2435635"/>
            <a:ext cx="2400848" cy="2767829"/>
            <a:chOff x="3218517" y="1658698"/>
            <a:chExt cx="2400848" cy="2767829"/>
          </a:xfrm>
          <a:solidFill>
            <a:srgbClr val="00B050"/>
          </a:solidFill>
        </p:grpSpPr>
        <p:sp>
          <p:nvSpPr>
            <p:cNvPr id="17" name="Rectangle 16"/>
            <p:cNvSpPr/>
            <p:nvPr/>
          </p:nvSpPr>
          <p:spPr bwMode="auto">
            <a:xfrm>
              <a:off x="3218518" y="1658698"/>
              <a:ext cx="2400847" cy="2767829"/>
            </a:xfrm>
            <a:prstGeom prst="rect">
              <a:avLst/>
            </a:prstGeom>
            <a:grpFill/>
            <a:ln w="38100" cap="sq">
              <a:no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6187" tIns="91440" rIns="91366" bIns="91366" numCol="1" spcCol="0" rtlCol="0" fromWordArt="0" anchor="t" anchorCtr="0" forceAA="0" compatLnSpc="1">
              <a:prstTxWarp prst="textNoShape">
                <a:avLst/>
              </a:prstTxWarp>
              <a:noAutofit/>
            </a:bodyPr>
            <a:lstStyle/>
            <a:p>
              <a:pPr defTabSz="913288" fontAlgn="base">
                <a:lnSpc>
                  <a:spcPct val="90000"/>
                </a:lnSpc>
                <a:spcBef>
                  <a:spcPct val="0"/>
                </a:spcBef>
                <a:spcAft>
                  <a:spcPct val="0"/>
                </a:spcAft>
                <a:defRPr/>
              </a:pPr>
              <a:r>
                <a:rPr lang="en-US" sz="2000" dirty="0">
                  <a:solidFill>
                    <a:schemeClr val="bg1"/>
                  </a:solidFill>
                  <a:latin typeface="Segoe UI Semibold" panose="020B0702040204020203" pitchFamily="34" charset="0"/>
                </a:rPr>
                <a:t>EXCELLENT PROJECT</a:t>
              </a:r>
            </a:p>
            <a:p>
              <a:pPr defTabSz="913288" fontAlgn="base">
                <a:lnSpc>
                  <a:spcPct val="90000"/>
                </a:lnSpc>
                <a:spcBef>
                  <a:spcPct val="0"/>
                </a:spcBef>
                <a:spcAft>
                  <a:spcPct val="0"/>
                </a:spcAft>
                <a:defRPr/>
              </a:pPr>
              <a:r>
                <a:rPr lang="en-US" sz="2000" dirty="0">
                  <a:solidFill>
                    <a:schemeClr val="bg1"/>
                  </a:solidFill>
                  <a:latin typeface="Segoe UI Semibold" panose="020B0702040204020203" pitchFamily="34" charset="0"/>
                </a:rPr>
                <a:t>&amp; PROGRAM EXECUTION</a:t>
              </a:r>
            </a:p>
            <a:p>
              <a:pPr defTabSz="913288" fontAlgn="base">
                <a:spcBef>
                  <a:spcPct val="0"/>
                </a:spcBef>
                <a:spcAft>
                  <a:spcPct val="0"/>
                </a:spcAft>
                <a:defRPr/>
              </a:pPr>
              <a:endParaRPr lang="en-US" sz="2000" dirty="0">
                <a:solidFill>
                  <a:schemeClr val="bg1"/>
                </a:solidFill>
                <a:latin typeface="Segoe UI Semibold" panose="020B0702040204020203" pitchFamily="34" charset="0"/>
              </a:endParaRPr>
            </a:p>
            <a:p>
              <a:pPr defTabSz="913288" fontAlgn="base">
                <a:spcBef>
                  <a:spcPct val="0"/>
                </a:spcBef>
                <a:spcAft>
                  <a:spcPct val="0"/>
                </a:spcAft>
                <a:defRPr/>
              </a:pPr>
              <a:endParaRPr lang="en-US" sz="2000" dirty="0">
                <a:solidFill>
                  <a:schemeClr val="bg1"/>
                </a:solidFill>
                <a:latin typeface="Segoe UI Semibold" panose="020B0702040204020203" pitchFamily="34" charset="0"/>
              </a:endParaRPr>
            </a:p>
          </p:txBody>
        </p:sp>
        <p:sp>
          <p:nvSpPr>
            <p:cNvPr id="10" name="TextBox 9"/>
            <p:cNvSpPr txBox="1"/>
            <p:nvPr/>
          </p:nvSpPr>
          <p:spPr>
            <a:xfrm>
              <a:off x="3218517" y="3457183"/>
              <a:ext cx="2400848" cy="969343"/>
            </a:xfrm>
            <a:prstGeom prst="rect">
              <a:avLst/>
            </a:prstGeom>
            <a:grpFill/>
            <a:ln w="38100" cap="sq">
              <a:no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6187" tIns="91440" rIns="91366" bIns="91366" numCol="1" spcCol="0" rtlCol="0" fromWordArt="0" anchor="t" anchorCtr="0" forceAA="0" compatLnSpc="1">
              <a:prstTxWarp prst="textNoShape">
                <a:avLst/>
              </a:prstTxWarp>
              <a:noAutofit/>
            </a:bodyPr>
            <a:lstStyle>
              <a:defPPr>
                <a:defRPr lang="en-US"/>
              </a:defPPr>
              <a:lvl1pPr defTabSz="913288" fontAlgn="base">
                <a:lnSpc>
                  <a:spcPct val="90000"/>
                </a:lnSpc>
                <a:spcBef>
                  <a:spcPct val="0"/>
                </a:spcBef>
                <a:spcAft>
                  <a:spcPct val="0"/>
                </a:spcAft>
                <a:defRPr sz="2000">
                  <a:solidFill>
                    <a:schemeClr val="bg1"/>
                  </a:solidFill>
                  <a:latin typeface="Segoe UI Semibold" panose="020B07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defRPr/>
              </a:pPr>
              <a:r>
                <a:rPr lang="en-US" sz="2400" dirty="0"/>
                <a:t>14%</a:t>
              </a:r>
            </a:p>
            <a:p>
              <a:pPr>
                <a:defRPr/>
              </a:pPr>
              <a:r>
                <a:rPr lang="en-US" sz="1200" dirty="0"/>
                <a:t>increase in project throughput </a:t>
              </a:r>
              <a:endParaRPr lang="en-US" sz="1200" kern="0" dirty="0">
                <a:latin typeface="+mn-lt"/>
                <a:ea typeface="Segoe UI" pitchFamily="34" charset="0"/>
                <a:cs typeface="Segoe UI" pitchFamily="34" charset="0"/>
              </a:endParaRPr>
            </a:p>
            <a:p>
              <a:endParaRPr lang="en-US" sz="1200" b="1" kern="0" dirty="0">
                <a:ea typeface="Segoe UI" pitchFamily="34" charset="0"/>
                <a:cs typeface="Segoe UI" pitchFamily="34" charset="0"/>
              </a:endParaRPr>
            </a:p>
            <a:p>
              <a:pPr algn="r" defTabSz="932472">
                <a:defRPr/>
              </a:pPr>
              <a:r>
                <a:rPr lang="en-US" sz="1200" kern="0" dirty="0">
                  <a:latin typeface="+mn-lt"/>
                </a:rPr>
                <a:t>-Forrester *</a:t>
              </a:r>
            </a:p>
          </p:txBody>
        </p:sp>
      </p:grpSp>
      <p:grpSp>
        <p:nvGrpSpPr>
          <p:cNvPr id="8" name="Group 7"/>
          <p:cNvGrpSpPr/>
          <p:nvPr/>
        </p:nvGrpSpPr>
        <p:grpSpPr>
          <a:xfrm>
            <a:off x="8542924" y="2435636"/>
            <a:ext cx="2404787" cy="2798967"/>
            <a:chOff x="8542924" y="1658698"/>
            <a:chExt cx="2404787" cy="2798967"/>
          </a:xfrm>
          <a:solidFill>
            <a:srgbClr val="00B050"/>
          </a:solidFill>
        </p:grpSpPr>
        <p:sp>
          <p:nvSpPr>
            <p:cNvPr id="21" name="Rectangle 20"/>
            <p:cNvSpPr/>
            <p:nvPr/>
          </p:nvSpPr>
          <p:spPr bwMode="auto">
            <a:xfrm>
              <a:off x="8542924" y="1658698"/>
              <a:ext cx="2400847" cy="2767829"/>
            </a:xfrm>
            <a:prstGeom prst="rect">
              <a:avLst/>
            </a:prstGeom>
            <a:grpFill/>
            <a:ln w="38100" cap="sq">
              <a:no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6187" tIns="91440" rIns="91366" bIns="91366" numCol="1" spcCol="0" rtlCol="0" fromWordArt="0" anchor="t" anchorCtr="0" forceAA="0" compatLnSpc="1">
              <a:prstTxWarp prst="textNoShape">
                <a:avLst/>
              </a:prstTxWarp>
              <a:noAutofit/>
            </a:bodyPr>
            <a:lstStyle/>
            <a:p>
              <a:pPr lvl="0" defTabSz="913288" fontAlgn="base">
                <a:spcBef>
                  <a:spcPct val="0"/>
                </a:spcBef>
                <a:spcAft>
                  <a:spcPct val="0"/>
                </a:spcAft>
                <a:defRPr/>
              </a:pPr>
              <a:r>
                <a:rPr lang="en-US" sz="2000" dirty="0">
                  <a:solidFill>
                    <a:schemeClr val="bg1"/>
                  </a:solidFill>
                  <a:latin typeface="Segoe UI Semibold" panose="020B0702040204020203" pitchFamily="34" charset="0"/>
                </a:rPr>
                <a:t>INCREASED PRODUCTIVITY</a:t>
              </a:r>
              <a:endParaRPr lang="he-IL" sz="2000" dirty="0">
                <a:solidFill>
                  <a:schemeClr val="bg1"/>
                </a:solidFill>
                <a:latin typeface="Segoe UI Semibold" panose="020B0702040204020203" pitchFamily="34" charset="0"/>
              </a:endParaRPr>
            </a:p>
            <a:p>
              <a:pPr lvl="0" defTabSz="913288" fontAlgn="base">
                <a:spcBef>
                  <a:spcPct val="0"/>
                </a:spcBef>
                <a:spcAft>
                  <a:spcPct val="0"/>
                </a:spcAft>
                <a:defRPr/>
              </a:pPr>
              <a:endParaRPr lang="he-IL" sz="2000" dirty="0">
                <a:solidFill>
                  <a:schemeClr val="bg1"/>
                </a:solidFill>
                <a:latin typeface="Segoe UI Semibold" panose="020B0702040204020203" pitchFamily="34" charset="0"/>
              </a:endParaRPr>
            </a:p>
            <a:p>
              <a:pPr defTabSz="913288" fontAlgn="base">
                <a:spcBef>
                  <a:spcPct val="0"/>
                </a:spcBef>
                <a:spcAft>
                  <a:spcPct val="0"/>
                </a:spcAft>
                <a:defRPr/>
              </a:pPr>
              <a:endParaRPr lang="en-US" sz="2000" dirty="0">
                <a:solidFill>
                  <a:schemeClr val="bg1"/>
                </a:solidFill>
                <a:latin typeface="Segoe UI Semibold" panose="020B0702040204020203" pitchFamily="34" charset="0"/>
              </a:endParaRPr>
            </a:p>
            <a:p>
              <a:pPr defTabSz="929602" fontAlgn="base">
                <a:spcBef>
                  <a:spcPct val="0"/>
                </a:spcBef>
                <a:spcAft>
                  <a:spcPct val="0"/>
                </a:spcAft>
                <a:defRPr/>
              </a:pPr>
              <a:endParaRPr lang="en-US" sz="2000" dirty="0">
                <a:solidFill>
                  <a:schemeClr val="bg1"/>
                </a:solidFill>
                <a:latin typeface="Segoe UI Semibold" panose="020B0702040204020203" pitchFamily="34" charset="0"/>
              </a:endParaRPr>
            </a:p>
            <a:p>
              <a:pPr lvl="0" defTabSz="913369">
                <a:defRPr/>
              </a:pPr>
              <a:endParaRPr lang="en-US" sz="2000" dirty="0">
                <a:solidFill>
                  <a:schemeClr val="bg1"/>
                </a:solidFill>
                <a:latin typeface="Segoe UI Semibold" panose="020B0702040204020203" pitchFamily="34" charset="0"/>
              </a:endParaRPr>
            </a:p>
          </p:txBody>
        </p:sp>
        <p:sp>
          <p:nvSpPr>
            <p:cNvPr id="11" name="TextBox 10"/>
            <p:cNvSpPr txBox="1"/>
            <p:nvPr/>
          </p:nvSpPr>
          <p:spPr>
            <a:xfrm>
              <a:off x="8546863" y="3287094"/>
              <a:ext cx="2400848" cy="1170571"/>
            </a:xfrm>
            <a:prstGeom prst="rect">
              <a:avLst/>
            </a:prstGeom>
            <a:noFill/>
            <a:ln w="38100" cap="sq">
              <a:no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6187" tIns="91440" rIns="91366" bIns="91366" numCol="1" spcCol="0" rtlCol="0" fromWordArt="0" anchor="t" anchorCtr="0" forceAA="0" compatLnSpc="1">
              <a:prstTxWarp prst="textNoShape">
                <a:avLst/>
              </a:prstTxWarp>
              <a:noAutofit/>
            </a:bodyPr>
            <a:lstStyle>
              <a:defPPr>
                <a:defRPr lang="en-US"/>
              </a:defPPr>
              <a:lvl1pPr defTabSz="913288" fontAlgn="base">
                <a:lnSpc>
                  <a:spcPct val="90000"/>
                </a:lnSpc>
                <a:spcBef>
                  <a:spcPct val="0"/>
                </a:spcBef>
                <a:spcAft>
                  <a:spcPct val="0"/>
                </a:spcAft>
                <a:defRPr sz="2000">
                  <a:solidFill>
                    <a:schemeClr val="bg1"/>
                  </a:solidFill>
                  <a:latin typeface="Segoe UI Semibold" panose="020B07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929602">
                <a:defRPr/>
              </a:pPr>
              <a:r>
                <a:rPr lang="en-US" sz="1200" kern="0" dirty="0">
                  <a:latin typeface="+mn-lt"/>
                  <a:ea typeface="Segoe UI" pitchFamily="34" charset="0"/>
                  <a:cs typeface="Segoe UI" pitchFamily="34" charset="0"/>
                </a:rPr>
                <a:t>Productivity will become the primary source of competitiveness and profitability for most companies</a:t>
              </a:r>
            </a:p>
            <a:p>
              <a:pPr algn="r" defTabSz="929602">
                <a:defRPr/>
              </a:pPr>
              <a:endParaRPr lang="en-US" sz="1200" kern="0" dirty="0">
                <a:latin typeface="+mn-lt"/>
                <a:ea typeface="Segoe UI" pitchFamily="34" charset="0"/>
                <a:cs typeface="Segoe UI" pitchFamily="34" charset="0"/>
              </a:endParaRPr>
            </a:p>
            <a:p>
              <a:pPr algn="r" defTabSz="932472">
                <a:defRPr/>
              </a:pPr>
              <a:r>
                <a:rPr lang="en-US" sz="1200" kern="0" dirty="0">
                  <a:latin typeface="+mn-lt"/>
                </a:rPr>
                <a:t>-The Conference Board</a:t>
              </a:r>
            </a:p>
          </p:txBody>
        </p:sp>
      </p:grpSp>
      <p:grpSp>
        <p:nvGrpSpPr>
          <p:cNvPr id="7" name="Group 6"/>
          <p:cNvGrpSpPr/>
          <p:nvPr/>
        </p:nvGrpSpPr>
        <p:grpSpPr>
          <a:xfrm>
            <a:off x="3216548" y="2435634"/>
            <a:ext cx="2404786" cy="2767829"/>
            <a:chOff x="5880721" y="1658698"/>
            <a:chExt cx="2404786" cy="2767829"/>
          </a:xfrm>
          <a:solidFill>
            <a:srgbClr val="00B050"/>
          </a:solidFill>
        </p:grpSpPr>
        <p:sp>
          <p:nvSpPr>
            <p:cNvPr id="20" name="Rectangle 19"/>
            <p:cNvSpPr/>
            <p:nvPr/>
          </p:nvSpPr>
          <p:spPr bwMode="auto">
            <a:xfrm>
              <a:off x="5880721" y="1658698"/>
              <a:ext cx="2400847" cy="2767829"/>
            </a:xfrm>
            <a:prstGeom prst="rect">
              <a:avLst/>
            </a:prstGeom>
            <a:grpFill/>
            <a:ln w="38100" cap="sq">
              <a:no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6187" tIns="91440" rIns="91366" bIns="91366" numCol="1" spcCol="0" rtlCol="0" fromWordArt="0" anchor="t" anchorCtr="0" forceAA="0" compatLnSpc="1">
              <a:prstTxWarp prst="textNoShape">
                <a:avLst/>
              </a:prstTxWarp>
              <a:noAutofit/>
            </a:bodyPr>
            <a:lstStyle/>
            <a:p>
              <a:pPr defTabSz="913288" fontAlgn="base">
                <a:lnSpc>
                  <a:spcPct val="90000"/>
                </a:lnSpc>
                <a:spcBef>
                  <a:spcPct val="0"/>
                </a:spcBef>
                <a:spcAft>
                  <a:spcPct val="0"/>
                </a:spcAft>
              </a:pPr>
              <a:r>
                <a:rPr lang="en-US" sz="2000" dirty="0">
                  <a:solidFill>
                    <a:schemeClr val="bg1"/>
                  </a:solidFill>
                  <a:latin typeface="Segoe UI Semibold" panose="020B0702040204020203" pitchFamily="34" charset="0"/>
                </a:rPr>
                <a:t>EFFECTIVE RESOURCE MANAGEMENT</a:t>
              </a:r>
            </a:p>
            <a:p>
              <a:pPr defTabSz="913288" fontAlgn="base">
                <a:lnSpc>
                  <a:spcPct val="90000"/>
                </a:lnSpc>
                <a:spcBef>
                  <a:spcPct val="0"/>
                </a:spcBef>
                <a:spcAft>
                  <a:spcPct val="0"/>
                </a:spcAft>
              </a:pPr>
              <a:endParaRPr lang="en-US" sz="2000" dirty="0">
                <a:solidFill>
                  <a:schemeClr val="bg1"/>
                </a:solidFill>
                <a:latin typeface="Segoe UI Semibold" panose="020B0702040204020203" pitchFamily="34" charset="0"/>
              </a:endParaRPr>
            </a:p>
            <a:p>
              <a:pPr defTabSz="913288" fontAlgn="base">
                <a:lnSpc>
                  <a:spcPct val="90000"/>
                </a:lnSpc>
                <a:spcBef>
                  <a:spcPct val="0"/>
                </a:spcBef>
                <a:spcAft>
                  <a:spcPct val="0"/>
                </a:spcAft>
              </a:pPr>
              <a:endParaRPr lang="en-US" sz="2000" dirty="0">
                <a:solidFill>
                  <a:schemeClr val="bg1"/>
                </a:solidFill>
                <a:latin typeface="Segoe UI Semibold" panose="020B0702040204020203" pitchFamily="34" charset="0"/>
              </a:endParaRPr>
            </a:p>
            <a:p>
              <a:pPr defTabSz="913288" fontAlgn="base">
                <a:lnSpc>
                  <a:spcPct val="90000"/>
                </a:lnSpc>
                <a:spcBef>
                  <a:spcPct val="0"/>
                </a:spcBef>
                <a:spcAft>
                  <a:spcPct val="0"/>
                </a:spcAft>
              </a:pPr>
              <a:endParaRPr lang="en-US" sz="2000" dirty="0">
                <a:solidFill>
                  <a:schemeClr val="bg1"/>
                </a:solidFill>
                <a:latin typeface="Segoe UI Semibold" panose="020B0702040204020203" pitchFamily="34" charset="0"/>
              </a:endParaRPr>
            </a:p>
          </p:txBody>
        </p:sp>
        <p:sp>
          <p:nvSpPr>
            <p:cNvPr id="14" name="TextBox 13"/>
            <p:cNvSpPr txBox="1"/>
            <p:nvPr/>
          </p:nvSpPr>
          <p:spPr>
            <a:xfrm>
              <a:off x="5884659" y="3453700"/>
              <a:ext cx="2400848" cy="969343"/>
            </a:xfrm>
            <a:prstGeom prst="rect">
              <a:avLst/>
            </a:prstGeom>
            <a:grpFill/>
            <a:ln w="38100" cap="sq">
              <a:no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6187" tIns="91440" rIns="91366" bIns="91366" numCol="1" spcCol="0" rtlCol="0" fromWordArt="0" anchor="t" anchorCtr="0" forceAA="0" compatLnSpc="1">
              <a:prstTxWarp prst="textNoShape">
                <a:avLst/>
              </a:prstTxWarp>
              <a:noAutofit/>
            </a:bodyPr>
            <a:lstStyle>
              <a:defPPr>
                <a:defRPr lang="en-US"/>
              </a:defPPr>
              <a:lvl1pPr defTabSz="913288" fontAlgn="base">
                <a:lnSpc>
                  <a:spcPct val="90000"/>
                </a:lnSpc>
                <a:spcBef>
                  <a:spcPct val="0"/>
                </a:spcBef>
                <a:spcAft>
                  <a:spcPct val="0"/>
                </a:spcAft>
                <a:defRPr sz="2000">
                  <a:solidFill>
                    <a:schemeClr val="bg1"/>
                  </a:solidFill>
                  <a:latin typeface="Segoe UI Semibold" panose="020B07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2400" dirty="0"/>
                <a:t>14%</a:t>
              </a:r>
              <a:endParaRPr lang="en-US" sz="2400" kern="0" dirty="0">
                <a:latin typeface="+mn-lt"/>
                <a:ea typeface="Segoe UI" pitchFamily="34" charset="0"/>
                <a:cs typeface="Segoe UI" pitchFamily="34" charset="0"/>
              </a:endParaRPr>
            </a:p>
            <a:p>
              <a:r>
                <a:rPr lang="en-US" sz="1200" kern="0" dirty="0">
                  <a:latin typeface="+mn-lt"/>
                  <a:ea typeface="Segoe UI" pitchFamily="34" charset="0"/>
                  <a:cs typeface="Segoe UI" pitchFamily="34" charset="0"/>
                </a:rPr>
                <a:t>increase in resource utilization</a:t>
              </a:r>
            </a:p>
            <a:p>
              <a:endParaRPr lang="en-US" sz="1200" kern="0" dirty="0">
                <a:latin typeface="+mn-lt"/>
                <a:ea typeface="Segoe UI" pitchFamily="34" charset="0"/>
                <a:cs typeface="Segoe UI" pitchFamily="34" charset="0"/>
              </a:endParaRPr>
            </a:p>
            <a:p>
              <a:pPr algn="r" defTabSz="932472">
                <a:defRPr/>
              </a:pPr>
              <a:r>
                <a:rPr lang="en-US" sz="1200" kern="0" dirty="0">
                  <a:latin typeface="+mn-lt"/>
                </a:rPr>
                <a:t>-Forrester *</a:t>
              </a:r>
            </a:p>
          </p:txBody>
        </p:sp>
      </p:grpSp>
      <p:sp>
        <p:nvSpPr>
          <p:cNvPr id="15" name="Rectangle 14"/>
          <p:cNvSpPr/>
          <p:nvPr/>
        </p:nvSpPr>
        <p:spPr>
          <a:xfrm>
            <a:off x="556315" y="6565835"/>
            <a:ext cx="7725253" cy="369332"/>
          </a:xfrm>
          <a:prstGeom prst="rect">
            <a:avLst/>
          </a:prstGeom>
        </p:spPr>
        <p:txBody>
          <a:bodyPr wrap="square">
            <a:spAutoFit/>
          </a:bodyPr>
          <a:lstStyle/>
          <a:p>
            <a:r>
              <a:rPr lang="en-US" sz="900" i="1" dirty="0">
                <a:solidFill>
                  <a:schemeClr val="bg1"/>
                </a:solidFill>
                <a:latin typeface="Arial" panose="020B0604020202020204" pitchFamily="34" charset="0"/>
                <a:ea typeface="Calibri" panose="020F0502020204030204" pitchFamily="34" charset="0"/>
              </a:rPr>
              <a:t>* The Total Economic Impact(TM) Of Microsoft Office 365 PPM, a commissioned study conducted by Forrester Consulting on behalf of Microsoft, December 2015</a:t>
            </a:r>
          </a:p>
        </p:txBody>
      </p:sp>
      <p:sp>
        <p:nvSpPr>
          <p:cNvPr id="18" name="Rectangle 17"/>
          <p:cNvSpPr/>
          <p:nvPr/>
        </p:nvSpPr>
        <p:spPr bwMode="auto">
          <a:xfrm>
            <a:off x="554459" y="1212849"/>
            <a:ext cx="1828780" cy="960310"/>
          </a:xfrm>
          <a:prstGeom prst="rect">
            <a:avLst/>
          </a:prstGeom>
          <a:solidFill>
            <a:srgbClr val="009ECC"/>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6637" rIns="0" bIns="46637" numCol="1" rtlCol="0" anchor="ctr" anchorCtr="0" compatLnSpc="1">
            <a:prstTxWarp prst="textNoShape">
              <a:avLst/>
            </a:prstTxWarp>
          </a:bodyPr>
          <a:lstStyle/>
          <a:p>
            <a:pPr defTabSz="932472" fontAlgn="base">
              <a:spcBef>
                <a:spcPct val="0"/>
              </a:spcBef>
              <a:spcAft>
                <a:spcPct val="0"/>
              </a:spcAft>
            </a:pPr>
            <a:r>
              <a:rPr lang="en-US" b="1">
                <a:gradFill>
                  <a:gsLst>
                    <a:gs pos="5439">
                      <a:srgbClr val="F8F8F8"/>
                    </a:gs>
                    <a:gs pos="10000">
                      <a:srgbClr val="F8F8F8"/>
                    </a:gs>
                  </a:gsLst>
                  <a:lin ang="5400000" scaled="0"/>
                </a:gradFill>
              </a:rPr>
              <a:t>ROI</a:t>
            </a:r>
          </a:p>
          <a:p>
            <a:pPr defTabSz="932472" fontAlgn="base">
              <a:spcBef>
                <a:spcPct val="0"/>
              </a:spcBef>
              <a:spcAft>
                <a:spcPct val="0"/>
              </a:spcAft>
            </a:pPr>
            <a:r>
              <a:rPr lang="en-US" sz="2000" b="1">
                <a:gradFill>
                  <a:gsLst>
                    <a:gs pos="5439">
                      <a:srgbClr val="F8F8F8"/>
                    </a:gs>
                    <a:gs pos="10000">
                      <a:srgbClr val="F8F8F8"/>
                    </a:gs>
                  </a:gsLst>
                  <a:lin ang="5400000" scaled="0"/>
                </a:gradFill>
              </a:rPr>
              <a:t>301%</a:t>
            </a:r>
            <a:endParaRPr lang="en-US" sz="2000" b="1" dirty="0">
              <a:gradFill>
                <a:gsLst>
                  <a:gs pos="5439">
                    <a:srgbClr val="F8F8F8"/>
                  </a:gs>
                  <a:gs pos="10000">
                    <a:srgbClr val="F8F8F8"/>
                  </a:gs>
                </a:gsLst>
                <a:lin ang="5400000" scaled="0"/>
              </a:gradFill>
            </a:endParaRPr>
          </a:p>
        </p:txBody>
      </p:sp>
      <p:sp>
        <p:nvSpPr>
          <p:cNvPr id="48" name="Rectangle 47"/>
          <p:cNvSpPr/>
          <p:nvPr/>
        </p:nvSpPr>
        <p:spPr bwMode="auto">
          <a:xfrm>
            <a:off x="2423357" y="1212849"/>
            <a:ext cx="1828780" cy="960310"/>
          </a:xfrm>
          <a:prstGeom prst="rect">
            <a:avLst/>
          </a:prstGeom>
          <a:solidFill>
            <a:srgbClr val="009ECC"/>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6637" rIns="0" bIns="46637" numCol="1" rtlCol="0" anchor="ctr" anchorCtr="0" compatLnSpc="1">
            <a:prstTxWarp prst="textNoShape">
              <a:avLst/>
            </a:prstTxWarp>
          </a:bodyPr>
          <a:lstStyle/>
          <a:p>
            <a:pPr defTabSz="932472" fontAlgn="base">
              <a:spcBef>
                <a:spcPct val="0"/>
              </a:spcBef>
              <a:spcAft>
                <a:spcPct val="0"/>
              </a:spcAft>
            </a:pPr>
            <a:r>
              <a:rPr lang="en-US" b="1" dirty="0">
                <a:gradFill>
                  <a:gsLst>
                    <a:gs pos="5439">
                      <a:srgbClr val="F8F8F8"/>
                    </a:gs>
                    <a:gs pos="10000">
                      <a:srgbClr val="F8F8F8"/>
                    </a:gs>
                  </a:gsLst>
                  <a:lin ang="5400000" scaled="0"/>
                </a:gradFill>
              </a:rPr>
              <a:t>NPV</a:t>
            </a:r>
          </a:p>
          <a:p>
            <a:pPr defTabSz="932472" fontAlgn="base">
              <a:spcBef>
                <a:spcPct val="0"/>
              </a:spcBef>
              <a:spcAft>
                <a:spcPct val="0"/>
              </a:spcAft>
            </a:pPr>
            <a:r>
              <a:rPr lang="en-US" sz="2000" b="1" dirty="0">
                <a:gradFill>
                  <a:gsLst>
                    <a:gs pos="5439">
                      <a:srgbClr val="F8F8F8"/>
                    </a:gs>
                    <a:gs pos="10000">
                      <a:srgbClr val="F8F8F8"/>
                    </a:gs>
                  </a:gsLst>
                  <a:lin ang="5400000" scaled="0"/>
                </a:gradFill>
              </a:rPr>
              <a:t>$12,546 </a:t>
            </a:r>
            <a:r>
              <a:rPr lang="en-US" sz="1050" b="1" dirty="0">
                <a:gradFill>
                  <a:gsLst>
                    <a:gs pos="5439">
                      <a:srgbClr val="F8F8F8"/>
                    </a:gs>
                    <a:gs pos="10000">
                      <a:srgbClr val="F8F8F8"/>
                    </a:gs>
                  </a:gsLst>
                  <a:lin ang="5400000" scaled="0"/>
                </a:gradFill>
              </a:rPr>
              <a:t>per user</a:t>
            </a:r>
          </a:p>
        </p:txBody>
      </p:sp>
      <p:sp>
        <p:nvSpPr>
          <p:cNvPr id="49" name="Rectangle 48"/>
          <p:cNvSpPr/>
          <p:nvPr/>
        </p:nvSpPr>
        <p:spPr bwMode="auto">
          <a:xfrm>
            <a:off x="4292255" y="1212849"/>
            <a:ext cx="1828780" cy="960310"/>
          </a:xfrm>
          <a:prstGeom prst="rect">
            <a:avLst/>
          </a:prstGeom>
          <a:solidFill>
            <a:srgbClr val="009ECC"/>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6637" rIns="0" bIns="46637" numCol="1" rtlCol="0" anchor="ctr" anchorCtr="0" compatLnSpc="1">
            <a:prstTxWarp prst="textNoShape">
              <a:avLst/>
            </a:prstTxWarp>
          </a:bodyPr>
          <a:lstStyle/>
          <a:p>
            <a:pPr defTabSz="932472" fontAlgn="base">
              <a:spcBef>
                <a:spcPct val="0"/>
              </a:spcBef>
              <a:spcAft>
                <a:spcPct val="0"/>
              </a:spcAft>
            </a:pPr>
            <a:r>
              <a:rPr lang="en-US" b="1" dirty="0">
                <a:gradFill>
                  <a:gsLst>
                    <a:gs pos="5439">
                      <a:srgbClr val="F8F8F8"/>
                    </a:gs>
                    <a:gs pos="10000">
                      <a:srgbClr val="F8F8F8"/>
                    </a:gs>
                  </a:gsLst>
                  <a:lin ang="5400000" scaled="0"/>
                </a:gradFill>
              </a:rPr>
              <a:t>Payback period</a:t>
            </a:r>
          </a:p>
          <a:p>
            <a:pPr defTabSz="932472" fontAlgn="base">
              <a:spcBef>
                <a:spcPct val="0"/>
              </a:spcBef>
              <a:spcAft>
                <a:spcPct val="0"/>
              </a:spcAft>
            </a:pPr>
            <a:r>
              <a:rPr lang="en-US" sz="2000" b="1" dirty="0">
                <a:gradFill>
                  <a:gsLst>
                    <a:gs pos="5439">
                      <a:srgbClr val="F8F8F8"/>
                    </a:gs>
                    <a:gs pos="10000">
                      <a:srgbClr val="F8F8F8"/>
                    </a:gs>
                  </a:gsLst>
                  <a:lin ang="5400000" scaled="0"/>
                </a:gradFill>
              </a:rPr>
              <a:t>6.7</a:t>
            </a:r>
            <a:r>
              <a:rPr lang="en-US" sz="1050" b="1" dirty="0">
                <a:gradFill>
                  <a:gsLst>
                    <a:gs pos="5439">
                      <a:srgbClr val="F8F8F8"/>
                    </a:gs>
                    <a:gs pos="10000">
                      <a:srgbClr val="F8F8F8"/>
                    </a:gs>
                  </a:gsLst>
                  <a:lin ang="5400000" scaled="0"/>
                </a:gradFill>
              </a:rPr>
              <a:t>months</a:t>
            </a:r>
          </a:p>
        </p:txBody>
      </p:sp>
      <p:sp>
        <p:nvSpPr>
          <p:cNvPr id="50" name="Rectangle 49"/>
          <p:cNvSpPr/>
          <p:nvPr/>
        </p:nvSpPr>
        <p:spPr bwMode="auto">
          <a:xfrm>
            <a:off x="6164251" y="1212849"/>
            <a:ext cx="1828780" cy="960310"/>
          </a:xfrm>
          <a:prstGeom prst="rect">
            <a:avLst/>
          </a:prstGeom>
          <a:solidFill>
            <a:srgbClr val="009ECC"/>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6637" rIns="0" bIns="46637" numCol="1" rtlCol="0" anchor="ctr" anchorCtr="0" compatLnSpc="1">
            <a:prstTxWarp prst="textNoShape">
              <a:avLst/>
            </a:prstTxWarp>
          </a:bodyPr>
          <a:lstStyle/>
          <a:p>
            <a:pPr defTabSz="932472" fontAlgn="base">
              <a:spcBef>
                <a:spcPct val="0"/>
              </a:spcBef>
              <a:spcAft>
                <a:spcPct val="0"/>
              </a:spcAft>
            </a:pPr>
            <a:r>
              <a:rPr lang="en-US" b="1" dirty="0">
                <a:gradFill>
                  <a:gsLst>
                    <a:gs pos="5439">
                      <a:srgbClr val="F8F8F8"/>
                    </a:gs>
                    <a:gs pos="10000">
                      <a:srgbClr val="F8F8F8"/>
                    </a:gs>
                  </a:gsLst>
                  <a:lin ang="5400000" scaled="0"/>
                </a:gradFill>
              </a:rPr>
              <a:t>Total benefits</a:t>
            </a:r>
          </a:p>
          <a:p>
            <a:pPr defTabSz="932472" fontAlgn="base">
              <a:spcBef>
                <a:spcPct val="0"/>
              </a:spcBef>
              <a:spcAft>
                <a:spcPct val="0"/>
              </a:spcAft>
            </a:pPr>
            <a:r>
              <a:rPr lang="en-US" sz="2000" b="1" dirty="0">
                <a:gradFill>
                  <a:gsLst>
                    <a:gs pos="5439">
                      <a:srgbClr val="F8F8F8"/>
                    </a:gs>
                    <a:gs pos="10000">
                      <a:srgbClr val="F8F8F8"/>
                    </a:gs>
                  </a:gsLst>
                  <a:lin ang="5400000" scaled="0"/>
                </a:gradFill>
              </a:rPr>
              <a:t>$8,359,959</a:t>
            </a:r>
            <a:endParaRPr lang="en-US" sz="1050" b="1" dirty="0">
              <a:gradFill>
                <a:gsLst>
                  <a:gs pos="5439">
                    <a:srgbClr val="F8F8F8"/>
                  </a:gs>
                  <a:gs pos="10000">
                    <a:srgbClr val="F8F8F8"/>
                  </a:gs>
                </a:gsLst>
                <a:lin ang="5400000" scaled="0"/>
              </a:gradFill>
            </a:endParaRPr>
          </a:p>
        </p:txBody>
      </p:sp>
      <p:sp>
        <p:nvSpPr>
          <p:cNvPr id="52" name="Rectangle 51"/>
          <p:cNvSpPr/>
          <p:nvPr/>
        </p:nvSpPr>
        <p:spPr>
          <a:xfrm>
            <a:off x="8030051" y="1206114"/>
            <a:ext cx="3948843" cy="738664"/>
          </a:xfrm>
          <a:prstGeom prst="rect">
            <a:avLst/>
          </a:prstGeom>
        </p:spPr>
        <p:txBody>
          <a:bodyPr wrap="square">
            <a:spAutoFit/>
          </a:bodyPr>
          <a:lstStyle/>
          <a:p>
            <a:r>
              <a:rPr lang="en-US" sz="1400" dirty="0"/>
              <a:t>A Forrester Total Economic Impact™ Study </a:t>
            </a:r>
          </a:p>
          <a:p>
            <a:r>
              <a:rPr lang="en-US" sz="1400" dirty="0"/>
              <a:t>Commissioned By Microsoft </a:t>
            </a:r>
          </a:p>
          <a:p>
            <a:r>
              <a:rPr lang="en-US" sz="1400" dirty="0"/>
              <a:t>Sean McCormick, December 2015 </a:t>
            </a:r>
          </a:p>
        </p:txBody>
      </p:sp>
      <p:grpSp>
        <p:nvGrpSpPr>
          <p:cNvPr id="53" name="Group 52"/>
          <p:cNvGrpSpPr/>
          <p:nvPr/>
        </p:nvGrpSpPr>
        <p:grpSpPr>
          <a:xfrm>
            <a:off x="556315" y="-2263395"/>
            <a:ext cx="2400848" cy="1801521"/>
            <a:chOff x="556314" y="1658698"/>
            <a:chExt cx="2400848" cy="2767829"/>
          </a:xfrm>
          <a:solidFill>
            <a:schemeClr val="accent2">
              <a:lumMod val="50000"/>
            </a:schemeClr>
          </a:solidFill>
        </p:grpSpPr>
        <p:sp>
          <p:nvSpPr>
            <p:cNvPr id="54" name="Rectangle 53"/>
            <p:cNvSpPr/>
            <p:nvPr/>
          </p:nvSpPr>
          <p:spPr bwMode="auto">
            <a:xfrm>
              <a:off x="556315" y="1658698"/>
              <a:ext cx="2400847" cy="2767829"/>
            </a:xfrm>
            <a:prstGeom prst="rect">
              <a:avLst/>
            </a:prstGeom>
            <a:grpFill/>
            <a:ln w="38100" cap="sq">
              <a:no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6187" tIns="91440" rIns="91366" bIns="91366" numCol="1" spcCol="0" rtlCol="0" fromWordArt="0" anchor="t" anchorCtr="0" forceAA="0" compatLnSpc="1">
              <a:prstTxWarp prst="textNoShape">
                <a:avLst/>
              </a:prstTxWarp>
              <a:noAutofit/>
            </a:bodyPr>
            <a:lstStyle/>
            <a:p>
              <a:pPr defTabSz="913288" fontAlgn="base">
                <a:lnSpc>
                  <a:spcPct val="90000"/>
                </a:lnSpc>
                <a:spcBef>
                  <a:spcPct val="0"/>
                </a:spcBef>
                <a:spcAft>
                  <a:spcPct val="0"/>
                </a:spcAft>
                <a:defRPr/>
              </a:pPr>
              <a:r>
                <a:rPr lang="en-US" sz="2000" dirty="0">
                  <a:solidFill>
                    <a:schemeClr val="bg1"/>
                  </a:solidFill>
                  <a:latin typeface="Segoe UI Semibold" panose="020B0702040204020203" pitchFamily="34" charset="0"/>
                </a:rPr>
                <a:t>Project Management</a:t>
              </a:r>
            </a:p>
            <a:p>
              <a:pPr defTabSz="913288" fontAlgn="base">
                <a:lnSpc>
                  <a:spcPct val="90000"/>
                </a:lnSpc>
                <a:spcBef>
                  <a:spcPct val="0"/>
                </a:spcBef>
                <a:spcAft>
                  <a:spcPct val="0"/>
                </a:spcAft>
                <a:defRPr/>
              </a:pPr>
              <a:endParaRPr lang="en-US" sz="2000" dirty="0">
                <a:solidFill>
                  <a:schemeClr val="bg1"/>
                </a:solidFill>
                <a:latin typeface="Segoe UI Semibold" panose="020B0702040204020203" pitchFamily="34" charset="0"/>
              </a:endParaRPr>
            </a:p>
          </p:txBody>
        </p:sp>
        <p:sp>
          <p:nvSpPr>
            <p:cNvPr id="55" name="TextBox 54"/>
            <p:cNvSpPr txBox="1"/>
            <p:nvPr/>
          </p:nvSpPr>
          <p:spPr>
            <a:xfrm>
              <a:off x="556314" y="2815579"/>
              <a:ext cx="2400848" cy="969343"/>
            </a:xfrm>
            <a:prstGeom prst="rect">
              <a:avLst/>
            </a:prstGeom>
            <a:grpFill/>
            <a:ln w="38100" cap="sq">
              <a:no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6187" tIns="91440" rIns="91366" bIns="91366" numCol="1" spcCol="0" rtlCol="0" fromWordArt="0" anchor="t" anchorCtr="0" forceAA="0" compatLnSpc="1">
              <a:prstTxWarp prst="textNoShape">
                <a:avLst/>
              </a:prstTxWarp>
              <a:noAutofit/>
            </a:bodyPr>
            <a:lstStyle>
              <a:defPPr>
                <a:defRPr lang="en-US"/>
              </a:defPPr>
              <a:lvl1pPr defTabSz="913288" fontAlgn="base">
                <a:lnSpc>
                  <a:spcPct val="90000"/>
                </a:lnSpc>
                <a:spcBef>
                  <a:spcPct val="0"/>
                </a:spcBef>
                <a:spcAft>
                  <a:spcPct val="0"/>
                </a:spcAft>
                <a:defRPr sz="2000">
                  <a:solidFill>
                    <a:schemeClr val="bg1"/>
                  </a:solidFill>
                  <a:latin typeface="Segoe UI Semibold" panose="020B07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defTabSz="932111">
                <a:spcBef>
                  <a:spcPts val="1200"/>
                </a:spcBef>
                <a:spcAft>
                  <a:spcPts val="0"/>
                </a:spcAft>
                <a:defRPr/>
              </a:pPr>
              <a:r>
                <a:rPr lang="en-US" sz="1100" kern="0" dirty="0">
                  <a:solidFill>
                    <a:srgbClr val="FFFFFF"/>
                  </a:solidFill>
                  <a:latin typeface="Segoe UI Light" panose="020B0502040204020203" pitchFamily="34" charset="0"/>
                  <a:ea typeface="Segoe UI" pitchFamily="34" charset="0"/>
                  <a:cs typeface="Segoe UI Light" panose="020B0502040204020203" pitchFamily="34" charset="0"/>
                </a:rPr>
                <a:t>Project planning</a:t>
              </a:r>
            </a:p>
            <a:p>
              <a:pPr lvl="0" defTabSz="932111">
                <a:spcBef>
                  <a:spcPts val="1200"/>
                </a:spcBef>
                <a:spcAft>
                  <a:spcPts val="0"/>
                </a:spcAft>
                <a:defRPr/>
              </a:pPr>
              <a:r>
                <a:rPr lang="en-US" sz="1100" kern="0" dirty="0">
                  <a:solidFill>
                    <a:srgbClr val="FFFFFF"/>
                  </a:solidFill>
                  <a:latin typeface="Segoe UI Light" panose="020B0502040204020203" pitchFamily="34" charset="0"/>
                  <a:ea typeface="Segoe UI" pitchFamily="34" charset="0"/>
                  <a:cs typeface="Segoe UI Light" panose="020B0502040204020203" pitchFamily="34" charset="0"/>
                </a:rPr>
                <a:t>Project tracking</a:t>
              </a:r>
            </a:p>
            <a:p>
              <a:pPr lvl="0" defTabSz="932111">
                <a:spcBef>
                  <a:spcPts val="1200"/>
                </a:spcBef>
                <a:spcAft>
                  <a:spcPts val="0"/>
                </a:spcAft>
                <a:defRPr/>
              </a:pPr>
              <a:r>
                <a:rPr lang="en-US" sz="1100" kern="0" dirty="0">
                  <a:solidFill>
                    <a:srgbClr val="FFFFFF"/>
                  </a:solidFill>
                  <a:latin typeface="Segoe UI Light" panose="020B0502040204020203" pitchFamily="34" charset="0"/>
                  <a:ea typeface="Segoe UI" pitchFamily="34" charset="0"/>
                  <a:cs typeface="Segoe UI Light" panose="020B0502040204020203" pitchFamily="34" charset="0"/>
                </a:rPr>
                <a:t>Out-of-the-box reports</a:t>
              </a:r>
            </a:p>
          </p:txBody>
        </p:sp>
      </p:grpSp>
      <p:grpSp>
        <p:nvGrpSpPr>
          <p:cNvPr id="56" name="Group 55"/>
          <p:cNvGrpSpPr/>
          <p:nvPr/>
        </p:nvGrpSpPr>
        <p:grpSpPr>
          <a:xfrm>
            <a:off x="3218518" y="-2263395"/>
            <a:ext cx="2400848" cy="1801521"/>
            <a:chOff x="3218517" y="1658698"/>
            <a:chExt cx="2400848" cy="2767829"/>
          </a:xfrm>
          <a:solidFill>
            <a:srgbClr val="00B050"/>
          </a:solidFill>
        </p:grpSpPr>
        <p:sp>
          <p:nvSpPr>
            <p:cNvPr id="57" name="Rectangle 56"/>
            <p:cNvSpPr/>
            <p:nvPr/>
          </p:nvSpPr>
          <p:spPr bwMode="auto">
            <a:xfrm>
              <a:off x="3218518" y="1658698"/>
              <a:ext cx="2400847" cy="2767829"/>
            </a:xfrm>
            <a:prstGeom prst="rect">
              <a:avLst/>
            </a:prstGeom>
            <a:solidFill>
              <a:schemeClr val="accent2">
                <a:lumMod val="75000"/>
              </a:schemeClr>
            </a:solidFill>
            <a:ln w="38100" cap="sq">
              <a:no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6187" tIns="91440" rIns="91366" bIns="91366" numCol="1" spcCol="0" rtlCol="0" fromWordArt="0" anchor="t" anchorCtr="0" forceAA="0" compatLnSpc="1">
              <a:prstTxWarp prst="textNoShape">
                <a:avLst/>
              </a:prstTxWarp>
              <a:noAutofit/>
            </a:bodyPr>
            <a:lstStyle/>
            <a:p>
              <a:pPr defTabSz="913288" fontAlgn="base">
                <a:lnSpc>
                  <a:spcPct val="90000"/>
                </a:lnSpc>
                <a:spcBef>
                  <a:spcPct val="0"/>
                </a:spcBef>
                <a:spcAft>
                  <a:spcPct val="0"/>
                </a:spcAft>
                <a:defRPr/>
              </a:pPr>
              <a:r>
                <a:rPr lang="en-US" sz="2000" dirty="0">
                  <a:solidFill>
                    <a:schemeClr val="bg1"/>
                  </a:solidFill>
                  <a:latin typeface="Segoe UI Semibold" panose="020B0702040204020203" pitchFamily="34" charset="0"/>
                </a:rPr>
                <a:t>Resource Management</a:t>
              </a:r>
            </a:p>
            <a:p>
              <a:pPr defTabSz="913288" fontAlgn="base">
                <a:lnSpc>
                  <a:spcPct val="90000"/>
                </a:lnSpc>
                <a:spcBef>
                  <a:spcPct val="0"/>
                </a:spcBef>
                <a:spcAft>
                  <a:spcPct val="0"/>
                </a:spcAft>
                <a:defRPr/>
              </a:pPr>
              <a:endParaRPr lang="en-US" sz="2000" dirty="0">
                <a:solidFill>
                  <a:schemeClr val="bg1"/>
                </a:solidFill>
                <a:latin typeface="Segoe UI Semibold" panose="020B0702040204020203" pitchFamily="34" charset="0"/>
              </a:endParaRPr>
            </a:p>
            <a:p>
              <a:pPr defTabSz="913288" fontAlgn="base">
                <a:spcBef>
                  <a:spcPct val="0"/>
                </a:spcBef>
                <a:spcAft>
                  <a:spcPct val="0"/>
                </a:spcAft>
                <a:defRPr/>
              </a:pPr>
              <a:endParaRPr lang="en-US" sz="2000" dirty="0">
                <a:solidFill>
                  <a:schemeClr val="bg1"/>
                </a:solidFill>
                <a:latin typeface="Segoe UI Semibold" panose="020B0702040204020203" pitchFamily="34" charset="0"/>
              </a:endParaRPr>
            </a:p>
            <a:p>
              <a:pPr defTabSz="913288" fontAlgn="base">
                <a:spcBef>
                  <a:spcPct val="0"/>
                </a:spcBef>
                <a:spcAft>
                  <a:spcPct val="0"/>
                </a:spcAft>
                <a:defRPr/>
              </a:pPr>
              <a:endParaRPr lang="en-US" sz="2000" dirty="0">
                <a:solidFill>
                  <a:schemeClr val="bg1"/>
                </a:solidFill>
                <a:latin typeface="Segoe UI Semibold" panose="020B0702040204020203" pitchFamily="34" charset="0"/>
              </a:endParaRPr>
            </a:p>
          </p:txBody>
        </p:sp>
        <p:sp>
          <p:nvSpPr>
            <p:cNvPr id="58" name="TextBox 57"/>
            <p:cNvSpPr txBox="1"/>
            <p:nvPr/>
          </p:nvSpPr>
          <p:spPr>
            <a:xfrm>
              <a:off x="3218517" y="2815579"/>
              <a:ext cx="2400848" cy="565452"/>
            </a:xfrm>
            <a:prstGeom prst="rect">
              <a:avLst/>
            </a:prstGeom>
            <a:noFill/>
            <a:ln w="38100" cap="sq">
              <a:no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6187" tIns="91440" rIns="91366" bIns="91366" numCol="1" spcCol="0" rtlCol="0" fromWordArt="0" anchor="t" anchorCtr="0" forceAA="0" compatLnSpc="1">
              <a:prstTxWarp prst="textNoShape">
                <a:avLst/>
              </a:prstTxWarp>
              <a:noAutofit/>
            </a:bodyPr>
            <a:lstStyle>
              <a:defPPr>
                <a:defRPr lang="en-US"/>
              </a:defPPr>
              <a:lvl1pPr defTabSz="913288" fontAlgn="base">
                <a:lnSpc>
                  <a:spcPct val="90000"/>
                </a:lnSpc>
                <a:spcBef>
                  <a:spcPct val="0"/>
                </a:spcBef>
                <a:spcAft>
                  <a:spcPct val="0"/>
                </a:spcAft>
                <a:defRPr sz="2000">
                  <a:solidFill>
                    <a:schemeClr val="bg1"/>
                  </a:solidFill>
                  <a:latin typeface="Segoe UI Semibold" panose="020B07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932111">
                <a:spcBef>
                  <a:spcPts val="1200"/>
                </a:spcBef>
                <a:spcAft>
                  <a:spcPts val="0"/>
                </a:spcAft>
                <a:defRPr/>
              </a:pPr>
              <a:r>
                <a:rPr lang="en-US" sz="1100" kern="0" dirty="0">
                  <a:solidFill>
                    <a:srgbClr val="FFFFFF"/>
                  </a:solidFill>
                  <a:latin typeface="Segoe UI Light" panose="020B0502040204020203" pitchFamily="34" charset="0"/>
                  <a:ea typeface="Segoe UI" pitchFamily="34" charset="0"/>
                  <a:cs typeface="Segoe UI Light" panose="020B0502040204020203" pitchFamily="34" charset="0"/>
                </a:rPr>
                <a:t>Systematic resource requests</a:t>
              </a:r>
            </a:p>
            <a:p>
              <a:pPr defTabSz="932111">
                <a:spcBef>
                  <a:spcPts val="1200"/>
                </a:spcBef>
                <a:spcAft>
                  <a:spcPts val="0"/>
                </a:spcAft>
                <a:defRPr/>
              </a:pPr>
              <a:r>
                <a:rPr lang="en-US" sz="1100" kern="0" dirty="0">
                  <a:solidFill>
                    <a:srgbClr val="FFFFFF"/>
                  </a:solidFill>
                  <a:latin typeface="Segoe UI Light" panose="020B0502040204020203" pitchFamily="34" charset="0"/>
                  <a:ea typeface="Segoe UI" pitchFamily="34" charset="0"/>
                  <a:cs typeface="Segoe UI Light" panose="020B0502040204020203" pitchFamily="34" charset="0"/>
                </a:rPr>
                <a:t>Visualized heat maps</a:t>
              </a:r>
            </a:p>
            <a:p>
              <a:pPr defTabSz="932111">
                <a:spcBef>
                  <a:spcPts val="1200"/>
                </a:spcBef>
                <a:spcAft>
                  <a:spcPts val="0"/>
                </a:spcAft>
                <a:defRPr/>
              </a:pPr>
              <a:r>
                <a:rPr lang="en-US" sz="1100" kern="0" dirty="0">
                  <a:solidFill>
                    <a:srgbClr val="FFFFFF"/>
                  </a:solidFill>
                  <a:latin typeface="Segoe UI Light" panose="020B0502040204020203" pitchFamily="34" charset="0"/>
                  <a:ea typeface="Segoe UI" pitchFamily="34" charset="0"/>
                  <a:cs typeface="Segoe UI Light" panose="020B0502040204020203" pitchFamily="34" charset="0"/>
                </a:rPr>
                <a:t>Robust resource analytics</a:t>
              </a:r>
              <a:r>
                <a:rPr lang="en-US" sz="1100" kern="0" dirty="0">
                  <a:solidFill>
                    <a:srgbClr val="FFFFFF"/>
                  </a:solidFill>
                  <a:ea typeface="Segoe UI" pitchFamily="34" charset="0"/>
                  <a:cs typeface="Segoe UI" pitchFamily="34" charset="0"/>
                </a:rPr>
                <a:t> </a:t>
              </a:r>
            </a:p>
          </p:txBody>
        </p:sp>
      </p:grpSp>
      <p:grpSp>
        <p:nvGrpSpPr>
          <p:cNvPr id="59" name="Group 58"/>
          <p:cNvGrpSpPr/>
          <p:nvPr/>
        </p:nvGrpSpPr>
        <p:grpSpPr>
          <a:xfrm>
            <a:off x="8543570" y="-2263395"/>
            <a:ext cx="2400848" cy="1801520"/>
            <a:chOff x="8542923" y="1658698"/>
            <a:chExt cx="2400848" cy="2767829"/>
          </a:xfrm>
          <a:solidFill>
            <a:schemeClr val="accent2">
              <a:lumMod val="60000"/>
              <a:lumOff val="40000"/>
            </a:schemeClr>
          </a:solidFill>
        </p:grpSpPr>
        <p:sp>
          <p:nvSpPr>
            <p:cNvPr id="60" name="Rectangle 59"/>
            <p:cNvSpPr/>
            <p:nvPr/>
          </p:nvSpPr>
          <p:spPr bwMode="auto">
            <a:xfrm>
              <a:off x="8542924" y="1658698"/>
              <a:ext cx="2400847" cy="2767829"/>
            </a:xfrm>
            <a:prstGeom prst="rect">
              <a:avLst/>
            </a:prstGeom>
            <a:grpFill/>
            <a:ln w="38100" cap="sq">
              <a:no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6187" tIns="91440" rIns="91366" bIns="91366" numCol="1" spcCol="0" rtlCol="0" fromWordArt="0" anchor="t" anchorCtr="0" forceAA="0" compatLnSpc="1">
              <a:prstTxWarp prst="textNoShape">
                <a:avLst/>
              </a:prstTxWarp>
              <a:noAutofit/>
            </a:bodyPr>
            <a:lstStyle/>
            <a:p>
              <a:pPr lvl="0" defTabSz="913288" fontAlgn="base">
                <a:lnSpc>
                  <a:spcPct val="90000"/>
                </a:lnSpc>
                <a:spcBef>
                  <a:spcPct val="0"/>
                </a:spcBef>
                <a:spcAft>
                  <a:spcPct val="0"/>
                </a:spcAft>
                <a:defRPr/>
              </a:pPr>
              <a:r>
                <a:rPr lang="en-US" sz="2000" dirty="0">
                  <a:solidFill>
                    <a:schemeClr val="bg1"/>
                  </a:solidFill>
                  <a:latin typeface="Segoe UI Semibold" panose="020B0702040204020203" pitchFamily="34" charset="0"/>
                </a:rPr>
                <a:t>Project Collaboration</a:t>
              </a:r>
              <a:endParaRPr lang="he-IL" sz="2000" dirty="0">
                <a:solidFill>
                  <a:schemeClr val="bg1"/>
                </a:solidFill>
                <a:latin typeface="Segoe UI Semibold" panose="020B0702040204020203" pitchFamily="34" charset="0"/>
              </a:endParaRPr>
            </a:p>
            <a:p>
              <a:pPr defTabSz="913288" fontAlgn="base">
                <a:spcBef>
                  <a:spcPct val="0"/>
                </a:spcBef>
                <a:spcAft>
                  <a:spcPct val="0"/>
                </a:spcAft>
                <a:defRPr/>
              </a:pPr>
              <a:endParaRPr lang="en-US" sz="2000" dirty="0">
                <a:solidFill>
                  <a:schemeClr val="bg1"/>
                </a:solidFill>
                <a:latin typeface="Segoe UI Semibold" panose="020B0702040204020203" pitchFamily="34" charset="0"/>
              </a:endParaRPr>
            </a:p>
            <a:p>
              <a:pPr lvl="0" defTabSz="913369">
                <a:defRPr/>
              </a:pPr>
              <a:endParaRPr lang="en-US" sz="2000" dirty="0">
                <a:solidFill>
                  <a:schemeClr val="bg1"/>
                </a:solidFill>
                <a:latin typeface="Segoe UI Semibold" panose="020B0702040204020203" pitchFamily="34" charset="0"/>
              </a:endParaRPr>
            </a:p>
          </p:txBody>
        </p:sp>
        <p:sp>
          <p:nvSpPr>
            <p:cNvPr id="61" name="TextBox 60"/>
            <p:cNvSpPr txBox="1"/>
            <p:nvPr/>
          </p:nvSpPr>
          <p:spPr>
            <a:xfrm>
              <a:off x="8542923" y="2836345"/>
              <a:ext cx="2400848" cy="1170570"/>
            </a:xfrm>
            <a:prstGeom prst="rect">
              <a:avLst/>
            </a:prstGeom>
            <a:grpFill/>
            <a:ln w="38100" cap="sq">
              <a:no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6187" tIns="91440" rIns="91366" bIns="91366" numCol="1" spcCol="0" rtlCol="0" fromWordArt="0" anchor="t" anchorCtr="0" forceAA="0" compatLnSpc="1">
              <a:prstTxWarp prst="textNoShape">
                <a:avLst/>
              </a:prstTxWarp>
              <a:noAutofit/>
            </a:bodyPr>
            <a:lstStyle>
              <a:defPPr>
                <a:defRPr lang="en-US"/>
              </a:defPPr>
              <a:lvl1pPr defTabSz="913288" fontAlgn="base">
                <a:lnSpc>
                  <a:spcPct val="90000"/>
                </a:lnSpc>
                <a:spcBef>
                  <a:spcPct val="0"/>
                </a:spcBef>
                <a:spcAft>
                  <a:spcPct val="0"/>
                </a:spcAft>
                <a:defRPr sz="2000">
                  <a:solidFill>
                    <a:schemeClr val="bg1"/>
                  </a:solidFill>
                  <a:latin typeface="Segoe UI Semibold" panose="020B07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932111">
                <a:spcBef>
                  <a:spcPts val="1200"/>
                </a:spcBef>
                <a:spcAft>
                  <a:spcPts val="0"/>
                </a:spcAft>
                <a:defRPr/>
              </a:pPr>
              <a:r>
                <a:rPr lang="en-US" sz="1100" kern="0" dirty="0">
                  <a:solidFill>
                    <a:srgbClr val="FFFFFF"/>
                  </a:solidFill>
                  <a:latin typeface="Segoe UI Light" panose="020B0502040204020203" pitchFamily="34" charset="0"/>
                  <a:ea typeface="Segoe UI" pitchFamily="34" charset="0"/>
                  <a:cs typeface="Segoe UI Light" panose="020B0502040204020203" pitchFamily="34" charset="0"/>
                </a:rPr>
                <a:t>Office 365 communications</a:t>
              </a:r>
            </a:p>
            <a:p>
              <a:pPr defTabSz="932111">
                <a:spcBef>
                  <a:spcPts val="1200"/>
                </a:spcBef>
                <a:spcAft>
                  <a:spcPts val="0"/>
                </a:spcAft>
                <a:defRPr/>
              </a:pPr>
              <a:r>
                <a:rPr lang="en-US" sz="1100" kern="0" dirty="0">
                  <a:solidFill>
                    <a:srgbClr val="FFFFFF"/>
                  </a:solidFill>
                  <a:latin typeface="Segoe UI Light" panose="020B0502040204020203" pitchFamily="34" charset="0"/>
                  <a:ea typeface="Segoe UI" pitchFamily="34" charset="0"/>
                  <a:cs typeface="Segoe UI Light" panose="020B0502040204020203" pitchFamily="34" charset="0"/>
                </a:rPr>
                <a:t>Document management</a:t>
              </a:r>
            </a:p>
            <a:p>
              <a:pPr defTabSz="932111">
                <a:spcBef>
                  <a:spcPts val="1200"/>
                </a:spcBef>
                <a:spcAft>
                  <a:spcPts val="0"/>
                </a:spcAft>
                <a:defRPr/>
              </a:pPr>
              <a:r>
                <a:rPr lang="en-US" sz="1100" kern="0" dirty="0">
                  <a:solidFill>
                    <a:srgbClr val="FFFFFF"/>
                  </a:solidFill>
                  <a:latin typeface="Segoe UI Light" panose="020B0502040204020203" pitchFamily="34" charset="0"/>
                  <a:ea typeface="Segoe UI" pitchFamily="34" charset="0"/>
                  <a:cs typeface="Segoe UI Light" panose="020B0502040204020203" pitchFamily="34" charset="0"/>
                </a:rPr>
                <a:t>Risks and issue management</a:t>
              </a:r>
              <a:endParaRPr lang="he-IL" sz="1100" kern="0" dirty="0">
                <a:solidFill>
                  <a:srgbClr val="FFFFFF"/>
                </a:solidFill>
                <a:latin typeface="Segoe UI Light" panose="020B0502040204020203" pitchFamily="34" charset="0"/>
                <a:ea typeface="Segoe UI" pitchFamily="34" charset="0"/>
                <a:cs typeface="Segoe UI Light" panose="020B0502040204020203" pitchFamily="34" charset="0"/>
              </a:endParaRPr>
            </a:p>
          </p:txBody>
        </p:sp>
      </p:grpSp>
      <p:grpSp>
        <p:nvGrpSpPr>
          <p:cNvPr id="62" name="Group 61"/>
          <p:cNvGrpSpPr/>
          <p:nvPr/>
        </p:nvGrpSpPr>
        <p:grpSpPr>
          <a:xfrm>
            <a:off x="5880721" y="-2263395"/>
            <a:ext cx="2400848" cy="1801521"/>
            <a:chOff x="5880720" y="1658698"/>
            <a:chExt cx="2400848" cy="2767829"/>
          </a:xfrm>
          <a:solidFill>
            <a:srgbClr val="0078D7"/>
          </a:solidFill>
        </p:grpSpPr>
        <p:sp>
          <p:nvSpPr>
            <p:cNvPr id="63" name="Rectangle 62"/>
            <p:cNvSpPr/>
            <p:nvPr/>
          </p:nvSpPr>
          <p:spPr bwMode="auto">
            <a:xfrm>
              <a:off x="5880721" y="1658698"/>
              <a:ext cx="2400847" cy="2767829"/>
            </a:xfrm>
            <a:prstGeom prst="rect">
              <a:avLst/>
            </a:prstGeom>
            <a:grpFill/>
            <a:ln w="38100" cap="sq">
              <a:no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6187" tIns="91440" rIns="91366" bIns="91366" numCol="1" spcCol="0" rtlCol="0" fromWordArt="0" anchor="t" anchorCtr="0" forceAA="0" compatLnSpc="1">
              <a:prstTxWarp prst="textNoShape">
                <a:avLst/>
              </a:prstTxWarp>
              <a:noAutofit/>
            </a:bodyPr>
            <a:lstStyle/>
            <a:p>
              <a:pPr defTabSz="913288" fontAlgn="base">
                <a:lnSpc>
                  <a:spcPct val="90000"/>
                </a:lnSpc>
                <a:spcBef>
                  <a:spcPct val="0"/>
                </a:spcBef>
                <a:spcAft>
                  <a:spcPct val="0"/>
                </a:spcAft>
                <a:defRPr/>
              </a:pPr>
              <a:r>
                <a:rPr lang="en-US" sz="2000" dirty="0">
                  <a:solidFill>
                    <a:schemeClr val="bg1"/>
                  </a:solidFill>
                  <a:latin typeface="Segoe UI Semibold" panose="020B0702040204020203" pitchFamily="34" charset="0"/>
                </a:rPr>
                <a:t>Portfolio Management</a:t>
              </a:r>
            </a:p>
            <a:p>
              <a:pPr defTabSz="913288" fontAlgn="base">
                <a:lnSpc>
                  <a:spcPct val="90000"/>
                </a:lnSpc>
                <a:spcBef>
                  <a:spcPct val="0"/>
                </a:spcBef>
                <a:spcAft>
                  <a:spcPct val="0"/>
                </a:spcAft>
              </a:pPr>
              <a:endParaRPr lang="en-US" sz="2000" dirty="0">
                <a:solidFill>
                  <a:schemeClr val="bg1"/>
                </a:solidFill>
                <a:latin typeface="Segoe UI Semibold" panose="020B0702040204020203" pitchFamily="34" charset="0"/>
              </a:endParaRPr>
            </a:p>
            <a:p>
              <a:pPr defTabSz="913288" fontAlgn="base">
                <a:lnSpc>
                  <a:spcPct val="90000"/>
                </a:lnSpc>
                <a:spcBef>
                  <a:spcPct val="0"/>
                </a:spcBef>
                <a:spcAft>
                  <a:spcPct val="0"/>
                </a:spcAft>
              </a:pPr>
              <a:endParaRPr lang="en-US" sz="2000" dirty="0">
                <a:solidFill>
                  <a:schemeClr val="bg1"/>
                </a:solidFill>
                <a:latin typeface="Segoe UI Semibold" panose="020B0702040204020203" pitchFamily="34" charset="0"/>
              </a:endParaRPr>
            </a:p>
          </p:txBody>
        </p:sp>
        <p:sp>
          <p:nvSpPr>
            <p:cNvPr id="64" name="TextBox 63"/>
            <p:cNvSpPr txBox="1"/>
            <p:nvPr/>
          </p:nvSpPr>
          <p:spPr>
            <a:xfrm>
              <a:off x="5880720" y="2815577"/>
              <a:ext cx="2400848" cy="969343"/>
            </a:xfrm>
            <a:prstGeom prst="rect">
              <a:avLst/>
            </a:prstGeom>
            <a:grpFill/>
            <a:ln w="38100" cap="sq">
              <a:no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6187" tIns="91440" rIns="91366" bIns="91366" numCol="1" spcCol="0" rtlCol="0" fromWordArt="0" anchor="t" anchorCtr="0" forceAA="0" compatLnSpc="1">
              <a:prstTxWarp prst="textNoShape">
                <a:avLst/>
              </a:prstTxWarp>
              <a:noAutofit/>
            </a:bodyPr>
            <a:lstStyle>
              <a:defPPr>
                <a:defRPr lang="en-US"/>
              </a:defPPr>
              <a:lvl1pPr defTabSz="913288" fontAlgn="base">
                <a:lnSpc>
                  <a:spcPct val="90000"/>
                </a:lnSpc>
                <a:spcBef>
                  <a:spcPct val="0"/>
                </a:spcBef>
                <a:spcAft>
                  <a:spcPct val="0"/>
                </a:spcAft>
                <a:defRPr sz="2000">
                  <a:solidFill>
                    <a:schemeClr val="bg1"/>
                  </a:solidFill>
                  <a:latin typeface="Segoe UI Semibold" panose="020B07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932111">
                <a:spcBef>
                  <a:spcPts val="1200"/>
                </a:spcBef>
                <a:spcAft>
                  <a:spcPts val="0"/>
                </a:spcAft>
                <a:defRPr/>
              </a:pPr>
              <a:r>
                <a:rPr lang="en-US" sz="1100" kern="0" dirty="0">
                  <a:solidFill>
                    <a:srgbClr val="FFFFFF"/>
                  </a:solidFill>
                  <a:latin typeface="Segoe UI Light" panose="020B0502040204020203" pitchFamily="34" charset="0"/>
                  <a:ea typeface="Segoe UI" pitchFamily="34" charset="0"/>
                  <a:cs typeface="Segoe UI Light" panose="020B0502040204020203" pitchFamily="34" charset="0"/>
                </a:rPr>
                <a:t>Portfolio optimization</a:t>
              </a:r>
            </a:p>
            <a:p>
              <a:pPr defTabSz="932111">
                <a:spcBef>
                  <a:spcPts val="1200"/>
                </a:spcBef>
                <a:spcAft>
                  <a:spcPts val="0"/>
                </a:spcAft>
                <a:defRPr/>
              </a:pPr>
              <a:r>
                <a:rPr lang="en-US" sz="1100" kern="0" dirty="0">
                  <a:solidFill>
                    <a:srgbClr val="FFFFFF"/>
                  </a:solidFill>
                  <a:latin typeface="Segoe UI Light" panose="020B0502040204020203" pitchFamily="34" charset="0"/>
                  <a:ea typeface="Segoe UI" pitchFamily="34" charset="0"/>
                  <a:cs typeface="Segoe UI Light" panose="020B0502040204020203" pitchFamily="34" charset="0"/>
                </a:rPr>
                <a:t>Out-of-the-box reports</a:t>
              </a:r>
            </a:p>
            <a:p>
              <a:pPr defTabSz="932111">
                <a:spcBef>
                  <a:spcPts val="1200"/>
                </a:spcBef>
                <a:spcAft>
                  <a:spcPts val="0"/>
                </a:spcAft>
                <a:defRPr/>
              </a:pPr>
              <a:r>
                <a:rPr lang="en-US" sz="1100" kern="0" dirty="0">
                  <a:solidFill>
                    <a:srgbClr val="FFFFFF"/>
                  </a:solidFill>
                  <a:latin typeface="Segoe UI Light" panose="020B0502040204020203" pitchFamily="34" charset="0"/>
                  <a:ea typeface="Segoe UI" pitchFamily="34" charset="0"/>
                  <a:cs typeface="Segoe UI Light" panose="020B0502040204020203" pitchFamily="34" charset="0"/>
                </a:rPr>
                <a:t>Seamless BI integration</a:t>
              </a:r>
            </a:p>
          </p:txBody>
        </p:sp>
      </p:grpSp>
    </p:spTree>
    <p:extLst>
      <p:ext uri="{BB962C8B-B14F-4D97-AF65-F5344CB8AC3E}">
        <p14:creationId xmlns:p14="http://schemas.microsoft.com/office/powerpoint/2010/main" val="41101724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decel="10000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25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1+#ppt_w/2"/>
                                          </p:val>
                                        </p:tav>
                                        <p:tav tm="100000">
                                          <p:val>
                                            <p:strVal val="#ppt_x"/>
                                          </p:val>
                                        </p:tav>
                                      </p:tavLst>
                                    </p:anim>
                                    <p:anim calcmode="lin" valueType="num">
                                      <p:cBhvr additive="base">
                                        <p:cTn id="12" dur="10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2" decel="100000" fill="hold" nodeType="withEffect">
                                  <p:stCondLst>
                                    <p:cond delay="50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000" fill="hold"/>
                                        <p:tgtEl>
                                          <p:spTgt spid="5"/>
                                        </p:tgtEl>
                                        <p:attrNameLst>
                                          <p:attrName>ppt_x</p:attrName>
                                        </p:attrNameLst>
                                      </p:cBhvr>
                                      <p:tavLst>
                                        <p:tav tm="0">
                                          <p:val>
                                            <p:strVal val="1+#ppt_w/2"/>
                                          </p:val>
                                        </p:tav>
                                        <p:tav tm="100000">
                                          <p:val>
                                            <p:strVal val="#ppt_x"/>
                                          </p:val>
                                        </p:tav>
                                      </p:tavLst>
                                    </p:anim>
                                    <p:anim calcmode="lin" valueType="num">
                                      <p:cBhvr additive="base">
                                        <p:cTn id="16" dur="1000" fill="hold"/>
                                        <p:tgtEl>
                                          <p:spTgt spid="5"/>
                                        </p:tgtEl>
                                        <p:attrNameLst>
                                          <p:attrName>ppt_y</p:attrName>
                                        </p:attrNameLst>
                                      </p:cBhvr>
                                      <p:tavLst>
                                        <p:tav tm="0">
                                          <p:val>
                                            <p:strVal val="#ppt_y"/>
                                          </p:val>
                                        </p:tav>
                                        <p:tav tm="100000">
                                          <p:val>
                                            <p:strVal val="#ppt_y"/>
                                          </p:val>
                                        </p:tav>
                                      </p:tavLst>
                                    </p:anim>
                                  </p:childTnLst>
                                </p:cTn>
                              </p:par>
                              <p:par>
                                <p:cTn id="17" presetID="2" presetClass="entr" presetSubtype="2" decel="100000" fill="hold" nodeType="withEffect">
                                  <p:stCondLst>
                                    <p:cond delay="75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1000" fill="hold"/>
                                        <p:tgtEl>
                                          <p:spTgt spid="8"/>
                                        </p:tgtEl>
                                        <p:attrNameLst>
                                          <p:attrName>ppt_x</p:attrName>
                                        </p:attrNameLst>
                                      </p:cBhvr>
                                      <p:tavLst>
                                        <p:tav tm="0">
                                          <p:val>
                                            <p:strVal val="1+#ppt_w/2"/>
                                          </p:val>
                                        </p:tav>
                                        <p:tav tm="100000">
                                          <p:val>
                                            <p:strVal val="#ppt_x"/>
                                          </p:val>
                                        </p:tav>
                                      </p:tavLst>
                                    </p:anim>
                                    <p:anim calcmode="lin" valueType="num">
                                      <p:cBhvr additive="base">
                                        <p:cTn id="20" dur="1000" fill="hold"/>
                                        <p:tgtEl>
                                          <p:spTgt spid="8"/>
                                        </p:tgtEl>
                                        <p:attrNameLst>
                                          <p:attrName>ppt_y</p:attrName>
                                        </p:attrNameLst>
                                      </p:cBhvr>
                                      <p:tavLst>
                                        <p:tav tm="0">
                                          <p:val>
                                            <p:strVal val="#ppt_y"/>
                                          </p:val>
                                        </p:tav>
                                        <p:tav tm="100000">
                                          <p:val>
                                            <p:strVal val="#ppt_y"/>
                                          </p:val>
                                        </p:tav>
                                      </p:tavLst>
                                    </p:anim>
                                  </p:childTnLst>
                                </p:cTn>
                              </p:par>
                              <p:par>
                                <p:cTn id="21" presetID="10" presetClass="entr" presetSubtype="0" fill="hold" grpId="0" nodeType="withEffect">
                                  <p:stCondLst>
                                    <p:cond delay="75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7200" dirty="0"/>
              <a:t>Q&amp;A</a:t>
            </a:r>
          </a:p>
        </p:txBody>
      </p:sp>
    </p:spTree>
    <p:extLst>
      <p:ext uri="{BB962C8B-B14F-4D97-AF65-F5344CB8AC3E}">
        <p14:creationId xmlns:p14="http://schemas.microsoft.com/office/powerpoint/2010/main" val="1266605468"/>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Deploy, ramp-up on new services and onboard new </a:t>
            </a:r>
            <a:br>
              <a:rPr lang="en-US" sz="3200" dirty="0"/>
            </a:br>
            <a:r>
              <a:rPr lang="en-US" sz="3200" dirty="0"/>
              <a:t>users with Microsoft FastTrack:</a:t>
            </a:r>
            <a:br>
              <a:rPr lang="en-US" sz="3200" dirty="0"/>
            </a:br>
            <a:br>
              <a:rPr lang="en-US" sz="3200" dirty="0"/>
            </a:br>
            <a:r>
              <a:rPr lang="en-US" sz="3200" u="sng" dirty="0">
                <a:hlinkClick r:id="rId2"/>
              </a:rPr>
              <a:t>http://fasttrack.microsoft.com/</a:t>
            </a:r>
            <a:r>
              <a:rPr lang="en-US" sz="3200" dirty="0"/>
              <a:t> </a:t>
            </a:r>
          </a:p>
        </p:txBody>
      </p:sp>
      <p:pic>
        <p:nvPicPr>
          <p:cNvPr id="10" name="Picture Placeholder 9"/>
          <p:cNvPicPr>
            <a:picLocks noGrp="1" noChangeAspect="1"/>
          </p:cNvPicPr>
          <p:nvPr>
            <p:ph type="pic" sz="quarter" idx="10"/>
          </p:nvPr>
        </p:nvPicPr>
        <p:blipFill rotWithShape="1">
          <a:blip r:embed="rId3"/>
          <a:srcRect l="4372" r="36376"/>
          <a:stretch/>
        </p:blipFill>
        <p:spPr/>
      </p:pic>
    </p:spTree>
    <p:extLst>
      <p:ext uri="{BB962C8B-B14F-4D97-AF65-F5344CB8AC3E}">
        <p14:creationId xmlns:p14="http://schemas.microsoft.com/office/powerpoint/2010/main" val="1321109173"/>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639" y="1241426"/>
            <a:ext cx="5486399" cy="2123658"/>
          </a:xfrm>
        </p:spPr>
        <p:txBody>
          <a:bodyPr/>
          <a:lstStyle/>
          <a:p>
            <a:r>
              <a:rPr lang="en-US" sz="2800" dirty="0"/>
              <a:t>Join the Microsoft Tech Community </a:t>
            </a:r>
            <a:br>
              <a:rPr lang="en-US" sz="2800" dirty="0"/>
            </a:br>
            <a:r>
              <a:rPr lang="en-US" sz="2800" dirty="0"/>
              <a:t>to collaborate, share, and learn </a:t>
            </a:r>
            <a:br>
              <a:rPr lang="en-US" sz="2800" dirty="0"/>
            </a:br>
            <a:r>
              <a:rPr lang="en-US" sz="2800" dirty="0"/>
              <a:t>from the experts:</a:t>
            </a:r>
            <a:br>
              <a:rPr lang="en-US" sz="2800" dirty="0"/>
            </a:br>
            <a:br>
              <a:rPr lang="en-US" sz="2800" dirty="0"/>
            </a:br>
            <a:r>
              <a:rPr lang="en-US" sz="2800" u="sng" dirty="0">
                <a:hlinkClick r:id="rId2"/>
              </a:rPr>
              <a:t>http://techcommunity.microsoft.com</a:t>
            </a:r>
            <a:r>
              <a:rPr lang="en-US" sz="2800" dirty="0"/>
              <a:t> </a:t>
            </a:r>
          </a:p>
        </p:txBody>
      </p:sp>
      <p:pic>
        <p:nvPicPr>
          <p:cNvPr id="4" name="Picture Placeholder 3"/>
          <p:cNvPicPr>
            <a:picLocks noGrp="1" noChangeAspect="1"/>
          </p:cNvPicPr>
          <p:nvPr>
            <p:ph type="pic" sz="quarter" idx="10"/>
          </p:nvPr>
        </p:nvPicPr>
        <p:blipFill rotWithShape="1">
          <a:blip r:embed="rId3"/>
          <a:srcRect l="40748"/>
          <a:stretch/>
        </p:blipFill>
        <p:spPr/>
      </p:pic>
    </p:spTree>
    <p:extLst>
      <p:ext uri="{BB962C8B-B14F-4D97-AF65-F5344CB8AC3E}">
        <p14:creationId xmlns:p14="http://schemas.microsoft.com/office/powerpoint/2010/main" val="3309360773"/>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Text Placeholder 5"/>
          <p:cNvSpPr txBox="1">
            <a:spLocks/>
          </p:cNvSpPr>
          <p:nvPr/>
        </p:nvSpPr>
        <p:spPr>
          <a:xfrm>
            <a:off x="5380037" y="4640262"/>
            <a:ext cx="6858000" cy="2179058"/>
          </a:xfrm>
          <a:prstGeom prst="rect">
            <a:avLst/>
          </a:prstGeom>
        </p:spPr>
        <p:txBody>
          <a:bodyPr vert="horz" wrap="square" lIns="146304" tIns="91440" rIns="146304" bIns="91440" rtlCol="0">
            <a:spAutoFit/>
          </a:bodyPr>
          <a:lstStyle>
            <a:lvl1pPr marL="0"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4000" kern="1200" spc="0" baseline="0">
                <a:gradFill>
                  <a:gsLst>
                    <a:gs pos="20354">
                      <a:schemeClr val="tx2"/>
                    </a:gs>
                    <a:gs pos="40000">
                      <a:schemeClr val="tx2"/>
                    </a:gs>
                  </a:gsLst>
                  <a:lin ang="5400000" scaled="0"/>
                </a:gradFill>
                <a:latin typeface="+mj-lt"/>
                <a:ea typeface="+mn-ea"/>
                <a:cs typeface="+mn-cs"/>
              </a:defRPr>
            </a:lvl1pPr>
            <a:lvl2pPr marL="0" marR="0" indent="0" algn="l" defTabSz="932667" rtl="0" eaLnBrk="1" fontAlgn="auto" latinLnBrk="0" hangingPunct="1">
              <a:lnSpc>
                <a:spcPct val="90000"/>
              </a:lnSpc>
              <a:spcBef>
                <a:spcPct val="20000"/>
              </a:spcBef>
              <a:spcAft>
                <a:spcPts val="0"/>
              </a:spcAft>
              <a:buClr>
                <a:schemeClr val="tx1"/>
              </a:buClr>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582"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3pPr>
            <a:lvl4pPr marL="457163"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4pPr>
            <a:lvl5pPr marL="685745"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70"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8"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32742">
              <a:spcBef>
                <a:spcPct val="0"/>
              </a:spcBef>
            </a:pPr>
            <a:r>
              <a:rPr lang="en-US" sz="2400" dirty="0">
                <a:gradFill>
                  <a:gsLst>
                    <a:gs pos="24779">
                      <a:srgbClr val="292929"/>
                    </a:gs>
                    <a:gs pos="52000">
                      <a:srgbClr val="292929"/>
                    </a:gs>
                  </a:gsLst>
                  <a:lin ang="5400000" scaled="1"/>
                </a:gradFill>
                <a:latin typeface="+mn-lt"/>
              </a:rPr>
              <a:t>From your PC or Tablet visit MyIgnite at </a:t>
            </a:r>
            <a:r>
              <a:rPr lang="en-US" sz="2400" dirty="0">
                <a:gradFill>
                  <a:gsLst>
                    <a:gs pos="24779">
                      <a:srgbClr val="292929"/>
                    </a:gs>
                    <a:gs pos="52000">
                      <a:srgbClr val="292929"/>
                    </a:gs>
                  </a:gsLst>
                  <a:lin ang="5400000" scaled="1"/>
                </a:gradFill>
                <a:latin typeface="+mn-lt"/>
                <a:hlinkClick r:id="rId3"/>
              </a:rPr>
              <a:t>http://myignite.microsoft.com</a:t>
            </a:r>
            <a:endParaRPr lang="en-US" sz="2400" dirty="0">
              <a:gradFill>
                <a:gsLst>
                  <a:gs pos="24779">
                    <a:srgbClr val="292929"/>
                  </a:gs>
                  <a:gs pos="52000">
                    <a:srgbClr val="292929"/>
                  </a:gs>
                </a:gsLst>
                <a:lin ang="5400000" scaled="1"/>
              </a:gradFill>
              <a:latin typeface="+mn-lt"/>
            </a:endParaRPr>
          </a:p>
          <a:p>
            <a:pPr defTabSz="932742">
              <a:spcBef>
                <a:spcPct val="0"/>
              </a:spcBef>
            </a:pPr>
            <a:endParaRPr lang="en-US" sz="2400" dirty="0">
              <a:gradFill>
                <a:gsLst>
                  <a:gs pos="24779">
                    <a:srgbClr val="292929"/>
                  </a:gs>
                  <a:gs pos="52000">
                    <a:srgbClr val="292929"/>
                  </a:gs>
                </a:gsLst>
                <a:lin ang="5400000" scaled="1"/>
              </a:gradFill>
              <a:latin typeface="+mn-lt"/>
            </a:endParaRPr>
          </a:p>
          <a:p>
            <a:pPr defTabSz="932742">
              <a:spcBef>
                <a:spcPct val="0"/>
              </a:spcBef>
            </a:pPr>
            <a:r>
              <a:rPr lang="en-US" sz="2400" dirty="0">
                <a:gradFill>
                  <a:gsLst>
                    <a:gs pos="24779">
                      <a:srgbClr val="292929"/>
                    </a:gs>
                    <a:gs pos="52000">
                      <a:srgbClr val="292929"/>
                    </a:gs>
                  </a:gsLst>
                  <a:lin ang="5400000" scaled="1"/>
                </a:gradFill>
                <a:latin typeface="+mn-lt"/>
              </a:rPr>
              <a:t>From your phone download and use the Ignite Mobile App by scanning  the QR code above or visiting </a:t>
            </a:r>
            <a:r>
              <a:rPr lang="en-US" sz="2400" dirty="0">
                <a:gradFill>
                  <a:gsLst>
                    <a:gs pos="24779">
                      <a:srgbClr val="292929"/>
                    </a:gs>
                    <a:gs pos="52000">
                      <a:srgbClr val="292929"/>
                    </a:gs>
                  </a:gsLst>
                  <a:lin ang="5400000" scaled="1"/>
                </a:gradFill>
                <a:latin typeface="+mn-lt"/>
                <a:hlinkClick r:id="rId4"/>
              </a:rPr>
              <a:t>https://aka.ms/ignite.mobileapp</a:t>
            </a:r>
            <a:r>
              <a:rPr lang="en-US" sz="2400" dirty="0">
                <a:gradFill>
                  <a:gsLst>
                    <a:gs pos="24779">
                      <a:srgbClr val="292929"/>
                    </a:gs>
                    <a:gs pos="52000">
                      <a:srgbClr val="292929"/>
                    </a:gs>
                  </a:gsLst>
                  <a:lin ang="5400000" scaled="1"/>
                </a:gradFill>
                <a:latin typeface="+mn-lt"/>
              </a:rPr>
              <a:t> </a:t>
            </a:r>
          </a:p>
        </p:txBody>
      </p:sp>
      <p:sp>
        <p:nvSpPr>
          <p:cNvPr id="11" name="Title 1"/>
          <p:cNvSpPr txBox="1">
            <a:spLocks/>
          </p:cNvSpPr>
          <p:nvPr/>
        </p:nvSpPr>
        <p:spPr>
          <a:xfrm>
            <a:off x="5380037" y="295274"/>
            <a:ext cx="6784166" cy="915989"/>
          </a:xfrm>
          <a:prstGeom prst="rect">
            <a:avLst/>
          </a:prstGeom>
        </p:spPr>
        <p:txBody>
          <a:bodyPr lIns="182880" tIns="146304" rIns="182880" bIns="146304"/>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nSpc>
                <a:spcPct val="80000"/>
              </a:lnSpc>
            </a:pPr>
            <a:r>
              <a:rPr sz="4000" dirty="0">
                <a:gradFill>
                  <a:gsLst>
                    <a:gs pos="24779">
                      <a:srgbClr val="292929"/>
                    </a:gs>
                    <a:gs pos="52000">
                      <a:srgbClr val="292929"/>
                    </a:gs>
                  </a:gsLst>
                  <a:lin ang="5400000" scaled="1"/>
                </a:gradFill>
              </a:rPr>
              <a:t>Please evaluate this session</a:t>
            </a:r>
          </a:p>
          <a:p>
            <a:pPr>
              <a:lnSpc>
                <a:spcPct val="80000"/>
              </a:lnSpc>
            </a:pPr>
            <a:r>
              <a:rPr lang="en-US" sz="3200" dirty="0">
                <a:gradFill>
                  <a:gsLst>
                    <a:gs pos="24779">
                      <a:srgbClr val="292929"/>
                    </a:gs>
                    <a:gs pos="52000">
                      <a:srgbClr val="292929"/>
                    </a:gs>
                  </a:gsLst>
                  <a:lin ang="5400000" scaled="1"/>
                </a:gradFill>
              </a:rPr>
              <a:t>Your feedback is important to us!</a:t>
            </a:r>
            <a:endParaRPr sz="3600" dirty="0">
              <a:gradFill>
                <a:gsLst>
                  <a:gs pos="24779">
                    <a:srgbClr val="292929"/>
                  </a:gs>
                  <a:gs pos="52000">
                    <a:srgbClr val="292929"/>
                  </a:gs>
                </a:gsLst>
                <a:lin ang="5400000" scaled="1"/>
              </a:gradFill>
            </a:endParaRPr>
          </a:p>
        </p:txBody>
      </p:sp>
      <p:pic>
        <p:nvPicPr>
          <p:cNvPr id="14" name="Picture 13"/>
          <p:cNvPicPr>
            <a:picLocks noChangeAspect="1"/>
          </p:cNvPicPr>
          <p:nvPr/>
        </p:nvPicPr>
        <p:blipFill rotWithShape="1">
          <a:blip r:embed="rId5"/>
          <a:srcRect l="17119" r="5881"/>
          <a:stretch/>
        </p:blipFill>
        <p:spPr>
          <a:xfrm>
            <a:off x="0" y="-1"/>
            <a:ext cx="4925696" cy="6995160"/>
          </a:xfrm>
          <a:prstGeom prst="rect">
            <a:avLst/>
          </a:prstGeom>
        </p:spPr>
      </p:pic>
      <p:pic>
        <p:nvPicPr>
          <p:cNvPr id="2" name="Picture 1"/>
          <p:cNvPicPr>
            <a:picLocks noChangeAspect="1"/>
          </p:cNvPicPr>
          <p:nvPr/>
        </p:nvPicPr>
        <p:blipFill>
          <a:blip r:embed="rId6"/>
          <a:stretch>
            <a:fillRect/>
          </a:stretch>
        </p:blipFill>
        <p:spPr>
          <a:xfrm>
            <a:off x="7118985" y="1478816"/>
            <a:ext cx="3124200" cy="3124200"/>
          </a:xfrm>
          <a:prstGeom prst="rect">
            <a:avLst/>
          </a:prstGeom>
        </p:spPr>
      </p:pic>
    </p:spTree>
    <p:extLst>
      <p:ext uri="{BB962C8B-B14F-4D97-AF65-F5344CB8AC3E}">
        <p14:creationId xmlns:p14="http://schemas.microsoft.com/office/powerpoint/2010/main" val="1449338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1706414"/>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srcRect b="15555"/>
          <a:stretch/>
        </p:blipFill>
        <p:spPr>
          <a:xfrm>
            <a:off x="-1" y="0"/>
            <a:ext cx="12433973" cy="6994525"/>
          </a:xfrm>
          <a:prstGeom prst="rect">
            <a:avLst/>
          </a:prstGeom>
        </p:spPr>
      </p:pic>
      <p:sp>
        <p:nvSpPr>
          <p:cNvPr id="19" name="Rectangle 18"/>
          <p:cNvSpPr/>
          <p:nvPr/>
        </p:nvSpPr>
        <p:spPr bwMode="auto">
          <a:xfrm rot="10800000" flipH="1">
            <a:off x="0" y="3695700"/>
            <a:ext cx="12436475" cy="3298826"/>
          </a:xfrm>
          <a:prstGeom prst="rect">
            <a:avLst/>
          </a:prstGeom>
          <a:gradFill flip="none" rotWithShape="1">
            <a:gsLst>
              <a:gs pos="27000">
                <a:srgbClr val="000000">
                  <a:alpha val="60000"/>
                </a:srgbClr>
              </a:gs>
              <a:gs pos="84000">
                <a:srgbClr val="000000">
                  <a:alpha val="0"/>
                </a:srgb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60" tIns="143408" rIns="179260" bIns="143408" numCol="1" spcCol="0" rtlCol="0" fromWordArt="0" anchor="t" anchorCtr="0" forceAA="0" compatLnSpc="1">
            <a:prstTxWarp prst="textNoShape">
              <a:avLst/>
            </a:prstTxWarp>
            <a:noAutofit/>
          </a:bodyPr>
          <a:lstStyle/>
          <a:p>
            <a:pPr algn="ctr" defTabSz="913926" fontAlgn="base">
              <a:lnSpc>
                <a:spcPct val="90000"/>
              </a:lnSpc>
              <a:spcBef>
                <a:spcPct val="0"/>
              </a:spcBef>
              <a:spcAft>
                <a:spcPct val="0"/>
              </a:spcAft>
            </a:pPr>
            <a:endParaRPr lang="en-US" sz="1599"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13" name="Rectangle 1"/>
          <p:cNvSpPr/>
          <p:nvPr/>
        </p:nvSpPr>
        <p:spPr bwMode="auto">
          <a:xfrm rot="16200000">
            <a:off x="4367884" y="-4370387"/>
            <a:ext cx="3695699" cy="12436474"/>
          </a:xfrm>
          <a:prstGeom prst="rect">
            <a:avLst/>
          </a:prstGeom>
          <a:gradFill flip="none" rotWithShape="1">
            <a:gsLst>
              <a:gs pos="0">
                <a:schemeClr val="bg1">
                  <a:alpha val="0"/>
                </a:schemeClr>
              </a:gs>
              <a:gs pos="75000">
                <a:schemeClr val="bg1">
                  <a:alpha val="90000"/>
                </a:schemeClr>
              </a:gs>
            </a:gsLst>
            <a:lin ang="0" scaled="1"/>
            <a:tileRect/>
          </a:gradFill>
          <a:ln>
            <a:no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347" tIns="45674" rIns="91347" bIns="182806" numCol="1" rtlCol="0" anchor="b" anchorCtr="0" compatLnSpc="1">
            <a:prstTxWarp prst="textNoShape">
              <a:avLst/>
            </a:prstTxWarp>
          </a:bodyPr>
          <a:lstStyle/>
          <a:p>
            <a:pPr marL="0" marR="0" lvl="0" indent="0" algn="ctr" defTabSz="913064" eaLnBrk="1" fontAlgn="base" latinLnBrk="0" hangingPunct="1">
              <a:lnSpc>
                <a:spcPct val="100000"/>
              </a:lnSpc>
              <a:spcBef>
                <a:spcPct val="0"/>
              </a:spcBef>
              <a:spcAft>
                <a:spcPct val="0"/>
              </a:spcAft>
              <a:buClrTx/>
              <a:buSzTx/>
              <a:buFontTx/>
              <a:buNone/>
              <a:tabLst/>
              <a:defRPr/>
            </a:pPr>
            <a:endParaRPr kumimoji="0" lang="en-US" sz="2297"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sp>
        <p:nvSpPr>
          <p:cNvPr id="12" name="Title 11"/>
          <p:cNvSpPr>
            <a:spLocks noGrp="1"/>
          </p:cNvSpPr>
          <p:nvPr>
            <p:ph type="title"/>
          </p:nvPr>
        </p:nvSpPr>
        <p:spPr/>
        <p:txBody>
          <a:bodyPr/>
          <a:lstStyle/>
          <a:p>
            <a:r>
              <a:rPr lang="en-US" sz="4000" dirty="0">
                <a:solidFill>
                  <a:srgbClr val="00B050"/>
                </a:solidFill>
              </a:rPr>
              <a:t>Benefits of PPM</a:t>
            </a:r>
            <a:endParaRPr lang="en-US" sz="4000" dirty="0"/>
          </a:p>
        </p:txBody>
      </p:sp>
      <p:grpSp>
        <p:nvGrpSpPr>
          <p:cNvPr id="23" name="Group 22"/>
          <p:cNvGrpSpPr/>
          <p:nvPr/>
        </p:nvGrpSpPr>
        <p:grpSpPr>
          <a:xfrm>
            <a:off x="556315" y="1788009"/>
            <a:ext cx="2400848" cy="1801521"/>
            <a:chOff x="556314" y="1658698"/>
            <a:chExt cx="2400848" cy="2767829"/>
          </a:xfrm>
          <a:solidFill>
            <a:schemeClr val="accent2">
              <a:lumMod val="50000"/>
            </a:schemeClr>
          </a:solidFill>
        </p:grpSpPr>
        <p:sp>
          <p:nvSpPr>
            <p:cNvPr id="24" name="Rectangle 23"/>
            <p:cNvSpPr/>
            <p:nvPr/>
          </p:nvSpPr>
          <p:spPr bwMode="auto">
            <a:xfrm>
              <a:off x="556315" y="1658698"/>
              <a:ext cx="2400847" cy="2767829"/>
            </a:xfrm>
            <a:prstGeom prst="rect">
              <a:avLst/>
            </a:prstGeom>
            <a:grpFill/>
            <a:ln w="38100" cap="sq">
              <a:no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6187" tIns="91440" rIns="91366" bIns="91366" numCol="1" spcCol="0" rtlCol="0" fromWordArt="0" anchor="t" anchorCtr="0" forceAA="0" compatLnSpc="1">
              <a:prstTxWarp prst="textNoShape">
                <a:avLst/>
              </a:prstTxWarp>
              <a:noAutofit/>
            </a:bodyPr>
            <a:lstStyle/>
            <a:p>
              <a:pPr defTabSz="913288" fontAlgn="base">
                <a:lnSpc>
                  <a:spcPct val="90000"/>
                </a:lnSpc>
                <a:spcBef>
                  <a:spcPct val="0"/>
                </a:spcBef>
                <a:spcAft>
                  <a:spcPct val="0"/>
                </a:spcAft>
                <a:defRPr/>
              </a:pPr>
              <a:r>
                <a:rPr lang="en-US" sz="2000" dirty="0">
                  <a:solidFill>
                    <a:schemeClr val="bg1"/>
                  </a:solidFill>
                  <a:latin typeface="Segoe UI Semibold" panose="020B0702040204020203" pitchFamily="34" charset="0"/>
                </a:rPr>
                <a:t>Project Management</a:t>
              </a:r>
            </a:p>
            <a:p>
              <a:pPr defTabSz="913288" fontAlgn="base">
                <a:lnSpc>
                  <a:spcPct val="90000"/>
                </a:lnSpc>
                <a:spcBef>
                  <a:spcPct val="0"/>
                </a:spcBef>
                <a:spcAft>
                  <a:spcPct val="0"/>
                </a:spcAft>
                <a:defRPr/>
              </a:pPr>
              <a:endParaRPr lang="en-US" sz="2000" dirty="0">
                <a:solidFill>
                  <a:schemeClr val="bg1"/>
                </a:solidFill>
                <a:latin typeface="Segoe UI Semibold" panose="020B0702040204020203" pitchFamily="34" charset="0"/>
              </a:endParaRPr>
            </a:p>
          </p:txBody>
        </p:sp>
        <p:sp>
          <p:nvSpPr>
            <p:cNvPr id="25" name="TextBox 24"/>
            <p:cNvSpPr txBox="1"/>
            <p:nvPr/>
          </p:nvSpPr>
          <p:spPr>
            <a:xfrm>
              <a:off x="556314" y="2815579"/>
              <a:ext cx="2400848" cy="969343"/>
            </a:xfrm>
            <a:prstGeom prst="rect">
              <a:avLst/>
            </a:prstGeom>
            <a:grpFill/>
            <a:ln w="38100" cap="sq">
              <a:no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6187" tIns="91440" rIns="91366" bIns="91366" numCol="1" spcCol="0" rtlCol="0" fromWordArt="0" anchor="t" anchorCtr="0" forceAA="0" compatLnSpc="1">
              <a:prstTxWarp prst="textNoShape">
                <a:avLst/>
              </a:prstTxWarp>
              <a:noAutofit/>
            </a:bodyPr>
            <a:lstStyle>
              <a:defPPr>
                <a:defRPr lang="en-US"/>
              </a:defPPr>
              <a:lvl1pPr defTabSz="913288" fontAlgn="base">
                <a:lnSpc>
                  <a:spcPct val="90000"/>
                </a:lnSpc>
                <a:spcBef>
                  <a:spcPct val="0"/>
                </a:spcBef>
                <a:spcAft>
                  <a:spcPct val="0"/>
                </a:spcAft>
                <a:defRPr sz="2000">
                  <a:solidFill>
                    <a:schemeClr val="bg1"/>
                  </a:solidFill>
                  <a:latin typeface="Segoe UI Semibold" panose="020B07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defTabSz="932111">
                <a:spcBef>
                  <a:spcPts val="1200"/>
                </a:spcBef>
                <a:spcAft>
                  <a:spcPts val="0"/>
                </a:spcAft>
                <a:defRPr/>
              </a:pPr>
              <a:r>
                <a:rPr lang="en-US" sz="1100" kern="0" dirty="0">
                  <a:solidFill>
                    <a:srgbClr val="FFFFFF"/>
                  </a:solidFill>
                  <a:latin typeface="Segoe UI Light" panose="020B0502040204020203" pitchFamily="34" charset="0"/>
                  <a:ea typeface="Segoe UI" pitchFamily="34" charset="0"/>
                  <a:cs typeface="Segoe UI Light" panose="020B0502040204020203" pitchFamily="34" charset="0"/>
                </a:rPr>
                <a:t>Project planning</a:t>
              </a:r>
            </a:p>
            <a:p>
              <a:pPr lvl="0" defTabSz="932111">
                <a:spcBef>
                  <a:spcPts val="1200"/>
                </a:spcBef>
                <a:spcAft>
                  <a:spcPts val="0"/>
                </a:spcAft>
                <a:defRPr/>
              </a:pPr>
              <a:r>
                <a:rPr lang="en-US" sz="1100" kern="0" dirty="0">
                  <a:solidFill>
                    <a:srgbClr val="FFFFFF"/>
                  </a:solidFill>
                  <a:latin typeface="Segoe UI Light" panose="020B0502040204020203" pitchFamily="34" charset="0"/>
                  <a:ea typeface="Segoe UI" pitchFamily="34" charset="0"/>
                  <a:cs typeface="Segoe UI Light" panose="020B0502040204020203" pitchFamily="34" charset="0"/>
                </a:rPr>
                <a:t>Project tracking</a:t>
              </a:r>
            </a:p>
            <a:p>
              <a:pPr lvl="0" defTabSz="932111">
                <a:spcBef>
                  <a:spcPts val="1200"/>
                </a:spcBef>
                <a:spcAft>
                  <a:spcPts val="0"/>
                </a:spcAft>
                <a:defRPr/>
              </a:pPr>
              <a:r>
                <a:rPr lang="en-US" sz="1100" kern="0" dirty="0">
                  <a:solidFill>
                    <a:srgbClr val="FFFFFF"/>
                  </a:solidFill>
                  <a:latin typeface="Segoe UI Light" panose="020B0502040204020203" pitchFamily="34" charset="0"/>
                  <a:ea typeface="Segoe UI" pitchFamily="34" charset="0"/>
                  <a:cs typeface="Segoe UI Light" panose="020B0502040204020203" pitchFamily="34" charset="0"/>
                </a:rPr>
                <a:t>Out-of-the-box reports</a:t>
              </a:r>
            </a:p>
          </p:txBody>
        </p:sp>
      </p:grpSp>
      <p:grpSp>
        <p:nvGrpSpPr>
          <p:cNvPr id="26" name="Group 25"/>
          <p:cNvGrpSpPr/>
          <p:nvPr/>
        </p:nvGrpSpPr>
        <p:grpSpPr>
          <a:xfrm>
            <a:off x="3218518" y="1788009"/>
            <a:ext cx="2400848" cy="1801521"/>
            <a:chOff x="3218517" y="1658698"/>
            <a:chExt cx="2400848" cy="2767829"/>
          </a:xfrm>
          <a:solidFill>
            <a:srgbClr val="00B050"/>
          </a:solidFill>
        </p:grpSpPr>
        <p:sp>
          <p:nvSpPr>
            <p:cNvPr id="27" name="Rectangle 26"/>
            <p:cNvSpPr/>
            <p:nvPr/>
          </p:nvSpPr>
          <p:spPr bwMode="auto">
            <a:xfrm>
              <a:off x="3218518" y="1658698"/>
              <a:ext cx="2400847" cy="2767829"/>
            </a:xfrm>
            <a:prstGeom prst="rect">
              <a:avLst/>
            </a:prstGeom>
            <a:solidFill>
              <a:schemeClr val="accent2">
                <a:lumMod val="75000"/>
              </a:schemeClr>
            </a:solidFill>
            <a:ln w="38100" cap="sq">
              <a:no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6187" tIns="91440" rIns="91366" bIns="91366" numCol="1" spcCol="0" rtlCol="0" fromWordArt="0" anchor="t" anchorCtr="0" forceAA="0" compatLnSpc="1">
              <a:prstTxWarp prst="textNoShape">
                <a:avLst/>
              </a:prstTxWarp>
              <a:noAutofit/>
            </a:bodyPr>
            <a:lstStyle/>
            <a:p>
              <a:pPr defTabSz="913288" fontAlgn="base">
                <a:lnSpc>
                  <a:spcPct val="90000"/>
                </a:lnSpc>
                <a:spcBef>
                  <a:spcPct val="0"/>
                </a:spcBef>
                <a:spcAft>
                  <a:spcPct val="0"/>
                </a:spcAft>
                <a:defRPr/>
              </a:pPr>
              <a:r>
                <a:rPr lang="en-US" sz="2000" dirty="0">
                  <a:solidFill>
                    <a:schemeClr val="bg1"/>
                  </a:solidFill>
                  <a:latin typeface="Segoe UI Semibold" panose="020B0702040204020203" pitchFamily="34" charset="0"/>
                </a:rPr>
                <a:t>Resource Management</a:t>
              </a:r>
            </a:p>
            <a:p>
              <a:pPr defTabSz="913288" fontAlgn="base">
                <a:lnSpc>
                  <a:spcPct val="90000"/>
                </a:lnSpc>
                <a:spcBef>
                  <a:spcPct val="0"/>
                </a:spcBef>
                <a:spcAft>
                  <a:spcPct val="0"/>
                </a:spcAft>
                <a:defRPr/>
              </a:pPr>
              <a:endParaRPr lang="en-US" sz="2000" dirty="0">
                <a:solidFill>
                  <a:schemeClr val="bg1"/>
                </a:solidFill>
                <a:latin typeface="Segoe UI Semibold" panose="020B0702040204020203" pitchFamily="34" charset="0"/>
              </a:endParaRPr>
            </a:p>
            <a:p>
              <a:pPr defTabSz="913288" fontAlgn="base">
                <a:spcBef>
                  <a:spcPct val="0"/>
                </a:spcBef>
                <a:spcAft>
                  <a:spcPct val="0"/>
                </a:spcAft>
                <a:defRPr/>
              </a:pPr>
              <a:endParaRPr lang="en-US" sz="2000" dirty="0">
                <a:solidFill>
                  <a:schemeClr val="bg1"/>
                </a:solidFill>
                <a:latin typeface="Segoe UI Semibold" panose="020B0702040204020203" pitchFamily="34" charset="0"/>
              </a:endParaRPr>
            </a:p>
            <a:p>
              <a:pPr defTabSz="913288" fontAlgn="base">
                <a:spcBef>
                  <a:spcPct val="0"/>
                </a:spcBef>
                <a:spcAft>
                  <a:spcPct val="0"/>
                </a:spcAft>
                <a:defRPr/>
              </a:pPr>
              <a:endParaRPr lang="en-US" sz="2000" dirty="0">
                <a:solidFill>
                  <a:schemeClr val="bg1"/>
                </a:solidFill>
                <a:latin typeface="Segoe UI Semibold" panose="020B0702040204020203" pitchFamily="34" charset="0"/>
              </a:endParaRPr>
            </a:p>
          </p:txBody>
        </p:sp>
        <p:sp>
          <p:nvSpPr>
            <p:cNvPr id="28" name="TextBox 27"/>
            <p:cNvSpPr txBox="1"/>
            <p:nvPr/>
          </p:nvSpPr>
          <p:spPr>
            <a:xfrm>
              <a:off x="3218517" y="2815579"/>
              <a:ext cx="2400848" cy="565452"/>
            </a:xfrm>
            <a:prstGeom prst="rect">
              <a:avLst/>
            </a:prstGeom>
            <a:noFill/>
            <a:ln w="38100" cap="sq">
              <a:no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6187" tIns="91440" rIns="91366" bIns="91366" numCol="1" spcCol="0" rtlCol="0" fromWordArt="0" anchor="t" anchorCtr="0" forceAA="0" compatLnSpc="1">
              <a:prstTxWarp prst="textNoShape">
                <a:avLst/>
              </a:prstTxWarp>
              <a:noAutofit/>
            </a:bodyPr>
            <a:lstStyle>
              <a:defPPr>
                <a:defRPr lang="en-US"/>
              </a:defPPr>
              <a:lvl1pPr defTabSz="913288" fontAlgn="base">
                <a:lnSpc>
                  <a:spcPct val="90000"/>
                </a:lnSpc>
                <a:spcBef>
                  <a:spcPct val="0"/>
                </a:spcBef>
                <a:spcAft>
                  <a:spcPct val="0"/>
                </a:spcAft>
                <a:defRPr sz="2000">
                  <a:solidFill>
                    <a:schemeClr val="bg1"/>
                  </a:solidFill>
                  <a:latin typeface="Segoe UI Semibold" panose="020B07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932111">
                <a:spcBef>
                  <a:spcPts val="1200"/>
                </a:spcBef>
                <a:spcAft>
                  <a:spcPts val="0"/>
                </a:spcAft>
                <a:defRPr/>
              </a:pPr>
              <a:r>
                <a:rPr lang="en-US" sz="1100" kern="0" dirty="0">
                  <a:solidFill>
                    <a:srgbClr val="FFFFFF"/>
                  </a:solidFill>
                  <a:latin typeface="Segoe UI Light" panose="020B0502040204020203" pitchFamily="34" charset="0"/>
                  <a:ea typeface="Segoe UI" pitchFamily="34" charset="0"/>
                  <a:cs typeface="Segoe UI Light" panose="020B0502040204020203" pitchFamily="34" charset="0"/>
                </a:rPr>
                <a:t>Systematic resource requests</a:t>
              </a:r>
            </a:p>
            <a:p>
              <a:pPr defTabSz="932111">
                <a:spcBef>
                  <a:spcPts val="1200"/>
                </a:spcBef>
                <a:spcAft>
                  <a:spcPts val="0"/>
                </a:spcAft>
                <a:defRPr/>
              </a:pPr>
              <a:r>
                <a:rPr lang="en-US" sz="1100" kern="0" dirty="0">
                  <a:solidFill>
                    <a:srgbClr val="FFFFFF"/>
                  </a:solidFill>
                  <a:latin typeface="Segoe UI Light" panose="020B0502040204020203" pitchFamily="34" charset="0"/>
                  <a:ea typeface="Segoe UI" pitchFamily="34" charset="0"/>
                  <a:cs typeface="Segoe UI Light" panose="020B0502040204020203" pitchFamily="34" charset="0"/>
                </a:rPr>
                <a:t>Visualized heat maps</a:t>
              </a:r>
            </a:p>
            <a:p>
              <a:pPr defTabSz="932111">
                <a:spcBef>
                  <a:spcPts val="1200"/>
                </a:spcBef>
                <a:spcAft>
                  <a:spcPts val="0"/>
                </a:spcAft>
                <a:defRPr/>
              </a:pPr>
              <a:r>
                <a:rPr lang="en-US" sz="1100" kern="0" dirty="0">
                  <a:solidFill>
                    <a:srgbClr val="FFFFFF"/>
                  </a:solidFill>
                  <a:latin typeface="Segoe UI Light" panose="020B0502040204020203" pitchFamily="34" charset="0"/>
                  <a:ea typeface="Segoe UI" pitchFamily="34" charset="0"/>
                  <a:cs typeface="Segoe UI Light" panose="020B0502040204020203" pitchFamily="34" charset="0"/>
                </a:rPr>
                <a:t>Robust resource analytics</a:t>
              </a:r>
              <a:r>
                <a:rPr lang="en-US" sz="1100" kern="0" dirty="0">
                  <a:solidFill>
                    <a:srgbClr val="FFFFFF"/>
                  </a:solidFill>
                  <a:ea typeface="Segoe UI" pitchFamily="34" charset="0"/>
                  <a:cs typeface="Segoe UI" pitchFamily="34" charset="0"/>
                </a:rPr>
                <a:t> </a:t>
              </a:r>
            </a:p>
          </p:txBody>
        </p:sp>
      </p:grpSp>
      <p:grpSp>
        <p:nvGrpSpPr>
          <p:cNvPr id="29" name="Group 28"/>
          <p:cNvGrpSpPr/>
          <p:nvPr/>
        </p:nvGrpSpPr>
        <p:grpSpPr>
          <a:xfrm>
            <a:off x="8543570" y="1788008"/>
            <a:ext cx="2400848" cy="1801521"/>
            <a:chOff x="8542923" y="1658698"/>
            <a:chExt cx="2400848" cy="2767829"/>
          </a:xfrm>
          <a:solidFill>
            <a:schemeClr val="accent2">
              <a:lumMod val="60000"/>
              <a:lumOff val="40000"/>
            </a:schemeClr>
          </a:solidFill>
        </p:grpSpPr>
        <p:sp>
          <p:nvSpPr>
            <p:cNvPr id="30" name="Rectangle 29"/>
            <p:cNvSpPr/>
            <p:nvPr/>
          </p:nvSpPr>
          <p:spPr bwMode="auto">
            <a:xfrm>
              <a:off x="8542924" y="1658698"/>
              <a:ext cx="2400847" cy="2767829"/>
            </a:xfrm>
            <a:prstGeom prst="rect">
              <a:avLst/>
            </a:prstGeom>
            <a:grpFill/>
            <a:ln w="38100" cap="sq">
              <a:no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6187" tIns="91440" rIns="91366" bIns="91366" numCol="1" spcCol="0" rtlCol="0" fromWordArt="0" anchor="t" anchorCtr="0" forceAA="0" compatLnSpc="1">
              <a:prstTxWarp prst="textNoShape">
                <a:avLst/>
              </a:prstTxWarp>
              <a:noAutofit/>
            </a:bodyPr>
            <a:lstStyle/>
            <a:p>
              <a:pPr lvl="0" defTabSz="913288" fontAlgn="base">
                <a:lnSpc>
                  <a:spcPct val="90000"/>
                </a:lnSpc>
                <a:spcBef>
                  <a:spcPct val="0"/>
                </a:spcBef>
                <a:spcAft>
                  <a:spcPct val="0"/>
                </a:spcAft>
                <a:defRPr/>
              </a:pPr>
              <a:r>
                <a:rPr lang="en-US" sz="2000" dirty="0">
                  <a:solidFill>
                    <a:schemeClr val="bg1"/>
                  </a:solidFill>
                  <a:latin typeface="Segoe UI Semibold" panose="020B0702040204020203" pitchFamily="34" charset="0"/>
                </a:rPr>
                <a:t>Project Collaboration</a:t>
              </a:r>
              <a:endParaRPr lang="he-IL" sz="2000" dirty="0">
                <a:solidFill>
                  <a:schemeClr val="bg1"/>
                </a:solidFill>
                <a:latin typeface="Segoe UI Semibold" panose="020B0702040204020203" pitchFamily="34" charset="0"/>
              </a:endParaRPr>
            </a:p>
            <a:p>
              <a:pPr defTabSz="913288" fontAlgn="base">
                <a:spcBef>
                  <a:spcPct val="0"/>
                </a:spcBef>
                <a:spcAft>
                  <a:spcPct val="0"/>
                </a:spcAft>
                <a:defRPr/>
              </a:pPr>
              <a:endParaRPr lang="en-US" sz="2000" dirty="0">
                <a:solidFill>
                  <a:schemeClr val="bg1"/>
                </a:solidFill>
                <a:latin typeface="Segoe UI Semibold" panose="020B0702040204020203" pitchFamily="34" charset="0"/>
              </a:endParaRPr>
            </a:p>
            <a:p>
              <a:pPr lvl="0" defTabSz="913369">
                <a:defRPr/>
              </a:pPr>
              <a:endParaRPr lang="en-US" sz="2000" dirty="0">
                <a:solidFill>
                  <a:schemeClr val="bg1"/>
                </a:solidFill>
                <a:latin typeface="Segoe UI Semibold" panose="020B0702040204020203" pitchFamily="34" charset="0"/>
              </a:endParaRPr>
            </a:p>
          </p:txBody>
        </p:sp>
        <p:sp>
          <p:nvSpPr>
            <p:cNvPr id="31" name="TextBox 30"/>
            <p:cNvSpPr txBox="1"/>
            <p:nvPr/>
          </p:nvSpPr>
          <p:spPr>
            <a:xfrm>
              <a:off x="8542923" y="2836345"/>
              <a:ext cx="2400848" cy="1170570"/>
            </a:xfrm>
            <a:prstGeom prst="rect">
              <a:avLst/>
            </a:prstGeom>
            <a:grpFill/>
            <a:ln w="38100" cap="sq">
              <a:no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6187" tIns="91440" rIns="91366" bIns="91366" numCol="1" spcCol="0" rtlCol="0" fromWordArt="0" anchor="t" anchorCtr="0" forceAA="0" compatLnSpc="1">
              <a:prstTxWarp prst="textNoShape">
                <a:avLst/>
              </a:prstTxWarp>
              <a:noAutofit/>
            </a:bodyPr>
            <a:lstStyle>
              <a:defPPr>
                <a:defRPr lang="en-US"/>
              </a:defPPr>
              <a:lvl1pPr defTabSz="913288" fontAlgn="base">
                <a:lnSpc>
                  <a:spcPct val="90000"/>
                </a:lnSpc>
                <a:spcBef>
                  <a:spcPct val="0"/>
                </a:spcBef>
                <a:spcAft>
                  <a:spcPct val="0"/>
                </a:spcAft>
                <a:defRPr sz="2000">
                  <a:solidFill>
                    <a:schemeClr val="bg1"/>
                  </a:solidFill>
                  <a:latin typeface="Segoe UI Semibold" panose="020B07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932111">
                <a:spcBef>
                  <a:spcPts val="1200"/>
                </a:spcBef>
                <a:spcAft>
                  <a:spcPts val="0"/>
                </a:spcAft>
                <a:defRPr/>
              </a:pPr>
              <a:r>
                <a:rPr lang="en-US" sz="1100" kern="0" dirty="0">
                  <a:solidFill>
                    <a:srgbClr val="FFFFFF"/>
                  </a:solidFill>
                  <a:latin typeface="Segoe UI Light" panose="020B0502040204020203" pitchFamily="34" charset="0"/>
                  <a:ea typeface="Segoe UI" pitchFamily="34" charset="0"/>
                  <a:cs typeface="Segoe UI Light" panose="020B0502040204020203" pitchFamily="34" charset="0"/>
                </a:rPr>
                <a:t>Office 365 communications</a:t>
              </a:r>
            </a:p>
            <a:p>
              <a:pPr defTabSz="932111">
                <a:spcBef>
                  <a:spcPts val="1200"/>
                </a:spcBef>
                <a:spcAft>
                  <a:spcPts val="0"/>
                </a:spcAft>
                <a:defRPr/>
              </a:pPr>
              <a:r>
                <a:rPr lang="en-US" sz="1100" kern="0" dirty="0">
                  <a:solidFill>
                    <a:srgbClr val="FFFFFF"/>
                  </a:solidFill>
                  <a:latin typeface="Segoe UI Light" panose="020B0502040204020203" pitchFamily="34" charset="0"/>
                  <a:ea typeface="Segoe UI" pitchFamily="34" charset="0"/>
                  <a:cs typeface="Segoe UI Light" panose="020B0502040204020203" pitchFamily="34" charset="0"/>
                </a:rPr>
                <a:t>Document management</a:t>
              </a:r>
            </a:p>
            <a:p>
              <a:pPr defTabSz="932111">
                <a:spcBef>
                  <a:spcPts val="1200"/>
                </a:spcBef>
                <a:spcAft>
                  <a:spcPts val="0"/>
                </a:spcAft>
                <a:defRPr/>
              </a:pPr>
              <a:r>
                <a:rPr lang="en-US" sz="1100" kern="0" dirty="0">
                  <a:solidFill>
                    <a:srgbClr val="FFFFFF"/>
                  </a:solidFill>
                  <a:latin typeface="Segoe UI Light" panose="020B0502040204020203" pitchFamily="34" charset="0"/>
                  <a:ea typeface="Segoe UI" pitchFamily="34" charset="0"/>
                  <a:cs typeface="Segoe UI Light" panose="020B0502040204020203" pitchFamily="34" charset="0"/>
                </a:rPr>
                <a:t>Risks and issue management</a:t>
              </a:r>
              <a:endParaRPr lang="he-IL" sz="1100" kern="0" dirty="0">
                <a:solidFill>
                  <a:srgbClr val="FFFFFF"/>
                </a:solidFill>
                <a:latin typeface="Segoe UI Light" panose="020B0502040204020203" pitchFamily="34" charset="0"/>
                <a:ea typeface="Segoe UI" pitchFamily="34" charset="0"/>
                <a:cs typeface="Segoe UI Light" panose="020B0502040204020203" pitchFamily="34" charset="0"/>
              </a:endParaRPr>
            </a:p>
          </p:txBody>
        </p:sp>
      </p:grpSp>
      <p:grpSp>
        <p:nvGrpSpPr>
          <p:cNvPr id="32" name="Group 31"/>
          <p:cNvGrpSpPr/>
          <p:nvPr/>
        </p:nvGrpSpPr>
        <p:grpSpPr>
          <a:xfrm>
            <a:off x="5880721" y="1788009"/>
            <a:ext cx="2400848" cy="1801521"/>
            <a:chOff x="5880720" y="1658698"/>
            <a:chExt cx="2400848" cy="2767829"/>
          </a:xfrm>
          <a:solidFill>
            <a:srgbClr val="0078D7"/>
          </a:solidFill>
        </p:grpSpPr>
        <p:sp>
          <p:nvSpPr>
            <p:cNvPr id="33" name="Rectangle 32"/>
            <p:cNvSpPr/>
            <p:nvPr/>
          </p:nvSpPr>
          <p:spPr bwMode="auto">
            <a:xfrm>
              <a:off x="5880721" y="1658698"/>
              <a:ext cx="2400847" cy="2767829"/>
            </a:xfrm>
            <a:prstGeom prst="rect">
              <a:avLst/>
            </a:prstGeom>
            <a:grpFill/>
            <a:ln w="38100" cap="sq">
              <a:no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6187" tIns="91440" rIns="91366" bIns="91366" numCol="1" spcCol="0" rtlCol="0" fromWordArt="0" anchor="t" anchorCtr="0" forceAA="0" compatLnSpc="1">
              <a:prstTxWarp prst="textNoShape">
                <a:avLst/>
              </a:prstTxWarp>
              <a:noAutofit/>
            </a:bodyPr>
            <a:lstStyle/>
            <a:p>
              <a:pPr defTabSz="913288" fontAlgn="base">
                <a:lnSpc>
                  <a:spcPct val="90000"/>
                </a:lnSpc>
                <a:spcBef>
                  <a:spcPct val="0"/>
                </a:spcBef>
                <a:spcAft>
                  <a:spcPct val="0"/>
                </a:spcAft>
                <a:defRPr/>
              </a:pPr>
              <a:r>
                <a:rPr lang="en-US" sz="2000" dirty="0">
                  <a:solidFill>
                    <a:schemeClr val="bg1"/>
                  </a:solidFill>
                  <a:latin typeface="Segoe UI Semibold" panose="020B0702040204020203" pitchFamily="34" charset="0"/>
                </a:rPr>
                <a:t>Portfolio Management</a:t>
              </a:r>
            </a:p>
            <a:p>
              <a:pPr defTabSz="913288" fontAlgn="base">
                <a:lnSpc>
                  <a:spcPct val="90000"/>
                </a:lnSpc>
                <a:spcBef>
                  <a:spcPct val="0"/>
                </a:spcBef>
                <a:spcAft>
                  <a:spcPct val="0"/>
                </a:spcAft>
              </a:pPr>
              <a:endParaRPr lang="en-US" sz="2000" dirty="0">
                <a:solidFill>
                  <a:schemeClr val="bg1"/>
                </a:solidFill>
                <a:latin typeface="Segoe UI Semibold" panose="020B0702040204020203" pitchFamily="34" charset="0"/>
              </a:endParaRPr>
            </a:p>
            <a:p>
              <a:pPr defTabSz="913288" fontAlgn="base">
                <a:lnSpc>
                  <a:spcPct val="90000"/>
                </a:lnSpc>
                <a:spcBef>
                  <a:spcPct val="0"/>
                </a:spcBef>
                <a:spcAft>
                  <a:spcPct val="0"/>
                </a:spcAft>
              </a:pPr>
              <a:endParaRPr lang="en-US" sz="2000" dirty="0">
                <a:solidFill>
                  <a:schemeClr val="bg1"/>
                </a:solidFill>
                <a:latin typeface="Segoe UI Semibold" panose="020B0702040204020203" pitchFamily="34" charset="0"/>
              </a:endParaRPr>
            </a:p>
          </p:txBody>
        </p:sp>
        <p:sp>
          <p:nvSpPr>
            <p:cNvPr id="34" name="TextBox 33"/>
            <p:cNvSpPr txBox="1"/>
            <p:nvPr/>
          </p:nvSpPr>
          <p:spPr>
            <a:xfrm>
              <a:off x="5880720" y="2815577"/>
              <a:ext cx="2400848" cy="969343"/>
            </a:xfrm>
            <a:prstGeom prst="rect">
              <a:avLst/>
            </a:prstGeom>
            <a:grpFill/>
            <a:ln w="38100" cap="sq">
              <a:no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6187" tIns="91440" rIns="91366" bIns="91366" numCol="1" spcCol="0" rtlCol="0" fromWordArt="0" anchor="t" anchorCtr="0" forceAA="0" compatLnSpc="1">
              <a:prstTxWarp prst="textNoShape">
                <a:avLst/>
              </a:prstTxWarp>
              <a:noAutofit/>
            </a:bodyPr>
            <a:lstStyle>
              <a:defPPr>
                <a:defRPr lang="en-US"/>
              </a:defPPr>
              <a:lvl1pPr defTabSz="913288" fontAlgn="base">
                <a:lnSpc>
                  <a:spcPct val="90000"/>
                </a:lnSpc>
                <a:spcBef>
                  <a:spcPct val="0"/>
                </a:spcBef>
                <a:spcAft>
                  <a:spcPct val="0"/>
                </a:spcAft>
                <a:defRPr sz="2000">
                  <a:solidFill>
                    <a:schemeClr val="bg1"/>
                  </a:solidFill>
                  <a:latin typeface="Segoe UI Semibold" panose="020B07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932111">
                <a:spcBef>
                  <a:spcPts val="1200"/>
                </a:spcBef>
                <a:spcAft>
                  <a:spcPts val="0"/>
                </a:spcAft>
                <a:defRPr/>
              </a:pPr>
              <a:r>
                <a:rPr lang="en-US" sz="1100" kern="0" dirty="0">
                  <a:solidFill>
                    <a:srgbClr val="FFFFFF"/>
                  </a:solidFill>
                  <a:latin typeface="Segoe UI Light" panose="020B0502040204020203" pitchFamily="34" charset="0"/>
                  <a:ea typeface="Segoe UI" pitchFamily="34" charset="0"/>
                  <a:cs typeface="Segoe UI Light" panose="020B0502040204020203" pitchFamily="34" charset="0"/>
                </a:rPr>
                <a:t>Portfolio optimization</a:t>
              </a:r>
            </a:p>
            <a:p>
              <a:pPr defTabSz="932111">
                <a:spcBef>
                  <a:spcPts val="1200"/>
                </a:spcBef>
                <a:spcAft>
                  <a:spcPts val="0"/>
                </a:spcAft>
                <a:defRPr/>
              </a:pPr>
              <a:r>
                <a:rPr lang="en-US" sz="1100" kern="0" dirty="0">
                  <a:solidFill>
                    <a:srgbClr val="FFFFFF"/>
                  </a:solidFill>
                  <a:latin typeface="Segoe UI Light" panose="020B0502040204020203" pitchFamily="34" charset="0"/>
                  <a:ea typeface="Segoe UI" pitchFamily="34" charset="0"/>
                  <a:cs typeface="Segoe UI Light" panose="020B0502040204020203" pitchFamily="34" charset="0"/>
                </a:rPr>
                <a:t>Out-of-the-box reports</a:t>
              </a:r>
            </a:p>
            <a:p>
              <a:pPr defTabSz="932111">
                <a:spcBef>
                  <a:spcPts val="1200"/>
                </a:spcBef>
                <a:spcAft>
                  <a:spcPts val="0"/>
                </a:spcAft>
                <a:defRPr/>
              </a:pPr>
              <a:r>
                <a:rPr lang="en-US" sz="1100" kern="0" dirty="0">
                  <a:solidFill>
                    <a:srgbClr val="FFFFFF"/>
                  </a:solidFill>
                  <a:latin typeface="Segoe UI Light" panose="020B0502040204020203" pitchFamily="34" charset="0"/>
                  <a:ea typeface="Segoe UI" pitchFamily="34" charset="0"/>
                  <a:cs typeface="Segoe UI Light" panose="020B0502040204020203" pitchFamily="34" charset="0"/>
                </a:rPr>
                <a:t>Seamless BI integration</a:t>
              </a:r>
            </a:p>
          </p:txBody>
        </p:sp>
      </p:grpSp>
      <p:grpSp>
        <p:nvGrpSpPr>
          <p:cNvPr id="44" name="Group 43"/>
          <p:cNvGrpSpPr/>
          <p:nvPr/>
        </p:nvGrpSpPr>
        <p:grpSpPr>
          <a:xfrm>
            <a:off x="5880721" y="3651403"/>
            <a:ext cx="2400848" cy="2147860"/>
            <a:chOff x="556314" y="1438051"/>
            <a:chExt cx="2400848" cy="2988477"/>
          </a:xfrm>
          <a:solidFill>
            <a:srgbClr val="00B050"/>
          </a:solidFill>
        </p:grpSpPr>
        <p:sp>
          <p:nvSpPr>
            <p:cNvPr id="45" name="Rectangle 44"/>
            <p:cNvSpPr/>
            <p:nvPr/>
          </p:nvSpPr>
          <p:spPr bwMode="auto">
            <a:xfrm>
              <a:off x="556315" y="1438051"/>
              <a:ext cx="2400847" cy="2988477"/>
            </a:xfrm>
            <a:prstGeom prst="rect">
              <a:avLst/>
            </a:prstGeom>
            <a:grpFill/>
            <a:ln w="38100" cap="sq">
              <a:no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6187" tIns="91440" rIns="91366" bIns="91366" numCol="1" spcCol="0" rtlCol="0" fromWordArt="0" anchor="t" anchorCtr="0" forceAA="0" compatLnSpc="1">
              <a:prstTxWarp prst="textNoShape">
                <a:avLst/>
              </a:prstTxWarp>
              <a:noAutofit/>
            </a:bodyPr>
            <a:lstStyle/>
            <a:p>
              <a:pPr defTabSz="913288" fontAlgn="base">
                <a:lnSpc>
                  <a:spcPct val="90000"/>
                </a:lnSpc>
                <a:spcBef>
                  <a:spcPct val="0"/>
                </a:spcBef>
                <a:spcAft>
                  <a:spcPct val="0"/>
                </a:spcAft>
                <a:defRPr/>
              </a:pPr>
              <a:r>
                <a:rPr lang="en-US" sz="2000" dirty="0">
                  <a:solidFill>
                    <a:schemeClr val="bg1"/>
                  </a:solidFill>
                  <a:latin typeface="Segoe UI Semibold" panose="020B0702040204020203" pitchFamily="34" charset="0"/>
                </a:rPr>
                <a:t>STRATEGIC ALIGNMENT &amp; ORGANIZATIONAL AGILITY</a:t>
              </a:r>
            </a:p>
            <a:p>
              <a:pPr defTabSz="913288" fontAlgn="base">
                <a:lnSpc>
                  <a:spcPct val="90000"/>
                </a:lnSpc>
                <a:spcBef>
                  <a:spcPct val="0"/>
                </a:spcBef>
                <a:spcAft>
                  <a:spcPct val="0"/>
                </a:spcAft>
                <a:defRPr/>
              </a:pPr>
              <a:endParaRPr lang="en-US" sz="2000" dirty="0">
                <a:solidFill>
                  <a:schemeClr val="bg1"/>
                </a:solidFill>
                <a:latin typeface="Segoe UI Semibold" panose="020B0702040204020203" pitchFamily="34" charset="0"/>
              </a:endParaRPr>
            </a:p>
          </p:txBody>
        </p:sp>
        <p:sp>
          <p:nvSpPr>
            <p:cNvPr id="46" name="TextBox 45"/>
            <p:cNvSpPr txBox="1"/>
            <p:nvPr/>
          </p:nvSpPr>
          <p:spPr>
            <a:xfrm>
              <a:off x="556314" y="3099568"/>
              <a:ext cx="2400848" cy="969343"/>
            </a:xfrm>
            <a:prstGeom prst="rect">
              <a:avLst/>
            </a:prstGeom>
            <a:grpFill/>
            <a:ln w="38100" cap="sq">
              <a:no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6187" tIns="91440" rIns="91366" bIns="91366" numCol="1" spcCol="0" rtlCol="0" fromWordArt="0" anchor="t" anchorCtr="0" forceAA="0" compatLnSpc="1">
              <a:prstTxWarp prst="textNoShape">
                <a:avLst/>
              </a:prstTxWarp>
              <a:noAutofit/>
            </a:bodyPr>
            <a:lstStyle>
              <a:defPPr>
                <a:defRPr lang="en-US"/>
              </a:defPPr>
              <a:lvl1pPr defTabSz="913288" fontAlgn="base">
                <a:lnSpc>
                  <a:spcPct val="90000"/>
                </a:lnSpc>
                <a:spcBef>
                  <a:spcPct val="0"/>
                </a:spcBef>
                <a:spcAft>
                  <a:spcPct val="0"/>
                </a:spcAft>
                <a:defRPr sz="2000">
                  <a:solidFill>
                    <a:schemeClr val="bg1"/>
                  </a:solidFill>
                  <a:latin typeface="Segoe UI Semibold" panose="020B07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2400" dirty="0"/>
                <a:t>75% </a:t>
              </a:r>
              <a:r>
                <a:rPr lang="en-US" sz="1200" kern="0" dirty="0">
                  <a:latin typeface="+mn-lt"/>
                  <a:ea typeface="Segoe UI" pitchFamily="34" charset="0"/>
                  <a:cs typeface="Segoe UI" pitchFamily="34" charset="0"/>
                </a:rPr>
                <a:t>saw better alignment of strategic priorities and projects</a:t>
              </a:r>
              <a:endParaRPr lang="en-US" sz="1200" kern="0" dirty="0">
                <a:ea typeface="Segoe UI" pitchFamily="34" charset="0"/>
                <a:cs typeface="Segoe UI" pitchFamily="34" charset="0"/>
              </a:endParaRPr>
            </a:p>
            <a:p>
              <a:pPr algn="r" defTabSz="932472">
                <a:defRPr/>
              </a:pPr>
              <a:r>
                <a:rPr lang="en-US" sz="1200" kern="0" dirty="0">
                  <a:latin typeface="+mn-lt"/>
                </a:rPr>
                <a:t>-Forrester *</a:t>
              </a:r>
            </a:p>
          </p:txBody>
        </p:sp>
      </p:grpSp>
      <p:grpSp>
        <p:nvGrpSpPr>
          <p:cNvPr id="47" name="Group 46"/>
          <p:cNvGrpSpPr/>
          <p:nvPr/>
        </p:nvGrpSpPr>
        <p:grpSpPr>
          <a:xfrm>
            <a:off x="547875" y="3658788"/>
            <a:ext cx="2400847" cy="2140475"/>
            <a:chOff x="3218518" y="1448325"/>
            <a:chExt cx="2400847" cy="2978202"/>
          </a:xfrm>
          <a:solidFill>
            <a:srgbClr val="00B050"/>
          </a:solidFill>
        </p:grpSpPr>
        <p:sp>
          <p:nvSpPr>
            <p:cNvPr id="48" name="Rectangle 47"/>
            <p:cNvSpPr/>
            <p:nvPr/>
          </p:nvSpPr>
          <p:spPr bwMode="auto">
            <a:xfrm>
              <a:off x="3218518" y="1448325"/>
              <a:ext cx="2400847" cy="2978202"/>
            </a:xfrm>
            <a:prstGeom prst="rect">
              <a:avLst/>
            </a:prstGeom>
            <a:grpFill/>
            <a:ln w="38100" cap="sq">
              <a:no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6187" tIns="91440" rIns="91366" bIns="91366" numCol="1" spcCol="0" rtlCol="0" fromWordArt="0" anchor="t" anchorCtr="0" forceAA="0" compatLnSpc="1">
              <a:prstTxWarp prst="textNoShape">
                <a:avLst/>
              </a:prstTxWarp>
              <a:noAutofit/>
            </a:bodyPr>
            <a:lstStyle/>
            <a:p>
              <a:pPr defTabSz="913288" fontAlgn="base">
                <a:lnSpc>
                  <a:spcPct val="90000"/>
                </a:lnSpc>
                <a:spcBef>
                  <a:spcPct val="0"/>
                </a:spcBef>
                <a:spcAft>
                  <a:spcPct val="0"/>
                </a:spcAft>
                <a:defRPr/>
              </a:pPr>
              <a:r>
                <a:rPr lang="en-US" sz="2000" dirty="0">
                  <a:solidFill>
                    <a:schemeClr val="bg1"/>
                  </a:solidFill>
                  <a:latin typeface="Segoe UI Semibold" panose="020B0702040204020203" pitchFamily="34" charset="0"/>
                </a:rPr>
                <a:t>EXCELLENT PROJECT</a:t>
              </a:r>
            </a:p>
            <a:p>
              <a:pPr defTabSz="913288" fontAlgn="base">
                <a:lnSpc>
                  <a:spcPct val="90000"/>
                </a:lnSpc>
                <a:spcBef>
                  <a:spcPct val="0"/>
                </a:spcBef>
                <a:spcAft>
                  <a:spcPct val="0"/>
                </a:spcAft>
                <a:defRPr/>
              </a:pPr>
              <a:r>
                <a:rPr lang="en-US" sz="2000" dirty="0">
                  <a:solidFill>
                    <a:schemeClr val="bg1"/>
                  </a:solidFill>
                  <a:latin typeface="Segoe UI Semibold" panose="020B0702040204020203" pitchFamily="34" charset="0"/>
                </a:rPr>
                <a:t>&amp; PROGRAM EXECUTION</a:t>
              </a:r>
            </a:p>
            <a:p>
              <a:pPr defTabSz="913288" fontAlgn="base">
                <a:spcBef>
                  <a:spcPct val="0"/>
                </a:spcBef>
                <a:spcAft>
                  <a:spcPct val="0"/>
                </a:spcAft>
                <a:defRPr/>
              </a:pPr>
              <a:endParaRPr lang="en-US" sz="2000" dirty="0">
                <a:solidFill>
                  <a:schemeClr val="bg1"/>
                </a:solidFill>
                <a:latin typeface="Segoe UI Semibold" panose="020B0702040204020203" pitchFamily="34" charset="0"/>
              </a:endParaRPr>
            </a:p>
            <a:p>
              <a:pPr defTabSz="913288" fontAlgn="base">
                <a:spcBef>
                  <a:spcPct val="0"/>
                </a:spcBef>
                <a:spcAft>
                  <a:spcPct val="0"/>
                </a:spcAft>
                <a:defRPr/>
              </a:pPr>
              <a:endParaRPr lang="en-US" sz="2000" dirty="0">
                <a:solidFill>
                  <a:schemeClr val="bg1"/>
                </a:solidFill>
                <a:latin typeface="Segoe UI Semibold" panose="020B0702040204020203" pitchFamily="34" charset="0"/>
              </a:endParaRPr>
            </a:p>
          </p:txBody>
        </p:sp>
        <p:sp>
          <p:nvSpPr>
            <p:cNvPr id="49" name="TextBox 48"/>
            <p:cNvSpPr txBox="1"/>
            <p:nvPr/>
          </p:nvSpPr>
          <p:spPr>
            <a:xfrm>
              <a:off x="3226958" y="3099566"/>
              <a:ext cx="2381463" cy="969344"/>
            </a:xfrm>
            <a:prstGeom prst="rect">
              <a:avLst/>
            </a:prstGeom>
            <a:grpFill/>
            <a:ln w="38100" cap="sq">
              <a:no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6187" tIns="91440" rIns="91366" bIns="91366" numCol="1" spcCol="0" rtlCol="0" fromWordArt="0" anchor="t" anchorCtr="0" forceAA="0" compatLnSpc="1">
              <a:prstTxWarp prst="textNoShape">
                <a:avLst/>
              </a:prstTxWarp>
              <a:noAutofit/>
            </a:bodyPr>
            <a:lstStyle>
              <a:defPPr>
                <a:defRPr lang="en-US"/>
              </a:defPPr>
              <a:lvl1pPr defTabSz="913288" fontAlgn="base">
                <a:lnSpc>
                  <a:spcPct val="90000"/>
                </a:lnSpc>
                <a:spcBef>
                  <a:spcPct val="0"/>
                </a:spcBef>
                <a:spcAft>
                  <a:spcPct val="0"/>
                </a:spcAft>
                <a:defRPr sz="2000">
                  <a:solidFill>
                    <a:schemeClr val="bg1"/>
                  </a:solidFill>
                  <a:latin typeface="Segoe UI Semibold" panose="020B07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defRPr/>
              </a:pPr>
              <a:r>
                <a:rPr lang="en-US" sz="2400" dirty="0"/>
                <a:t>14%</a:t>
              </a:r>
            </a:p>
            <a:p>
              <a:pPr>
                <a:defRPr/>
              </a:pPr>
              <a:r>
                <a:rPr lang="en-US" sz="1200" kern="0" dirty="0">
                  <a:latin typeface="+mn-lt"/>
                  <a:ea typeface="Segoe UI" pitchFamily="34" charset="0"/>
                  <a:cs typeface="Segoe UI" pitchFamily="34" charset="0"/>
                </a:rPr>
                <a:t>increase in project throughput </a:t>
              </a:r>
            </a:p>
            <a:p>
              <a:endParaRPr lang="en-US" sz="1200" b="1" kern="0" dirty="0">
                <a:ea typeface="Segoe UI" pitchFamily="34" charset="0"/>
                <a:cs typeface="Segoe UI" pitchFamily="34" charset="0"/>
              </a:endParaRPr>
            </a:p>
            <a:p>
              <a:pPr algn="r" defTabSz="932472">
                <a:defRPr/>
              </a:pPr>
              <a:r>
                <a:rPr lang="en-US" sz="1200" kern="0" dirty="0">
                  <a:latin typeface="+mn-lt"/>
                </a:rPr>
                <a:t>-Forrester *</a:t>
              </a:r>
            </a:p>
          </p:txBody>
        </p:sp>
      </p:grpSp>
      <p:grpSp>
        <p:nvGrpSpPr>
          <p:cNvPr id="50" name="Group 49"/>
          <p:cNvGrpSpPr/>
          <p:nvPr/>
        </p:nvGrpSpPr>
        <p:grpSpPr>
          <a:xfrm>
            <a:off x="8538453" y="3658788"/>
            <a:ext cx="2407822" cy="2140477"/>
            <a:chOff x="8535949" y="1448322"/>
            <a:chExt cx="2407822" cy="2978205"/>
          </a:xfrm>
          <a:solidFill>
            <a:srgbClr val="00B050"/>
          </a:solidFill>
        </p:grpSpPr>
        <p:sp>
          <p:nvSpPr>
            <p:cNvPr id="51" name="Rectangle 50"/>
            <p:cNvSpPr/>
            <p:nvPr/>
          </p:nvSpPr>
          <p:spPr bwMode="auto">
            <a:xfrm>
              <a:off x="8542924" y="1448322"/>
              <a:ext cx="2400847" cy="2978205"/>
            </a:xfrm>
            <a:prstGeom prst="rect">
              <a:avLst/>
            </a:prstGeom>
            <a:grpFill/>
            <a:ln w="38100" cap="sq">
              <a:no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6187" tIns="91440" rIns="91366" bIns="91366" numCol="1" spcCol="0" rtlCol="0" fromWordArt="0" anchor="t" anchorCtr="0" forceAA="0" compatLnSpc="1">
              <a:prstTxWarp prst="textNoShape">
                <a:avLst/>
              </a:prstTxWarp>
              <a:noAutofit/>
            </a:bodyPr>
            <a:lstStyle/>
            <a:p>
              <a:pPr lvl="0" defTabSz="913288" fontAlgn="base">
                <a:spcBef>
                  <a:spcPct val="0"/>
                </a:spcBef>
                <a:spcAft>
                  <a:spcPct val="0"/>
                </a:spcAft>
                <a:defRPr/>
              </a:pPr>
              <a:r>
                <a:rPr lang="en-US" sz="2000" dirty="0">
                  <a:solidFill>
                    <a:schemeClr val="bg1"/>
                  </a:solidFill>
                  <a:latin typeface="Segoe UI Semibold" panose="020B0702040204020203" pitchFamily="34" charset="0"/>
                </a:rPr>
                <a:t>INCREASED PRODUCTIVITY</a:t>
              </a:r>
              <a:endParaRPr lang="he-IL" sz="2000" dirty="0">
                <a:solidFill>
                  <a:schemeClr val="bg1"/>
                </a:solidFill>
                <a:latin typeface="Segoe UI Semibold" panose="020B0702040204020203" pitchFamily="34" charset="0"/>
              </a:endParaRPr>
            </a:p>
            <a:p>
              <a:pPr lvl="0" defTabSz="913288" fontAlgn="base">
                <a:spcBef>
                  <a:spcPct val="0"/>
                </a:spcBef>
                <a:spcAft>
                  <a:spcPct val="0"/>
                </a:spcAft>
                <a:defRPr/>
              </a:pPr>
              <a:endParaRPr lang="he-IL" sz="2000" dirty="0">
                <a:solidFill>
                  <a:schemeClr val="bg1"/>
                </a:solidFill>
                <a:latin typeface="Segoe UI Semibold" panose="020B0702040204020203" pitchFamily="34" charset="0"/>
              </a:endParaRPr>
            </a:p>
            <a:p>
              <a:pPr defTabSz="913288" fontAlgn="base">
                <a:spcBef>
                  <a:spcPct val="0"/>
                </a:spcBef>
                <a:spcAft>
                  <a:spcPct val="0"/>
                </a:spcAft>
                <a:defRPr/>
              </a:pPr>
              <a:endParaRPr lang="en-US" sz="2000" dirty="0">
                <a:solidFill>
                  <a:schemeClr val="bg1"/>
                </a:solidFill>
                <a:latin typeface="Segoe UI Semibold" panose="020B0702040204020203" pitchFamily="34" charset="0"/>
              </a:endParaRPr>
            </a:p>
            <a:p>
              <a:pPr defTabSz="929602" fontAlgn="base">
                <a:spcBef>
                  <a:spcPct val="0"/>
                </a:spcBef>
                <a:spcAft>
                  <a:spcPct val="0"/>
                </a:spcAft>
                <a:defRPr/>
              </a:pPr>
              <a:endParaRPr lang="en-US" sz="2000" dirty="0">
                <a:solidFill>
                  <a:schemeClr val="bg1"/>
                </a:solidFill>
                <a:latin typeface="Segoe UI Semibold" panose="020B0702040204020203" pitchFamily="34" charset="0"/>
              </a:endParaRPr>
            </a:p>
            <a:p>
              <a:pPr lvl="0" defTabSz="913369">
                <a:defRPr/>
              </a:pPr>
              <a:endParaRPr lang="en-US" sz="2000" dirty="0">
                <a:solidFill>
                  <a:schemeClr val="bg1"/>
                </a:solidFill>
                <a:latin typeface="Segoe UI Semibold" panose="020B0702040204020203" pitchFamily="34" charset="0"/>
              </a:endParaRPr>
            </a:p>
          </p:txBody>
        </p:sp>
        <p:sp>
          <p:nvSpPr>
            <p:cNvPr id="52" name="TextBox 51"/>
            <p:cNvSpPr txBox="1"/>
            <p:nvPr/>
          </p:nvSpPr>
          <p:spPr>
            <a:xfrm>
              <a:off x="8535949" y="2850296"/>
              <a:ext cx="2400848" cy="1170570"/>
            </a:xfrm>
            <a:prstGeom prst="rect">
              <a:avLst/>
            </a:prstGeom>
            <a:noFill/>
            <a:ln w="38100" cap="sq">
              <a:no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6187" tIns="91440" rIns="91366" bIns="91366" numCol="1" spcCol="0" rtlCol="0" fromWordArt="0" anchor="t" anchorCtr="0" forceAA="0" compatLnSpc="1">
              <a:prstTxWarp prst="textNoShape">
                <a:avLst/>
              </a:prstTxWarp>
              <a:noAutofit/>
            </a:bodyPr>
            <a:lstStyle>
              <a:defPPr>
                <a:defRPr lang="en-US"/>
              </a:defPPr>
              <a:lvl1pPr defTabSz="913288" fontAlgn="base">
                <a:lnSpc>
                  <a:spcPct val="90000"/>
                </a:lnSpc>
                <a:spcBef>
                  <a:spcPct val="0"/>
                </a:spcBef>
                <a:spcAft>
                  <a:spcPct val="0"/>
                </a:spcAft>
                <a:defRPr sz="2000">
                  <a:solidFill>
                    <a:schemeClr val="bg1"/>
                  </a:solidFill>
                  <a:latin typeface="Segoe UI Semibold" panose="020B07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929602">
                <a:defRPr/>
              </a:pPr>
              <a:r>
                <a:rPr lang="en-US" sz="1200" kern="0" dirty="0">
                  <a:latin typeface="+mn-lt"/>
                  <a:ea typeface="Segoe UI" pitchFamily="34" charset="0"/>
                  <a:cs typeface="Segoe UI" pitchFamily="34" charset="0"/>
                </a:rPr>
                <a:t>Productivity will become the primary source of competitiveness and profitability for most companies</a:t>
              </a:r>
            </a:p>
            <a:p>
              <a:pPr algn="r" defTabSz="929602">
                <a:defRPr/>
              </a:pPr>
              <a:endParaRPr lang="en-US" sz="1200" kern="0" dirty="0">
                <a:latin typeface="+mn-lt"/>
                <a:ea typeface="Segoe UI" pitchFamily="34" charset="0"/>
                <a:cs typeface="Segoe UI" pitchFamily="34" charset="0"/>
              </a:endParaRPr>
            </a:p>
            <a:p>
              <a:pPr algn="r" defTabSz="932472">
                <a:defRPr/>
              </a:pPr>
              <a:r>
                <a:rPr lang="en-US" sz="1200" kern="0" dirty="0">
                  <a:latin typeface="+mn-lt"/>
                </a:rPr>
                <a:t>-The Conference Board</a:t>
              </a:r>
            </a:p>
          </p:txBody>
        </p:sp>
      </p:grpSp>
      <p:grpSp>
        <p:nvGrpSpPr>
          <p:cNvPr id="53" name="Group 52"/>
          <p:cNvGrpSpPr/>
          <p:nvPr/>
        </p:nvGrpSpPr>
        <p:grpSpPr>
          <a:xfrm>
            <a:off x="3219052" y="3658789"/>
            <a:ext cx="2404785" cy="2140474"/>
            <a:chOff x="5880721" y="1448328"/>
            <a:chExt cx="2404785" cy="2978201"/>
          </a:xfrm>
          <a:solidFill>
            <a:srgbClr val="00B050"/>
          </a:solidFill>
        </p:grpSpPr>
        <p:sp>
          <p:nvSpPr>
            <p:cNvPr id="54" name="Rectangle 53"/>
            <p:cNvSpPr/>
            <p:nvPr/>
          </p:nvSpPr>
          <p:spPr bwMode="auto">
            <a:xfrm>
              <a:off x="5880721" y="1448328"/>
              <a:ext cx="2400847" cy="2978201"/>
            </a:xfrm>
            <a:prstGeom prst="rect">
              <a:avLst/>
            </a:prstGeom>
            <a:grpFill/>
            <a:ln w="38100" cap="sq">
              <a:no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6187" tIns="91440" rIns="91366" bIns="91366" numCol="1" spcCol="0" rtlCol="0" fromWordArt="0" anchor="t" anchorCtr="0" forceAA="0" compatLnSpc="1">
              <a:prstTxWarp prst="textNoShape">
                <a:avLst/>
              </a:prstTxWarp>
              <a:noAutofit/>
            </a:bodyPr>
            <a:lstStyle/>
            <a:p>
              <a:pPr defTabSz="913288" fontAlgn="base">
                <a:lnSpc>
                  <a:spcPct val="90000"/>
                </a:lnSpc>
                <a:spcBef>
                  <a:spcPct val="0"/>
                </a:spcBef>
                <a:spcAft>
                  <a:spcPct val="0"/>
                </a:spcAft>
              </a:pPr>
              <a:r>
                <a:rPr lang="en-US" sz="2000" dirty="0">
                  <a:solidFill>
                    <a:schemeClr val="bg1"/>
                  </a:solidFill>
                  <a:latin typeface="Segoe UI Semibold" panose="020B0702040204020203" pitchFamily="34" charset="0"/>
                </a:rPr>
                <a:t>EFFECTIVE RESOURCE MANAGEMENT</a:t>
              </a:r>
            </a:p>
            <a:p>
              <a:pPr defTabSz="913288" fontAlgn="base">
                <a:lnSpc>
                  <a:spcPct val="90000"/>
                </a:lnSpc>
                <a:spcBef>
                  <a:spcPct val="0"/>
                </a:spcBef>
                <a:spcAft>
                  <a:spcPct val="0"/>
                </a:spcAft>
              </a:pPr>
              <a:endParaRPr lang="en-US" sz="2000" dirty="0">
                <a:solidFill>
                  <a:schemeClr val="bg1"/>
                </a:solidFill>
                <a:latin typeface="Segoe UI Semibold" panose="020B0702040204020203" pitchFamily="34" charset="0"/>
              </a:endParaRPr>
            </a:p>
            <a:p>
              <a:pPr defTabSz="913288" fontAlgn="base">
                <a:lnSpc>
                  <a:spcPct val="90000"/>
                </a:lnSpc>
                <a:spcBef>
                  <a:spcPct val="0"/>
                </a:spcBef>
                <a:spcAft>
                  <a:spcPct val="0"/>
                </a:spcAft>
              </a:pPr>
              <a:endParaRPr lang="en-US" sz="2000" dirty="0">
                <a:solidFill>
                  <a:schemeClr val="bg1"/>
                </a:solidFill>
                <a:latin typeface="Segoe UI Semibold" panose="020B0702040204020203" pitchFamily="34" charset="0"/>
              </a:endParaRPr>
            </a:p>
            <a:p>
              <a:pPr defTabSz="913288" fontAlgn="base">
                <a:lnSpc>
                  <a:spcPct val="90000"/>
                </a:lnSpc>
                <a:spcBef>
                  <a:spcPct val="0"/>
                </a:spcBef>
                <a:spcAft>
                  <a:spcPct val="0"/>
                </a:spcAft>
              </a:pPr>
              <a:endParaRPr lang="en-US" sz="2000" dirty="0">
                <a:solidFill>
                  <a:schemeClr val="bg1"/>
                </a:solidFill>
                <a:latin typeface="Segoe UI Semibold" panose="020B0702040204020203" pitchFamily="34" charset="0"/>
              </a:endParaRPr>
            </a:p>
          </p:txBody>
        </p:sp>
        <p:sp>
          <p:nvSpPr>
            <p:cNvPr id="55" name="TextBox 54"/>
            <p:cNvSpPr txBox="1"/>
            <p:nvPr/>
          </p:nvSpPr>
          <p:spPr>
            <a:xfrm>
              <a:off x="5884658" y="3099568"/>
              <a:ext cx="2400848" cy="969343"/>
            </a:xfrm>
            <a:prstGeom prst="rect">
              <a:avLst/>
            </a:prstGeom>
            <a:grpFill/>
            <a:ln w="38100" cap="sq">
              <a:no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6187" tIns="91440" rIns="91366" bIns="91366" numCol="1" spcCol="0" rtlCol="0" fromWordArt="0" anchor="t" anchorCtr="0" forceAA="0" compatLnSpc="1">
              <a:prstTxWarp prst="textNoShape">
                <a:avLst/>
              </a:prstTxWarp>
              <a:noAutofit/>
            </a:bodyPr>
            <a:lstStyle>
              <a:defPPr>
                <a:defRPr lang="en-US"/>
              </a:defPPr>
              <a:lvl1pPr defTabSz="913288" fontAlgn="base">
                <a:lnSpc>
                  <a:spcPct val="90000"/>
                </a:lnSpc>
                <a:spcBef>
                  <a:spcPct val="0"/>
                </a:spcBef>
                <a:spcAft>
                  <a:spcPct val="0"/>
                </a:spcAft>
                <a:defRPr sz="2000">
                  <a:solidFill>
                    <a:schemeClr val="bg1"/>
                  </a:solidFill>
                  <a:latin typeface="Segoe UI Semibold" panose="020B07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2400" dirty="0"/>
                <a:t>14%</a:t>
              </a:r>
              <a:endParaRPr lang="en-US" sz="2400" kern="0" dirty="0">
                <a:latin typeface="+mn-lt"/>
                <a:ea typeface="Segoe UI" pitchFamily="34" charset="0"/>
                <a:cs typeface="Segoe UI" pitchFamily="34" charset="0"/>
              </a:endParaRPr>
            </a:p>
            <a:p>
              <a:r>
                <a:rPr lang="en-US" sz="1200" kern="0" dirty="0">
                  <a:latin typeface="+mn-lt"/>
                  <a:ea typeface="Segoe UI" pitchFamily="34" charset="0"/>
                  <a:cs typeface="Segoe UI" pitchFamily="34" charset="0"/>
                </a:rPr>
                <a:t>increase in resource utilization</a:t>
              </a:r>
            </a:p>
            <a:p>
              <a:endParaRPr lang="en-US" sz="1200" kern="0" dirty="0">
                <a:latin typeface="+mn-lt"/>
                <a:ea typeface="Segoe UI" pitchFamily="34" charset="0"/>
                <a:cs typeface="Segoe UI" pitchFamily="34" charset="0"/>
              </a:endParaRPr>
            </a:p>
            <a:p>
              <a:pPr algn="r" defTabSz="932472">
                <a:defRPr/>
              </a:pPr>
              <a:r>
                <a:rPr lang="en-US" sz="1200" kern="0" dirty="0">
                  <a:latin typeface="+mn-lt"/>
                </a:rPr>
                <a:t>-Forrester *</a:t>
              </a:r>
            </a:p>
          </p:txBody>
        </p:sp>
      </p:grpSp>
      <p:sp>
        <p:nvSpPr>
          <p:cNvPr id="56" name="Rectangle 55"/>
          <p:cNvSpPr/>
          <p:nvPr/>
        </p:nvSpPr>
        <p:spPr>
          <a:xfrm>
            <a:off x="556315" y="6565835"/>
            <a:ext cx="7725253" cy="369332"/>
          </a:xfrm>
          <a:prstGeom prst="rect">
            <a:avLst/>
          </a:prstGeom>
        </p:spPr>
        <p:txBody>
          <a:bodyPr wrap="square">
            <a:spAutoFit/>
          </a:bodyPr>
          <a:lstStyle/>
          <a:p>
            <a:r>
              <a:rPr lang="en-US" sz="900" i="1" dirty="0">
                <a:solidFill>
                  <a:schemeClr val="bg1"/>
                </a:solidFill>
                <a:latin typeface="Arial" panose="020B0604020202020204" pitchFamily="34" charset="0"/>
                <a:ea typeface="Calibri" panose="020F0502020204030204" pitchFamily="34" charset="0"/>
              </a:rPr>
              <a:t>* The Total Economic Impact(TM) Of Microsoft Office 365 PPM, a commissioned study conducted by Forrester Consulting on behalf of Microsoft, December 2015</a:t>
            </a:r>
          </a:p>
        </p:txBody>
      </p:sp>
    </p:spTree>
    <p:extLst>
      <p:ext uri="{BB962C8B-B14F-4D97-AF65-F5344CB8AC3E}">
        <p14:creationId xmlns:p14="http://schemas.microsoft.com/office/powerpoint/2010/main" val="36369969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75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60182" y="271836"/>
            <a:ext cx="11314505" cy="760683"/>
          </a:xfrm>
        </p:spPr>
        <p:txBody>
          <a:bodyPr/>
          <a:lstStyle/>
          <a:p>
            <a:r>
              <a:rPr lang="en-US" dirty="0">
                <a:solidFill>
                  <a:schemeClr val="tx1"/>
                </a:solidFill>
              </a:rPr>
              <a:t>Attend the Project sessions</a:t>
            </a:r>
          </a:p>
        </p:txBody>
      </p:sp>
      <p:graphicFrame>
        <p:nvGraphicFramePr>
          <p:cNvPr id="6" name="Content Placeholder 3"/>
          <p:cNvGraphicFramePr>
            <a:graphicFrameLocks/>
          </p:cNvGraphicFramePr>
          <p:nvPr>
            <p:extLst>
              <p:ext uri="{D42A27DB-BD31-4B8C-83A1-F6EECF244321}">
                <p14:modId xmlns:p14="http://schemas.microsoft.com/office/powerpoint/2010/main" val="281763836"/>
              </p:ext>
            </p:extLst>
          </p:nvPr>
        </p:nvGraphicFramePr>
        <p:xfrm>
          <a:off x="560181" y="1215643"/>
          <a:ext cx="11314504" cy="2120826"/>
        </p:xfrm>
        <a:graphic>
          <a:graphicData uri="http://schemas.openxmlformats.org/drawingml/2006/table">
            <a:tbl>
              <a:tblPr firstRow="1" bandRow="1">
                <a:tableStyleId>{073A0DAA-6AF3-43AB-8588-CEC1D06C72B9}</a:tableStyleId>
              </a:tblPr>
              <a:tblGrid>
                <a:gridCol w="1487654">
                  <a:extLst>
                    <a:ext uri="{9D8B030D-6E8A-4147-A177-3AD203B41FA5}">
                      <a16:colId xmlns:a16="http://schemas.microsoft.com/office/drawing/2014/main" val="20002"/>
                    </a:ext>
                  </a:extLst>
                </a:gridCol>
                <a:gridCol w="4021726">
                  <a:extLst>
                    <a:ext uri="{9D8B030D-6E8A-4147-A177-3AD203B41FA5}">
                      <a16:colId xmlns:a16="http://schemas.microsoft.com/office/drawing/2014/main" val="20004"/>
                    </a:ext>
                  </a:extLst>
                </a:gridCol>
                <a:gridCol w="2902562">
                  <a:extLst>
                    <a:ext uri="{9D8B030D-6E8A-4147-A177-3AD203B41FA5}">
                      <a16:colId xmlns:a16="http://schemas.microsoft.com/office/drawing/2014/main" val="20005"/>
                    </a:ext>
                  </a:extLst>
                </a:gridCol>
                <a:gridCol w="2902562">
                  <a:extLst>
                    <a:ext uri="{9D8B030D-6E8A-4147-A177-3AD203B41FA5}">
                      <a16:colId xmlns:a16="http://schemas.microsoft.com/office/drawing/2014/main" val="3662855220"/>
                    </a:ext>
                  </a:extLst>
                </a:gridCol>
              </a:tblGrid>
              <a:tr h="528155">
                <a:tc>
                  <a:txBody>
                    <a:bodyPr/>
                    <a:lstStyle/>
                    <a:p>
                      <a:r>
                        <a:rPr lang="en-US" sz="1400" dirty="0"/>
                        <a:t>Theme</a:t>
                      </a:r>
                      <a:endParaRPr lang="en-US" sz="1400" dirty="0">
                        <a:latin typeface="+mn-lt"/>
                      </a:endParaRPr>
                    </a:p>
                  </a:txBody>
                  <a:tcPr marL="93003" marR="93003" marT="46502" marB="46502"/>
                </a:tc>
                <a:tc>
                  <a:txBody>
                    <a:bodyPr/>
                    <a:lstStyle/>
                    <a:p>
                      <a:r>
                        <a:rPr lang="en-US" sz="1400" dirty="0"/>
                        <a:t>Session Title</a:t>
                      </a:r>
                      <a:endParaRPr lang="en-US" sz="1400" dirty="0">
                        <a:latin typeface="+mn-lt"/>
                      </a:endParaRPr>
                    </a:p>
                  </a:txBody>
                  <a:tcPr marL="93003" marR="93003" marT="46502" marB="46502"/>
                </a:tc>
                <a:tc>
                  <a:txBody>
                    <a:bodyPr/>
                    <a:lstStyle/>
                    <a:p>
                      <a:r>
                        <a:rPr lang="en-US" sz="1400" dirty="0"/>
                        <a:t>Session Date &amp; Time</a:t>
                      </a:r>
                      <a:endParaRPr lang="en-US" sz="1400" dirty="0">
                        <a:latin typeface="+mn-lt"/>
                      </a:endParaRPr>
                    </a:p>
                  </a:txBody>
                  <a:tcPr marL="93003" marR="93003" marT="46502" marB="46502"/>
                </a:tc>
                <a:tc>
                  <a:txBody>
                    <a:bodyPr/>
                    <a:lstStyle/>
                    <a:p>
                      <a:r>
                        <a:rPr lang="en-US" sz="1400" dirty="0">
                          <a:latin typeface="+mn-lt"/>
                        </a:rPr>
                        <a:t>Location</a:t>
                      </a:r>
                    </a:p>
                  </a:txBody>
                  <a:tcPr marL="93003" marR="93003" marT="46502" marB="46502"/>
                </a:tc>
                <a:extLst>
                  <a:ext uri="{0D108BD9-81ED-4DB2-BD59-A6C34878D82A}">
                    <a16:rowId xmlns:a16="http://schemas.microsoft.com/office/drawing/2014/main" val="10000"/>
                  </a:ext>
                </a:extLst>
              </a:tr>
              <a:tr h="528218">
                <a:tc>
                  <a:txBody>
                    <a:bodyPr/>
                    <a:lstStyle/>
                    <a:p>
                      <a:r>
                        <a:rPr lang="en-US" sz="1400" b="0" dirty="0">
                          <a:latin typeface="+mn-lt"/>
                        </a:rPr>
                        <a:t>Best Practices</a:t>
                      </a:r>
                    </a:p>
                  </a:txBody>
                  <a:tcPr marL="93003" marR="93003" marT="46502" marB="46502"/>
                </a:tc>
                <a:tc>
                  <a:txBody>
                    <a:bodyPr/>
                    <a:lstStyle/>
                    <a:p>
                      <a:r>
                        <a:rPr lang="en-US" sz="1400" dirty="0">
                          <a:latin typeface="+mn-lt"/>
                        </a:rPr>
                        <a:t>Create powerful reports in Microsoft PPM</a:t>
                      </a:r>
                    </a:p>
                  </a:txBody>
                  <a:tcPr marL="93003" marR="93003" marT="46502" marB="46502"/>
                </a:tc>
                <a:tc>
                  <a:txBody>
                    <a:bodyPr/>
                    <a:lstStyle/>
                    <a:p>
                      <a:r>
                        <a:rPr lang="en-US" sz="1400" dirty="0">
                          <a:solidFill>
                            <a:schemeClr val="tx1"/>
                          </a:solidFill>
                          <a:latin typeface="+mn-lt"/>
                        </a:rPr>
                        <a:t>Friday, September 30</a:t>
                      </a:r>
                    </a:p>
                    <a:p>
                      <a:r>
                        <a:rPr lang="en-US" sz="1400" dirty="0">
                          <a:solidFill>
                            <a:schemeClr val="tx1"/>
                          </a:solidFill>
                          <a:latin typeface="+mn-lt"/>
                        </a:rPr>
                        <a:t>10:45am - 12:00pm</a:t>
                      </a:r>
                    </a:p>
                  </a:txBody>
                  <a:tcPr marL="93003" marR="93003" marT="46502" marB="46502"/>
                </a:tc>
                <a:tc>
                  <a:txBody>
                    <a:bodyPr/>
                    <a:lstStyle/>
                    <a:p>
                      <a:r>
                        <a:rPr lang="en-US" sz="1400" dirty="0">
                          <a:solidFill>
                            <a:schemeClr val="tx1"/>
                          </a:solidFill>
                          <a:latin typeface="+mn-lt"/>
                        </a:rPr>
                        <a:t>B207 - B208 </a:t>
                      </a:r>
                    </a:p>
                  </a:txBody>
                  <a:tcPr marL="93003" marR="93003" marT="46502" marB="46502"/>
                </a:tc>
                <a:extLst>
                  <a:ext uri="{0D108BD9-81ED-4DB2-BD59-A6C34878D82A}">
                    <a16:rowId xmlns:a16="http://schemas.microsoft.com/office/drawing/2014/main" val="1583997919"/>
                  </a:ext>
                </a:extLst>
              </a:tr>
              <a:tr h="536235">
                <a:tc>
                  <a:txBody>
                    <a:bodyPr/>
                    <a:lstStyle/>
                    <a:p>
                      <a:r>
                        <a:rPr lang="en-US" sz="1400" b="0" dirty="0">
                          <a:latin typeface="+mn-lt"/>
                        </a:rPr>
                        <a:t>Best Practices</a:t>
                      </a:r>
                    </a:p>
                  </a:txBody>
                  <a:tcPr marL="93003" marR="93003" marT="46502" marB="46502"/>
                </a:tc>
                <a:tc>
                  <a:txBody>
                    <a:bodyPr/>
                    <a:lstStyle/>
                    <a:p>
                      <a:r>
                        <a:rPr lang="en-US" sz="1400" dirty="0">
                          <a:latin typeface="+mn-lt"/>
                        </a:rPr>
                        <a:t>Manage projects and portfolios in the cloud</a:t>
                      </a:r>
                    </a:p>
                  </a:txBody>
                  <a:tcPr marL="93003" marR="93003" marT="46502" marB="46502"/>
                </a:tc>
                <a:tc>
                  <a:txBody>
                    <a:bodyPr/>
                    <a:lstStyle/>
                    <a:p>
                      <a:r>
                        <a:rPr lang="en-US" sz="1400" dirty="0">
                          <a:solidFill>
                            <a:schemeClr val="tx1"/>
                          </a:solidFill>
                          <a:latin typeface="+mn-lt"/>
                        </a:rPr>
                        <a:t>Friday, September 30</a:t>
                      </a:r>
                    </a:p>
                    <a:p>
                      <a:r>
                        <a:rPr lang="en-US" sz="1400" dirty="0">
                          <a:solidFill>
                            <a:schemeClr val="tx1"/>
                          </a:solidFill>
                          <a:latin typeface="+mn-lt"/>
                        </a:rPr>
                        <a:t>12:30pm - 1:45pm</a:t>
                      </a:r>
                    </a:p>
                  </a:txBody>
                  <a:tcPr marL="93003" marR="93003" marT="46502" marB="46502"/>
                </a:tc>
                <a:tc>
                  <a:txBody>
                    <a:bodyPr/>
                    <a:lstStyle/>
                    <a:p>
                      <a:r>
                        <a:rPr lang="en-US" sz="1400" dirty="0">
                          <a:solidFill>
                            <a:schemeClr val="tx1"/>
                          </a:solidFill>
                          <a:latin typeface="+mn-lt"/>
                        </a:rPr>
                        <a:t>C302 </a:t>
                      </a:r>
                    </a:p>
                  </a:txBody>
                  <a:tcPr marL="93003" marR="93003" marT="46502" marB="46502"/>
                </a:tc>
                <a:extLst>
                  <a:ext uri="{0D108BD9-81ED-4DB2-BD59-A6C34878D82A}">
                    <a16:rowId xmlns:a16="http://schemas.microsoft.com/office/drawing/2014/main" val="10003"/>
                  </a:ext>
                </a:extLst>
              </a:tr>
              <a:tr h="528218">
                <a:tc>
                  <a:txBody>
                    <a:bodyPr/>
                    <a:lstStyle/>
                    <a:p>
                      <a:r>
                        <a:rPr lang="en-US" sz="1400" b="0" dirty="0">
                          <a:latin typeface="+mn-lt"/>
                        </a:rPr>
                        <a:t>Best Practices</a:t>
                      </a:r>
                    </a:p>
                    <a:p>
                      <a:endParaRPr lang="en-US" sz="1400" b="0" dirty="0">
                        <a:latin typeface="+mn-lt"/>
                      </a:endParaRPr>
                    </a:p>
                  </a:txBody>
                  <a:tcPr marL="93003" marR="93003" marT="46502" marB="46502"/>
                </a:tc>
                <a:tc>
                  <a:txBody>
                    <a:bodyPr/>
                    <a:lstStyle/>
                    <a:p>
                      <a:r>
                        <a:rPr lang="en-US" sz="1400" dirty="0">
                          <a:latin typeface="+mn-lt"/>
                        </a:rPr>
                        <a:t>Satisfy custom needs with Microsoft PPM</a:t>
                      </a:r>
                    </a:p>
                  </a:txBody>
                  <a:tcPr marL="93003" marR="93003" marT="46502" marB="46502"/>
                </a:tc>
                <a:tc>
                  <a:txBody>
                    <a:bodyPr/>
                    <a:lstStyle/>
                    <a:p>
                      <a:r>
                        <a:rPr lang="en-US" sz="1400" dirty="0">
                          <a:solidFill>
                            <a:schemeClr val="tx1"/>
                          </a:solidFill>
                          <a:latin typeface="+mn-lt"/>
                        </a:rPr>
                        <a:t>Friday, September 30</a:t>
                      </a:r>
                    </a:p>
                    <a:p>
                      <a:r>
                        <a:rPr lang="en-US" sz="1400" dirty="0">
                          <a:solidFill>
                            <a:schemeClr val="tx1"/>
                          </a:solidFill>
                          <a:latin typeface="+mn-lt"/>
                        </a:rPr>
                        <a:t>12:30pm - 1:45pm</a:t>
                      </a:r>
                    </a:p>
                  </a:txBody>
                  <a:tcPr marL="93003" marR="93003" marT="46502" marB="46502"/>
                </a:tc>
                <a:tc>
                  <a:txBody>
                    <a:bodyPr/>
                    <a:lstStyle/>
                    <a:p>
                      <a:r>
                        <a:rPr lang="en-US" sz="1400" dirty="0">
                          <a:solidFill>
                            <a:schemeClr val="tx1"/>
                          </a:solidFill>
                          <a:latin typeface="+mn-lt"/>
                        </a:rPr>
                        <a:t>A402 - A403 </a:t>
                      </a:r>
                    </a:p>
                  </a:txBody>
                  <a:tcPr marL="93003" marR="93003" marT="46502" marB="46502"/>
                </a:tc>
                <a:extLst>
                  <a:ext uri="{0D108BD9-81ED-4DB2-BD59-A6C34878D82A}">
                    <a16:rowId xmlns:a16="http://schemas.microsoft.com/office/drawing/2014/main" val="10005"/>
                  </a:ext>
                </a:extLst>
              </a:tr>
            </a:tbl>
          </a:graphicData>
        </a:graphic>
      </p:graphicFrame>
      <p:sp>
        <p:nvSpPr>
          <p:cNvPr id="8" name="TextBox 7"/>
          <p:cNvSpPr txBox="1"/>
          <p:nvPr/>
        </p:nvSpPr>
        <p:spPr>
          <a:xfrm flipH="1">
            <a:off x="560181" y="6119373"/>
            <a:ext cx="9581849" cy="638467"/>
          </a:xfrm>
          <a:prstGeom prst="rect">
            <a:avLst/>
          </a:prstGeom>
          <a:noFill/>
        </p:spPr>
        <p:txBody>
          <a:bodyPr wrap="square" lIns="0" tIns="0" rIns="0" bIns="0" rtlCol="0">
            <a:spAutoFit/>
          </a:bodyPr>
          <a:lstStyle/>
          <a:p>
            <a:pPr defTabSz="928555"/>
            <a:r>
              <a:rPr lang="en-US" sz="4068" i="1" spc="-70" dirty="0">
                <a:solidFill>
                  <a:srgbClr val="002060"/>
                </a:solidFill>
              </a:rPr>
              <a:t>and, visit our booths in the expo area</a:t>
            </a:r>
          </a:p>
        </p:txBody>
      </p:sp>
    </p:spTree>
    <p:extLst>
      <p:ext uri="{BB962C8B-B14F-4D97-AF65-F5344CB8AC3E}">
        <p14:creationId xmlns:p14="http://schemas.microsoft.com/office/powerpoint/2010/main" val="578128303"/>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7200" dirty="0"/>
              <a:t>The AGL Experience</a:t>
            </a:r>
          </a:p>
        </p:txBody>
      </p:sp>
    </p:spTree>
    <p:extLst>
      <p:ext uri="{BB962C8B-B14F-4D97-AF65-F5344CB8AC3E}">
        <p14:creationId xmlns:p14="http://schemas.microsoft.com/office/powerpoint/2010/main" val="2132773870"/>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a:t>AGL </a:t>
            </a:r>
          </a:p>
        </p:txBody>
      </p:sp>
      <p:sp>
        <p:nvSpPr>
          <p:cNvPr id="6" name="Text Placeholder 5"/>
          <p:cNvSpPr>
            <a:spLocks noGrp="1"/>
          </p:cNvSpPr>
          <p:nvPr>
            <p:ph type="body" sz="quarter" idx="10"/>
          </p:nvPr>
        </p:nvSpPr>
        <p:spPr>
          <a:xfrm>
            <a:off x="274638" y="1212850"/>
            <a:ext cx="11887200" cy="5632311"/>
          </a:xfrm>
        </p:spPr>
        <p:txBody>
          <a:bodyPr/>
          <a:lstStyle/>
          <a:p>
            <a:r>
              <a:rPr lang="en-US" dirty="0"/>
              <a:t>Overview</a:t>
            </a:r>
          </a:p>
          <a:p>
            <a:pPr lvl="1"/>
            <a:r>
              <a:rPr lang="en-US" dirty="0"/>
              <a:t>One of Australia’s Leading Integrated Energy Companies </a:t>
            </a:r>
          </a:p>
          <a:p>
            <a:pPr lvl="1"/>
            <a:r>
              <a:rPr lang="en-US" dirty="0"/>
              <a:t>Largest owner, operator and developer of renewable energy generation in Australia</a:t>
            </a:r>
          </a:p>
          <a:p>
            <a:pPr lvl="1"/>
            <a:r>
              <a:rPr lang="en-US" dirty="0"/>
              <a:t>More than 3.7 million customers across Australia</a:t>
            </a:r>
          </a:p>
          <a:p>
            <a:r>
              <a:rPr lang="en-US" dirty="0"/>
              <a:t>MS Project Online</a:t>
            </a:r>
          </a:p>
          <a:p>
            <a:pPr lvl="1"/>
            <a:r>
              <a:rPr lang="en-US" dirty="0"/>
              <a:t>First production instance went live in August 2014 (Subsequent instances went live in January and May 2015)</a:t>
            </a:r>
          </a:p>
          <a:p>
            <a:pPr lvl="1"/>
            <a:r>
              <a:rPr lang="en-US" dirty="0"/>
              <a:t>Over 800 users across the three instances</a:t>
            </a:r>
          </a:p>
          <a:p>
            <a:pPr lvl="1"/>
            <a:r>
              <a:rPr lang="en-US" dirty="0"/>
              <a:t>System has been integrated with MS Power BI to produce customer dashboards for IT Executive Management</a:t>
            </a:r>
          </a:p>
          <a:p>
            <a:r>
              <a:rPr lang="en-US" dirty="0"/>
              <a:t>Project Portfolio</a:t>
            </a:r>
          </a:p>
          <a:p>
            <a:pPr lvl="1"/>
            <a:r>
              <a:rPr lang="en-US" dirty="0"/>
              <a:t>Within the domain I am involved with, there may be 20-30 active projects at any time with up to 100 being delivered in a single year</a:t>
            </a:r>
          </a:p>
          <a:p>
            <a:pPr lvl="1"/>
            <a:r>
              <a:rPr lang="en-US" dirty="0"/>
              <a:t>MS Project Online is used to manage projects from first thoughts through to benefits realisation</a:t>
            </a:r>
          </a:p>
        </p:txBody>
      </p:sp>
    </p:spTree>
    <p:extLst>
      <p:ext uri="{BB962C8B-B14F-4D97-AF65-F5344CB8AC3E}">
        <p14:creationId xmlns:p14="http://schemas.microsoft.com/office/powerpoint/2010/main" val="3695894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74638" y="1942799"/>
            <a:ext cx="7498062" cy="2363724"/>
          </a:xfrm>
        </p:spPr>
        <p:txBody>
          <a:bodyPr/>
          <a:lstStyle/>
          <a:p>
            <a:r>
              <a:rPr lang="en-US" dirty="0"/>
              <a:t>What is the problem you are trying to solve?</a:t>
            </a:r>
          </a:p>
          <a:p>
            <a:pPr lvl="1"/>
            <a:r>
              <a:rPr lang="en-US" dirty="0"/>
              <a:t>Operational </a:t>
            </a:r>
            <a:r>
              <a:rPr lang="en-US" dirty="0" err="1"/>
              <a:t>optimisation</a:t>
            </a:r>
            <a:r>
              <a:rPr lang="en-US" dirty="0"/>
              <a:t> and the payment of an efficiency dividend?</a:t>
            </a:r>
          </a:p>
          <a:p>
            <a:pPr lvl="1"/>
            <a:r>
              <a:rPr lang="en-US" dirty="0"/>
              <a:t>Transitioning from the transactional to the transformational?</a:t>
            </a:r>
          </a:p>
          <a:p>
            <a:pPr lvl="1"/>
            <a:r>
              <a:rPr lang="en-US" dirty="0"/>
              <a:t>Moving from providing information to management to providing insights?</a:t>
            </a:r>
          </a:p>
          <a:p>
            <a:pPr lvl="1"/>
            <a:r>
              <a:rPr lang="en-US" dirty="0"/>
              <a:t>Improving the project delivery culture?</a:t>
            </a:r>
          </a:p>
        </p:txBody>
      </p:sp>
      <p:sp>
        <p:nvSpPr>
          <p:cNvPr id="2" name="Title 1"/>
          <p:cNvSpPr>
            <a:spLocks noGrp="1"/>
          </p:cNvSpPr>
          <p:nvPr>
            <p:ph type="title"/>
          </p:nvPr>
        </p:nvSpPr>
        <p:spPr/>
        <p:txBody>
          <a:bodyPr/>
          <a:lstStyle/>
          <a:p>
            <a:r>
              <a:rPr lang="en-US" dirty="0"/>
              <a:t>AGL Solution Objectives</a:t>
            </a:r>
            <a:br>
              <a:rPr lang="en-US" dirty="0"/>
            </a:br>
            <a:r>
              <a:rPr lang="en-US" sz="4000" dirty="0">
                <a:gradFill>
                  <a:gsLst>
                    <a:gs pos="0">
                      <a:schemeClr val="tx2"/>
                    </a:gs>
                    <a:gs pos="100000">
                      <a:schemeClr val="tx2"/>
                    </a:gs>
                  </a:gsLst>
                  <a:lin ang="5400000" scaled="0"/>
                </a:gradFill>
              </a:rPr>
              <a:t>A road with no destination is always long – Ash </a:t>
            </a:r>
            <a:r>
              <a:rPr lang="en-US" sz="4000" dirty="0" err="1">
                <a:gradFill>
                  <a:gsLst>
                    <a:gs pos="0">
                      <a:schemeClr val="tx2"/>
                    </a:gs>
                    <a:gs pos="100000">
                      <a:schemeClr val="tx2"/>
                    </a:gs>
                  </a:gsLst>
                  <a:lin ang="5400000" scaled="0"/>
                </a:gradFill>
              </a:rPr>
              <a:t>Grunwald</a:t>
            </a:r>
            <a:endParaRPr lang="en-US" sz="4000" dirty="0">
              <a:gradFill>
                <a:gsLst>
                  <a:gs pos="0">
                    <a:schemeClr val="tx2"/>
                  </a:gs>
                  <a:gs pos="100000">
                    <a:schemeClr val="tx2"/>
                  </a:gs>
                </a:gsLst>
                <a:lin ang="5400000" scaled="0"/>
              </a:gradFill>
            </a:endParaRPr>
          </a:p>
        </p:txBody>
      </p:sp>
      <p:pic>
        <p:nvPicPr>
          <p:cNvPr id="5" name="Picture 4"/>
          <p:cNvPicPr>
            <a:picLocks noChangeAspect="1"/>
          </p:cNvPicPr>
          <p:nvPr/>
        </p:nvPicPr>
        <p:blipFill>
          <a:blip r:embed="rId3"/>
          <a:stretch>
            <a:fillRect/>
          </a:stretch>
        </p:blipFill>
        <p:spPr>
          <a:xfrm>
            <a:off x="7772700" y="2125677"/>
            <a:ext cx="4589152" cy="3057081"/>
          </a:xfrm>
          <a:prstGeom prst="rect">
            <a:avLst/>
          </a:prstGeom>
        </p:spPr>
      </p:pic>
    </p:spTree>
    <p:extLst>
      <p:ext uri="{BB962C8B-B14F-4D97-AF65-F5344CB8AC3E}">
        <p14:creationId xmlns:p14="http://schemas.microsoft.com/office/powerpoint/2010/main" val="2858116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7907753" y="2429995"/>
            <a:ext cx="4347415" cy="2896047"/>
          </a:xfrm>
          <a:prstGeom prst="rect">
            <a:avLst/>
          </a:prstGeom>
        </p:spPr>
      </p:pic>
      <p:sp>
        <p:nvSpPr>
          <p:cNvPr id="3" name="Text Placeholder 2"/>
          <p:cNvSpPr>
            <a:spLocks noGrp="1"/>
          </p:cNvSpPr>
          <p:nvPr>
            <p:ph type="body" sz="quarter" idx="10"/>
          </p:nvPr>
        </p:nvSpPr>
        <p:spPr>
          <a:xfrm>
            <a:off x="274638" y="2281736"/>
            <a:ext cx="7863818" cy="4216539"/>
          </a:xfrm>
        </p:spPr>
        <p:txBody>
          <a:bodyPr/>
          <a:lstStyle/>
          <a:p>
            <a:r>
              <a:rPr lang="en-US" dirty="0"/>
              <a:t>What did AGL want to achieve from Project Online?</a:t>
            </a:r>
          </a:p>
          <a:p>
            <a:pPr lvl="1"/>
            <a:r>
              <a:rPr lang="en-US" sz="2000" dirty="0"/>
              <a:t>A single source of truth for all project related data</a:t>
            </a:r>
          </a:p>
          <a:p>
            <a:pPr lvl="1"/>
            <a:r>
              <a:rPr lang="en-US" sz="2000" dirty="0"/>
              <a:t>Visibility of project costs across all portfolios </a:t>
            </a:r>
          </a:p>
          <a:p>
            <a:pPr lvl="1"/>
            <a:r>
              <a:rPr lang="en-US" sz="2000" dirty="0"/>
              <a:t>Consolidated data to support enhanced reporting of project, program and portfolio health</a:t>
            </a:r>
          </a:p>
          <a:p>
            <a:pPr lvl="1"/>
            <a:r>
              <a:rPr lang="en-US" sz="2000" dirty="0"/>
              <a:t>A mechanism for tracking Benefits Realisation</a:t>
            </a:r>
          </a:p>
          <a:p>
            <a:pPr lvl="1"/>
            <a:r>
              <a:rPr lang="en-US" sz="2000" dirty="0"/>
              <a:t>Insights into Resource Allocation and Utilisation</a:t>
            </a:r>
          </a:p>
          <a:p>
            <a:pPr lvl="1"/>
            <a:r>
              <a:rPr lang="en-US" sz="2000" dirty="0"/>
              <a:t>Real-time Project Status and Health Indicators</a:t>
            </a:r>
          </a:p>
          <a:p>
            <a:pPr lvl="1"/>
            <a:r>
              <a:rPr lang="en-US" sz="2000" dirty="0"/>
              <a:t>Simplified portfolio reporting (Turn a 2-day activity into a 20 minute activity)</a:t>
            </a:r>
          </a:p>
        </p:txBody>
      </p:sp>
      <p:sp>
        <p:nvSpPr>
          <p:cNvPr id="2" name="Title 1"/>
          <p:cNvSpPr>
            <a:spLocks noGrp="1"/>
          </p:cNvSpPr>
          <p:nvPr>
            <p:ph type="title"/>
          </p:nvPr>
        </p:nvSpPr>
        <p:spPr/>
        <p:txBody>
          <a:bodyPr/>
          <a:lstStyle/>
          <a:p>
            <a:r>
              <a:rPr lang="en-US" dirty="0"/>
              <a:t>AGL Solution Objectives</a:t>
            </a:r>
            <a:br>
              <a:rPr lang="en-US" dirty="0"/>
            </a:br>
            <a:r>
              <a:rPr lang="en-US" sz="4000" dirty="0">
                <a:gradFill>
                  <a:gsLst>
                    <a:gs pos="0">
                      <a:schemeClr val="tx2"/>
                    </a:gs>
                    <a:gs pos="100000">
                      <a:schemeClr val="tx2"/>
                    </a:gs>
                  </a:gsLst>
                  <a:lin ang="5400000" scaled="0"/>
                </a:gradFill>
              </a:rPr>
              <a:t>”If you don’t know where you are going, any road will get you there” – Lewis Carroll</a:t>
            </a:r>
          </a:p>
        </p:txBody>
      </p:sp>
    </p:spTree>
    <p:extLst>
      <p:ext uri="{BB962C8B-B14F-4D97-AF65-F5344CB8AC3E}">
        <p14:creationId xmlns:p14="http://schemas.microsoft.com/office/powerpoint/2010/main" val="607903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5-50002_Ignite_Breakout_Template">
  <a:themeElements>
    <a:clrScheme name="Ignite 2016">
      <a:dk1>
        <a:srgbClr val="505050"/>
      </a:dk1>
      <a:lt1>
        <a:srgbClr val="FFFFFF"/>
      </a:lt1>
      <a:dk2>
        <a:srgbClr val="D83B01"/>
      </a:dk2>
      <a:lt2>
        <a:srgbClr val="F8F8F8"/>
      </a:lt2>
      <a:accent1>
        <a:srgbClr val="D83B01"/>
      </a:accent1>
      <a:accent2>
        <a:srgbClr val="0078D7"/>
      </a:accent2>
      <a:accent3>
        <a:srgbClr val="505050"/>
      </a:accent3>
      <a:accent4>
        <a:srgbClr val="D2D2D2"/>
      </a:accent4>
      <a:accent5>
        <a:srgbClr val="FFB900"/>
      </a:accent5>
      <a:accent6>
        <a:srgbClr val="FF8C00"/>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5439">
                  <a:srgbClr val="F8F8F8"/>
                </a:gs>
                <a:gs pos="10000">
                  <a:srgbClr val="F8F8F8"/>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6_16x9_Template.potx" id="{61D5EBA6-A23E-492C-8A07-E4BCB14E768B}" vid="{2C5385DD-25CC-4B4A-8E83-9D91F0EF820F}"/>
    </a:ext>
  </a:extLst>
</a:theme>
</file>

<file path=ppt/theme/theme2.xml><?xml version="1.0" encoding="utf-8"?>
<a:theme xmlns:a="http://schemas.openxmlformats.org/drawingml/2006/main" name="6-30537_Envision 2016 Concurrent Template_Dark">
  <a:themeElements>
    <a:clrScheme name="Ignite Dark">
      <a:dk1>
        <a:srgbClr val="505050"/>
      </a:dk1>
      <a:lt1>
        <a:srgbClr val="FFFFFF"/>
      </a:lt1>
      <a:dk2>
        <a:srgbClr val="D83B01"/>
      </a:dk2>
      <a:lt2>
        <a:srgbClr val="F8F8F8"/>
      </a:lt2>
      <a:accent1>
        <a:srgbClr val="D83B01"/>
      </a:accent1>
      <a:accent2>
        <a:srgbClr val="0078D7"/>
      </a:accent2>
      <a:accent3>
        <a:srgbClr val="D2D2D2"/>
      </a:accent3>
      <a:accent4>
        <a:srgbClr val="FFB900"/>
      </a:accent4>
      <a:accent5>
        <a:srgbClr val="FF8C00"/>
      </a:accent5>
      <a:accent6>
        <a:srgbClr val="00BCF2"/>
      </a:accent6>
      <a:hlink>
        <a:srgbClr val="0078D7"/>
      </a:hlink>
      <a:folHlink>
        <a:srgbClr val="0078D7"/>
      </a:folHlink>
    </a:clrScheme>
    <a:fontScheme name="Custom 2">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6_16x9_Template.potx" id="{61D5EBA6-A23E-492C-8A07-E4BCB14E768B}" vid="{D0C2E7D0-5C17-430B-90AA-64EE87CAC54C}"/>
    </a:ext>
  </a:extLst>
</a:theme>
</file>

<file path=ppt/theme/theme3.xml><?xml version="1.0" encoding="utf-8"?>
<a:theme xmlns:a="http://schemas.openxmlformats.org/drawingml/2006/main" name="1_5-50002_Ignite_Breakout_Template">
  <a:themeElements>
    <a:clrScheme name="Ignite 2016">
      <a:dk1>
        <a:srgbClr val="505050"/>
      </a:dk1>
      <a:lt1>
        <a:srgbClr val="FFFFFF"/>
      </a:lt1>
      <a:dk2>
        <a:srgbClr val="D83B01"/>
      </a:dk2>
      <a:lt2>
        <a:srgbClr val="F8F8F8"/>
      </a:lt2>
      <a:accent1>
        <a:srgbClr val="D83B01"/>
      </a:accent1>
      <a:accent2>
        <a:srgbClr val="0078D7"/>
      </a:accent2>
      <a:accent3>
        <a:srgbClr val="505050"/>
      </a:accent3>
      <a:accent4>
        <a:srgbClr val="D2D2D2"/>
      </a:accent4>
      <a:accent5>
        <a:srgbClr val="FFB900"/>
      </a:accent5>
      <a:accent6>
        <a:srgbClr val="FF8C00"/>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5439">
                  <a:srgbClr val="F8F8F8"/>
                </a:gs>
                <a:gs pos="10000">
                  <a:srgbClr val="F8F8F8"/>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6_16x9_Template.potx" id="{61D5EBA6-A23E-492C-8A07-E4BCB14E768B}" vid="{F00BE584-C693-46FD-AC24-CA0B4C734830}"/>
    </a:ext>
  </a:extLst>
</a:theme>
</file>

<file path=ppt/theme/theme4.xml><?xml version="1.0" encoding="utf-8"?>
<a:theme xmlns:a="http://schemas.openxmlformats.org/drawingml/2006/main" name="3_Drumbeat 2015 Office 365 Template - 16x9 - White Background">
  <a:themeElements>
    <a:clrScheme name="Custom 10">
      <a:dk1>
        <a:srgbClr val="000000"/>
      </a:dk1>
      <a:lt1>
        <a:srgbClr val="FFFFFF"/>
      </a:lt1>
      <a:dk2>
        <a:srgbClr val="EB3C00"/>
      </a:dk2>
      <a:lt2>
        <a:srgbClr val="797A7D"/>
      </a:lt2>
      <a:accent1>
        <a:srgbClr val="EB3C00"/>
      </a:accent1>
      <a:accent2>
        <a:srgbClr val="FF8C00"/>
      </a:accent2>
      <a:accent3>
        <a:srgbClr val="FFB900"/>
      </a:accent3>
      <a:accent4>
        <a:srgbClr val="007233"/>
      </a:accent4>
      <a:accent5>
        <a:srgbClr val="00188F"/>
      </a:accent5>
      <a:accent6>
        <a:srgbClr val="68217A"/>
      </a:accent6>
      <a:hlink>
        <a:srgbClr val="EB3C00"/>
      </a:hlink>
      <a:folHlink>
        <a:srgbClr val="EB3C00"/>
      </a:folHlink>
    </a:clrScheme>
    <a:fontScheme name="Custom 4">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400" spc="-70" dirty="0" smtClean="0">
            <a:gradFill>
              <a:gsLst>
                <a:gs pos="2917">
                  <a:schemeClr val="bg2"/>
                </a:gs>
                <a:gs pos="95000">
                  <a:schemeClr val="bg2"/>
                </a:gs>
              </a:gsLst>
              <a:lin ang="5400000" scaled="0"/>
            </a:gradFill>
          </a:defRPr>
        </a:defPPr>
      </a:lstStyle>
    </a:txDef>
  </a:objectDefaults>
  <a:extraClrSchemeLst/>
  <a:extLst>
    <a:ext uri="{05A4C25C-085E-4340-85A3-A5531E510DB2}">
      <thm15:themeFamily xmlns:thm15="http://schemas.microsoft.com/office/thememl/2012/main" name="Unofficial Office 15 template" id="{93C04A0E-1A35-42AD-82BC-375B9A984624}" vid="{382E9C0A-596C-4885-BB0A-F09C69EDAD90}"/>
    </a:ext>
  </a:extLst>
</a:theme>
</file>

<file path=ppt/theme/theme5.xml><?xml version="1.0" encoding="utf-8"?>
<a:theme xmlns:a="http://schemas.openxmlformats.org/drawingml/2006/main" name="2_5-50002_Ignite_Breakout_Template">
  <a:themeElements>
    <a:clrScheme name="Ignite 2016">
      <a:dk1>
        <a:srgbClr val="505050"/>
      </a:dk1>
      <a:lt1>
        <a:srgbClr val="FFFFFF"/>
      </a:lt1>
      <a:dk2>
        <a:srgbClr val="D83B01"/>
      </a:dk2>
      <a:lt2>
        <a:srgbClr val="F8F8F8"/>
      </a:lt2>
      <a:accent1>
        <a:srgbClr val="D83B01"/>
      </a:accent1>
      <a:accent2>
        <a:srgbClr val="0078D7"/>
      </a:accent2>
      <a:accent3>
        <a:srgbClr val="505050"/>
      </a:accent3>
      <a:accent4>
        <a:srgbClr val="D2D2D2"/>
      </a:accent4>
      <a:accent5>
        <a:srgbClr val="FFB900"/>
      </a:accent5>
      <a:accent6>
        <a:srgbClr val="FF8C00"/>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5439">
                  <a:srgbClr val="F8F8F8"/>
                </a:gs>
                <a:gs pos="10000">
                  <a:srgbClr val="F8F8F8"/>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2016_16x9_Template.potx" id="{CBE293B4-E8CE-4773-8118-C9AFF2860326}" vid="{4A547913-FDF7-4DFF-9D24-2FF6685A0CA8}"/>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ikesCount xmlns="http://schemas.microsoft.com/sharepoint/v3" xsi:nil="true"/>
    <d12e2661e9634d9aa98bbb375f31aced xmlns="01c77077-aee4-4b5f-bd4e-9cd40a6fff29">
      <Terms xmlns="http://schemas.microsoft.com/office/infopath/2007/PartnerControls">
        <TermInfo xmlns="http://schemas.microsoft.com/office/infopath/2007/PartnerControls">
          <TermName xmlns="http://schemas.microsoft.com/office/infopath/2007/PartnerControls">Georgia World Congress Center</TermName>
          <TermId xmlns="http://schemas.microsoft.com/office/infopath/2007/PartnerControls">ea0ece34-59a6-4d43-8d9e-d0f9e2a2f1ce</TermId>
        </TermInfo>
      </Terms>
    </d12e2661e9634d9aa98bbb375f31aced>
    <Event_x0020_Start_x0020_Date xmlns="01c77077-aee4-4b5f-bd4e-9cd40a6fff29">2016-09-25T07:00:00+00:00</Event_x0020_Start_x0020_Date>
    <Target_x0020_Audiences xmlns="8ff673fc-3231-4e3a-893b-6d7f7cd32766" xsi:nil="true"/>
    <iaa5f83406f94009a0f6a3e890699ff7 xmlns="01c77077-aee4-4b5f-bd4e-9cd40a6fff29">
      <Terms xmlns="http://schemas.microsoft.com/office/infopath/2007/PartnerControls">
        <TermInfo xmlns="http://schemas.microsoft.com/office/infopath/2007/PartnerControls">
          <TermName xmlns="http://schemas.microsoft.com/office/infopath/2007/PartnerControls">Atlanta</TermName>
          <TermId xmlns="http://schemas.microsoft.com/office/infopath/2007/PartnerControls">01fb9831-5840-48a0-a576-3e48f42baa53</TermId>
        </TermInfo>
      </Terms>
    </iaa5f83406f94009a0f6a3e890699ff7>
    <External_x0020_Speaker xmlns="01c77077-aee4-4b5f-bd4e-9cd40a6fff29">Yuval Stern, Bill Allars</External_x0020_Speaker>
    <m6878b9dd7994da4ba144f95347d99c6 xmlns="01c77077-aee4-4b5f-bd4e-9cd40a6fff29">
      <Terms xmlns="http://schemas.microsoft.com/office/infopath/2007/PartnerControls"/>
    </m6878b9dd7994da4ba144f95347d99c6>
    <Presentation_x0020_Date xmlns="01c77077-aee4-4b5f-bd4e-9cd40a6fff29">2016-09-29T04:00:00+00:00</Presentation_x0020_Date>
    <fc15c16204564de583b4c942b10d19ec xmlns="01c77077-aee4-4b5f-bd4e-9cd40a6fff29">
      <Terms xmlns="http://schemas.microsoft.com/office/infopath/2007/PartnerControls"/>
    </fc15c16204564de583b4c942b10d19ec>
    <mb2e01f7e2d8413988e28e59aa226eec xmlns="01c77077-aee4-4b5f-bd4e-9cd40a6fff29">
      <Terms xmlns="http://schemas.microsoft.com/office/infopath/2007/PartnerControls">
        <TermInfo xmlns="http://schemas.microsoft.com/office/infopath/2007/PartnerControls">
          <TermName xmlns="http://schemas.microsoft.com/office/infopath/2007/PartnerControls">Microsoft Ignite</TermName>
          <TermId xmlns="http://schemas.microsoft.com/office/infopath/2007/PartnerControls">9323c522-fe4b-4922-816b-10a1920d7afb</TermId>
        </TermInfo>
      </Terms>
    </mb2e01f7e2d8413988e28e59aa226eec>
    <MS_x0020_Content_x0020_Owner xmlns="01c77077-aee4-4b5f-bd4e-9cd40a6fff29">
      <UserInfo>
        <DisplayName/>
        <AccountId xsi:nil="true"/>
        <AccountType/>
      </UserInfo>
    </MS_x0020_Content_x0020_Owner>
    <Session_x0020_Code xmlns="01c77077-aee4-4b5f-bd4e-9cd40a6fff29">BRK1005</Session_x0020_Code>
    <Event_x0020_End_x0020_Date xmlns="01c77077-aee4-4b5f-bd4e-9cd40a6fff29">2016-09-30T07:00:00+00:00</Event_x0020_End_x0020_Date>
    <o1010385baed4da9b5076a6aa651d1e5 xmlns="01c77077-aee4-4b5f-bd4e-9cd40a6fff29">
      <Terms xmlns="http://schemas.microsoft.com/office/infopath/2007/PartnerControls"/>
    </o1010385baed4da9b5076a6aa651d1e5>
    <kc6d1bd9a46e4e5fbbbf99ca3de7a092 xmlns="01c77077-aee4-4b5f-bd4e-9cd40a6fff29">
      <Terms xmlns="http://schemas.microsoft.com/office/infopath/2007/PartnerControls"/>
    </kc6d1bd9a46e4e5fbbbf99ca3de7a092>
    <MS_x0020_Speaker xmlns="01c77077-aee4-4b5f-bd4e-9cd40a6fff29">
      <UserInfo>
        <DisplayName/>
        <AccountId xsi:nil="true"/>
        <AccountType/>
      </UserInfo>
    </MS_x0020_Speaker>
    <TaxKeywordTaxHTField xmlns="230e9df3-be65-4c73-a93b-d1236ebd677e">
      <Terms xmlns="http://schemas.microsoft.com/office/infopath/2007/PartnerControls">
        <TermInfo xmlns="http://schemas.microsoft.com/office/infopath/2007/PartnerControls">
          <TermName xmlns="http://schemas.microsoft.com/office/infopath/2007/PartnerControls">Microsoft Ignite 2016</TermName>
          <TermId xmlns="http://schemas.microsoft.com/office/infopath/2007/PartnerControls">e2f6a88c-86f9-4b25-a2af-b5c3afa8c82a</TermId>
        </TermInfo>
      </Terms>
    </TaxKeywordTaxHTField>
    <TaxCatchAll xmlns="230e9df3-be65-4c73-a93b-d1236ebd677e">
      <Value>174</Value>
      <Value>177</Value>
      <Value>176</Value>
      <Value>175</Value>
    </TaxCatchAll>
    <NumberofDownloads xmlns="230e9df3-be65-4c73-a93b-d1236ebd677e" xsi:nil="true"/>
  </documentManagement>
</p:properties>
</file>

<file path=customXml/item2.xml><?xml version="1.0" encoding="utf-8"?>
<ct:contentTypeSchema xmlns:ct="http://schemas.microsoft.com/office/2006/metadata/contentType" xmlns:ma="http://schemas.microsoft.com/office/2006/metadata/properties/metaAttributes" ct:_="" ma:_="" ma:contentTypeName="PresentationsDoc" ma:contentTypeID="0x01010031DCF4CA090F824DB1E4CCBB6B9D64EA00101E8AAD132F8F4D96340D6376C8BB3E" ma:contentTypeVersion="22" ma:contentTypeDescription="" ma:contentTypeScope="" ma:versionID="8add498658ef06bbcf3bc1f2c97d938c">
  <xsd:schema xmlns:xsd="http://www.w3.org/2001/XMLSchema" xmlns:xs="http://www.w3.org/2001/XMLSchema" xmlns:p="http://schemas.microsoft.com/office/2006/metadata/properties" xmlns:ns1="http://schemas.microsoft.com/sharepoint/v3" xmlns:ns2="01c77077-aee4-4b5f-bd4e-9cd40a6fff29" xmlns:ns3="230e9df3-be65-4c73-a93b-d1236ebd677e" xmlns:ns5="8ff673fc-3231-4e3a-893b-6d7f7cd32766" targetNamespace="http://schemas.microsoft.com/office/2006/metadata/properties" ma:root="true" ma:fieldsID="a14070d067e341e7ddc7e27ecc4a2d88" ns1:_="" ns2:_="" ns3:_="" ns5:_="">
    <xsd:import namespace="http://schemas.microsoft.com/sharepoint/v3"/>
    <xsd:import namespace="01c77077-aee4-4b5f-bd4e-9cd40a6fff29"/>
    <xsd:import namespace="230e9df3-be65-4c73-a93b-d1236ebd677e"/>
    <xsd:import namespace="8ff673fc-3231-4e3a-893b-6d7f7cd32766"/>
    <xsd:element name="properties">
      <xsd:complexType>
        <xsd:sequence>
          <xsd:element name="documentManagement">
            <xsd:complexType>
              <xsd:all>
                <xsd:element ref="ns2:mb2e01f7e2d8413988e28e59aa226eec" minOccurs="0"/>
                <xsd:element ref="ns3:TaxCatchAll" minOccurs="0"/>
                <xsd:element ref="ns3:TaxCatchAllLabel" minOccurs="0"/>
                <xsd:element ref="ns2:iaa5f83406f94009a0f6a3e890699ff7" minOccurs="0"/>
                <xsd:element ref="ns2:d12e2661e9634d9aa98bbb375f31aced" minOccurs="0"/>
                <xsd:element ref="ns2:Event_x0020_Start_x0020_Date" minOccurs="0"/>
                <xsd:element ref="ns2:Event_x0020_End_x0020_Date" minOccurs="0"/>
                <xsd:element ref="ns2:Presentation_x0020_Date" minOccurs="0"/>
                <xsd:element ref="ns2:MS_x0020_Speaker" minOccurs="0"/>
                <xsd:element ref="ns2:External_x0020_Speaker" minOccurs="0"/>
                <xsd:element ref="ns2:o1010385baed4da9b5076a6aa651d1e5" minOccurs="0"/>
                <xsd:element ref="ns2:kc6d1bd9a46e4e5fbbbf99ca3de7a092" minOccurs="0"/>
                <xsd:element ref="ns2:Session_x0020_Code" minOccurs="0"/>
                <xsd:element ref="ns2:MS_x0020_Content_x0020_Owner" minOccurs="0"/>
                <xsd:element ref="ns2:m6878b9dd7994da4ba144f95347d99c6" minOccurs="0"/>
                <xsd:element ref="ns2:fc15c16204564de583b4c942b10d19ec" minOccurs="0"/>
                <xsd:element ref="ns1:AverageRating" minOccurs="0"/>
                <xsd:element ref="ns1:RatingCount" minOccurs="0"/>
                <xsd:element ref="ns1:LikesCount" minOccurs="0"/>
                <xsd:element ref="ns3:TaxKeywordTaxHTField" minOccurs="0"/>
                <xsd:element ref="ns5:Target_x0020_Audiences" minOccurs="0"/>
                <xsd:element ref="ns2:SharedWithUsers" minOccurs="0"/>
                <xsd:element ref="ns2:SharedWithDetails" minOccurs="0"/>
                <xsd:element ref="ns3:NumberofDownloa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31" nillable="true" ma:displayName="Rating (0-5)" ma:decimals="2" ma:description="Average value of all the ratings that have been submitted" ma:internalName="AverageRating" ma:readOnly="true">
      <xsd:simpleType>
        <xsd:restriction base="dms:Number"/>
      </xsd:simpleType>
    </xsd:element>
    <xsd:element name="RatingCount" ma:index="32" nillable="true" ma:displayName="Number of Ratings" ma:decimals="0" ma:description="Number of ratings submitted" ma:internalName="RatingCount" ma:readOnly="true">
      <xsd:simpleType>
        <xsd:restriction base="dms:Number"/>
      </xsd:simpleType>
    </xsd:element>
    <xsd:element name="LikesCount" ma:index="33" nillable="true" ma:displayName="Number of Likes" ma:internalName="LikesCount">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1c77077-aee4-4b5f-bd4e-9cd40a6fff29" elementFormDefault="qualified">
    <xsd:import namespace="http://schemas.microsoft.com/office/2006/documentManagement/types"/>
    <xsd:import namespace="http://schemas.microsoft.com/office/infopath/2007/PartnerControls"/>
    <xsd:element name="mb2e01f7e2d8413988e28e59aa226eec" ma:index="8" nillable="true" ma:taxonomy="true" ma:internalName="mb2e01f7e2d8413988e28e59aa226eec" ma:taxonomyFieldName="Event_x0020_Name" ma:displayName="Event Name" ma:default="" ma:fieldId="{6b2e01f7-e2d8-4139-88e2-8e59aa226eec}" ma:sspId="e385fb40-52d4-4fae-9c5b-3e8ff8a5878e" ma:termSetId="32cfb7b5-aebe-4989-95ed-0d5619f5d6c0" ma:anchorId="eaa4d92a-3824-4a49-92be-7ef169e4e325" ma:open="false" ma:isKeyword="false">
      <xsd:complexType>
        <xsd:sequence>
          <xsd:element ref="pc:Terms" minOccurs="0" maxOccurs="1"/>
        </xsd:sequence>
      </xsd:complexType>
    </xsd:element>
    <xsd:element name="iaa5f83406f94009a0f6a3e890699ff7" ma:index="12" nillable="true" ma:taxonomy="true" ma:internalName="iaa5f83406f94009a0f6a3e890699ff7" ma:taxonomyFieldName="Event_x0020_Location" ma:displayName="Event Location" ma:default="" ma:fieldId="{2aa5f834-06f9-4009-a0f6-a3e890699ff7}" ma:sspId="e385fb40-52d4-4fae-9c5b-3e8ff8a5878e" ma:termSetId="ff02addd-433e-4baa-a831-22be402789db" ma:anchorId="00000000-0000-0000-0000-000000000000" ma:open="false" ma:isKeyword="false">
      <xsd:complexType>
        <xsd:sequence>
          <xsd:element ref="pc:Terms" minOccurs="0" maxOccurs="1"/>
        </xsd:sequence>
      </xsd:complexType>
    </xsd:element>
    <xsd:element name="d12e2661e9634d9aa98bbb375f31aced" ma:index="14" nillable="true" ma:taxonomy="true" ma:internalName="d12e2661e9634d9aa98bbb375f31aced" ma:taxonomyFieldName="Event_x0020_Venue" ma:displayName="Event Venue" ma:default="" ma:fieldId="{d12e2661-e963-4d9a-a98b-bb375f31aced}" ma:sspId="e385fb40-52d4-4fae-9c5b-3e8ff8a5878e" ma:termSetId="ff02addd-433e-4baa-a831-22be402789db" ma:anchorId="d989be80-0593-11e1-be50-0800200c9a66" ma:open="false" ma:isKeyword="false">
      <xsd:complexType>
        <xsd:sequence>
          <xsd:element ref="pc:Terms" minOccurs="0" maxOccurs="1"/>
        </xsd:sequence>
      </xsd:complexType>
    </xsd:element>
    <xsd:element name="Event_x0020_Start_x0020_Date" ma:index="16" nillable="true" ma:displayName="Event Start Date" ma:format="DateOnly" ma:internalName="Event_x0020_Start_x0020_Date">
      <xsd:simpleType>
        <xsd:restriction base="dms:DateTime"/>
      </xsd:simpleType>
    </xsd:element>
    <xsd:element name="Event_x0020_End_x0020_Date" ma:index="17" nillable="true" ma:displayName="Event End Date" ma:format="DateOnly" ma:internalName="Event_x0020_End_x0020_Date">
      <xsd:simpleType>
        <xsd:restriction base="dms:DateTime"/>
      </xsd:simpleType>
    </xsd:element>
    <xsd:element name="Presentation_x0020_Date" ma:index="18" nillable="true" ma:displayName="Presentation Date" ma:format="DateOnly" ma:internalName="Presentation_x0020_Date">
      <xsd:simpleType>
        <xsd:restriction base="dms:DateTime"/>
      </xsd:simpleType>
    </xsd:element>
    <xsd:element name="MS_x0020_Speaker" ma:index="19" nillable="true" ma:displayName="MS Speaker" ma:list="UserInfo" ma:SharePointGroup="0" ma:internalName="MS_x0020_Speaker"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Speaker" ma:index="20" nillable="true" ma:displayName="External Speaker" ma:internalName="External_x0020_Speaker">
      <xsd:simpleType>
        <xsd:restriction base="dms:Text">
          <xsd:maxLength value="255"/>
        </xsd:restriction>
      </xsd:simpleType>
    </xsd:element>
    <xsd:element name="o1010385baed4da9b5076a6aa651d1e5" ma:index="21" nillable="true" ma:taxonomy="true" ma:internalName="o1010385baed4da9b5076a6aa651d1e5" ma:taxonomyFieldName="Product" ma:displayName="Product" ma:default="" ma:fieldId="{81010385-baed-4da9-b507-6a6aa651d1e5}" ma:taxonomyMulti="true" ma:sspId="e385fb40-52d4-4fae-9c5b-3e8ff8a5878e" ma:termSetId="e8298524-23d5-441d-8e61-21bed1c2c470" ma:anchorId="00000000-0000-0000-0000-000000000000" ma:open="false" ma:isKeyword="false">
      <xsd:complexType>
        <xsd:sequence>
          <xsd:element ref="pc:Terms" minOccurs="0" maxOccurs="1"/>
        </xsd:sequence>
      </xsd:complexType>
    </xsd:element>
    <xsd:element name="kc6d1bd9a46e4e5fbbbf99ca3de7a092" ma:index="23" nillable="true" ma:taxonomy="true" ma:internalName="kc6d1bd9a46e4e5fbbbf99ca3de7a092" ma:taxonomyFieldName="Campaign" ma:displayName="Campaign" ma:default="" ma:fieldId="{4c6d1bd9-a46e-4e5f-bbbf-99ca3de7a092}" ma:taxonomyMulti="true" ma:sspId="e385fb40-52d4-4fae-9c5b-3e8ff8a5878e" ma:termSetId="eb6054b1-3a98-4c79-97b4-d20150dd266e" ma:anchorId="a7bf803d-fc4f-4bb4-903c-88e76437cc17" ma:open="false" ma:isKeyword="false">
      <xsd:complexType>
        <xsd:sequence>
          <xsd:element ref="pc:Terms" minOccurs="0" maxOccurs="1"/>
        </xsd:sequence>
      </xsd:complexType>
    </xsd:element>
    <xsd:element name="Session_x0020_Code" ma:index="25" nillable="true" ma:displayName="Session Code" ma:internalName="Session_x0020_Code">
      <xsd:simpleType>
        <xsd:restriction base="dms:Text">
          <xsd:maxLength value="255"/>
        </xsd:restriction>
      </xsd:simpleType>
    </xsd:element>
    <xsd:element name="MS_x0020_Content_x0020_Owner" ma:index="26" nillable="true" ma:displayName="MS Content Owner" ma:list="UserInfo" ma:SharePointGroup="0" ma:internalName="MS_x0020_Content_x0020_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6878b9dd7994da4ba144f95347d99c6" ma:index="27" nillable="true" ma:taxonomy="true" ma:internalName="m6878b9dd7994da4ba144f95347d99c6" ma:taxonomyFieldName="Track" ma:displayName="Track" ma:readOnly="false" ma:default="" ma:fieldId="{66878b9d-d799-4da4-ba14-4f95347d99c6}" ma:sspId="e385fb40-52d4-4fae-9c5b-3e8ff8a5878e" ma:termSetId="8113a965-58e2-4a85-99b9-55376be5482e" ma:anchorId="00000000-0000-0000-0000-000000000000" ma:open="true" ma:isKeyword="false">
      <xsd:complexType>
        <xsd:sequence>
          <xsd:element ref="pc:Terms" minOccurs="0" maxOccurs="1"/>
        </xsd:sequence>
      </xsd:complexType>
    </xsd:element>
    <xsd:element name="fc15c16204564de583b4c942b10d19ec" ma:index="29" nillable="true" ma:taxonomy="true" ma:internalName="fc15c16204564de583b4c942b10d19ec" ma:taxonomyFieldName="Audience1" ma:displayName="Audience" ma:default="" ma:fieldId="{fc15c162-0456-4de5-83b4-c942b10d19ec}" ma:taxonomyMulti="true" ma:sspId="e385fb40-52d4-4fae-9c5b-3e8ff8a5878e" ma:termSetId="02c0b350-7782-44ed-b079-a5ef0c1b9fe9" ma:anchorId="00000000-0000-0000-0000-000000000000" ma:open="false" ma:isKeyword="false">
      <xsd:complexType>
        <xsd:sequence>
          <xsd:element ref="pc:Terms" minOccurs="0" maxOccurs="1"/>
        </xsd:sequence>
      </xsd:complexType>
    </xsd:element>
    <xsd:element name="SharedWithUsers" ma:index="3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9" nillable="true" ma:displayName="Taxonomy Catch All Column" ma:description="" ma:hidden="true" ma:list="{0d8ba32e-6f24-4e39-985b-e3fd5ec6bdb7}" ma:internalName="TaxCatchAll" ma:showField="CatchAllData" ma:web="01c77077-aee4-4b5f-bd4e-9cd40a6fff29">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description="" ma:hidden="true" ma:list="{0d8ba32e-6f24-4e39-985b-e3fd5ec6bdb7}" ma:internalName="TaxCatchAllLabel" ma:readOnly="true" ma:showField="CatchAllDataLabel" ma:web="01c77077-aee4-4b5f-bd4e-9cd40a6fff29">
      <xsd:complexType>
        <xsd:complexContent>
          <xsd:extension base="dms:MultiChoiceLookup">
            <xsd:sequence>
              <xsd:element name="Value" type="dms:Lookup" maxOccurs="unbounded" minOccurs="0" nillable="true"/>
            </xsd:sequence>
          </xsd:extension>
        </xsd:complexContent>
      </xsd:complexType>
    </xsd:element>
    <xsd:element name="TaxKeywordTaxHTField" ma:index="35" nillable="true" ma:taxonomy="true" ma:internalName="TaxKeywordTaxHTField" ma:taxonomyFieldName="TaxKeyword" ma:displayName="Enterprise Keywords" ma:fieldId="{23f27201-bee3-471e-b2e7-b64fd8b7ca38}" ma:taxonomyMulti="true" ma:sspId="e385fb40-52d4-4fae-9c5b-3e8ff8a5878e" ma:termSetId="00000000-0000-0000-0000-000000000000" ma:anchorId="00000000-0000-0000-0000-000000000000" ma:open="true" ma:isKeyword="true">
      <xsd:complexType>
        <xsd:sequence>
          <xsd:element ref="pc:Terms" minOccurs="0" maxOccurs="1"/>
        </xsd:sequence>
      </xsd:complexType>
    </xsd:element>
    <xsd:element name="NumberofDownloads" ma:index="40" nillable="true" ma:displayName="NumberofDownloads" ma:internalName="NumberofDownloads">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ff673fc-3231-4e3a-893b-6d7f7cd32766" elementFormDefault="qualified">
    <xsd:import namespace="http://schemas.microsoft.com/office/2006/documentManagement/types"/>
    <xsd:import namespace="http://schemas.microsoft.com/office/infopath/2007/PartnerControls"/>
    <xsd:element name="Target_x0020_Audiences" ma:index="37" nillable="true" ma:displayName="Target Audiences" ma:internalName="Target_x0020_Audiences">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ma:index="34"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990F116-B58F-4255-B05B-DA3808E0E5C6}">
  <ds:schemaRefs>
    <ds:schemaRef ds:uri="01c77077-aee4-4b5f-bd4e-9cd40a6fff29"/>
    <ds:schemaRef ds:uri="http://schemas.microsoft.com/sharepoint/v3"/>
    <ds:schemaRef ds:uri="http://purl.org/dc/dcmitype/"/>
    <ds:schemaRef ds:uri="http://purl.org/dc/terms/"/>
    <ds:schemaRef ds:uri="http://schemas.microsoft.com/office/2006/documentManagement/types"/>
    <ds:schemaRef ds:uri="http://purl.org/dc/elements/1.1/"/>
    <ds:schemaRef ds:uri="http://schemas.microsoft.com/office/2006/metadata/properties"/>
    <ds:schemaRef ds:uri="http://schemas.microsoft.com/office/infopath/2007/PartnerControls"/>
    <ds:schemaRef ds:uri="230e9df3-be65-4c73-a93b-d1236ebd677e"/>
    <ds:schemaRef ds:uri="http://schemas.openxmlformats.org/package/2006/metadata/core-properties"/>
    <ds:schemaRef ds:uri="8ff673fc-3231-4e3a-893b-6d7f7cd32766"/>
    <ds:schemaRef ds:uri="http://www.w3.org/XML/1998/namespace"/>
  </ds:schemaRefs>
</ds:datastoreItem>
</file>

<file path=customXml/itemProps2.xml><?xml version="1.0" encoding="utf-8"?>
<ds:datastoreItem xmlns:ds="http://schemas.openxmlformats.org/officeDocument/2006/customXml" ds:itemID="{6D8F288A-5131-4E80-AB86-F10FC037383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1c77077-aee4-4b5f-bd4e-9cd40a6fff29"/>
    <ds:schemaRef ds:uri="230e9df3-be65-4c73-a93b-d1236ebd677e"/>
    <ds:schemaRef ds:uri="8ff673fc-3231-4e3a-893b-6d7f7cd3276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58FDAC0-319D-4A54-8D8E-1D42CB1F800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17514</TotalTime>
  <Words>2150</Words>
  <Application>Microsoft Office PowerPoint</Application>
  <PresentationFormat>Custom</PresentationFormat>
  <Paragraphs>418</Paragraphs>
  <Slides>34</Slides>
  <Notes>16</Notes>
  <HiddenSlides>0</HiddenSlides>
  <MMClips>0</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34</vt:i4>
      </vt:variant>
    </vt:vector>
  </HeadingPairs>
  <TitlesOfParts>
    <vt:vector size="50" baseType="lpstr">
      <vt:lpstr>MS PGothic</vt:lpstr>
      <vt:lpstr>Arial</vt:lpstr>
      <vt:lpstr>Arial Black</vt:lpstr>
      <vt:lpstr>Calibri</vt:lpstr>
      <vt:lpstr>Cambria</vt:lpstr>
      <vt:lpstr>Consolas</vt:lpstr>
      <vt:lpstr>Segoe UI</vt:lpstr>
      <vt:lpstr>Segoe UI Light</vt:lpstr>
      <vt:lpstr>Segoe UI Semibold</vt:lpstr>
      <vt:lpstr>Symbol</vt:lpstr>
      <vt:lpstr>Wingdings</vt:lpstr>
      <vt:lpstr>5-50002_Ignite_Breakout_Template</vt:lpstr>
      <vt:lpstr>6-30537_Envision 2016 Concurrent Template_Dark</vt:lpstr>
      <vt:lpstr>1_5-50002_Ignite_Breakout_Template</vt:lpstr>
      <vt:lpstr>3_Drumbeat 2015 Office 365 Template - 16x9 - White Background</vt:lpstr>
      <vt:lpstr>2_5-50002_Ignite_Breakout_Template</vt:lpstr>
      <vt:lpstr>Learn how to establish a successful Project &amp; Portfolio Practice, First Hand</vt:lpstr>
      <vt:lpstr>Agenda</vt:lpstr>
      <vt:lpstr>Benefits of PPM</vt:lpstr>
      <vt:lpstr>Benefits of PPM</vt:lpstr>
      <vt:lpstr>Attend the Project sessions</vt:lpstr>
      <vt:lpstr>The AGL Experience</vt:lpstr>
      <vt:lpstr>AGL </vt:lpstr>
      <vt:lpstr>AGL Solution Objectives A road with no destination is always long – Ash Grunwald</vt:lpstr>
      <vt:lpstr>AGL Solution Objectives ”If you don’t know where you are going, any road will get you there” – Lewis Carroll</vt:lpstr>
      <vt:lpstr>Why Microsoft PPM? Moving from the Dark Ages to the Age of Enlightenment</vt:lpstr>
      <vt:lpstr>Solution Lifecycle &amp; Process PPM in 3 months (It can be done, for less than you think)</vt:lpstr>
      <vt:lpstr>PPM Methodology Waterfall, Agile &amp; Hybrids</vt:lpstr>
      <vt:lpstr>Tool Implementation (Or Tips for Young Players)</vt:lpstr>
      <vt:lpstr>The Stryker Experience &amp; Words of Wisdom from Projility</vt:lpstr>
      <vt:lpstr>Stryker at a glance</vt:lpstr>
      <vt:lpstr>Depth and specialization</vt:lpstr>
      <vt:lpstr>Project Background</vt:lpstr>
      <vt:lpstr>Objectives</vt:lpstr>
      <vt:lpstr>The decision to use Microsoft PPM</vt:lpstr>
      <vt:lpstr>Solution Lifecycle:</vt:lpstr>
      <vt:lpstr>Methodology for PPM implementation</vt:lpstr>
      <vt:lpstr>Tool Implementation</vt:lpstr>
      <vt:lpstr>PPM Deployment</vt:lpstr>
      <vt:lpstr>PPM Deployment</vt:lpstr>
      <vt:lpstr>PPM Deployment</vt:lpstr>
      <vt:lpstr>PPM Deployment</vt:lpstr>
      <vt:lpstr>Lessons Learned</vt:lpstr>
      <vt:lpstr>Best Practice</vt:lpstr>
      <vt:lpstr>Contact Information</vt:lpstr>
      <vt:lpstr>Q&amp;A</vt:lpstr>
      <vt:lpstr>Deploy, ramp-up on new services and onboard new  users with Microsoft FastTrack:  http://fasttrack.microsoft.com/ </vt:lpstr>
      <vt:lpstr>Join the Microsoft Tech Community  to collaborate, share, and learn  from the experts:  http://techcommunity.microsoft.com </vt:lpstr>
      <vt:lpstr>PowerPoint Presentation</vt:lpstr>
      <vt:lpstr>PowerPoint Presentation</vt:lpstr>
    </vt:vector>
  </TitlesOfParts>
  <Manager/>
  <Company>Microsoft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Establish a successful Project and Portfolio Management practice</dc:title>
  <dc:subject>&lt;Speech title here&gt;</dc:subject>
  <dc:creator>&lt;Speaker name here&gt;</dc:creator>
  <cp:keywords>Microsoft Ignite 2016</cp:keywords>
  <dc:description>Template: Mitchell Derrey, Silverfox Productions_x000d_
Formatting: _x000d_
Audience Type:</dc:description>
  <cp:lastModifiedBy>MS Events 0093</cp:lastModifiedBy>
  <cp:revision>479</cp:revision>
  <dcterms:created xsi:type="dcterms:W3CDTF">2014-06-10T19:28:25Z</dcterms:created>
  <dcterms:modified xsi:type="dcterms:W3CDTF">2016-09-29T13:41:34Z</dcterms:modified>
  <cp:category>Microsoft Ignite 2016</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0x01010031DCF4CA090F824DB1E4CCBB6B9D64EA00101E8AAD132F8F4D96340D6376C8BB3E</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177;#Georgia World Congress Center|ea0ece34-59a6-4d43-8d9e-d0f9e2a2f1ce</vt:lpwstr>
  </property>
  <property fmtid="{D5CDD505-2E9C-101B-9397-08002B2CF9AE}" pid="7" name="Track">
    <vt:lpwstr/>
  </property>
  <property fmtid="{D5CDD505-2E9C-101B-9397-08002B2CF9AE}" pid="8" name="Event Location">
    <vt:lpwstr>176;#Atlanta|01fb9831-5840-48a0-a576-3e48f42baa53</vt:lpwstr>
  </property>
  <property fmtid="{D5CDD505-2E9C-101B-9397-08002B2CF9AE}" pid="9" name="Campaign">
    <vt:lpwstr/>
  </property>
  <property fmtid="{D5CDD505-2E9C-101B-9397-08002B2CF9AE}" pid="10" name="IsMyDocuments">
    <vt:bool>true</vt:bool>
  </property>
  <property fmtid="{D5CDD505-2E9C-101B-9397-08002B2CF9AE}" pid="11" name="TaxKeyword">
    <vt:lpwstr>174;#Microsoft Ignite 2016|e2f6a88c-86f9-4b25-a2af-b5c3afa8c82a</vt:lpwstr>
  </property>
  <property fmtid="{D5CDD505-2E9C-101B-9397-08002B2CF9AE}" pid="12" name="Audience1">
    <vt:lpwstr/>
  </property>
  <property fmtid="{D5CDD505-2E9C-101B-9397-08002B2CF9AE}" pid="13" name="Event Name">
    <vt:lpwstr>175;#Microsoft Ignite|9323c522-fe4b-4922-816b-10a1920d7afb</vt:lpwstr>
  </property>
</Properties>
</file>