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1"/>
  </p:notesMasterIdLst>
  <p:sldIdLst>
    <p:sldId id="256" r:id="rId2"/>
    <p:sldId id="284" r:id="rId3"/>
    <p:sldId id="288" r:id="rId4"/>
    <p:sldId id="289" r:id="rId5"/>
    <p:sldId id="299" r:id="rId6"/>
    <p:sldId id="259" r:id="rId7"/>
    <p:sldId id="304" r:id="rId8"/>
    <p:sldId id="301" r:id="rId9"/>
    <p:sldId id="280" r:id="rId10"/>
  </p:sldIdLst>
  <p:sldSz cx="9144000" cy="5143500" type="screen16x9"/>
  <p:notesSz cx="6858000" cy="9144000"/>
  <p:embeddedFontLst>
    <p:embeddedFont>
      <p:font typeface="Titillium Web" panose="020B0604020202020204" charset="0"/>
      <p:regular r:id="rId12"/>
      <p:bold r:id="rId13"/>
      <p:italic r:id="rId14"/>
      <p:boldItalic r:id="rId15"/>
    </p:embeddedFont>
    <p:embeddedFont>
      <p:font typeface="Bradley Hand ITC" panose="03070402050302030203" pitchFamily="66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Haffner" initials="SH" lastIdx="10" clrIdx="0">
    <p:extLst>
      <p:ext uri="{19B8F6BF-5375-455C-9EA6-DF929625EA0E}">
        <p15:presenceInfo xmlns:p15="http://schemas.microsoft.com/office/powerpoint/2012/main" userId="de58363a5d3ea2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128"/>
    <a:srgbClr val="212C37"/>
    <a:srgbClr val="BB3983"/>
    <a:srgbClr val="ED1066"/>
    <a:srgbClr val="31BFC7"/>
    <a:srgbClr val="C30101"/>
    <a:srgbClr val="C40033"/>
    <a:srgbClr val="12A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6B9E73-BC1A-4D5B-A453-A68211EB2D2B}">
  <a:tblStyle styleId="{E86B9E73-BC1A-4D5B-A453-A68211EB2D2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7916" autoAdjust="0"/>
  </p:normalViewPr>
  <p:slideViewPr>
    <p:cSldViewPr snapToGrid="0">
      <p:cViewPr varScale="1">
        <p:scale>
          <a:sx n="102" d="100"/>
          <a:sy n="102" d="100"/>
        </p:scale>
        <p:origin x="186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2963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9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2393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32179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Font typeface="+mj-lt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4684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</p:spTree>
    <p:extLst>
      <p:ext uri="{BB962C8B-B14F-4D97-AF65-F5344CB8AC3E}">
        <p14:creationId xmlns:p14="http://schemas.microsoft.com/office/powerpoint/2010/main" val="380523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97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8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13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212C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79000" y="1920450"/>
            <a:ext cx="54300" cy="1191900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412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07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half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4578000" cy="5143499"/>
          </a:xfrm>
          <a:prstGeom prst="rect">
            <a:avLst/>
          </a:prstGeom>
          <a:solidFill>
            <a:srgbClr val="212C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1" name="Shape 51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42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ackground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2291999" cy="5143499"/>
          </a:xfrm>
          <a:prstGeom prst="rect">
            <a:avLst/>
          </a:prstGeom>
          <a:solidFill>
            <a:srgbClr val="212C37">
              <a:alpha val="82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341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33300" y="4285675"/>
            <a:ext cx="8053499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579000" y="4467900"/>
            <a:ext cx="54300" cy="675599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5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69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2593499"/>
          </a:xfrm>
          <a:prstGeom prst="rect">
            <a:avLst/>
          </a:prstGeom>
          <a:solidFill>
            <a:srgbClr val="212C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307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colo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3590855"/>
            <a:ext cx="9144000" cy="1552645"/>
          </a:xfrm>
          <a:prstGeom prst="rect">
            <a:avLst/>
          </a:prstGeom>
          <a:solidFill>
            <a:srgbClr val="212C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50"/>
          <p:cNvSpPr/>
          <p:nvPr userDrawn="1"/>
        </p:nvSpPr>
        <p:spPr>
          <a:xfrm>
            <a:off x="579000" y="4029377"/>
            <a:ext cx="54300" cy="675599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9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212C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79000" y="1722000"/>
            <a:ext cx="54300" cy="1363200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4638300" cy="1159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826350" y="2763850"/>
            <a:ext cx="76319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577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9750"/>
            <a:ext cx="7726799" cy="5162999"/>
          </a:xfrm>
          <a:prstGeom prst="rect">
            <a:avLst/>
          </a:prstGeom>
          <a:solidFill>
            <a:srgbClr val="212C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261050" y="1058150"/>
            <a:ext cx="5404499" cy="274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/>
          <p:nvPr/>
        </p:nvSpPr>
        <p:spPr>
          <a:xfrm>
            <a:off x="439873" y="742343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1605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9750"/>
            <a:ext cx="4578927" cy="5162999"/>
          </a:xfrm>
          <a:prstGeom prst="rect">
            <a:avLst/>
          </a:prstGeom>
          <a:solidFill>
            <a:srgbClr val="212C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24633" y="734004"/>
            <a:ext cx="3331731" cy="356783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/>
          <p:nvPr/>
        </p:nvSpPr>
        <p:spPr>
          <a:xfrm>
            <a:off x="107364" y="-9750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 dirty="0">
                <a:solidFill>
                  <a:srgbClr val="FFFFFF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96321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44425" y="1586325"/>
            <a:ext cx="5971499" cy="3148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lvl="0" indent="-342900">
              <a:spcBef>
                <a:spcPts val="0"/>
              </a:spcBef>
              <a:buClr>
                <a:srgbClr val="ED1066"/>
              </a:buClr>
              <a:buFont typeface="Arial" panose="020B0604020202020204" pitchFamily="34" charset="0"/>
              <a:buChar char="•"/>
              <a:defRPr>
                <a:solidFill>
                  <a:srgbClr val="212C37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4" name="Shape 24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50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44424" y="1584700"/>
            <a:ext cx="3267300" cy="321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308498" y="1584700"/>
            <a:ext cx="3267300" cy="321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37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44425" y="1610450"/>
            <a:ext cx="2257199" cy="331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3217285" y="1610450"/>
            <a:ext cx="2257199" cy="331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5590146" y="1610450"/>
            <a:ext cx="2257199" cy="331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05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70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212C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ED10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1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23798" y="1586325"/>
            <a:ext cx="6092099" cy="314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004E"/>
              </a:buClr>
              <a:buSzPct val="1000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4692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76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826350" y="746761"/>
            <a:ext cx="8172870" cy="193226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Introducing C# Developers to Building Games with Unity - For the Hobby Developer</a:t>
            </a:r>
            <a:endParaRPr lang="en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Stacey Haffner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4294967295"/>
          </p:nvPr>
        </p:nvSpPr>
        <p:spPr>
          <a:xfrm>
            <a:off x="4378325" y="3855116"/>
            <a:ext cx="4765675" cy="32035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b="1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chemeClr val="bg1"/>
                </a:solidFill>
              </a:rPr>
              <a:t>Twitter: </a:t>
            </a:r>
            <a:r>
              <a:rPr lang="en" dirty="0">
                <a:solidFill>
                  <a:schemeClr val="bg1"/>
                </a:solidFill>
              </a:rPr>
              <a:t>@yecats131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title" idx="4294967295"/>
          </p:nvPr>
        </p:nvSpPr>
        <p:spPr>
          <a:xfrm>
            <a:off x="634182" y="3932391"/>
            <a:ext cx="3227388" cy="857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>
                <a:solidFill>
                  <a:schemeClr val="bg1"/>
                </a:solidFill>
              </a:rPr>
              <a:t>Hello!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825">
            <a:off x="3843479" y="663136"/>
            <a:ext cx="4946834" cy="2782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">
              <a:schemeClr val="accent1">
                <a:alpha val="40000"/>
              </a:schemeClr>
            </a:glow>
            <a:outerShdw blurRad="55000" dist="12700" dir="36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347">
            <a:off x="343548" y="602401"/>
            <a:ext cx="4946834" cy="2782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">
              <a:schemeClr val="accent1">
                <a:alpha val="40000"/>
              </a:schemeClr>
            </a:glow>
            <a:outerShdw blurRad="55000" dist="12700" dir="36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 rot="21247939">
            <a:off x="119490" y="278580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latin typeface="Bradley Hand ITC" panose="03070402050302030203" pitchFamily="66" charset="0"/>
              </a:rPr>
              <a:t>Dumpster Dash (Android/PC)</a:t>
            </a:r>
          </a:p>
        </p:txBody>
      </p:sp>
      <p:sp>
        <p:nvSpPr>
          <p:cNvPr id="9" name="TextBox 8"/>
          <p:cNvSpPr txBox="1"/>
          <p:nvPr/>
        </p:nvSpPr>
        <p:spPr>
          <a:xfrm rot="432923">
            <a:off x="6281709" y="367914"/>
            <a:ext cx="263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latin typeface="Bradley Hand ITC" panose="03070402050302030203" pitchFamily="66" charset="0"/>
              </a:rPr>
              <a:t>Java Tapper(Android/PC)</a:t>
            </a:r>
          </a:p>
        </p:txBody>
      </p:sp>
    </p:spTree>
    <p:extLst>
      <p:ext uri="{BB962C8B-B14F-4D97-AF65-F5344CB8AC3E}">
        <p14:creationId xmlns:p14="http://schemas.microsoft.com/office/powerpoint/2010/main" val="1736761442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4294967295"/>
          </p:nvPr>
        </p:nvSpPr>
        <p:spPr>
          <a:xfrm>
            <a:off x="4378325" y="3855116"/>
            <a:ext cx="4765675" cy="32035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b="1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chemeClr val="bg1"/>
                </a:solidFill>
              </a:rPr>
              <a:t>Twitter: </a:t>
            </a:r>
            <a:r>
              <a:rPr lang="en" dirty="0">
                <a:solidFill>
                  <a:schemeClr val="bg1"/>
                </a:solidFill>
              </a:rPr>
              <a:t>@yecats131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title" idx="4294967295"/>
          </p:nvPr>
        </p:nvSpPr>
        <p:spPr>
          <a:xfrm>
            <a:off x="634182" y="3932391"/>
            <a:ext cx="3227388" cy="857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>
                <a:solidFill>
                  <a:schemeClr val="bg1"/>
                </a:solidFill>
              </a:rPr>
              <a:t>Hello!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82" y="183278"/>
            <a:ext cx="5030028" cy="3544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">
              <a:schemeClr val="accent1">
                <a:alpha val="40000"/>
              </a:schemeClr>
            </a:glow>
            <a:outerShdw blurRad="55000" dist="12700" dir="36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435"/>
          <a:stretch/>
        </p:blipFill>
        <p:spPr>
          <a:xfrm>
            <a:off x="4862487" y="574035"/>
            <a:ext cx="3797350" cy="276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">
              <a:schemeClr val="accent1">
                <a:alpha val="40000"/>
              </a:schemeClr>
            </a:glow>
            <a:outerShdw blurRad="55000" dist="12700" dir="36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97174" y="183104"/>
            <a:ext cx="27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latin typeface="Bradley Hand ITC" panose="03070402050302030203" pitchFamily="66" charset="0"/>
              </a:rPr>
              <a:t>Operation </a:t>
            </a:r>
            <a:r>
              <a:rPr lang="en-US" sz="1800" b="1" dirty="0" err="1">
                <a:latin typeface="Bradley Hand ITC" panose="03070402050302030203" pitchFamily="66" charset="0"/>
              </a:rPr>
              <a:t>Brasnodar</a:t>
            </a:r>
            <a:r>
              <a:rPr lang="en-US" sz="1800" b="1" dirty="0">
                <a:latin typeface="Bradley Hand ITC" panose="03070402050302030203" pitchFamily="66" charset="0"/>
              </a:rPr>
              <a:t> (PC)</a:t>
            </a:r>
          </a:p>
        </p:txBody>
      </p:sp>
    </p:spTree>
    <p:extLst>
      <p:ext uri="{BB962C8B-B14F-4D97-AF65-F5344CB8AC3E}">
        <p14:creationId xmlns:p14="http://schemas.microsoft.com/office/powerpoint/2010/main" val="1221497310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4294967295"/>
          </p:nvPr>
        </p:nvSpPr>
        <p:spPr>
          <a:xfrm>
            <a:off x="4378325" y="3855116"/>
            <a:ext cx="4765675" cy="32035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b="1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chemeClr val="bg1"/>
                </a:solidFill>
              </a:rPr>
              <a:t>Twitter: </a:t>
            </a:r>
            <a:r>
              <a:rPr lang="en" dirty="0">
                <a:solidFill>
                  <a:schemeClr val="bg1"/>
                </a:solidFill>
              </a:rPr>
              <a:t>@yecats131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title" idx="4294967295"/>
          </p:nvPr>
        </p:nvSpPr>
        <p:spPr>
          <a:xfrm>
            <a:off x="634182" y="3932391"/>
            <a:ext cx="3227388" cy="857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>
                <a:solidFill>
                  <a:schemeClr val="bg1"/>
                </a:solidFill>
              </a:rPr>
              <a:t>Hello!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7368" y="73293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latin typeface="Bradley Hand ITC" panose="03070402050302030203" pitchFamily="66" charset="0"/>
              </a:rPr>
              <a:t>Battle Tub (PC)</a:t>
            </a: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53" y="442626"/>
            <a:ext cx="5838472" cy="3284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">
              <a:schemeClr val="accent1">
                <a:alpha val="40000"/>
              </a:schemeClr>
            </a:glow>
            <a:outerShdw blurRad="55000" dist="12700" dir="36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870652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6166" y="429224"/>
            <a:ext cx="3226800" cy="150752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Extreme Monster Truck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935" r="20322"/>
          <a:stretch/>
        </p:blipFill>
        <p:spPr>
          <a:xfrm>
            <a:off x="3771900" y="-574"/>
            <a:ext cx="5372101" cy="514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3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826349" y="1519225"/>
            <a:ext cx="6224899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" dirty="0"/>
            </a:br>
            <a:r>
              <a:rPr lang="en" dirty="0"/>
              <a:t>Unity Engine  - The Basics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83820" y="123248"/>
            <a:ext cx="8869680" cy="1339330"/>
            <a:chOff x="83820" y="123248"/>
            <a:chExt cx="8869680" cy="1339330"/>
          </a:xfrm>
        </p:grpSpPr>
        <p:sp>
          <p:nvSpPr>
            <p:cNvPr id="5" name="Rectangle 4"/>
            <p:cNvSpPr/>
            <p:nvPr/>
          </p:nvSpPr>
          <p:spPr>
            <a:xfrm>
              <a:off x="83820" y="123248"/>
              <a:ext cx="8869680" cy="1339330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60912" y="203200"/>
              <a:ext cx="2080708" cy="317791"/>
            </a:xfrm>
            <a:prstGeom prst="rect">
              <a:avLst/>
            </a:prstGeom>
            <a:solidFill>
              <a:srgbClr val="31BFC7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Awake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60912" y="620051"/>
              <a:ext cx="2080708" cy="317791"/>
            </a:xfrm>
            <a:prstGeom prst="rect">
              <a:avLst/>
            </a:prstGeom>
            <a:solidFill>
              <a:srgbClr val="31BFC7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OnEnable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60912" y="1067382"/>
              <a:ext cx="2080708" cy="317791"/>
            </a:xfrm>
            <a:prstGeom prst="rect">
              <a:avLst/>
            </a:prstGeom>
            <a:solidFill>
              <a:srgbClr val="31BFC7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Start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780" y="547151"/>
              <a:ext cx="2575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Initialization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820" y="3199421"/>
            <a:ext cx="8869680" cy="497548"/>
            <a:chOff x="83820" y="3199421"/>
            <a:chExt cx="8869680" cy="497548"/>
          </a:xfrm>
        </p:grpSpPr>
        <p:sp>
          <p:nvSpPr>
            <p:cNvPr id="21" name="Rectangle 20"/>
            <p:cNvSpPr/>
            <p:nvPr/>
          </p:nvSpPr>
          <p:spPr>
            <a:xfrm>
              <a:off x="83820" y="3199421"/>
              <a:ext cx="8869680" cy="497548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60912" y="3288030"/>
              <a:ext cx="2080708" cy="317791"/>
            </a:xfrm>
            <a:prstGeom prst="rect">
              <a:avLst/>
            </a:prstGeom>
            <a:solidFill>
              <a:srgbClr val="BB3983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OnMouseXXX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780" y="3276381"/>
              <a:ext cx="2575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Input Events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3820" y="1544612"/>
            <a:ext cx="8869680" cy="1580532"/>
            <a:chOff x="83820" y="1544612"/>
            <a:chExt cx="8869680" cy="1580532"/>
          </a:xfrm>
        </p:grpSpPr>
        <p:sp>
          <p:nvSpPr>
            <p:cNvPr id="14" name="Rectangle 13"/>
            <p:cNvSpPr/>
            <p:nvPr/>
          </p:nvSpPr>
          <p:spPr>
            <a:xfrm>
              <a:off x="83820" y="1544612"/>
              <a:ext cx="8869680" cy="1580532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60912" y="1577340"/>
              <a:ext cx="2080708" cy="317791"/>
            </a:xfrm>
            <a:prstGeom prst="rect">
              <a:avLst/>
            </a:prstGeom>
            <a:solidFill>
              <a:srgbClr val="212C37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FixedUpdate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60912" y="2333281"/>
              <a:ext cx="2080708" cy="317791"/>
            </a:xfrm>
            <a:prstGeom prst="rect">
              <a:avLst/>
            </a:prstGeom>
            <a:solidFill>
              <a:srgbClr val="212C37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OnTriggerXXX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60912" y="2720922"/>
              <a:ext cx="2080708" cy="317791"/>
            </a:xfrm>
            <a:prstGeom prst="rect">
              <a:avLst/>
            </a:prstGeom>
            <a:solidFill>
              <a:srgbClr val="212C37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OnCollisionXXX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80" y="1834931"/>
              <a:ext cx="2575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Physics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0" y="2087879"/>
              <a:ext cx="223266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May happen more than one time per frame if fixed time step is &lt; the actual frame update time.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60912" y="1951990"/>
              <a:ext cx="2080708" cy="317791"/>
            </a:xfrm>
            <a:prstGeom prst="rect">
              <a:avLst/>
            </a:prstGeom>
            <a:solidFill>
              <a:srgbClr val="212C37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yield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WaitForFixedUpdate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820" y="3796029"/>
            <a:ext cx="8869680" cy="1264921"/>
            <a:chOff x="83820" y="3796029"/>
            <a:chExt cx="8869680" cy="1264921"/>
          </a:xfrm>
        </p:grpSpPr>
        <p:sp>
          <p:nvSpPr>
            <p:cNvPr id="27" name="Rectangle 26"/>
            <p:cNvSpPr/>
            <p:nvPr/>
          </p:nvSpPr>
          <p:spPr>
            <a:xfrm>
              <a:off x="83820" y="3796029"/>
              <a:ext cx="8869680" cy="1264921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60912" y="3855500"/>
              <a:ext cx="2080708" cy="317791"/>
            </a:xfrm>
            <a:prstGeom prst="rect">
              <a:avLst/>
            </a:prstGeom>
            <a:solidFill>
              <a:srgbClr val="D89128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Update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60912" y="4279971"/>
              <a:ext cx="2080708" cy="285679"/>
            </a:xfrm>
            <a:prstGeom prst="rect">
              <a:avLst/>
            </a:prstGeom>
            <a:solidFill>
              <a:srgbClr val="D89128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Yield Calls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60912" y="4668882"/>
              <a:ext cx="2080708" cy="317791"/>
            </a:xfrm>
            <a:prstGeom prst="rect">
              <a:avLst/>
            </a:prstGeom>
            <a:solidFill>
              <a:srgbClr val="D89128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LateUpdate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4780" y="4128331"/>
              <a:ext cx="2575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Game Logic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4780" y="4381279"/>
              <a:ext cx="2232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Previously yielded </a:t>
              </a:r>
              <a:r>
                <a:rPr lang="en-US" sz="900" dirty="0" err="1"/>
                <a:t>coroutines</a:t>
              </a:r>
              <a:r>
                <a:rPr lang="en-US" sz="900" dirty="0"/>
                <a:t> will take place as part of the update.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49455" y="3942711"/>
              <a:ext cx="2322083" cy="954107"/>
              <a:chOff x="5349455" y="3942711"/>
              <a:chExt cx="2322083" cy="954107"/>
            </a:xfrm>
          </p:grpSpPr>
          <p:sp>
            <p:nvSpPr>
              <p:cNvPr id="10" name="Left Brace 9"/>
              <p:cNvSpPr/>
              <p:nvPr/>
            </p:nvSpPr>
            <p:spPr>
              <a:xfrm>
                <a:off x="5349455" y="3948801"/>
                <a:ext cx="598394" cy="948017"/>
              </a:xfrm>
              <a:prstGeom prst="leftBrace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692355" y="3942711"/>
                <a:ext cx="197918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yield null</a:t>
                </a:r>
              </a:p>
              <a:p>
                <a:r>
                  <a:rPr lang="en-US" dirty="0"/>
                  <a:t>yield </a:t>
                </a:r>
                <a:r>
                  <a:rPr lang="en-US" dirty="0" err="1"/>
                  <a:t>WaitForSeconds</a:t>
                </a:r>
                <a:endParaRPr lang="en-US" dirty="0"/>
              </a:p>
              <a:p>
                <a:r>
                  <a:rPr lang="en-US" dirty="0"/>
                  <a:t>yield WWW</a:t>
                </a:r>
              </a:p>
              <a:p>
                <a:r>
                  <a:rPr lang="en-US" dirty="0"/>
                  <a:t>yield </a:t>
                </a:r>
                <a:r>
                  <a:rPr lang="en-US" dirty="0" err="1"/>
                  <a:t>StartCoroutine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437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95" y="476289"/>
            <a:ext cx="3226800" cy="8574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1403445"/>
            <a:ext cx="8390964" cy="350383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Engine/IDE: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Unity Engine</a:t>
            </a:r>
            <a:r>
              <a:rPr lang="en-US" dirty="0"/>
              <a:t>: </a:t>
            </a:r>
            <a:r>
              <a:rPr lang="en-US" dirty="0">
                <a:solidFill>
                  <a:srgbClr val="31BFC7"/>
                </a:solidFill>
              </a:rPr>
              <a:t>www.unity3d.com</a:t>
            </a:r>
          </a:p>
          <a:p>
            <a:pPr marL="0" indent="0">
              <a:buNone/>
            </a:pPr>
            <a:r>
              <a:rPr lang="en-US" u="sng" dirty="0"/>
              <a:t>Visual Studio Code</a:t>
            </a:r>
            <a:r>
              <a:rPr lang="en-US" dirty="0"/>
              <a:t>: </a:t>
            </a:r>
            <a:r>
              <a:rPr lang="en-US" dirty="0">
                <a:solidFill>
                  <a:srgbClr val="31BFC7"/>
                </a:solidFill>
              </a:rPr>
              <a:t>https://code.visualstudio.com/Docs/runtimes/unity</a:t>
            </a:r>
          </a:p>
          <a:p>
            <a:pPr marL="0" indent="0">
              <a:buNone/>
            </a:pPr>
            <a:r>
              <a:rPr lang="en-US" u="sng" dirty="0"/>
              <a:t>Visual Studio Community Edition</a:t>
            </a:r>
            <a:r>
              <a:rPr lang="en-US" dirty="0"/>
              <a:t>: </a:t>
            </a:r>
            <a:r>
              <a:rPr lang="en-US" dirty="0">
                <a:solidFill>
                  <a:srgbClr val="31BFC7"/>
                </a:solidFill>
              </a:rPr>
              <a:t>visualstudio.com</a:t>
            </a:r>
          </a:p>
          <a:p>
            <a:pPr marL="0" indent="0">
              <a:buNone/>
            </a:pPr>
            <a:endParaRPr lang="en-US" dirty="0">
              <a:solidFill>
                <a:srgbClr val="31BFC7"/>
              </a:solidFill>
            </a:endParaRPr>
          </a:p>
          <a:p>
            <a:pPr marL="0" indent="0">
              <a:buNone/>
            </a:pPr>
            <a:r>
              <a:rPr lang="en-US" b="1" dirty="0"/>
              <a:t>Other:</a:t>
            </a:r>
          </a:p>
          <a:p>
            <a:pPr marL="0" indent="0">
              <a:buNone/>
            </a:pPr>
            <a:br>
              <a:rPr lang="en-US" dirty="0">
                <a:solidFill>
                  <a:srgbClr val="31BFC7"/>
                </a:solidFill>
              </a:rPr>
            </a:br>
            <a:r>
              <a:rPr lang="en-US" u="sng" dirty="0"/>
              <a:t>Extreme Monster Truck Source</a:t>
            </a:r>
            <a:r>
              <a:rPr lang="en-US" dirty="0"/>
              <a:t>: </a:t>
            </a:r>
            <a:r>
              <a:rPr lang="en-US" dirty="0">
                <a:solidFill>
                  <a:srgbClr val="31BFC7"/>
                </a:solidFill>
              </a:rPr>
              <a:t>github.com/</a:t>
            </a:r>
            <a:r>
              <a:rPr lang="en-US" dirty="0" err="1">
                <a:solidFill>
                  <a:srgbClr val="31BFC7"/>
                </a:solidFill>
              </a:rPr>
              <a:t>staceyhaffner</a:t>
            </a:r>
            <a:r>
              <a:rPr lang="en-US" dirty="0">
                <a:solidFill>
                  <a:srgbClr val="31BFC7"/>
                </a:solidFill>
              </a:rPr>
              <a:t>/</a:t>
            </a:r>
            <a:r>
              <a:rPr lang="en-US" dirty="0" err="1">
                <a:solidFill>
                  <a:srgbClr val="31BFC7"/>
                </a:solidFill>
              </a:rPr>
              <a:t>ExtremeMonsterTruck</a:t>
            </a:r>
            <a:endParaRPr lang="en-US" dirty="0">
              <a:solidFill>
                <a:srgbClr val="31BFC7"/>
              </a:solidFill>
            </a:endParaRPr>
          </a:p>
          <a:p>
            <a:pPr marL="0" indent="0">
              <a:buNone/>
            </a:pPr>
            <a:r>
              <a:rPr lang="en-US" u="sng" dirty="0"/>
              <a:t>Full Execution Order:</a:t>
            </a:r>
            <a:r>
              <a:rPr lang="en-US" dirty="0"/>
              <a:t> </a:t>
            </a:r>
            <a:r>
              <a:rPr lang="en-US" dirty="0">
                <a:solidFill>
                  <a:srgbClr val="31BFC7"/>
                </a:solidFill>
              </a:rPr>
              <a:t>http://docs.unity3d.com/Manual/ExecutionOrder.html</a:t>
            </a:r>
            <a:br>
              <a:rPr lang="en-US" dirty="0">
                <a:solidFill>
                  <a:srgbClr val="31BFC7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2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ctrTitle" idx="4294967295"/>
          </p:nvPr>
        </p:nvSpPr>
        <p:spPr>
          <a:xfrm>
            <a:off x="4468813" y="1357313"/>
            <a:ext cx="4675187" cy="11604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dirty="0">
                <a:solidFill>
                  <a:srgbClr val="FFFFFF"/>
                </a:solidFill>
              </a:rPr>
              <a:t>Thanks!!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subTitle" idx="4294967295"/>
          </p:nvPr>
        </p:nvSpPr>
        <p:spPr>
          <a:xfrm>
            <a:off x="4513263" y="2774950"/>
            <a:ext cx="4630737" cy="22447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rgbClr val="000000"/>
                </a:solidFill>
              </a:rPr>
              <a:t>Any questions?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You can find me at </a:t>
            </a:r>
            <a:r>
              <a:rPr lang="en" b="1" dirty="0">
                <a:solidFill>
                  <a:srgbClr val="31BFC7"/>
                </a:solidFill>
              </a:rPr>
              <a:t>@yecats131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29" y="1831621"/>
            <a:ext cx="3704772" cy="2065691"/>
          </a:xfrm>
          <a:prstGeom prst="rect">
            <a:avLst/>
          </a:prstGeom>
          <a:solidFill>
            <a:srgbClr val="FFFFFF">
              <a:shade val="85000"/>
            </a:srgbClr>
          </a:solidFill>
          <a:ln w="1397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Fidel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18C47029734249AC453177EACC6B6F" ma:contentTypeVersion="3" ma:contentTypeDescription="Create a new document." ma:contentTypeScope="" ma:versionID="96f0ea26566c784100a08ed38411f250">
  <xsd:schema xmlns:xsd="http://www.w3.org/2001/XMLSchema" xmlns:xs="http://www.w3.org/2001/XMLSchema" xmlns:p="http://schemas.microsoft.com/office/2006/metadata/properties" xmlns:ns2="726b8fdb-8854-4512-bfeb-a28d72213e8e" targetNamespace="http://schemas.microsoft.com/office/2006/metadata/properties" ma:root="true" ma:fieldsID="5119d37a3cdefa415f208e01e6244aa9" ns2:_="">
    <xsd:import namespace="726b8fdb-8854-4512-bfeb-a28d72213e8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b8fdb-8854-4512-bfeb-a28d72213e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108898-16A6-4D2D-9020-9922E64073D3}"/>
</file>

<file path=customXml/itemProps2.xml><?xml version="1.0" encoding="utf-8"?>
<ds:datastoreItem xmlns:ds="http://schemas.openxmlformats.org/officeDocument/2006/customXml" ds:itemID="{F253E455-CFB2-4397-A36C-5811C81BB7F2}"/>
</file>

<file path=customXml/itemProps3.xml><?xml version="1.0" encoding="utf-8"?>
<ds:datastoreItem xmlns:ds="http://schemas.openxmlformats.org/officeDocument/2006/customXml" ds:itemID="{465F05E5-D1EB-4135-B57E-9AD261F8E9D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3056</TotalTime>
  <Words>148</Words>
  <Application>Microsoft Office PowerPoint</Application>
  <PresentationFormat>On-screen Show (16:9)</PresentationFormat>
  <Paragraphs>51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Titillium Web</vt:lpstr>
      <vt:lpstr>Arial</vt:lpstr>
      <vt:lpstr>Bradley Hand ITC</vt:lpstr>
      <vt:lpstr>1_Fidele template</vt:lpstr>
      <vt:lpstr>Introducing C# Developers to Building Games with Unity - For the Hobby Developer</vt:lpstr>
      <vt:lpstr>Hello!</vt:lpstr>
      <vt:lpstr>Hello!</vt:lpstr>
      <vt:lpstr>Hello!</vt:lpstr>
      <vt:lpstr>Case Study: Extreme Monster Truck</vt:lpstr>
      <vt:lpstr> Unity Engine  - The Basics</vt:lpstr>
      <vt:lpstr>PowerPoint Presentation</vt:lpstr>
      <vt:lpstr>Resources</vt:lpstr>
      <vt:lpstr>Thanks!!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Stacey Haffner</dc:creator>
  <cp:lastModifiedBy>Stacey Haffner</cp:lastModifiedBy>
  <cp:revision>129</cp:revision>
  <dcterms:modified xsi:type="dcterms:W3CDTF">2016-06-10T16:34:07Z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0x0101002518C47029734249AC453177EACC6B6F</vt:lpwstr>
  </property>
</Properties>
</file>