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tiff" ContentType="image/tiff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2.xml" ContentType="application/vnd.openxmlformats-officedocument.theme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theme/theme3.xml" ContentType="application/vnd.openxmlformats-officedocument.theme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4475" r:id="rId4"/>
    <p:sldMasterId id="2147484495" r:id="rId5"/>
    <p:sldMasterId id="2147484515" r:id="rId6"/>
    <p:sldMasterId id="2147484533" r:id="rId7"/>
  </p:sldMasterIdLst>
  <p:notesMasterIdLst>
    <p:notesMasterId r:id="rId29"/>
  </p:notesMasterIdLst>
  <p:handoutMasterIdLst>
    <p:handoutMasterId r:id="rId30"/>
  </p:handoutMasterIdLst>
  <p:sldIdLst>
    <p:sldId id="256" r:id="rId8"/>
    <p:sldId id="257" r:id="rId9"/>
    <p:sldId id="259" r:id="rId10"/>
    <p:sldId id="260" r:id="rId11"/>
    <p:sldId id="261" r:id="rId12"/>
    <p:sldId id="262" r:id="rId13"/>
    <p:sldId id="263" r:id="rId14"/>
    <p:sldId id="264" r:id="rId15"/>
    <p:sldId id="271" r:id="rId16"/>
    <p:sldId id="273" r:id="rId17"/>
    <p:sldId id="277" r:id="rId18"/>
    <p:sldId id="278" r:id="rId19"/>
    <p:sldId id="279" r:id="rId20"/>
    <p:sldId id="280" r:id="rId21"/>
    <p:sldId id="281" r:id="rId22"/>
    <p:sldId id="282" r:id="rId23"/>
    <p:sldId id="283" r:id="rId24"/>
    <p:sldId id="284" r:id="rId25"/>
    <p:sldId id="285" r:id="rId26"/>
    <p:sldId id="286" r:id="rId27"/>
    <p:sldId id="293" r:id="rId28"/>
  </p:sldIdLst>
  <p:sldSz cx="12436475" cy="6994525"/>
  <p:notesSz cx="6858000" cy="9144000"/>
  <p:defaultTextStyle>
    <a:defPPr>
      <a:defRPr lang="en-US"/>
    </a:defPPr>
    <a:lvl1pPr marL="0" algn="l" defTabSz="93274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66371" algn="l" defTabSz="93274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32742" algn="l" defTabSz="93274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99113" algn="l" defTabSz="93274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65484" algn="l" defTabSz="93274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331856" algn="l" defTabSz="93274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98226" algn="l" defTabSz="93274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64597" algn="l" defTabSz="93274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730969" algn="l" defTabSz="93274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Build 2017 Light Gray Template" id="{E1C8FB21-FF75-44A0-8090-B2FB240B014B}">
          <p14:sldIdLst>
            <p14:sldId id="256"/>
            <p14:sldId id="257"/>
            <p14:sldId id="259"/>
            <p14:sldId id="260"/>
            <p14:sldId id="261"/>
            <p14:sldId id="262"/>
            <p14:sldId id="263"/>
            <p14:sldId id="264"/>
            <p14:sldId id="271"/>
            <p14:sldId id="273"/>
            <p14:sldId id="277"/>
            <p14:sldId id="278"/>
            <p14:sldId id="279"/>
            <p14:sldId id="280"/>
            <p14:sldId id="281"/>
            <p14:sldId id="282"/>
            <p14:sldId id="283"/>
            <p14:sldId id="284"/>
            <p14:sldId id="285"/>
            <p14:sldId id="286"/>
            <p14:sldId id="293"/>
          </p14:sldIdLst>
        </p14:section>
        <p14:section name="Default Section" id="{5B4291B3-8A6C-49D7-9321-31699314CA4D}">
          <p14:sldIdLst/>
        </p14:section>
      </p14:sectionLst>
    </p:ex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aku Uchikawa" initials="SU" lastIdx="11" clrIdx="0"/>
  <p:cmAuthor id="1" name="Mary Feil-Jacobs" initials="MFJ" lastIdx="43" clrIdx="1"/>
  <p:cmAuthor id="2" name="Monica Lueder" initials="ML" lastIdx="22" clrIdx="2">
    <p:extLst>
      <p:ext uri="{19B8F6BF-5375-455C-9EA6-DF929625EA0E}">
        <p15:presenceInfo xmlns:p15="http://schemas.microsoft.com/office/powerpoint/2012/main" userId="S-1-5-21-2127521184-1604012920-1887927527-2598260" providerId="AD"/>
      </p:ext>
    </p:extLst>
  </p:cmAuthor>
  <p:cmAuthor id="3" name="Mary Feil-Jacobs" initials="MF" lastIdx="22" clrIdx="3">
    <p:extLst>
      <p:ext uri="{19B8F6BF-5375-455C-9EA6-DF929625EA0E}">
        <p15:presenceInfo xmlns:p15="http://schemas.microsoft.com/office/powerpoint/2012/main" userId="S-1-5-21-2127521184-1604012920-1887927527-65006" providerId="AD"/>
      </p:ext>
    </p:extLst>
  </p:cmAuthor>
  <p:cmAuthor id="4" name="Mitchell Derrey" initials="MD" lastIdx="8" clrIdx="4">
    <p:extLst>
      <p:ext uri="{19B8F6BF-5375-455C-9EA6-DF929625EA0E}">
        <p15:presenceInfo xmlns:p15="http://schemas.microsoft.com/office/powerpoint/2012/main" userId="S-1-5-21-383413107-1061881802-891584314-4851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737373"/>
    <a:srgbClr val="323232"/>
    <a:srgbClr val="000000"/>
    <a:srgbClr val="E6E6E6"/>
    <a:srgbClr val="D2D2D2"/>
    <a:srgbClr val="505050"/>
    <a:srgbClr val="525252"/>
    <a:srgbClr val="0078D7"/>
    <a:srgbClr val="FF8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6544" autoAdjust="0"/>
    <p:restoredTop sz="92136" autoAdjust="0"/>
  </p:normalViewPr>
  <p:slideViewPr>
    <p:cSldViewPr>
      <p:cViewPr varScale="1">
        <p:scale>
          <a:sx n="63" d="100"/>
          <a:sy n="63" d="100"/>
        </p:scale>
        <p:origin x="1386" y="66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25" d="100"/>
        <a:sy n="25" d="100"/>
      </p:scale>
      <p:origin x="0" y="0"/>
    </p:cViewPr>
  </p:sorterViewPr>
  <p:notesViewPr>
    <p:cSldViewPr showGuides="1">
      <p:cViewPr varScale="1">
        <p:scale>
          <a:sx n="81" d="100"/>
          <a:sy n="81" d="100"/>
        </p:scale>
        <p:origin x="3042" y="84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26" Type="http://schemas.openxmlformats.org/officeDocument/2006/relationships/slide" Target="slides/slide19.xml"/><Relationship Id="rId3" Type="http://schemas.openxmlformats.org/officeDocument/2006/relationships/customXml" Target="../customXml/item3.xml"/><Relationship Id="rId21" Type="http://schemas.openxmlformats.org/officeDocument/2006/relationships/slide" Target="slides/slide14.xml"/><Relationship Id="rId34" Type="http://schemas.openxmlformats.org/officeDocument/2006/relationships/theme" Target="theme/theme1.xml"/><Relationship Id="rId7" Type="http://schemas.openxmlformats.org/officeDocument/2006/relationships/slideMaster" Target="slideMasters/slideMaster4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5" Type="http://schemas.openxmlformats.org/officeDocument/2006/relationships/slide" Target="slides/slide18.xml"/><Relationship Id="rId33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9.xml"/><Relationship Id="rId20" Type="http://schemas.openxmlformats.org/officeDocument/2006/relationships/slide" Target="slides/slide13.xml"/><Relationship Id="rId29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4.xml"/><Relationship Id="rId24" Type="http://schemas.openxmlformats.org/officeDocument/2006/relationships/slide" Target="slides/slide17.xml"/><Relationship Id="rId32" Type="http://schemas.openxmlformats.org/officeDocument/2006/relationships/presProps" Target="presProp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8.xml"/><Relationship Id="rId23" Type="http://schemas.openxmlformats.org/officeDocument/2006/relationships/slide" Target="slides/slide16.xml"/><Relationship Id="rId28" Type="http://schemas.openxmlformats.org/officeDocument/2006/relationships/slide" Target="slides/slide21.xml"/><Relationship Id="rId36" Type="http://schemas.microsoft.com/office/2015/10/relationships/revisionInfo" Target="revisionInfo.xml"/><Relationship Id="rId10" Type="http://schemas.openxmlformats.org/officeDocument/2006/relationships/slide" Target="slides/slide3.xml"/><Relationship Id="rId19" Type="http://schemas.openxmlformats.org/officeDocument/2006/relationships/slide" Target="slides/slide12.xml"/><Relationship Id="rId31" Type="http://schemas.openxmlformats.org/officeDocument/2006/relationships/commentAuthors" Target="commentAuthor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openxmlformats.org/officeDocument/2006/relationships/slide" Target="slides/slide15.xml"/><Relationship Id="rId27" Type="http://schemas.openxmlformats.org/officeDocument/2006/relationships/slide" Target="slides/slide20.xml"/><Relationship Id="rId30" Type="http://schemas.openxmlformats.org/officeDocument/2006/relationships/handoutMaster" Target="handoutMasters/handoutMaster1.xml"/><Relationship Id="rId35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Header Placeholder 5"/>
          <p:cNvSpPr>
            <a:spLocks noGrp="1"/>
          </p:cNvSpPr>
          <p:nvPr>
            <p:ph type="hdr" sz="quarter"/>
          </p:nvPr>
        </p:nvSpPr>
        <p:spPr>
          <a:xfrm>
            <a:off x="0" y="-11574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 dirty="0">
                <a:latin typeface="Segoe UI" pitchFamily="34" charset="0"/>
              </a:rPr>
              <a:t>Microsoft Build 2017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1D0CB2F-F0BF-435A-A27A-2EC15087F634}" type="datetime8">
              <a:rPr lang="en-US" smtClean="0">
                <a:latin typeface="Segoe UI" pitchFamily="34" charset="0"/>
              </a:rPr>
              <a:t>5/11/2017 9:01 AM</a:t>
            </a:fld>
            <a:endParaRPr lang="en-US" dirty="0">
              <a:latin typeface="Segoe UI" pitchFamily="34" charset="0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5795010" cy="3324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398463" defTabSz="914099" eaLnBrk="0" hangingPunct="0"/>
            <a:r>
              <a:rPr lang="en-US" sz="400" dirty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3"/>
          </p:nvPr>
        </p:nvSpPr>
        <p:spPr>
          <a:xfrm>
            <a:off x="5783579" y="8685213"/>
            <a:ext cx="1072833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C9E9D6-92A0-482B-A603-C9BA7FFB8190}" type="slidenum">
              <a:rPr lang="en-US" smtClean="0">
                <a:latin typeface="Segoe UI" pitchFamily="34" charset="0"/>
              </a:rPr>
              <a:t>‹#›</a:t>
            </a:fld>
            <a:endParaRPr lang="en-US" dirty="0">
              <a:latin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4595630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Header Placeholder 7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Segoe UI" pitchFamily="34" charset="0"/>
              </a:defRPr>
            </a:lvl1pPr>
          </a:lstStyle>
          <a:p>
            <a:r>
              <a:rPr lang="en-US" dirty="0"/>
              <a:t>Microsoft Build 2017</a:t>
            </a:r>
          </a:p>
        </p:txBody>
      </p:sp>
      <p:sp>
        <p:nvSpPr>
          <p:cNvPr id="9" name="Slide Image Placeholder 8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4"/>
          </p:nvPr>
        </p:nvSpPr>
        <p:spPr>
          <a:xfrm>
            <a:off x="0" y="8686800"/>
            <a:ext cx="5920740" cy="35596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marL="571500" indent="0" algn="l">
              <a:defRPr sz="1200"/>
            </a:lvl1pPr>
          </a:lstStyle>
          <a:p>
            <a:pPr defTabSz="914099" eaLnBrk="0" hangingPunct="0"/>
            <a:r>
              <a:rPr lang="en-US" sz="40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  <a:endParaRPr lang="en-US" sz="400" dirty="0">
              <a:gradFill>
                <a:gsLst>
                  <a:gs pos="0">
                    <a:prstClr val="black"/>
                  </a:gs>
                  <a:gs pos="100000">
                    <a:prstClr val="black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11" name="Date Placeholder 10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Segoe UI" pitchFamily="34" charset="0"/>
              </a:defRPr>
            </a:lvl1pPr>
          </a:lstStyle>
          <a:p>
            <a:fld id="{D18B56EA-E28F-4F92-9F16-7A6F2501B303}" type="datetime8">
              <a:rPr lang="en-US" smtClean="0"/>
              <a:t>5/11/2017 9:01 AM</a:t>
            </a:fld>
            <a:endParaRPr lang="en-US" dirty="0"/>
          </a:p>
        </p:txBody>
      </p:sp>
      <p:sp>
        <p:nvSpPr>
          <p:cNvPr id="12" name="Notes Placeholder 11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5"/>
          </p:nvPr>
        </p:nvSpPr>
        <p:spPr>
          <a:xfrm>
            <a:off x="5909309" y="8685213"/>
            <a:ext cx="947103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Segoe UI" pitchFamily="34" charset="0"/>
              </a:defRPr>
            </a:lvl1pPr>
          </a:lstStyle>
          <a:p>
            <a:fld id="{B4008EB6-D09E-4580-8CD6-DDB14511944F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4648265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marL="0" algn="l" defTabSz="932742" rtl="0" eaLnBrk="1" latinLnBrk="0" hangingPunct="1">
      <a:lnSpc>
        <a:spcPct val="90000"/>
      </a:lnSpc>
      <a:spcAft>
        <a:spcPts val="340"/>
      </a:spcAft>
      <a:defRPr sz="900" kern="1200">
        <a:solidFill>
          <a:schemeClr val="tx1"/>
        </a:solidFill>
        <a:latin typeface="Segoe UI Light" pitchFamily="34" charset="0"/>
        <a:ea typeface="+mn-ea"/>
        <a:cs typeface="+mn-cs"/>
      </a:defRPr>
    </a:lvl1pPr>
    <a:lvl2pPr marL="217262" indent="-107956" algn="l" defTabSz="932742" rtl="0" eaLnBrk="1" latinLnBrk="0" hangingPunct="1">
      <a:lnSpc>
        <a:spcPct val="90000"/>
      </a:lnSpc>
      <a:spcAft>
        <a:spcPts val="340"/>
      </a:spcAft>
      <a:buFont typeface="Arial" pitchFamily="34" charset="0"/>
      <a:buChar char="•"/>
      <a:defRPr sz="900" kern="1200">
        <a:solidFill>
          <a:schemeClr val="tx1"/>
        </a:solidFill>
        <a:latin typeface="Segoe UI Light" pitchFamily="34" charset="0"/>
        <a:ea typeface="+mn-ea"/>
        <a:cs typeface="+mn-cs"/>
      </a:defRPr>
    </a:lvl2pPr>
    <a:lvl3pPr marL="334664" indent="-117403" algn="l" defTabSz="932742" rtl="0" eaLnBrk="1" latinLnBrk="0" hangingPunct="1">
      <a:lnSpc>
        <a:spcPct val="90000"/>
      </a:lnSpc>
      <a:spcAft>
        <a:spcPts val="340"/>
      </a:spcAft>
      <a:buFont typeface="Arial" pitchFamily="34" charset="0"/>
      <a:buChar char="•"/>
      <a:defRPr sz="900" kern="1200">
        <a:solidFill>
          <a:schemeClr val="tx1"/>
        </a:solidFill>
        <a:latin typeface="Segoe UI Light" pitchFamily="34" charset="0"/>
        <a:ea typeface="+mn-ea"/>
        <a:cs typeface="+mn-cs"/>
      </a:defRPr>
    </a:lvl3pPr>
    <a:lvl4pPr marL="492551" indent="-149789" algn="l" defTabSz="932742" rtl="0" eaLnBrk="1" latinLnBrk="0" hangingPunct="1">
      <a:lnSpc>
        <a:spcPct val="90000"/>
      </a:lnSpc>
      <a:spcAft>
        <a:spcPts val="340"/>
      </a:spcAft>
      <a:buFont typeface="Arial" pitchFamily="34" charset="0"/>
      <a:buChar char="•"/>
      <a:defRPr sz="900" kern="1200">
        <a:solidFill>
          <a:schemeClr val="tx1"/>
        </a:solidFill>
        <a:latin typeface="Segoe UI Light" pitchFamily="34" charset="0"/>
        <a:ea typeface="+mn-ea"/>
        <a:cs typeface="+mn-cs"/>
      </a:defRPr>
    </a:lvl4pPr>
    <a:lvl5pPr marL="627496" indent="-117403" algn="l" defTabSz="932742" rtl="0" eaLnBrk="1" latinLnBrk="0" hangingPunct="1">
      <a:lnSpc>
        <a:spcPct val="90000"/>
      </a:lnSpc>
      <a:spcAft>
        <a:spcPts val="340"/>
      </a:spcAft>
      <a:buFont typeface="Arial" pitchFamily="34" charset="0"/>
      <a:buChar char="•"/>
      <a:defRPr sz="900" kern="1200">
        <a:solidFill>
          <a:schemeClr val="tx1"/>
        </a:solidFill>
        <a:latin typeface="Segoe UI Light" pitchFamily="34" charset="0"/>
        <a:ea typeface="+mn-ea"/>
        <a:cs typeface="+mn-cs"/>
      </a:defRPr>
    </a:lvl5pPr>
    <a:lvl6pPr marL="2331856" algn="l" defTabSz="93274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98226" algn="l" defTabSz="93274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64597" algn="l" defTabSz="93274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730969" algn="l" defTabSz="93274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571500" marR="0" lvl="0" indent="0" algn="l" defTabSz="914099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effectLst/>
                <a:uLnTx/>
                <a:uFillTx/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pPr marL="0" marR="0" lvl="0" indent="0" algn="r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1C3D530-3419-45A5-AB8A-2242E8FDFF4E}" type="datetime8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3274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5/11/2017 9:01 AM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marL="0" marR="0" lvl="0" indent="0" algn="r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008EB6-D09E-4580-8CD6-DDB14511944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3274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9600025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t>Microsoft Build 2017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571500" marR="0" lvl="0" indent="0" algn="l" defTabSz="914099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effectLst/>
                <a:uLnTx/>
                <a:uFillTx/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pPr marL="0" marR="0" lvl="0" indent="0" algn="r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18B56EA-E28F-4F92-9F16-7A6F2501B303}" type="datetime8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3274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5/11/2017 9:01 AM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marL="0" marR="0" lvl="0" indent="0" algn="r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008EB6-D09E-4580-8CD6-DDB14511944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3274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4235810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t>Microsoft Build 2017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571500" marR="0" lvl="0" indent="0" algn="l" defTabSz="914099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effectLst/>
                <a:uLnTx/>
                <a:uFillTx/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pPr marL="0" marR="0" lvl="0" indent="0" algn="r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18B56EA-E28F-4F92-9F16-7A6F2501B303}" type="datetime8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3274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5/11/2017 9:01 AM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marL="0" marR="0" lvl="0" indent="0" algn="r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008EB6-D09E-4580-8CD6-DDB14511944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3274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1190485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00000"/>
              </a:lnSpc>
              <a:spcBef>
                <a:spcPts val="1464"/>
              </a:spcBef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008EB6-D09E-4580-8CD6-DDB14511944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3274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10" name="Date Placeholder 9"/>
          <p:cNvSpPr>
            <a:spLocks noGrp="1"/>
          </p:cNvSpPr>
          <p:nvPr>
            <p:ph type="dt" idx="13"/>
          </p:nvPr>
        </p:nvSpPr>
        <p:spPr/>
        <p:txBody>
          <a:bodyPr/>
          <a:lstStyle/>
          <a:p>
            <a:pPr marL="0" marR="0" lvl="0" indent="0" algn="r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E918908-0B52-4FBE-8104-ABFC816ECC08}" type="datetime8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3274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5/11/2017 9:01 AM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12" name="Header Placeholder 11"/>
          <p:cNvSpPr>
            <a:spLocks noGrp="1"/>
          </p:cNvSpPr>
          <p:nvPr>
            <p:ph type="hdr" sz="quarter" idx="15"/>
          </p:nvPr>
        </p:nvSpPr>
        <p:spPr/>
        <p:txBody>
          <a:bodyPr/>
          <a:lstStyle/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pPr marL="571500" marR="0" lvl="0" indent="0" algn="l" defTabSz="914099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effectLst/>
                <a:uLnTx/>
                <a:uFillTx/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</a:p>
        </p:txBody>
      </p:sp>
    </p:spTree>
    <p:extLst>
      <p:ext uri="{BB962C8B-B14F-4D97-AF65-F5344CB8AC3E}">
        <p14:creationId xmlns:p14="http://schemas.microsoft.com/office/powerpoint/2010/main" val="141967331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>
              <a:cs typeface="Segoe UI Light"/>
            </a:endParaRPr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t>Microsoft Build 2017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571500" marR="0" lvl="0" indent="0" algn="l" defTabSz="914099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effectLst/>
                <a:uLnTx/>
                <a:uFillTx/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pPr marL="0" marR="0" lvl="0" indent="0" algn="r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18B56EA-E28F-4F92-9F16-7A6F2501B303}" type="datetime8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3274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5/11/2017 9:01 AM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marL="0" marR="0" lvl="0" indent="0" algn="r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008EB6-D09E-4580-8CD6-DDB14511944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3274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6837075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t>Microsoft Build 2017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571500" marR="0" lvl="0" indent="0" algn="l" defTabSz="914099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effectLst/>
                <a:uLnTx/>
                <a:uFillTx/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pPr marL="0" marR="0" lvl="0" indent="0" algn="r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18B56EA-E28F-4F92-9F16-7A6F2501B303}" type="datetime8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3274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5/11/2017 9:01 AM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marL="0" marR="0" lvl="0" indent="0" algn="r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008EB6-D09E-4580-8CD6-DDB14511944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3274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5798008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t>Microsoft Build 2017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571500" marR="0" lvl="0" indent="0" algn="l" defTabSz="914099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effectLst/>
                <a:uLnTx/>
                <a:uFillTx/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pPr marL="0" marR="0" lvl="0" indent="0" algn="r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18B56EA-E28F-4F92-9F16-7A6F2501B303}" type="datetime8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3274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5/11/2017 9:01 AM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marL="0" marR="0" lvl="0" indent="0" algn="r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008EB6-D09E-4580-8CD6-DDB14511944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3274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59987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t>Microsoft Build 2017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571500" marR="0" lvl="0" indent="0" algn="l" defTabSz="914099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effectLst/>
                <a:uLnTx/>
                <a:uFillTx/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pPr marL="0" marR="0" lvl="0" indent="0" algn="r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18B56EA-E28F-4F92-9F16-7A6F2501B303}" type="datetime8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3274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5/11/2017 9:01 AM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marL="0" marR="0" lvl="0" indent="0" algn="r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008EB6-D09E-4580-8CD6-DDB14511944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3274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2658302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t>Microsoft Build 2017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571500" marR="0" lvl="0" indent="0" algn="l" defTabSz="914099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effectLst/>
                <a:uLnTx/>
                <a:uFillTx/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pPr marL="0" marR="0" lvl="0" indent="0" algn="r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18B56EA-E28F-4F92-9F16-7A6F2501B303}" type="datetime8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3274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5/11/2017 9:01 AM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marL="0" marR="0" lvl="0" indent="0" algn="r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008EB6-D09E-4580-8CD6-DDB14511944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3274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6874854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t>Microsoft Build 2017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571500" marR="0" lvl="0" indent="0" algn="l" defTabSz="914099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effectLst/>
                <a:uLnTx/>
                <a:uFillTx/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pPr marL="0" marR="0" lvl="0" indent="0" algn="r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18B56EA-E28F-4F92-9F16-7A6F2501B303}" type="datetime8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3274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5/11/2017 9:01 AM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marL="0" marR="0" lvl="0" indent="0" algn="r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008EB6-D09E-4580-8CD6-DDB14511944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3274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3019186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008EB6-D09E-4580-8CD6-DDB14511944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3274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10" name="Date Placeholder 9"/>
          <p:cNvSpPr>
            <a:spLocks noGrp="1"/>
          </p:cNvSpPr>
          <p:nvPr>
            <p:ph type="dt" idx="13"/>
          </p:nvPr>
        </p:nvSpPr>
        <p:spPr/>
        <p:txBody>
          <a:bodyPr/>
          <a:lstStyle/>
          <a:p>
            <a:pPr marL="0" marR="0" lvl="0" indent="0" algn="r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A70A388-5CB4-42F2-85B9-1AE1F63398FA}" type="datetime8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3274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5/11/2017 9:01 AM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12" name="Header Placeholder 11"/>
          <p:cNvSpPr>
            <a:spLocks noGrp="1"/>
          </p:cNvSpPr>
          <p:nvPr>
            <p:ph type="hdr" sz="quarter" idx="15"/>
          </p:nvPr>
        </p:nvSpPr>
        <p:spPr/>
        <p:txBody>
          <a:bodyPr/>
          <a:lstStyle/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pPr marL="571500" marR="0" lvl="0" indent="0" algn="l" defTabSz="914099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effectLst/>
                <a:uLnTx/>
                <a:uFillTx/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</a:p>
        </p:txBody>
      </p:sp>
    </p:spTree>
    <p:extLst>
      <p:ext uri="{BB962C8B-B14F-4D97-AF65-F5344CB8AC3E}">
        <p14:creationId xmlns:p14="http://schemas.microsoft.com/office/powerpoint/2010/main" val="221504065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571500" marR="0" lvl="0" indent="0" algn="l" defTabSz="914099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effectLst/>
                <a:uLnTx/>
                <a:uFillTx/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pPr marL="0" marR="0" lvl="0" indent="0" algn="r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313C66B-7AF5-40BA-8933-D16874FF94CC}" type="datetime8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3274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5/11/2017 9:01 AM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marL="0" marR="0" lvl="0" indent="0" algn="r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008EB6-D09E-4580-8CD6-DDB14511944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3274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712826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pPr marL="0" marR="0" lvl="0" indent="0" algn="r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AB9A6D4-FB34-4BDB-BA1E-7271914431FC}" type="datetime8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3274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5/11/2017 9:01 AM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marL="0" marR="0" lvl="0" indent="0" algn="r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C87E0CF-87F6-4B58-B8B8-DCAB2DAAF3CA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3274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 marL="571500" marR="0" lvl="0" indent="0" algn="l" defTabSz="914099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effectLst/>
                <a:uLnTx/>
                <a:uFillTx/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  <a:endParaRPr kumimoji="0" lang="en-US" sz="4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prstClr val="black"/>
                  </a:gs>
                  <a:gs pos="100000">
                    <a:prstClr val="black"/>
                  </a:gs>
                </a:gsLst>
                <a:lin ang="5400000" scaled="0"/>
              </a:gradFill>
              <a:effectLst/>
              <a:uLnTx/>
              <a:uFillTx/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792390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DD03926-5A09-4921-BFC1-9A03AE09479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4951165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t>Microsoft Build 2017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571500" marR="0" lvl="0" indent="0" algn="l" defTabSz="914099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effectLst/>
                <a:uLnTx/>
                <a:uFillTx/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pPr marL="0" marR="0" lvl="0" indent="0" algn="r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18B56EA-E28F-4F92-9F16-7A6F2501B303}" type="datetime8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3274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5/11/2017 9:01 AM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marL="0" marR="0" lvl="0" indent="0" algn="r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008EB6-D09E-4580-8CD6-DDB14511944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3274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8688111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t>Microsoft Build 2017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571500" marR="0" lvl="0" indent="0" algn="l" defTabSz="914099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effectLst/>
                <a:uLnTx/>
                <a:uFillTx/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pPr marL="0" marR="0" lvl="0" indent="0" algn="r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18B56EA-E28F-4F92-9F16-7A6F2501B303}" type="datetime8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3274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5/11/2017 9:01 AM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marL="0" marR="0" lvl="0" indent="0" algn="r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008EB6-D09E-4580-8CD6-DDB14511944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3274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7008201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t>Microsoft Build 2017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571500" marR="0" lvl="0" indent="0" algn="l" defTabSz="914099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effectLst/>
                <a:uLnTx/>
                <a:uFillTx/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pPr marL="0" marR="0" lvl="0" indent="0" algn="r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18B56EA-E28F-4F92-9F16-7A6F2501B303}" type="datetime8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3274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5/11/2017 9:01 AM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marL="0" marR="0" lvl="0" indent="0" algn="r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008EB6-D09E-4580-8CD6-DDB14511944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3274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5600000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t>Microsoft Build 2017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571500" marR="0" lvl="0" indent="0" algn="l" defTabSz="914099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effectLst/>
                <a:uLnTx/>
                <a:uFillTx/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pPr marL="0" marR="0" lvl="0" indent="0" algn="r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18B56EA-E28F-4F92-9F16-7A6F2501B303}" type="datetime8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3274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5/11/2017 9:01 AM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marL="0" marR="0" lvl="0" indent="0" algn="r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008EB6-D09E-4580-8CD6-DDB14511944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3274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7165561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t>Microsoft Build 2017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571500" marR="0" lvl="0" indent="0" algn="l" defTabSz="914099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effectLst/>
                <a:uLnTx/>
                <a:uFillTx/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pPr marL="0" marR="0" lvl="0" indent="0" algn="r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18B56EA-E28F-4F92-9F16-7A6F2501B303}" type="datetime8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3274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5/11/2017 9:01 AM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marL="0" marR="0" lvl="0" indent="0" algn="r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008EB6-D09E-4580-8CD6-DDB14511944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3274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3806734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t>Microsoft Build 2017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571500" marR="0" lvl="0" indent="0" algn="l" defTabSz="914099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effectLst/>
                <a:uLnTx/>
                <a:uFillTx/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pPr marL="0" marR="0" lvl="0" indent="0" algn="r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18B56EA-E28F-4F92-9F16-7A6F2501B303}" type="datetime8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3274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5/11/2017 9:01 AM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marL="0" marR="0" lvl="0" indent="0" algn="r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008EB6-D09E-4580-8CD6-DDB14511944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3274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3968097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3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3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3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emf"/><Relationship Id="rId1" Type="http://schemas.openxmlformats.org/officeDocument/2006/relationships/slideMaster" Target="../slideMasters/slideMaster4.xml"/><Relationship Id="rId4" Type="http://schemas.microsoft.com/office/2007/relationships/hdphoto" Target="../media/hdphoto1.wdp"/></Relationships>
</file>

<file path=ppt/slideLayouts/_rels/slideLayout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9.emf"/><Relationship Id="rId1" Type="http://schemas.openxmlformats.org/officeDocument/2006/relationships/slideMaster" Target="../slideMasters/slideMaster4.xml"/></Relationships>
</file>

<file path=ppt/slideLayouts/_rels/slideLayout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9.emf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13.png"/></Relationships>
</file>

<file path=ppt/slideLayouts/_rels/slideLayout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9.emf"/><Relationship Id="rId1" Type="http://schemas.openxmlformats.org/officeDocument/2006/relationships/slideMaster" Target="../slideMasters/slideMaster4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4.xml"/><Relationship Id="rId4" Type="http://schemas.microsoft.com/office/2007/relationships/hdphoto" Target="../media/hdphoto1.wdp"/></Relationships>
</file>

<file path=ppt/slideLayouts/_rels/slideLayout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4.xml"/></Relationships>
</file>

<file path=ppt/slideLayouts/_rels/slideLayout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4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4.xml"/></Relationships>
</file>

<file path=ppt/slideLayouts/_rels/slideLayout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4.xml"/></Relationships>
</file>

<file path=ppt/slideLayouts/_rels/slideLayout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4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alkin Build 2017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0"/>
            <a:ext cx="12436475" cy="5571636"/>
          </a:xfrm>
          <a:prstGeom prst="rect">
            <a:avLst/>
          </a:prstGeom>
        </p:spPr>
      </p:pic>
      <p:sp>
        <p:nvSpPr>
          <p:cNvPr id="8" name="Rectangle 7"/>
          <p:cNvSpPr/>
          <p:nvPr userDrawn="1"/>
        </p:nvSpPr>
        <p:spPr bwMode="auto">
          <a:xfrm>
            <a:off x="1681" y="4960286"/>
            <a:ext cx="12434794" cy="2034239"/>
          </a:xfrm>
          <a:prstGeom prst="rect">
            <a:avLst/>
          </a:prstGeom>
          <a:solidFill>
            <a:schemeClr val="bg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 dirty="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invGray">
          <a:xfrm>
            <a:off x="460689" y="5357956"/>
            <a:ext cx="2648621" cy="1169808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0688" y="479424"/>
            <a:ext cx="1451843" cy="309656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 userDrawn="1"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7523"/>
          <a:stretch/>
        </p:blipFill>
        <p:spPr>
          <a:xfrm>
            <a:off x="7752216" y="4960286"/>
            <a:ext cx="4684259" cy="20342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501025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38" y="2125662"/>
            <a:ext cx="11887200" cy="1181862"/>
          </a:xfrm>
          <a:noFill/>
        </p:spPr>
        <p:txBody>
          <a:bodyPr tIns="91440" bIns="91440" anchor="t" anchorCtr="0">
            <a:spAutoFit/>
          </a:bodyPr>
          <a:lstStyle>
            <a:lvl1pPr>
              <a:defRPr sz="7200" spc="-100" baseline="0">
                <a:gradFill>
                  <a:gsLst>
                    <a:gs pos="100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261863663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Accent Color 1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38" y="2125662"/>
            <a:ext cx="11887200" cy="1181862"/>
          </a:xfrm>
          <a:noFill/>
        </p:spPr>
        <p:txBody>
          <a:bodyPr tIns="91440" bIns="91440" anchor="t" anchorCtr="0">
            <a:spAutoFit/>
          </a:bodyPr>
          <a:lstStyle>
            <a:lvl1pPr>
              <a:defRPr sz="7200" spc="-100" baseline="0">
                <a:gradFill>
                  <a:gsLst>
                    <a:gs pos="100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11383227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quare Right Photo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39" y="2740132"/>
            <a:ext cx="4892040" cy="1514261"/>
          </a:xfrm>
        </p:spPr>
        <p:txBody>
          <a:bodyPr wrap="square" anchor="ctr">
            <a:spAutoFit/>
          </a:bodyPr>
          <a:lstStyle>
            <a:lvl1pPr>
              <a:defRPr sz="480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Square photo layout</a:t>
            </a:r>
          </a:p>
        </p:txBody>
      </p:sp>
      <p:sp>
        <p:nvSpPr>
          <p:cNvPr id="6" name="Picture Placeholder 4"/>
          <p:cNvSpPr>
            <a:spLocks noGrp="1" noChangeAspect="1"/>
          </p:cNvSpPr>
          <p:nvPr>
            <p:ph type="pic" sz="quarter" idx="10"/>
          </p:nvPr>
        </p:nvSpPr>
        <p:spPr bwMode="ltGray">
          <a:xfrm>
            <a:off x="5441315" y="0"/>
            <a:ext cx="6995160" cy="6992587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tIns="548640" anchor="ctr" anchorCtr="0">
            <a:noAutofit/>
          </a:bodyPr>
          <a:lstStyle>
            <a:lvl1pPr marL="0" indent="0" algn="ctr">
              <a:buNone/>
              <a:defRPr sz="1600" b="1" cap="none" baseline="0">
                <a:gradFill>
                  <a:gsLst>
                    <a:gs pos="0">
                      <a:srgbClr val="FFFFFF"/>
                    </a:gs>
                    <a:gs pos="27000">
                      <a:srgbClr val="FFFFFF"/>
                    </a:gs>
                  </a:gsLst>
                  <a:lin ang="5400000" scaled="0"/>
                </a:gradFill>
                <a:latin typeface="+mn-lt"/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793816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 mod="1">
    <p:ext uri="{DCECCB84-F9BA-43D5-87BE-67443E8EF086}">
      <p15:sldGuideLst xmlns:p15="http://schemas.microsoft.com/office/powerpoint/2012/main">
        <p15:guide id="1" pos="3427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4010967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Accent Color 1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1903841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veloper Co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en-US" dirty="0"/>
              <a:t>Slide for developer code</a:t>
            </a:r>
          </a:p>
        </p:txBody>
      </p:sp>
      <p:sp>
        <p:nvSpPr>
          <p:cNvPr id="3" name="Rectangle 2"/>
          <p:cNvSpPr/>
          <p:nvPr userDrawn="1"/>
        </p:nvSpPr>
        <p:spPr bwMode="hidden">
          <a:xfrm>
            <a:off x="1" y="1212849"/>
            <a:ext cx="12436475" cy="5781676"/>
          </a:xfrm>
          <a:prstGeom prst="rect">
            <a:avLst/>
          </a:prstGeom>
          <a:solidFill>
            <a:srgbClr val="FFFFFF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6639" tIns="46639" rIns="46639" bIns="4663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274638" y="1221157"/>
            <a:ext cx="11887199" cy="1995931"/>
          </a:xfrm>
        </p:spPr>
        <p:txBody>
          <a:bodyPr/>
          <a:lstStyle>
            <a:lvl1pPr marL="0" indent="0">
              <a:buNone/>
              <a:defRPr sz="3300">
                <a:gradFill>
                  <a:gsLst>
                    <a:gs pos="8718">
                      <a:srgbClr val="353535"/>
                    </a:gs>
                    <a:gs pos="34000">
                      <a:srgbClr val="353535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1pPr>
            <a:lvl2pPr marL="346553" indent="0">
              <a:buNone/>
              <a:defRPr>
                <a:gradFill>
                  <a:gsLst>
                    <a:gs pos="8718">
                      <a:srgbClr val="353535"/>
                    </a:gs>
                    <a:gs pos="34000">
                      <a:srgbClr val="353535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2pPr>
            <a:lvl3pPr marL="584607" indent="0">
              <a:buNone/>
              <a:defRPr>
                <a:gradFill>
                  <a:gsLst>
                    <a:gs pos="8718">
                      <a:srgbClr val="353535"/>
                    </a:gs>
                    <a:gs pos="34000">
                      <a:srgbClr val="353535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3pPr>
            <a:lvl4pPr marL="814563" indent="0">
              <a:buNone/>
              <a:defRPr>
                <a:gradFill>
                  <a:gsLst>
                    <a:gs pos="8718">
                      <a:srgbClr val="353535"/>
                    </a:gs>
                    <a:gs pos="34000">
                      <a:srgbClr val="353535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4pPr>
            <a:lvl5pPr marL="1050997" indent="0">
              <a:buNone/>
              <a:defRPr>
                <a:gradFill>
                  <a:gsLst>
                    <a:gs pos="8718">
                      <a:srgbClr val="353535"/>
                    </a:gs>
                    <a:gs pos="34000">
                      <a:srgbClr val="353535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227710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osing logo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"/>
          <p:cNvSpPr txBox="1">
            <a:spLocks noChangeArrowheads="1"/>
          </p:cNvSpPr>
          <p:nvPr userDrawn="1"/>
        </p:nvSpPr>
        <p:spPr bwMode="blackWhite">
          <a:xfrm>
            <a:off x="274639" y="6220609"/>
            <a:ext cx="4572000" cy="477054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182880" tIns="182880" rIns="182880" bIns="182880" numCol="1" anchor="t" anchorCtr="0" compatLnSpc="1">
            <a:prstTxWarp prst="textNoShape">
              <a:avLst/>
            </a:prstTxWarp>
            <a:spAutoFit/>
          </a:bodyPr>
          <a:lstStyle/>
          <a:p>
            <a:pPr defTabSz="932290" eaLnBrk="0" hangingPunct="0"/>
            <a:r>
              <a:rPr lang="en-US" sz="700" dirty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cs typeface="Segoe UI" pitchFamily="34" charset="0"/>
              </a:rPr>
              <a:t>© Copyright Microsoft Corporation. All rights reserved. </a:t>
            </a:r>
          </a:p>
        </p:txBody>
      </p:sp>
      <p:pic>
        <p:nvPicPr>
          <p:cNvPr id="8" name="MS logo white - EMF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black">
          <a:xfrm>
            <a:off x="460688" y="479425"/>
            <a:ext cx="1451843" cy="310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411027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ck Notes slide Layout">
    <p:bg bwMode="black"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sz="quarter" idx="10" hasCustomPrompt="1"/>
          </p:nvPr>
        </p:nvSpPr>
        <p:spPr bwMode="white">
          <a:xfrm>
            <a:off x="274638" y="1212850"/>
            <a:ext cx="11887200" cy="2443746"/>
          </a:xfrm>
          <a:prstGeom prst="rect">
            <a:avLst/>
          </a:prstGeom>
        </p:spPr>
        <p:txBody>
          <a:bodyPr/>
          <a:lstStyle>
            <a:lvl1pPr marL="290513" indent="-290513">
              <a:buClr>
                <a:schemeClr val="tx1"/>
              </a:buClr>
              <a:buSzPct val="90000"/>
              <a:buFont typeface="Arial" pitchFamily="34" charset="0"/>
              <a:buChar char="•"/>
              <a:defRPr sz="36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 marL="571500" indent="-280988">
              <a:buClr>
                <a:schemeClr val="tx1"/>
              </a:buClr>
              <a:buSzPct val="90000"/>
              <a:buFont typeface="Arial" pitchFamily="34" charset="0"/>
              <a:buChar char="•"/>
              <a:defRPr sz="32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2pPr>
            <a:lvl3pPr marL="862013" indent="-290513">
              <a:buClr>
                <a:schemeClr val="tx1"/>
              </a:buClr>
              <a:buSzPct val="90000"/>
              <a:buFont typeface="Arial" pitchFamily="34" charset="0"/>
              <a:buChar char="•"/>
              <a:defRPr sz="28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3pPr>
            <a:lvl4pPr marL="1090613" indent="-228600">
              <a:buClr>
                <a:schemeClr val="tx1"/>
              </a:buClr>
              <a:buSzPct val="90000"/>
              <a:buFont typeface="Arial" pitchFamily="34" charset="0"/>
              <a:buChar char="•"/>
              <a:defRPr sz="24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4pPr>
            <a:lvl5pPr marL="1319213" indent="-228600">
              <a:buClr>
                <a:schemeClr val="tx1"/>
              </a:buClr>
              <a:buSzPct val="90000"/>
              <a:buFont typeface="Arial" pitchFamily="34" charset="0"/>
              <a:buChar char="•"/>
              <a:defRPr sz="20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5pPr>
          </a:lstStyle>
          <a:p>
            <a:pPr lvl="0"/>
            <a:r>
              <a:rPr lang="en-US" dirty="0"/>
              <a:t>Use this Layout for Speaker Notes slides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1" y="6363076"/>
            <a:ext cx="12436476" cy="631450"/>
          </a:xfrm>
          <a:prstGeom prst="rect">
            <a:avLst/>
          </a:prstGeom>
          <a:solidFill>
            <a:srgbClr val="FFFF99"/>
          </a:solidFill>
        </p:spPr>
        <p:txBody>
          <a:bodyPr wrap="square" lIns="155457" tIns="77729" rIns="155457" bIns="77729" anchor="b" anchorCtr="0">
            <a:noAutofit/>
          </a:bodyPr>
          <a:lstStyle>
            <a:lvl1pPr algn="r">
              <a:buFont typeface="Arial" pitchFamily="34" charset="0"/>
              <a:buNone/>
              <a:defRPr sz="3700" spc="-51" baseline="0">
                <a:gradFill>
                  <a:gsLst>
                    <a:gs pos="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effectLst/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pPr lvl="0"/>
            <a:r>
              <a:rPr lang="en-US" dirty="0"/>
              <a:t>Next: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 bwMode="white"/>
        <p:txBody>
          <a:bodyPr/>
          <a:lstStyle>
            <a:lvl1pPr>
              <a:defRPr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3811275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alkin Build 2017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MS logo white - EMF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black">
          <a:xfrm>
            <a:off x="460688" y="479425"/>
            <a:ext cx="1451843" cy="310896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0"/>
            <a:ext cx="12436475" cy="5571636"/>
          </a:xfrm>
          <a:prstGeom prst="rect">
            <a:avLst/>
          </a:prstGeom>
        </p:spPr>
      </p:pic>
      <p:sp>
        <p:nvSpPr>
          <p:cNvPr id="8" name="Rectangle 7"/>
          <p:cNvSpPr/>
          <p:nvPr userDrawn="1"/>
        </p:nvSpPr>
        <p:spPr bwMode="auto">
          <a:xfrm>
            <a:off x="1681" y="4960286"/>
            <a:ext cx="12434794" cy="2034239"/>
          </a:xfrm>
          <a:prstGeom prst="rect">
            <a:avLst/>
          </a:prstGeom>
          <a:solidFill>
            <a:schemeClr val="bg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 dirty="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invGray">
          <a:xfrm>
            <a:off x="460689" y="5357956"/>
            <a:ext cx="2648621" cy="1169808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0688" y="479424"/>
            <a:ext cx="1451843" cy="309656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 userDrawn="1"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7523"/>
          <a:stretch/>
        </p:blipFill>
        <p:spPr>
          <a:xfrm>
            <a:off x="7752216" y="4960286"/>
            <a:ext cx="4684259" cy="20342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393157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274702" y="2125678"/>
            <a:ext cx="9143936" cy="1828786"/>
          </a:xfrm>
          <a:noFill/>
        </p:spPr>
        <p:txBody>
          <a:bodyPr lIns="146304" tIns="91440" rIns="146304" bIns="91440" anchor="t" anchorCtr="0"/>
          <a:lstStyle>
            <a:lvl1pPr>
              <a:defRPr sz="5400" spc="-100" baseline="0"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Presentation title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274701" y="3955786"/>
            <a:ext cx="7315137" cy="1828007"/>
          </a:xfrm>
          <a:noFill/>
        </p:spPr>
        <p:txBody>
          <a:bodyPr lIns="164592" tIns="109728" rIns="164592" bIns="109728">
            <a:noAutofit/>
          </a:bodyPr>
          <a:lstStyle>
            <a:lvl1pPr marL="0" indent="0">
              <a:spcBef>
                <a:spcPts val="0"/>
              </a:spcBef>
              <a:buNone/>
              <a:defRPr sz="3200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n-lt"/>
              </a:defRPr>
            </a:lvl1pPr>
          </a:lstStyle>
          <a:p>
            <a:pPr lvl="0"/>
            <a:r>
              <a:rPr lang="en-US" dirty="0"/>
              <a:t>Speaker name</a:t>
            </a:r>
          </a:p>
        </p:txBody>
      </p:sp>
      <p:pic>
        <p:nvPicPr>
          <p:cNvPr id="6" name="MS logo white - EMF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black">
          <a:xfrm>
            <a:off x="460688" y="479425"/>
            <a:ext cx="1451843" cy="310896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33002"/>
          <a:stretch/>
        </p:blipFill>
        <p:spPr>
          <a:xfrm>
            <a:off x="7752216" y="5084764"/>
            <a:ext cx="4684259" cy="1909762"/>
          </a:xfrm>
          <a:prstGeom prst="rect">
            <a:avLst/>
          </a:prstGeom>
        </p:spPr>
      </p:pic>
      <p:sp>
        <p:nvSpPr>
          <p:cNvPr id="7" name="Text Placeholder 3"/>
          <p:cNvSpPr>
            <a:spLocks noGrp="1"/>
          </p:cNvSpPr>
          <p:nvPr>
            <p:ph type="body" sz="quarter" idx="15" hasCustomPrompt="1"/>
          </p:nvPr>
        </p:nvSpPr>
        <p:spPr>
          <a:xfrm>
            <a:off x="9418638" y="296863"/>
            <a:ext cx="2743200" cy="461665"/>
          </a:xfrm>
        </p:spPr>
        <p:txBody>
          <a:bodyPr/>
          <a:lstStyle>
            <a:lvl1pPr marL="0" marR="0" indent="0" algn="r" defTabSz="93274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  <a:defRPr lang="en-US" sz="200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US" dirty="0"/>
              <a:t>Session Code</a:t>
            </a:r>
          </a:p>
        </p:txBody>
      </p:sp>
      <p:sp>
        <p:nvSpPr>
          <p:cNvPr id="10" name="Rectangle 9"/>
          <p:cNvSpPr/>
          <p:nvPr userDrawn="1"/>
        </p:nvSpPr>
        <p:spPr>
          <a:xfrm>
            <a:off x="282738" y="6041341"/>
            <a:ext cx="1634102" cy="664797"/>
          </a:xfrm>
          <a:prstGeom prst="rect">
            <a:avLst/>
          </a:prstGeom>
        </p:spPr>
        <p:txBody>
          <a:bodyPr wrap="none" lIns="182880" tIns="146304" rIns="182880" bIns="146304">
            <a:spAutoFit/>
          </a:bodyPr>
          <a:lstStyle/>
          <a:p>
            <a:r>
              <a:rPr lang="en-US" sz="2400" dirty="0">
                <a:gradFill>
                  <a:gsLst>
                    <a:gs pos="2597">
                      <a:schemeClr val="tx1"/>
                    </a:gs>
                    <a:gs pos="18182">
                      <a:schemeClr val="tx1"/>
                    </a:gs>
                  </a:gsLst>
                  <a:lin ang="5400000" scaled="1"/>
                </a:gradFill>
              </a:rPr>
              <a:t>#</a:t>
            </a:r>
            <a:r>
              <a:rPr lang="en-US" sz="2400" dirty="0" err="1">
                <a:gradFill>
                  <a:gsLst>
                    <a:gs pos="2597">
                      <a:schemeClr val="tx1"/>
                    </a:gs>
                    <a:gs pos="18182">
                      <a:schemeClr val="tx1"/>
                    </a:gs>
                  </a:gsLst>
                  <a:lin ang="5400000" scaled="1"/>
                </a:gradFill>
              </a:rPr>
              <a:t>MSBuild</a:t>
            </a:r>
            <a:endParaRPr lang="en-US" sz="2400" dirty="0">
              <a:gradFill>
                <a:gsLst>
                  <a:gs pos="2597">
                    <a:schemeClr val="tx1"/>
                  </a:gs>
                  <a:gs pos="18182">
                    <a:schemeClr val="tx1"/>
                  </a:gs>
                </a:gsLst>
                <a:lin ang="5400000" scaled="1"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409864791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274702" y="2125678"/>
            <a:ext cx="9143936" cy="1828786"/>
          </a:xfrm>
          <a:noFill/>
        </p:spPr>
        <p:txBody>
          <a:bodyPr lIns="146304" tIns="91440" rIns="146304" bIns="91440" anchor="t" anchorCtr="0"/>
          <a:lstStyle>
            <a:lvl1pPr>
              <a:defRPr sz="5400" spc="-100" baseline="0"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Presentation title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274701" y="3955786"/>
            <a:ext cx="7315137" cy="1828007"/>
          </a:xfrm>
          <a:noFill/>
        </p:spPr>
        <p:txBody>
          <a:bodyPr lIns="164592" tIns="109728" rIns="164592" bIns="109728">
            <a:noAutofit/>
          </a:bodyPr>
          <a:lstStyle>
            <a:lvl1pPr marL="0" indent="0">
              <a:spcBef>
                <a:spcPts val="0"/>
              </a:spcBef>
              <a:buNone/>
              <a:defRPr sz="3200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n-lt"/>
              </a:defRPr>
            </a:lvl1pPr>
          </a:lstStyle>
          <a:p>
            <a:pPr lvl="0"/>
            <a:r>
              <a:rPr lang="en-US" dirty="0"/>
              <a:t>Speaker name</a:t>
            </a:r>
          </a:p>
        </p:txBody>
      </p:sp>
      <p:pic>
        <p:nvPicPr>
          <p:cNvPr id="6" name="MS logo white - EMF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black">
          <a:xfrm>
            <a:off x="460688" y="479425"/>
            <a:ext cx="1451843" cy="310896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33002"/>
          <a:stretch/>
        </p:blipFill>
        <p:spPr>
          <a:xfrm>
            <a:off x="7752216" y="5084764"/>
            <a:ext cx="4684259" cy="1909762"/>
          </a:xfrm>
          <a:prstGeom prst="rect">
            <a:avLst/>
          </a:prstGeom>
        </p:spPr>
      </p:pic>
      <p:sp>
        <p:nvSpPr>
          <p:cNvPr id="8" name="Text Placeholder 3"/>
          <p:cNvSpPr>
            <a:spLocks noGrp="1"/>
          </p:cNvSpPr>
          <p:nvPr>
            <p:ph type="body" sz="quarter" idx="15" hasCustomPrompt="1"/>
          </p:nvPr>
        </p:nvSpPr>
        <p:spPr>
          <a:xfrm>
            <a:off x="9418638" y="296863"/>
            <a:ext cx="2743200" cy="461665"/>
          </a:xfrm>
        </p:spPr>
        <p:txBody>
          <a:bodyPr/>
          <a:lstStyle>
            <a:lvl1pPr marL="0" marR="0" indent="0" algn="r" defTabSz="93274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  <a:defRPr lang="en-US" sz="200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US" dirty="0"/>
              <a:t>Session Code</a:t>
            </a:r>
          </a:p>
        </p:txBody>
      </p:sp>
      <p:sp>
        <p:nvSpPr>
          <p:cNvPr id="4" name="Rectangle 3"/>
          <p:cNvSpPr/>
          <p:nvPr userDrawn="1"/>
        </p:nvSpPr>
        <p:spPr>
          <a:xfrm>
            <a:off x="282738" y="6041341"/>
            <a:ext cx="1634102" cy="664797"/>
          </a:xfrm>
          <a:prstGeom prst="rect">
            <a:avLst/>
          </a:prstGeom>
        </p:spPr>
        <p:txBody>
          <a:bodyPr wrap="none" lIns="182880" tIns="146304" rIns="182880" bIns="146304">
            <a:spAutoFit/>
          </a:bodyPr>
          <a:lstStyle/>
          <a:p>
            <a:r>
              <a:rPr lang="en-US" sz="2400" dirty="0">
                <a:gradFill>
                  <a:gsLst>
                    <a:gs pos="2597">
                      <a:schemeClr val="tx1"/>
                    </a:gs>
                    <a:gs pos="18182">
                      <a:schemeClr val="tx1"/>
                    </a:gs>
                  </a:gsLst>
                  <a:lin ang="5400000" scaled="1"/>
                </a:gradFill>
              </a:rPr>
              <a:t>#</a:t>
            </a:r>
            <a:r>
              <a:rPr lang="en-US" sz="2400" dirty="0" err="1">
                <a:gradFill>
                  <a:gsLst>
                    <a:gs pos="2597">
                      <a:schemeClr val="tx1"/>
                    </a:gs>
                    <a:gs pos="18182">
                      <a:schemeClr val="tx1"/>
                    </a:gs>
                  </a:gsLst>
                  <a:lin ang="5400000" scaled="1"/>
                </a:gradFill>
              </a:rPr>
              <a:t>MSBuild</a:t>
            </a:r>
            <a:endParaRPr lang="en-US" sz="2400" dirty="0">
              <a:gradFill>
                <a:gsLst>
                  <a:gs pos="2597">
                    <a:schemeClr val="tx1"/>
                  </a:gs>
                  <a:gs pos="18182">
                    <a:schemeClr val="tx1"/>
                  </a:gs>
                </a:gsLst>
                <a:lin ang="5400000" scaled="1"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386781329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&amp; Non-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74638" y="1212850"/>
            <a:ext cx="11888787" cy="2308324"/>
          </a:xfrm>
        </p:spPr>
        <p:txBody>
          <a:bodyPr>
            <a:spAutoFit/>
          </a:bodyPr>
          <a:lstStyle>
            <a:lvl1pPr marL="0" indent="0">
              <a:buNone/>
              <a:defRPr/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617570247"/>
      </p:ext>
    </p:extLst>
  </p:cSld>
  <p:clrMapOvr>
    <a:masterClrMapping/>
  </p:clrMapOvr>
  <p:transition>
    <p:fade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274702" y="1211287"/>
            <a:ext cx="11888787" cy="5484813"/>
          </a:xfr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712321570"/>
      </p:ext>
    </p:extLst>
  </p:cSld>
  <p:clrMapOvr>
    <a:masterClrMapping/>
  </p:clrMapOvr>
  <p:transition>
    <p:fade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Non-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74639" y="1211287"/>
            <a:ext cx="5486399" cy="2157514"/>
          </a:xfrm>
        </p:spPr>
        <p:txBody>
          <a:bodyPr wrap="square">
            <a:spAutoFit/>
          </a:bodyPr>
          <a:lstStyle>
            <a:lvl1pPr marL="0" indent="0">
              <a:spcBef>
                <a:spcPts val="1224"/>
              </a:spcBef>
              <a:buClr>
                <a:schemeClr val="tx1"/>
              </a:buClr>
              <a:buFont typeface="Wingdings" panose="05000000000000000000" pitchFamily="2" charset="2"/>
              <a:buNone/>
              <a:defRPr sz="3000" b="0">
                <a:latin typeface="+mn-lt"/>
              </a:defRPr>
            </a:lvl1pPr>
            <a:lvl2pPr marL="255588" indent="0">
              <a:buFont typeface="Wingdings" panose="05000000000000000000" pitchFamily="2" charset="2"/>
              <a:buNone/>
              <a:defRPr sz="2400" b="0"/>
            </a:lvl2pPr>
            <a:lvl3pPr marL="450850" indent="0">
              <a:buFont typeface="Wingdings" panose="05000000000000000000" pitchFamily="2" charset="2"/>
              <a:buNone/>
              <a:tabLst/>
              <a:defRPr sz="2200" b="0"/>
            </a:lvl3pPr>
            <a:lvl4pPr marL="652462" indent="0">
              <a:buFont typeface="Wingdings" panose="05000000000000000000" pitchFamily="2" charset="2"/>
              <a:buNone/>
              <a:defRPr sz="2200" b="0"/>
            </a:lvl4pPr>
            <a:lvl5pPr marL="854075" indent="0">
              <a:buFont typeface="Wingdings" panose="05000000000000000000" pitchFamily="2" charset="2"/>
              <a:buNone/>
              <a:tabLst/>
              <a:defRPr sz="2200" b="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6675439" y="1211287"/>
            <a:ext cx="5486399" cy="2123658"/>
          </a:xfrm>
        </p:spPr>
        <p:txBody>
          <a:bodyPr wrap="square">
            <a:spAutoFit/>
          </a:bodyPr>
          <a:lstStyle>
            <a:lvl1pPr marL="0" indent="0">
              <a:spcBef>
                <a:spcPts val="1224"/>
              </a:spcBef>
              <a:buClr>
                <a:schemeClr val="tx1"/>
              </a:buClr>
              <a:buFont typeface="Arial" panose="020B0604020202020204" pitchFamily="34" charset="0"/>
              <a:buNone/>
              <a:defRPr lang="en-US" sz="30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1pPr>
            <a:lvl2pPr marL="255588" indent="0">
              <a:buFont typeface="Arial" panose="020B0604020202020204" pitchFamily="34" charset="0"/>
              <a:buNone/>
              <a:defRPr lang="en-US" sz="24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  <a:lvl3pPr marL="450850" indent="0">
              <a:buFont typeface="Arial" panose="020B0604020202020204" pitchFamily="34" charset="0"/>
              <a:buNone/>
              <a:tabLst/>
              <a:defRPr lang="en-US" sz="22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3pPr>
            <a:lvl4pPr marL="652462" indent="0">
              <a:buFont typeface="Arial" panose="020B0604020202020204" pitchFamily="34" charset="0"/>
              <a:buNone/>
              <a:defRPr lang="en-US" sz="22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854075" indent="0">
              <a:buFont typeface="Arial" panose="020B0604020202020204" pitchFamily="34" charset="0"/>
              <a:buNone/>
              <a:tabLst/>
              <a:defRPr lang="en-US" sz="22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</a:lstStyle>
          <a:p>
            <a:pPr marL="514350" marR="0" lvl="0" indent="-514350" algn="l" defTabSz="932742" rtl="0" eaLnBrk="1" fontAlgn="auto" latinLnBrk="0" hangingPunct="1">
              <a:lnSpc>
                <a:spcPct val="90000"/>
              </a:lnSpc>
              <a:spcBef>
                <a:spcPts val="1224"/>
              </a:spcBef>
              <a:spcAft>
                <a:spcPts val="0"/>
              </a:spcAft>
              <a:buClr>
                <a:schemeClr val="tx1"/>
              </a:buClr>
              <a:buSzPct val="90000"/>
              <a:tabLst/>
            </a:pPr>
            <a:r>
              <a:rPr lang="en-US" dirty="0"/>
              <a:t>Click to edit Master text styles</a:t>
            </a:r>
          </a:p>
          <a:p>
            <a:pPr marL="712788" marR="0" lvl="1" indent="-457200" algn="l" defTabSz="93274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tabLst/>
            </a:pPr>
            <a:r>
              <a:rPr lang="en-US" dirty="0"/>
              <a:t>Second level</a:t>
            </a:r>
          </a:p>
          <a:p>
            <a:pPr marL="908050" marR="0" lvl="2" indent="-457200" algn="l" defTabSz="93274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tabLst/>
            </a:pPr>
            <a:r>
              <a:rPr lang="en-US" dirty="0"/>
              <a:t>Third level</a:t>
            </a:r>
          </a:p>
          <a:p>
            <a:pPr marL="1109662" marR="0" lvl="3" indent="-457200" algn="l" defTabSz="93274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tabLst/>
            </a:pPr>
            <a:r>
              <a:rPr lang="en-US" dirty="0"/>
              <a:t>Fourth level</a:t>
            </a:r>
          </a:p>
          <a:p>
            <a:pPr marL="1311275" marR="0" lvl="4" indent="-457200" algn="l" defTabSz="93274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tabLst/>
            </a:pPr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954530601"/>
      </p:ext>
    </p:extLst>
  </p:cSld>
  <p:clrMapOvr>
    <a:masterClrMapping/>
  </p:clrMapOvr>
  <p:transition>
    <p:fade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Bulle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74639" y="1211287"/>
            <a:ext cx="5486399" cy="2157514"/>
          </a:xfrm>
        </p:spPr>
        <p:txBody>
          <a:bodyPr wrap="square">
            <a:spAutoFit/>
          </a:bodyPr>
          <a:lstStyle>
            <a:lvl1pPr marL="231775" indent="-231775">
              <a:spcBef>
                <a:spcPts val="1224"/>
              </a:spcBef>
              <a:buClr>
                <a:schemeClr val="tx1"/>
              </a:buClr>
              <a:buFont typeface="Wingdings" panose="05000000000000000000" pitchFamily="2" charset="2"/>
              <a:buChar char=""/>
              <a:defRPr sz="3000" b="0">
                <a:latin typeface="+mn-lt"/>
              </a:defRPr>
            </a:lvl1pPr>
            <a:lvl2pPr marL="427038" indent="-171450">
              <a:buFont typeface="Wingdings" panose="05000000000000000000" pitchFamily="2" charset="2"/>
              <a:buChar char=""/>
              <a:defRPr sz="2400" b="0"/>
            </a:lvl2pPr>
            <a:lvl3pPr marL="639763" indent="-188913">
              <a:buFont typeface="Wingdings" panose="05000000000000000000" pitchFamily="2" charset="2"/>
              <a:buChar char=""/>
              <a:tabLst/>
              <a:defRPr sz="2200" b="0"/>
            </a:lvl3pPr>
            <a:lvl4pPr marL="828675" indent="-176213">
              <a:buFont typeface="Wingdings" panose="05000000000000000000" pitchFamily="2" charset="2"/>
              <a:buChar char=""/>
              <a:defRPr sz="2200" b="0"/>
            </a:lvl4pPr>
            <a:lvl5pPr marL="1023938" indent="-169863">
              <a:buFont typeface="Wingdings" panose="05000000000000000000" pitchFamily="2" charset="2"/>
              <a:buChar char=""/>
              <a:tabLst/>
              <a:defRPr sz="2200" b="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6675439" y="1211287"/>
            <a:ext cx="5486399" cy="2123658"/>
          </a:xfrm>
        </p:spPr>
        <p:txBody>
          <a:bodyPr wrap="square">
            <a:spAutoFit/>
          </a:bodyPr>
          <a:lstStyle>
            <a:lvl1pPr marL="287338" indent="-287338">
              <a:spcBef>
                <a:spcPts val="1224"/>
              </a:spcBef>
              <a:buClr>
                <a:schemeClr val="tx1"/>
              </a:buClr>
              <a:buFont typeface="Arial" pitchFamily="34" charset="0"/>
              <a:buChar char="•"/>
              <a:defRPr lang="en-US" sz="30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1pPr>
            <a:lvl2pPr marL="598488" indent="-342900">
              <a:defRPr lang="en-US" sz="24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  <a:lvl3pPr marL="793750" indent="-342900">
              <a:tabLst/>
              <a:defRPr lang="en-US" sz="22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3pPr>
            <a:lvl4pPr marL="995362" indent="-342900">
              <a:defRPr lang="en-US" sz="22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1196975" indent="-342900">
              <a:tabLst/>
              <a:defRPr lang="en-US" sz="22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</a:lstStyle>
          <a:p>
            <a:pPr marL="231775" marR="0" lvl="0" indent="-231775" algn="l" defTabSz="932742" rtl="0" eaLnBrk="1" fontAlgn="auto" latinLnBrk="0" hangingPunct="1">
              <a:lnSpc>
                <a:spcPct val="90000"/>
              </a:lnSpc>
              <a:spcBef>
                <a:spcPts val="1224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Wingdings" panose="05000000000000000000" pitchFamily="2" charset="2"/>
              <a:buChar char=""/>
              <a:tabLst/>
            </a:pPr>
            <a:r>
              <a:rPr lang="en-US" dirty="0"/>
              <a:t>Click to edit Master text styles</a:t>
            </a:r>
          </a:p>
          <a:p>
            <a:pPr marL="427038" marR="0" lvl="1" indent="-171450" algn="l" defTabSz="93274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Char char=""/>
              <a:tabLst/>
            </a:pPr>
            <a:r>
              <a:rPr lang="en-US" dirty="0"/>
              <a:t>Second level</a:t>
            </a:r>
          </a:p>
          <a:p>
            <a:pPr marL="639763" marR="0" lvl="2" indent="-188913" algn="l" defTabSz="93274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Char char=""/>
              <a:tabLst/>
            </a:pPr>
            <a:r>
              <a:rPr lang="en-US" dirty="0"/>
              <a:t>Third level</a:t>
            </a:r>
          </a:p>
          <a:p>
            <a:pPr marL="828675" marR="0" lvl="3" indent="-176213" algn="l" defTabSz="93274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Char char=""/>
              <a:tabLst/>
            </a:pPr>
            <a:r>
              <a:rPr lang="en-US" dirty="0"/>
              <a:t>Fourth level</a:t>
            </a:r>
          </a:p>
          <a:p>
            <a:pPr marL="1023938" marR="0" lvl="4" indent="-169863" algn="l" defTabSz="93274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Char char=""/>
              <a:tabLst/>
            </a:pPr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679650135"/>
      </p:ext>
    </p:extLst>
  </p:cSld>
  <p:clrMapOvr>
    <a:masterClrMapping/>
  </p:clrMapOvr>
  <p:transition>
    <p:fade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681027781"/>
      </p:ext>
    </p:extLst>
  </p:cSld>
  <p:clrMapOvr>
    <a:masterClrMapping/>
  </p:clrMapOvr>
  <p:transition>
    <p:fade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mo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38" y="2125677"/>
            <a:ext cx="10056812" cy="1181862"/>
          </a:xfrm>
          <a:noFill/>
        </p:spPr>
        <p:txBody>
          <a:bodyPr tIns="91440" bIns="91440" anchor="t" anchorCtr="0">
            <a:spAutoFit/>
          </a:bodyPr>
          <a:lstStyle>
            <a:lvl1pPr>
              <a:defRPr sz="7200" spc="-100" baseline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Demo title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274638" y="3954463"/>
            <a:ext cx="10058401" cy="738664"/>
          </a:xfrm>
          <a:noFill/>
        </p:spPr>
        <p:txBody>
          <a:bodyPr lIns="182880" tIns="146304" rIns="182880" bIns="146304">
            <a:spAutoFit/>
          </a:bodyPr>
          <a:lstStyle>
            <a:lvl1pPr marL="0" indent="0">
              <a:spcBef>
                <a:spcPts val="0"/>
              </a:spcBef>
              <a:buNone/>
              <a:defRPr sz="3200" spc="0" baseline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j-lt"/>
              </a:defRPr>
            </a:lvl1pPr>
          </a:lstStyle>
          <a:p>
            <a:pPr lvl="0"/>
            <a:r>
              <a:rPr lang="en-US" dirty="0"/>
              <a:t>Speaker Name</a:t>
            </a:r>
          </a:p>
        </p:txBody>
      </p:sp>
    </p:spTree>
    <p:extLst>
      <p:ext uri="{BB962C8B-B14F-4D97-AF65-F5344CB8AC3E}">
        <p14:creationId xmlns:p14="http://schemas.microsoft.com/office/powerpoint/2010/main" val="79624525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o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39" y="2125677"/>
            <a:ext cx="10056812" cy="1181862"/>
          </a:xfrm>
          <a:noFill/>
        </p:spPr>
        <p:txBody>
          <a:bodyPr tIns="91440" bIns="91440" anchor="t" anchorCtr="0">
            <a:spAutoFit/>
          </a:bodyPr>
          <a:lstStyle>
            <a:lvl1pPr>
              <a:defRPr lang="en-US" sz="7200" b="0" kern="1200" cap="none" spc="-100" baseline="0" dirty="0">
                <a:ln w="3175">
                  <a:noFill/>
                </a:ln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 dirty="0"/>
              <a:t>Video title</a:t>
            </a:r>
          </a:p>
        </p:txBody>
      </p:sp>
    </p:spTree>
    <p:extLst>
      <p:ext uri="{BB962C8B-B14F-4D97-AF65-F5344CB8AC3E}">
        <p14:creationId xmlns:p14="http://schemas.microsoft.com/office/powerpoint/2010/main" val="340507604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38" y="2125662"/>
            <a:ext cx="11887200" cy="1181862"/>
          </a:xfrm>
          <a:noFill/>
        </p:spPr>
        <p:txBody>
          <a:bodyPr tIns="91440" bIns="91440" anchor="t" anchorCtr="0">
            <a:spAutoFit/>
          </a:bodyPr>
          <a:lstStyle>
            <a:lvl1pPr>
              <a:defRPr sz="7200" spc="-100" baseline="0">
                <a:gradFill>
                  <a:gsLst>
                    <a:gs pos="100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2574406291"/>
      </p:ext>
    </p:extLst>
  </p:cSld>
  <p:clrMapOvr>
    <a:masterClrMapping/>
  </p:clrMapOvr>
  <p:transition>
    <p:fade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Accent Color 1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38" y="2125662"/>
            <a:ext cx="11887200" cy="1181862"/>
          </a:xfrm>
          <a:noFill/>
        </p:spPr>
        <p:txBody>
          <a:bodyPr tIns="91440" bIns="91440" anchor="t" anchorCtr="0">
            <a:spAutoFit/>
          </a:bodyPr>
          <a:lstStyle>
            <a:lvl1pPr>
              <a:defRPr sz="7200" spc="-100" baseline="0">
                <a:gradFill>
                  <a:gsLst>
                    <a:gs pos="100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100745424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quare Right Photo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39" y="2740132"/>
            <a:ext cx="4892040" cy="1514261"/>
          </a:xfrm>
        </p:spPr>
        <p:txBody>
          <a:bodyPr wrap="square" anchor="ctr">
            <a:spAutoFit/>
          </a:bodyPr>
          <a:lstStyle>
            <a:lvl1pPr>
              <a:defRPr sz="480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Square photo layout</a:t>
            </a:r>
          </a:p>
        </p:txBody>
      </p:sp>
      <p:sp>
        <p:nvSpPr>
          <p:cNvPr id="6" name="Picture Placeholder 4"/>
          <p:cNvSpPr>
            <a:spLocks noGrp="1" noChangeAspect="1"/>
          </p:cNvSpPr>
          <p:nvPr>
            <p:ph type="pic" sz="quarter" idx="10"/>
          </p:nvPr>
        </p:nvSpPr>
        <p:spPr bwMode="ltGray">
          <a:xfrm>
            <a:off x="5441315" y="0"/>
            <a:ext cx="6995160" cy="6992587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tIns="548640" anchor="ctr" anchorCtr="0">
            <a:noAutofit/>
          </a:bodyPr>
          <a:lstStyle>
            <a:lvl1pPr marL="0" indent="0" algn="ctr">
              <a:buNone/>
              <a:defRPr sz="1600" b="1" cap="none" baseline="0">
                <a:gradFill>
                  <a:gsLst>
                    <a:gs pos="0">
                      <a:srgbClr val="FFFFFF"/>
                    </a:gs>
                    <a:gs pos="27000">
                      <a:srgbClr val="FFFFFF"/>
                    </a:gs>
                  </a:gsLst>
                  <a:lin ang="5400000" scaled="0"/>
                </a:gradFill>
                <a:latin typeface="+mn-lt"/>
              </a:defRPr>
            </a:lvl1pPr>
          </a:lstStyle>
          <a:p>
            <a:r>
              <a:rPr lang="en-US" dirty="0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2667155633"/>
      </p:ext>
    </p:extLst>
  </p:cSld>
  <p:clrMapOvr>
    <a:masterClrMapping/>
  </p:clrMapOvr>
  <p:transition>
    <p:fade/>
  </p:transition>
  <p:extLst mod="1">
    <p:ext uri="{DCECCB84-F9BA-43D5-87BE-67443E8EF086}">
      <p15:sldGuideLst xmlns:p15="http://schemas.microsoft.com/office/powerpoint/2012/main">
        <p15:guide id="1" pos="3427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&amp; Non-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74638" y="1212850"/>
            <a:ext cx="11888787" cy="2308324"/>
          </a:xfrm>
        </p:spPr>
        <p:txBody>
          <a:bodyPr>
            <a:spAutoFit/>
          </a:bodyPr>
          <a:lstStyle>
            <a:lvl1pPr marL="0" indent="0">
              <a:buNone/>
              <a:defRPr/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013195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56420015"/>
      </p:ext>
    </p:extLst>
  </p:cSld>
  <p:clrMapOvr>
    <a:masterClrMapping/>
  </p:clrMapOvr>
  <p:transition>
    <p:fade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Accent Color 1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1205857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veloper Co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en-US" dirty="0"/>
              <a:t>Slide for developer code</a:t>
            </a:r>
          </a:p>
        </p:txBody>
      </p:sp>
      <p:sp>
        <p:nvSpPr>
          <p:cNvPr id="3" name="Rectangle 2"/>
          <p:cNvSpPr/>
          <p:nvPr userDrawn="1"/>
        </p:nvSpPr>
        <p:spPr bwMode="hidden">
          <a:xfrm>
            <a:off x="1" y="1212849"/>
            <a:ext cx="12436475" cy="5781676"/>
          </a:xfrm>
          <a:prstGeom prst="rect">
            <a:avLst/>
          </a:prstGeom>
          <a:solidFill>
            <a:srgbClr val="FFFFFF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6639" tIns="46639" rIns="46639" bIns="4663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274638" y="1221157"/>
            <a:ext cx="11887199" cy="1995931"/>
          </a:xfrm>
        </p:spPr>
        <p:txBody>
          <a:bodyPr/>
          <a:lstStyle>
            <a:lvl1pPr marL="0" indent="0">
              <a:buNone/>
              <a:defRPr sz="3300">
                <a:gradFill>
                  <a:gsLst>
                    <a:gs pos="8718">
                      <a:srgbClr val="353535"/>
                    </a:gs>
                    <a:gs pos="34000">
                      <a:srgbClr val="353535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1pPr>
            <a:lvl2pPr marL="346553" indent="0">
              <a:buNone/>
              <a:defRPr>
                <a:gradFill>
                  <a:gsLst>
                    <a:gs pos="8718">
                      <a:srgbClr val="353535"/>
                    </a:gs>
                    <a:gs pos="34000">
                      <a:srgbClr val="353535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2pPr>
            <a:lvl3pPr marL="584607" indent="0">
              <a:buNone/>
              <a:defRPr>
                <a:gradFill>
                  <a:gsLst>
                    <a:gs pos="8718">
                      <a:srgbClr val="353535"/>
                    </a:gs>
                    <a:gs pos="34000">
                      <a:srgbClr val="353535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3pPr>
            <a:lvl4pPr marL="814563" indent="0">
              <a:buNone/>
              <a:defRPr>
                <a:gradFill>
                  <a:gsLst>
                    <a:gs pos="8718">
                      <a:srgbClr val="353535"/>
                    </a:gs>
                    <a:gs pos="34000">
                      <a:srgbClr val="353535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4pPr>
            <a:lvl5pPr marL="1050997" indent="0">
              <a:buNone/>
              <a:defRPr>
                <a:gradFill>
                  <a:gsLst>
                    <a:gs pos="8718">
                      <a:srgbClr val="353535"/>
                    </a:gs>
                    <a:gs pos="34000">
                      <a:srgbClr val="353535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561737675"/>
      </p:ext>
    </p:extLst>
  </p:cSld>
  <p:clrMapOvr>
    <a:masterClrMapping/>
  </p:clrMapOvr>
  <p:transition>
    <p:fade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osing logo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"/>
          <p:cNvSpPr txBox="1">
            <a:spLocks noChangeArrowheads="1"/>
          </p:cNvSpPr>
          <p:nvPr userDrawn="1"/>
        </p:nvSpPr>
        <p:spPr bwMode="blackWhite">
          <a:xfrm>
            <a:off x="274639" y="6220609"/>
            <a:ext cx="4572000" cy="477054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182880" tIns="182880" rIns="182880" bIns="182880" numCol="1" anchor="t" anchorCtr="0" compatLnSpc="1">
            <a:prstTxWarp prst="textNoShape">
              <a:avLst/>
            </a:prstTxWarp>
            <a:spAutoFit/>
          </a:bodyPr>
          <a:lstStyle/>
          <a:p>
            <a:pPr defTabSz="932290" eaLnBrk="0" hangingPunct="0"/>
            <a:r>
              <a:rPr lang="en-US" sz="700" dirty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cs typeface="Segoe UI" pitchFamily="34" charset="0"/>
              </a:rPr>
              <a:t>© Copyright Microsoft Corporation. All rights reserved. </a:t>
            </a:r>
          </a:p>
        </p:txBody>
      </p:sp>
      <p:pic>
        <p:nvPicPr>
          <p:cNvPr id="8" name="MS logo white - EMF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black">
          <a:xfrm>
            <a:off x="460688" y="479425"/>
            <a:ext cx="1451843" cy="310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761204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ck Notes slide Layout">
    <p:bg bwMode="black"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sz="quarter" idx="10" hasCustomPrompt="1"/>
          </p:nvPr>
        </p:nvSpPr>
        <p:spPr bwMode="white">
          <a:xfrm>
            <a:off x="274638" y="1212850"/>
            <a:ext cx="11887200" cy="2443746"/>
          </a:xfrm>
          <a:prstGeom prst="rect">
            <a:avLst/>
          </a:prstGeom>
        </p:spPr>
        <p:txBody>
          <a:bodyPr/>
          <a:lstStyle>
            <a:lvl1pPr marL="290513" indent="-290513">
              <a:buClr>
                <a:schemeClr val="tx1"/>
              </a:buClr>
              <a:buSzPct val="90000"/>
              <a:buFont typeface="Arial" pitchFamily="34" charset="0"/>
              <a:buChar char="•"/>
              <a:defRPr sz="36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 marL="571500" indent="-280988">
              <a:buClr>
                <a:schemeClr val="tx1"/>
              </a:buClr>
              <a:buSzPct val="90000"/>
              <a:buFont typeface="Arial" pitchFamily="34" charset="0"/>
              <a:buChar char="•"/>
              <a:defRPr sz="32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2pPr>
            <a:lvl3pPr marL="862013" indent="-290513">
              <a:buClr>
                <a:schemeClr val="tx1"/>
              </a:buClr>
              <a:buSzPct val="90000"/>
              <a:buFont typeface="Arial" pitchFamily="34" charset="0"/>
              <a:buChar char="•"/>
              <a:defRPr sz="28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3pPr>
            <a:lvl4pPr marL="1090613" indent="-228600">
              <a:buClr>
                <a:schemeClr val="tx1"/>
              </a:buClr>
              <a:buSzPct val="90000"/>
              <a:buFont typeface="Arial" pitchFamily="34" charset="0"/>
              <a:buChar char="•"/>
              <a:defRPr sz="24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4pPr>
            <a:lvl5pPr marL="1319213" indent="-228600">
              <a:buClr>
                <a:schemeClr val="tx1"/>
              </a:buClr>
              <a:buSzPct val="90000"/>
              <a:buFont typeface="Arial" pitchFamily="34" charset="0"/>
              <a:buChar char="•"/>
              <a:defRPr sz="20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5pPr>
          </a:lstStyle>
          <a:p>
            <a:pPr lvl="0"/>
            <a:r>
              <a:rPr lang="en-US" dirty="0"/>
              <a:t>Use this Layout for Speaker Notes slides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1" y="6363076"/>
            <a:ext cx="12436476" cy="631450"/>
          </a:xfrm>
          <a:prstGeom prst="rect">
            <a:avLst/>
          </a:prstGeom>
          <a:solidFill>
            <a:srgbClr val="FFFF99"/>
          </a:solidFill>
        </p:spPr>
        <p:txBody>
          <a:bodyPr wrap="square" lIns="155457" tIns="77729" rIns="155457" bIns="77729" anchor="b" anchorCtr="0">
            <a:noAutofit/>
          </a:bodyPr>
          <a:lstStyle>
            <a:lvl1pPr algn="r">
              <a:buFont typeface="Arial" pitchFamily="34" charset="0"/>
              <a:buNone/>
              <a:defRPr sz="3700" spc="-51" baseline="0">
                <a:gradFill>
                  <a:gsLst>
                    <a:gs pos="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effectLst/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pPr lvl="0"/>
            <a:r>
              <a:rPr lang="en-US" dirty="0"/>
              <a:t>Next: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 bwMode="white"/>
        <p:txBody>
          <a:bodyPr/>
          <a:lstStyle>
            <a:lvl1pPr>
              <a:defRPr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477246813"/>
      </p:ext>
    </p:extLst>
  </p:cSld>
  <p:clrMapOvr>
    <a:masterClrMapping/>
  </p:clrMapOvr>
  <p:transition>
    <p:fade/>
  </p:transition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alkin Build 2017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0"/>
            <a:ext cx="12436475" cy="5571636"/>
          </a:xfrm>
          <a:prstGeom prst="rect">
            <a:avLst/>
          </a:prstGeom>
        </p:spPr>
      </p:pic>
      <p:sp>
        <p:nvSpPr>
          <p:cNvPr id="8" name="Rectangle 7"/>
          <p:cNvSpPr/>
          <p:nvPr userDrawn="1"/>
        </p:nvSpPr>
        <p:spPr bwMode="auto">
          <a:xfrm>
            <a:off x="1681" y="4960286"/>
            <a:ext cx="12434794" cy="2034239"/>
          </a:xfrm>
          <a:prstGeom prst="rect">
            <a:avLst/>
          </a:prstGeom>
          <a:solidFill>
            <a:schemeClr val="bg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invGray">
          <a:xfrm>
            <a:off x="460689" y="5357956"/>
            <a:ext cx="2648621" cy="1169808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0688" y="479424"/>
            <a:ext cx="1451843" cy="309656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 userDrawn="1"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7523"/>
          <a:stretch/>
        </p:blipFill>
        <p:spPr>
          <a:xfrm>
            <a:off x="7752216" y="4960286"/>
            <a:ext cx="4684259" cy="20342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969090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274702" y="2125678"/>
            <a:ext cx="9143936" cy="1828786"/>
          </a:xfrm>
          <a:noFill/>
        </p:spPr>
        <p:txBody>
          <a:bodyPr lIns="146304" tIns="91440" rIns="146304" bIns="91440" anchor="t" anchorCtr="0"/>
          <a:lstStyle>
            <a:lvl1pPr>
              <a:defRPr sz="5400" spc="-100" baseline="0"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/>
              <a:t>Presentation title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274701" y="3955786"/>
            <a:ext cx="7315137" cy="1828007"/>
          </a:xfrm>
          <a:noFill/>
        </p:spPr>
        <p:txBody>
          <a:bodyPr lIns="164592" tIns="109728" rIns="164592" bIns="109728">
            <a:noAutofit/>
          </a:bodyPr>
          <a:lstStyle>
            <a:lvl1pPr marL="0" indent="0">
              <a:spcBef>
                <a:spcPts val="0"/>
              </a:spcBef>
              <a:buNone/>
              <a:defRPr sz="3200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n-lt"/>
              </a:defRPr>
            </a:lvl1pPr>
          </a:lstStyle>
          <a:p>
            <a:pPr lvl="0"/>
            <a:r>
              <a:rPr lang="en-US"/>
              <a:t>Speaker name</a:t>
            </a:r>
          </a:p>
        </p:txBody>
      </p:sp>
      <p:pic>
        <p:nvPicPr>
          <p:cNvPr id="6" name="MS logo white - EMF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black">
          <a:xfrm>
            <a:off x="460688" y="479425"/>
            <a:ext cx="1451843" cy="310896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33002"/>
          <a:stretch/>
        </p:blipFill>
        <p:spPr>
          <a:xfrm>
            <a:off x="7752216" y="5084764"/>
            <a:ext cx="4684259" cy="1909762"/>
          </a:xfrm>
          <a:prstGeom prst="rect">
            <a:avLst/>
          </a:prstGeom>
        </p:spPr>
      </p:pic>
      <p:sp>
        <p:nvSpPr>
          <p:cNvPr id="8" name="Text Placeholder 3"/>
          <p:cNvSpPr>
            <a:spLocks noGrp="1"/>
          </p:cNvSpPr>
          <p:nvPr>
            <p:ph type="body" sz="quarter" idx="15" hasCustomPrompt="1"/>
          </p:nvPr>
        </p:nvSpPr>
        <p:spPr>
          <a:xfrm>
            <a:off x="9418638" y="296863"/>
            <a:ext cx="2743200" cy="461665"/>
          </a:xfrm>
        </p:spPr>
        <p:txBody>
          <a:bodyPr/>
          <a:lstStyle>
            <a:lvl1pPr marL="0" marR="0" indent="0" algn="r" defTabSz="93274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  <a:defRPr lang="en-US" sz="200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US"/>
              <a:t>Session Code</a:t>
            </a:r>
          </a:p>
        </p:txBody>
      </p:sp>
      <p:sp>
        <p:nvSpPr>
          <p:cNvPr id="4" name="Rectangle 3"/>
          <p:cNvSpPr/>
          <p:nvPr userDrawn="1"/>
        </p:nvSpPr>
        <p:spPr>
          <a:xfrm>
            <a:off x="282738" y="6041341"/>
            <a:ext cx="1634102" cy="664797"/>
          </a:xfrm>
          <a:prstGeom prst="rect">
            <a:avLst/>
          </a:prstGeom>
        </p:spPr>
        <p:txBody>
          <a:bodyPr wrap="none" lIns="182880" tIns="146304" rIns="182880" bIns="146304">
            <a:spAutoFit/>
          </a:bodyPr>
          <a:lstStyle/>
          <a:p>
            <a:r>
              <a:rPr lang="en-US" sz="2400">
                <a:gradFill>
                  <a:gsLst>
                    <a:gs pos="2597">
                      <a:schemeClr val="tx1"/>
                    </a:gs>
                    <a:gs pos="18182">
                      <a:schemeClr val="tx1"/>
                    </a:gs>
                  </a:gsLst>
                  <a:lin ang="5400000" scaled="1"/>
                </a:gradFill>
              </a:rPr>
              <a:t>#</a:t>
            </a:r>
            <a:r>
              <a:rPr lang="en-US" sz="2400" err="1">
                <a:gradFill>
                  <a:gsLst>
                    <a:gs pos="2597">
                      <a:schemeClr val="tx1"/>
                    </a:gs>
                    <a:gs pos="18182">
                      <a:schemeClr val="tx1"/>
                    </a:gs>
                  </a:gsLst>
                  <a:lin ang="5400000" scaled="1"/>
                </a:gradFill>
              </a:rPr>
              <a:t>MSBuild</a:t>
            </a:r>
            <a:endParaRPr lang="en-US" sz="2400">
              <a:gradFill>
                <a:gsLst>
                  <a:gs pos="2597">
                    <a:schemeClr val="tx1"/>
                  </a:gs>
                  <a:gs pos="18182">
                    <a:schemeClr val="tx1"/>
                  </a:gs>
                </a:gsLst>
                <a:lin ang="5400000" scaled="1"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400839336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&amp; Non-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74638" y="1212850"/>
            <a:ext cx="11888787" cy="2308324"/>
          </a:xfrm>
        </p:spPr>
        <p:txBody>
          <a:bodyPr>
            <a:spAutoFit/>
          </a:bodyPr>
          <a:lstStyle>
            <a:lvl1pPr marL="0" indent="0">
              <a:buNone/>
              <a:defRPr/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5159413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274702" y="1211287"/>
            <a:ext cx="11888787" cy="548481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2750391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Non-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74639" y="1211287"/>
            <a:ext cx="5486399" cy="2157514"/>
          </a:xfrm>
        </p:spPr>
        <p:txBody>
          <a:bodyPr wrap="square">
            <a:spAutoFit/>
          </a:bodyPr>
          <a:lstStyle>
            <a:lvl1pPr marL="0" indent="0">
              <a:spcBef>
                <a:spcPts val="1224"/>
              </a:spcBef>
              <a:buClr>
                <a:schemeClr val="tx1"/>
              </a:buClr>
              <a:buFont typeface="Wingdings" panose="05000000000000000000" pitchFamily="2" charset="2"/>
              <a:buNone/>
              <a:defRPr sz="3000" b="0">
                <a:latin typeface="+mn-lt"/>
              </a:defRPr>
            </a:lvl1pPr>
            <a:lvl2pPr marL="255588" indent="0">
              <a:buFont typeface="Wingdings" panose="05000000000000000000" pitchFamily="2" charset="2"/>
              <a:buNone/>
              <a:defRPr sz="2400" b="0"/>
            </a:lvl2pPr>
            <a:lvl3pPr marL="450850" indent="0">
              <a:buFont typeface="Wingdings" panose="05000000000000000000" pitchFamily="2" charset="2"/>
              <a:buNone/>
              <a:tabLst/>
              <a:defRPr sz="2200" b="0"/>
            </a:lvl3pPr>
            <a:lvl4pPr marL="652462" indent="0">
              <a:buFont typeface="Wingdings" panose="05000000000000000000" pitchFamily="2" charset="2"/>
              <a:buNone/>
              <a:defRPr sz="2200" b="0"/>
            </a:lvl4pPr>
            <a:lvl5pPr marL="854075" indent="0">
              <a:buFont typeface="Wingdings" panose="05000000000000000000" pitchFamily="2" charset="2"/>
              <a:buNone/>
              <a:tabLst/>
              <a:defRPr sz="2200" b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6675439" y="1211287"/>
            <a:ext cx="5486399" cy="2123658"/>
          </a:xfrm>
        </p:spPr>
        <p:txBody>
          <a:bodyPr wrap="square">
            <a:spAutoFit/>
          </a:bodyPr>
          <a:lstStyle>
            <a:lvl1pPr marL="0" indent="0">
              <a:spcBef>
                <a:spcPts val="1224"/>
              </a:spcBef>
              <a:buClr>
                <a:schemeClr val="tx1"/>
              </a:buClr>
              <a:buFont typeface="Arial" panose="020B0604020202020204" pitchFamily="34" charset="0"/>
              <a:buNone/>
              <a:defRPr lang="en-US" sz="30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1pPr>
            <a:lvl2pPr marL="255588" indent="0">
              <a:buFont typeface="Arial" panose="020B0604020202020204" pitchFamily="34" charset="0"/>
              <a:buNone/>
              <a:defRPr lang="en-US" sz="24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  <a:lvl3pPr marL="450850" indent="0">
              <a:buFont typeface="Arial" panose="020B0604020202020204" pitchFamily="34" charset="0"/>
              <a:buNone/>
              <a:tabLst/>
              <a:defRPr lang="en-US" sz="22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3pPr>
            <a:lvl4pPr marL="652462" indent="0">
              <a:buFont typeface="Arial" panose="020B0604020202020204" pitchFamily="34" charset="0"/>
              <a:buNone/>
              <a:defRPr lang="en-US" sz="22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854075" indent="0">
              <a:buFont typeface="Arial" panose="020B0604020202020204" pitchFamily="34" charset="0"/>
              <a:buNone/>
              <a:tabLst/>
              <a:defRPr lang="en-US" sz="22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</a:lstStyle>
          <a:p>
            <a:pPr marL="514350" marR="0" lvl="0" indent="-514350" algn="l" defTabSz="932742" rtl="0" eaLnBrk="1" fontAlgn="auto" latinLnBrk="0" hangingPunct="1">
              <a:lnSpc>
                <a:spcPct val="90000"/>
              </a:lnSpc>
              <a:spcBef>
                <a:spcPts val="1224"/>
              </a:spcBef>
              <a:spcAft>
                <a:spcPts val="0"/>
              </a:spcAft>
              <a:buClr>
                <a:schemeClr val="tx1"/>
              </a:buClr>
              <a:buSzPct val="90000"/>
              <a:tabLst/>
            </a:pPr>
            <a:r>
              <a:rPr lang="en-US"/>
              <a:t>Click to edit Master text styles</a:t>
            </a:r>
          </a:p>
          <a:p>
            <a:pPr marL="514350" marR="0" lvl="1" indent="-514350" algn="l" defTabSz="932742" rtl="0" eaLnBrk="1" fontAlgn="auto" latinLnBrk="0" hangingPunct="1">
              <a:lnSpc>
                <a:spcPct val="90000"/>
              </a:lnSpc>
              <a:spcBef>
                <a:spcPts val="1224"/>
              </a:spcBef>
              <a:spcAft>
                <a:spcPts val="0"/>
              </a:spcAft>
              <a:buClr>
                <a:schemeClr val="tx1"/>
              </a:buClr>
              <a:buSzPct val="90000"/>
              <a:tabLst/>
            </a:pPr>
            <a:r>
              <a:rPr lang="en-US"/>
              <a:t>Second level</a:t>
            </a:r>
          </a:p>
          <a:p>
            <a:pPr marL="514350" marR="0" lvl="2" indent="-514350" algn="l" defTabSz="932742" rtl="0" eaLnBrk="1" fontAlgn="auto" latinLnBrk="0" hangingPunct="1">
              <a:lnSpc>
                <a:spcPct val="90000"/>
              </a:lnSpc>
              <a:spcBef>
                <a:spcPts val="1224"/>
              </a:spcBef>
              <a:spcAft>
                <a:spcPts val="0"/>
              </a:spcAft>
              <a:buClr>
                <a:schemeClr val="tx1"/>
              </a:buClr>
              <a:buSzPct val="90000"/>
              <a:tabLst/>
            </a:pPr>
            <a:r>
              <a:rPr lang="en-US"/>
              <a:t>Third level</a:t>
            </a:r>
          </a:p>
          <a:p>
            <a:pPr marL="514350" marR="0" lvl="3" indent="-514350" algn="l" defTabSz="932742" rtl="0" eaLnBrk="1" fontAlgn="auto" latinLnBrk="0" hangingPunct="1">
              <a:lnSpc>
                <a:spcPct val="90000"/>
              </a:lnSpc>
              <a:spcBef>
                <a:spcPts val="1224"/>
              </a:spcBef>
              <a:spcAft>
                <a:spcPts val="0"/>
              </a:spcAft>
              <a:buClr>
                <a:schemeClr val="tx1"/>
              </a:buClr>
              <a:buSzPct val="90000"/>
              <a:tabLst/>
            </a:pPr>
            <a:r>
              <a:rPr lang="en-US"/>
              <a:t>Fourth level</a:t>
            </a:r>
          </a:p>
          <a:p>
            <a:pPr marL="514350" marR="0" lvl="4" indent="-514350" algn="l" defTabSz="932742" rtl="0" eaLnBrk="1" fontAlgn="auto" latinLnBrk="0" hangingPunct="1">
              <a:lnSpc>
                <a:spcPct val="90000"/>
              </a:lnSpc>
              <a:spcBef>
                <a:spcPts val="1224"/>
              </a:spcBef>
              <a:spcAft>
                <a:spcPts val="0"/>
              </a:spcAft>
              <a:buClr>
                <a:schemeClr val="tx1"/>
              </a:buClr>
              <a:buSzPct val="90000"/>
              <a:tabLst/>
            </a:pPr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2425251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274702" y="1211287"/>
            <a:ext cx="11888787" cy="5484813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857844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Bulle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74639" y="1211287"/>
            <a:ext cx="5486399" cy="2157514"/>
          </a:xfrm>
        </p:spPr>
        <p:txBody>
          <a:bodyPr wrap="square">
            <a:spAutoFit/>
          </a:bodyPr>
          <a:lstStyle>
            <a:lvl1pPr marL="231775" indent="-231775">
              <a:spcBef>
                <a:spcPts val="1224"/>
              </a:spcBef>
              <a:buClr>
                <a:schemeClr val="tx1"/>
              </a:buClr>
              <a:buFont typeface="Wingdings" panose="05000000000000000000" pitchFamily="2" charset="2"/>
              <a:buChar char=""/>
              <a:defRPr sz="3000" b="0">
                <a:latin typeface="+mn-lt"/>
              </a:defRPr>
            </a:lvl1pPr>
            <a:lvl2pPr marL="427038" indent="-171450">
              <a:buFont typeface="Wingdings" panose="05000000000000000000" pitchFamily="2" charset="2"/>
              <a:buChar char=""/>
              <a:defRPr sz="2400" b="0"/>
            </a:lvl2pPr>
            <a:lvl3pPr marL="639763" indent="-188913">
              <a:buFont typeface="Wingdings" panose="05000000000000000000" pitchFamily="2" charset="2"/>
              <a:buChar char=""/>
              <a:tabLst/>
              <a:defRPr sz="2200" b="0"/>
            </a:lvl3pPr>
            <a:lvl4pPr marL="828675" indent="-176213">
              <a:buFont typeface="Wingdings" panose="05000000000000000000" pitchFamily="2" charset="2"/>
              <a:buChar char=""/>
              <a:defRPr sz="2200" b="0"/>
            </a:lvl4pPr>
            <a:lvl5pPr marL="1023938" indent="-169863">
              <a:buFont typeface="Wingdings" panose="05000000000000000000" pitchFamily="2" charset="2"/>
              <a:buChar char=""/>
              <a:tabLst/>
              <a:defRPr sz="2200" b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6675439" y="1211287"/>
            <a:ext cx="5486399" cy="2123658"/>
          </a:xfrm>
        </p:spPr>
        <p:txBody>
          <a:bodyPr wrap="square">
            <a:spAutoFit/>
          </a:bodyPr>
          <a:lstStyle>
            <a:lvl1pPr marL="287338" indent="-287338">
              <a:spcBef>
                <a:spcPts val="1224"/>
              </a:spcBef>
              <a:buClr>
                <a:schemeClr val="tx1"/>
              </a:buClr>
              <a:buFont typeface="Arial" pitchFamily="34" charset="0"/>
              <a:buChar char="•"/>
              <a:defRPr lang="en-US" sz="30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1pPr>
            <a:lvl2pPr marL="598488" indent="-342900">
              <a:defRPr lang="en-US" sz="24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  <a:lvl3pPr marL="793750" indent="-342900">
              <a:tabLst/>
              <a:defRPr lang="en-US" sz="22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3pPr>
            <a:lvl4pPr marL="995362" indent="-342900">
              <a:defRPr lang="en-US" sz="22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1196975" indent="-342900">
              <a:tabLst/>
              <a:defRPr lang="en-US" sz="22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</a:lstStyle>
          <a:p>
            <a:pPr marL="231775" marR="0" lvl="0" indent="-231775" algn="l" defTabSz="932742" rtl="0" eaLnBrk="1" fontAlgn="auto" latinLnBrk="0" hangingPunct="1">
              <a:lnSpc>
                <a:spcPct val="90000"/>
              </a:lnSpc>
              <a:spcBef>
                <a:spcPts val="1224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Wingdings" panose="05000000000000000000" pitchFamily="2" charset="2"/>
              <a:buChar char=""/>
              <a:tabLst/>
            </a:pPr>
            <a:r>
              <a:rPr lang="en-US"/>
              <a:t>Click to edit Master text styles</a:t>
            </a:r>
          </a:p>
          <a:p>
            <a:pPr marL="231775" marR="0" lvl="1" indent="-231775" algn="l" defTabSz="932742" rtl="0" eaLnBrk="1" fontAlgn="auto" latinLnBrk="0" hangingPunct="1">
              <a:lnSpc>
                <a:spcPct val="90000"/>
              </a:lnSpc>
              <a:spcBef>
                <a:spcPts val="1224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Wingdings" panose="05000000000000000000" pitchFamily="2" charset="2"/>
              <a:buChar char=""/>
              <a:tabLst/>
            </a:pPr>
            <a:r>
              <a:rPr lang="en-US"/>
              <a:t>Second level</a:t>
            </a:r>
          </a:p>
          <a:p>
            <a:pPr marL="231775" marR="0" lvl="2" indent="-231775" algn="l" defTabSz="932742" rtl="0" eaLnBrk="1" fontAlgn="auto" latinLnBrk="0" hangingPunct="1">
              <a:lnSpc>
                <a:spcPct val="90000"/>
              </a:lnSpc>
              <a:spcBef>
                <a:spcPts val="1224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Wingdings" panose="05000000000000000000" pitchFamily="2" charset="2"/>
              <a:buChar char=""/>
              <a:tabLst/>
            </a:pPr>
            <a:r>
              <a:rPr lang="en-US"/>
              <a:t>Third level</a:t>
            </a:r>
          </a:p>
          <a:p>
            <a:pPr marL="231775" marR="0" lvl="3" indent="-231775" algn="l" defTabSz="932742" rtl="0" eaLnBrk="1" fontAlgn="auto" latinLnBrk="0" hangingPunct="1">
              <a:lnSpc>
                <a:spcPct val="90000"/>
              </a:lnSpc>
              <a:spcBef>
                <a:spcPts val="1224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Wingdings" panose="05000000000000000000" pitchFamily="2" charset="2"/>
              <a:buChar char=""/>
              <a:tabLst/>
            </a:pPr>
            <a:r>
              <a:rPr lang="en-US"/>
              <a:t>Fourth level</a:t>
            </a:r>
          </a:p>
          <a:p>
            <a:pPr marL="231775" marR="0" lvl="4" indent="-231775" algn="l" defTabSz="932742" rtl="0" eaLnBrk="1" fontAlgn="auto" latinLnBrk="0" hangingPunct="1">
              <a:lnSpc>
                <a:spcPct val="90000"/>
              </a:lnSpc>
              <a:spcBef>
                <a:spcPts val="1224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Wingdings" panose="05000000000000000000" pitchFamily="2" charset="2"/>
              <a:buChar char=""/>
              <a:tabLst/>
            </a:pPr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8181208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1245586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mo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38" y="2125677"/>
            <a:ext cx="10056812" cy="1181862"/>
          </a:xfrm>
          <a:noFill/>
        </p:spPr>
        <p:txBody>
          <a:bodyPr tIns="91440" bIns="91440" anchor="t" anchorCtr="0">
            <a:spAutoFit/>
          </a:bodyPr>
          <a:lstStyle>
            <a:lvl1pPr>
              <a:defRPr sz="7200" spc="-100" baseline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/>
              <a:t>Demo title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274638" y="3954463"/>
            <a:ext cx="10058401" cy="738664"/>
          </a:xfrm>
          <a:noFill/>
        </p:spPr>
        <p:txBody>
          <a:bodyPr lIns="182880" tIns="146304" rIns="182880" bIns="146304">
            <a:spAutoFit/>
          </a:bodyPr>
          <a:lstStyle>
            <a:lvl1pPr marL="0" indent="0">
              <a:spcBef>
                <a:spcPts val="0"/>
              </a:spcBef>
              <a:buNone/>
              <a:defRPr sz="3200" spc="0" baseline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j-lt"/>
              </a:defRPr>
            </a:lvl1pPr>
          </a:lstStyle>
          <a:p>
            <a:pPr lvl="0"/>
            <a:r>
              <a:rPr lang="en-US"/>
              <a:t>Speaker Name</a:t>
            </a:r>
          </a:p>
        </p:txBody>
      </p:sp>
    </p:spTree>
    <p:extLst>
      <p:ext uri="{BB962C8B-B14F-4D97-AF65-F5344CB8AC3E}">
        <p14:creationId xmlns:p14="http://schemas.microsoft.com/office/powerpoint/2010/main" val="167691123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o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39" y="2125677"/>
            <a:ext cx="10056812" cy="1181862"/>
          </a:xfrm>
          <a:noFill/>
        </p:spPr>
        <p:txBody>
          <a:bodyPr tIns="91440" bIns="91440" anchor="t" anchorCtr="0">
            <a:spAutoFit/>
          </a:bodyPr>
          <a:lstStyle>
            <a:lvl1pPr>
              <a:defRPr lang="en-US" sz="7200" b="0" kern="1200" cap="none" spc="-100" baseline="0" dirty="0">
                <a:ln w="3175">
                  <a:noFill/>
                </a:ln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/>
              <a:t>Video title</a:t>
            </a:r>
          </a:p>
        </p:txBody>
      </p:sp>
    </p:spTree>
    <p:extLst>
      <p:ext uri="{BB962C8B-B14F-4D97-AF65-F5344CB8AC3E}">
        <p14:creationId xmlns:p14="http://schemas.microsoft.com/office/powerpoint/2010/main" val="286071341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38" y="2125662"/>
            <a:ext cx="11887200" cy="1181862"/>
          </a:xfrm>
          <a:noFill/>
        </p:spPr>
        <p:txBody>
          <a:bodyPr tIns="91440" bIns="91440" anchor="t" anchorCtr="0">
            <a:spAutoFit/>
          </a:bodyPr>
          <a:lstStyle>
            <a:lvl1pPr>
              <a:defRPr sz="7200" spc="-100" baseline="0">
                <a:gradFill>
                  <a:gsLst>
                    <a:gs pos="100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392168844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Accent Color 1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38" y="2125662"/>
            <a:ext cx="11887200" cy="1181862"/>
          </a:xfrm>
          <a:noFill/>
        </p:spPr>
        <p:txBody>
          <a:bodyPr tIns="91440" bIns="91440" anchor="t" anchorCtr="0">
            <a:spAutoFit/>
          </a:bodyPr>
          <a:lstStyle>
            <a:lvl1pPr>
              <a:defRPr sz="7200" spc="-100" baseline="0">
                <a:gradFill>
                  <a:gsLst>
                    <a:gs pos="100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361424899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quare Right Photo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39" y="2740132"/>
            <a:ext cx="4892040" cy="1514261"/>
          </a:xfrm>
        </p:spPr>
        <p:txBody>
          <a:bodyPr wrap="square" anchor="ctr">
            <a:spAutoFit/>
          </a:bodyPr>
          <a:lstStyle>
            <a:lvl1pPr>
              <a:defRPr sz="480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/>
              <a:t>Square photo layout</a:t>
            </a:r>
          </a:p>
        </p:txBody>
      </p:sp>
      <p:sp>
        <p:nvSpPr>
          <p:cNvPr id="6" name="Picture Placeholder 4"/>
          <p:cNvSpPr>
            <a:spLocks noGrp="1" noChangeAspect="1"/>
          </p:cNvSpPr>
          <p:nvPr>
            <p:ph type="pic" sz="quarter" idx="10"/>
          </p:nvPr>
        </p:nvSpPr>
        <p:spPr bwMode="ltGray">
          <a:xfrm>
            <a:off x="5441315" y="0"/>
            <a:ext cx="6995160" cy="6992587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tIns="548640" anchor="ctr" anchorCtr="0">
            <a:noAutofit/>
          </a:bodyPr>
          <a:lstStyle>
            <a:lvl1pPr marL="0" indent="0" algn="ctr">
              <a:buNone/>
              <a:defRPr sz="1600" b="1" cap="none" baseline="0">
                <a:gradFill>
                  <a:gsLst>
                    <a:gs pos="0">
                      <a:srgbClr val="FFFFFF"/>
                    </a:gs>
                    <a:gs pos="27000">
                      <a:srgbClr val="FFFFFF"/>
                    </a:gs>
                  </a:gsLst>
                  <a:lin ang="5400000" scaled="0"/>
                </a:gradFill>
                <a:latin typeface="+mn-lt"/>
              </a:defRPr>
            </a:lvl1pPr>
          </a:lstStyle>
          <a:p>
            <a:r>
              <a:rPr lang="en-US"/>
              <a:t>Drag picture to placeholder or click icon to add</a:t>
            </a:r>
          </a:p>
        </p:txBody>
      </p:sp>
    </p:spTree>
    <p:extLst>
      <p:ext uri="{BB962C8B-B14F-4D97-AF65-F5344CB8AC3E}">
        <p14:creationId xmlns:p14="http://schemas.microsoft.com/office/powerpoint/2010/main" val="42473419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 mod="1">
    <p:ext uri="{DCECCB84-F9BA-43D5-87BE-67443E8EF086}">
      <p15:sldGuideLst xmlns:p15="http://schemas.microsoft.com/office/powerpoint/2012/main">
        <p15:guide id="1" pos="3427">
          <p15:clr>
            <a:srgbClr val="FBAE40"/>
          </p15:clr>
        </p15:guide>
      </p15:sldGuideLst>
    </p:ext>
  </p:extLst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7200269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Accent Color 1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2021007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veloper Co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en-US"/>
              <a:t>Slide for developer code</a:t>
            </a:r>
          </a:p>
        </p:txBody>
      </p:sp>
      <p:sp>
        <p:nvSpPr>
          <p:cNvPr id="3" name="Rectangle 2"/>
          <p:cNvSpPr/>
          <p:nvPr userDrawn="1"/>
        </p:nvSpPr>
        <p:spPr bwMode="hidden">
          <a:xfrm>
            <a:off x="1" y="1212849"/>
            <a:ext cx="12436475" cy="5781676"/>
          </a:xfrm>
          <a:prstGeom prst="rect">
            <a:avLst/>
          </a:prstGeom>
          <a:solidFill>
            <a:srgbClr val="FFFFFF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6639" tIns="46639" rIns="46639" bIns="4663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spcBef>
                <a:spcPct val="0"/>
              </a:spcBef>
              <a:spcAft>
                <a:spcPct val="0"/>
              </a:spcAft>
            </a:pPr>
            <a:endParaRPr lang="en-US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274638" y="1221157"/>
            <a:ext cx="11887199" cy="1995931"/>
          </a:xfrm>
        </p:spPr>
        <p:txBody>
          <a:bodyPr/>
          <a:lstStyle>
            <a:lvl1pPr marL="0" indent="0">
              <a:buNone/>
              <a:defRPr sz="3300">
                <a:gradFill>
                  <a:gsLst>
                    <a:gs pos="8718">
                      <a:srgbClr val="353535"/>
                    </a:gs>
                    <a:gs pos="34000">
                      <a:srgbClr val="353535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1pPr>
            <a:lvl2pPr marL="346553" indent="0">
              <a:buNone/>
              <a:defRPr>
                <a:gradFill>
                  <a:gsLst>
                    <a:gs pos="8718">
                      <a:srgbClr val="353535"/>
                    </a:gs>
                    <a:gs pos="34000">
                      <a:srgbClr val="353535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2pPr>
            <a:lvl3pPr marL="584607" indent="0">
              <a:buNone/>
              <a:defRPr>
                <a:gradFill>
                  <a:gsLst>
                    <a:gs pos="8718">
                      <a:srgbClr val="353535"/>
                    </a:gs>
                    <a:gs pos="34000">
                      <a:srgbClr val="353535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3pPr>
            <a:lvl4pPr marL="814563" indent="0">
              <a:buNone/>
              <a:defRPr>
                <a:gradFill>
                  <a:gsLst>
                    <a:gs pos="8718">
                      <a:srgbClr val="353535"/>
                    </a:gs>
                    <a:gs pos="34000">
                      <a:srgbClr val="353535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4pPr>
            <a:lvl5pPr marL="1050997" indent="0">
              <a:buNone/>
              <a:defRPr>
                <a:gradFill>
                  <a:gsLst>
                    <a:gs pos="8718">
                      <a:srgbClr val="353535"/>
                    </a:gs>
                    <a:gs pos="34000">
                      <a:srgbClr val="353535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2425663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Non-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74639" y="1211287"/>
            <a:ext cx="5486399" cy="2157514"/>
          </a:xfrm>
        </p:spPr>
        <p:txBody>
          <a:bodyPr wrap="square">
            <a:spAutoFit/>
          </a:bodyPr>
          <a:lstStyle>
            <a:lvl1pPr marL="0" indent="0">
              <a:spcBef>
                <a:spcPts val="1224"/>
              </a:spcBef>
              <a:buClr>
                <a:schemeClr val="tx1"/>
              </a:buClr>
              <a:buFont typeface="Wingdings" panose="05000000000000000000" pitchFamily="2" charset="2"/>
              <a:buNone/>
              <a:defRPr sz="3000" b="0">
                <a:latin typeface="+mn-lt"/>
              </a:defRPr>
            </a:lvl1pPr>
            <a:lvl2pPr marL="255588" indent="0">
              <a:buFont typeface="Wingdings" panose="05000000000000000000" pitchFamily="2" charset="2"/>
              <a:buNone/>
              <a:defRPr sz="2400" b="0"/>
            </a:lvl2pPr>
            <a:lvl3pPr marL="450850" indent="0">
              <a:buFont typeface="Wingdings" panose="05000000000000000000" pitchFamily="2" charset="2"/>
              <a:buNone/>
              <a:tabLst/>
              <a:defRPr sz="2200" b="0"/>
            </a:lvl3pPr>
            <a:lvl4pPr marL="652462" indent="0">
              <a:buFont typeface="Wingdings" panose="05000000000000000000" pitchFamily="2" charset="2"/>
              <a:buNone/>
              <a:defRPr sz="2200" b="0"/>
            </a:lvl4pPr>
            <a:lvl5pPr marL="854075" indent="0">
              <a:buFont typeface="Wingdings" panose="05000000000000000000" pitchFamily="2" charset="2"/>
              <a:buNone/>
              <a:tabLst/>
              <a:defRPr sz="2200" b="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6675439" y="1211287"/>
            <a:ext cx="5486399" cy="2123658"/>
          </a:xfrm>
        </p:spPr>
        <p:txBody>
          <a:bodyPr wrap="square">
            <a:spAutoFit/>
          </a:bodyPr>
          <a:lstStyle>
            <a:lvl1pPr marL="0" indent="0">
              <a:spcBef>
                <a:spcPts val="1224"/>
              </a:spcBef>
              <a:buClr>
                <a:schemeClr val="tx1"/>
              </a:buClr>
              <a:buFont typeface="Arial" panose="020B0604020202020204" pitchFamily="34" charset="0"/>
              <a:buNone/>
              <a:defRPr lang="en-US" sz="30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1pPr>
            <a:lvl2pPr marL="255588" indent="0">
              <a:buFont typeface="Arial" panose="020B0604020202020204" pitchFamily="34" charset="0"/>
              <a:buNone/>
              <a:defRPr lang="en-US" sz="24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  <a:lvl3pPr marL="450850" indent="0">
              <a:buFont typeface="Arial" panose="020B0604020202020204" pitchFamily="34" charset="0"/>
              <a:buNone/>
              <a:tabLst/>
              <a:defRPr lang="en-US" sz="22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3pPr>
            <a:lvl4pPr marL="652462" indent="0">
              <a:buFont typeface="Arial" panose="020B0604020202020204" pitchFamily="34" charset="0"/>
              <a:buNone/>
              <a:defRPr lang="en-US" sz="22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854075" indent="0">
              <a:buFont typeface="Arial" panose="020B0604020202020204" pitchFamily="34" charset="0"/>
              <a:buNone/>
              <a:tabLst/>
              <a:defRPr lang="en-US" sz="22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</a:lstStyle>
          <a:p>
            <a:pPr marL="514350" marR="0" lvl="0" indent="-514350" algn="l" defTabSz="932742" rtl="0" eaLnBrk="1" fontAlgn="auto" latinLnBrk="0" hangingPunct="1">
              <a:lnSpc>
                <a:spcPct val="90000"/>
              </a:lnSpc>
              <a:spcBef>
                <a:spcPts val="1224"/>
              </a:spcBef>
              <a:spcAft>
                <a:spcPts val="0"/>
              </a:spcAft>
              <a:buClr>
                <a:schemeClr val="tx1"/>
              </a:buClr>
              <a:buSzPct val="90000"/>
              <a:tabLst/>
            </a:pPr>
            <a:r>
              <a:rPr lang="en-US"/>
              <a:t>Edit Master text styles</a:t>
            </a:r>
          </a:p>
          <a:p>
            <a:pPr marL="514350" marR="0" lvl="1" indent="-514350" algn="l" defTabSz="932742" rtl="0" eaLnBrk="1" fontAlgn="auto" latinLnBrk="0" hangingPunct="1">
              <a:lnSpc>
                <a:spcPct val="90000"/>
              </a:lnSpc>
              <a:spcBef>
                <a:spcPts val="1224"/>
              </a:spcBef>
              <a:spcAft>
                <a:spcPts val="0"/>
              </a:spcAft>
              <a:buClr>
                <a:schemeClr val="tx1"/>
              </a:buClr>
              <a:buSzPct val="90000"/>
              <a:tabLst/>
            </a:pPr>
            <a:r>
              <a:rPr lang="en-US"/>
              <a:t>Second level</a:t>
            </a:r>
          </a:p>
          <a:p>
            <a:pPr marL="514350" marR="0" lvl="2" indent="-514350" algn="l" defTabSz="932742" rtl="0" eaLnBrk="1" fontAlgn="auto" latinLnBrk="0" hangingPunct="1">
              <a:lnSpc>
                <a:spcPct val="90000"/>
              </a:lnSpc>
              <a:spcBef>
                <a:spcPts val="1224"/>
              </a:spcBef>
              <a:spcAft>
                <a:spcPts val="0"/>
              </a:spcAft>
              <a:buClr>
                <a:schemeClr val="tx1"/>
              </a:buClr>
              <a:buSzPct val="90000"/>
              <a:tabLst/>
            </a:pPr>
            <a:r>
              <a:rPr lang="en-US"/>
              <a:t>Third level</a:t>
            </a:r>
          </a:p>
          <a:p>
            <a:pPr marL="514350" marR="0" lvl="3" indent="-514350" algn="l" defTabSz="932742" rtl="0" eaLnBrk="1" fontAlgn="auto" latinLnBrk="0" hangingPunct="1">
              <a:lnSpc>
                <a:spcPct val="90000"/>
              </a:lnSpc>
              <a:spcBef>
                <a:spcPts val="1224"/>
              </a:spcBef>
              <a:spcAft>
                <a:spcPts val="0"/>
              </a:spcAft>
              <a:buClr>
                <a:schemeClr val="tx1"/>
              </a:buClr>
              <a:buSzPct val="90000"/>
              <a:tabLst/>
            </a:pPr>
            <a:r>
              <a:rPr lang="en-US"/>
              <a:t>Fourth level</a:t>
            </a:r>
          </a:p>
          <a:p>
            <a:pPr marL="514350" marR="0" lvl="4" indent="-514350" algn="l" defTabSz="932742" rtl="0" eaLnBrk="1" fontAlgn="auto" latinLnBrk="0" hangingPunct="1">
              <a:lnSpc>
                <a:spcPct val="90000"/>
              </a:lnSpc>
              <a:spcBef>
                <a:spcPts val="1224"/>
              </a:spcBef>
              <a:spcAft>
                <a:spcPts val="0"/>
              </a:spcAft>
              <a:buClr>
                <a:schemeClr val="tx1"/>
              </a:buClr>
              <a:buSzPct val="90000"/>
              <a:tabLst/>
            </a:pPr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863659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osing logo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"/>
          <p:cNvSpPr txBox="1">
            <a:spLocks noChangeArrowheads="1"/>
          </p:cNvSpPr>
          <p:nvPr userDrawn="1"/>
        </p:nvSpPr>
        <p:spPr bwMode="blackWhite">
          <a:xfrm>
            <a:off x="274639" y="6220609"/>
            <a:ext cx="4572000" cy="477054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182880" tIns="182880" rIns="182880" bIns="182880" numCol="1" anchor="t" anchorCtr="0" compatLnSpc="1">
            <a:prstTxWarp prst="textNoShape">
              <a:avLst/>
            </a:prstTxWarp>
            <a:spAutoFit/>
          </a:bodyPr>
          <a:lstStyle/>
          <a:p>
            <a:pPr defTabSz="932290" eaLnBrk="0" hangingPunct="0"/>
            <a:r>
              <a:rPr lang="en-US" sz="70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cs typeface="Segoe UI" pitchFamily="34" charset="0"/>
              </a:rPr>
              <a:t>© Copyright Microsoft Corporation. All rights reserved. </a:t>
            </a:r>
          </a:p>
        </p:txBody>
      </p:sp>
      <p:pic>
        <p:nvPicPr>
          <p:cNvPr id="8" name="MS logo white - EMF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black">
          <a:xfrm>
            <a:off x="460688" y="479425"/>
            <a:ext cx="1451843" cy="310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770553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ck Notes slide Layout">
    <p:bg bwMode="black"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sz="quarter" idx="10" hasCustomPrompt="1"/>
          </p:nvPr>
        </p:nvSpPr>
        <p:spPr bwMode="white">
          <a:xfrm>
            <a:off x="274638" y="1212850"/>
            <a:ext cx="11887200" cy="2443746"/>
          </a:xfrm>
          <a:prstGeom prst="rect">
            <a:avLst/>
          </a:prstGeom>
        </p:spPr>
        <p:txBody>
          <a:bodyPr/>
          <a:lstStyle>
            <a:lvl1pPr marL="290513" indent="-290513">
              <a:buClr>
                <a:schemeClr val="tx1"/>
              </a:buClr>
              <a:buSzPct val="90000"/>
              <a:buFont typeface="Arial" pitchFamily="34" charset="0"/>
              <a:buChar char="•"/>
              <a:defRPr sz="36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 marL="571500" indent="-280988">
              <a:buClr>
                <a:schemeClr val="tx1"/>
              </a:buClr>
              <a:buSzPct val="90000"/>
              <a:buFont typeface="Arial" pitchFamily="34" charset="0"/>
              <a:buChar char="•"/>
              <a:defRPr sz="32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2pPr>
            <a:lvl3pPr marL="862013" indent="-290513">
              <a:buClr>
                <a:schemeClr val="tx1"/>
              </a:buClr>
              <a:buSzPct val="90000"/>
              <a:buFont typeface="Arial" pitchFamily="34" charset="0"/>
              <a:buChar char="•"/>
              <a:defRPr sz="28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3pPr>
            <a:lvl4pPr marL="1090613" indent="-228600">
              <a:buClr>
                <a:schemeClr val="tx1"/>
              </a:buClr>
              <a:buSzPct val="90000"/>
              <a:buFont typeface="Arial" pitchFamily="34" charset="0"/>
              <a:buChar char="•"/>
              <a:defRPr sz="24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4pPr>
            <a:lvl5pPr marL="1319213" indent="-228600">
              <a:buClr>
                <a:schemeClr val="tx1"/>
              </a:buClr>
              <a:buSzPct val="90000"/>
              <a:buFont typeface="Arial" pitchFamily="34" charset="0"/>
              <a:buChar char="•"/>
              <a:defRPr sz="20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5pPr>
          </a:lstStyle>
          <a:p>
            <a:pPr lvl="0"/>
            <a:r>
              <a:rPr lang="en-US"/>
              <a:t>Use this Layout for Speaker Notes slides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1" y="6363076"/>
            <a:ext cx="12436476" cy="631450"/>
          </a:xfrm>
          <a:prstGeom prst="rect">
            <a:avLst/>
          </a:prstGeom>
          <a:solidFill>
            <a:srgbClr val="FFFF99"/>
          </a:solidFill>
        </p:spPr>
        <p:txBody>
          <a:bodyPr wrap="square" lIns="155457" tIns="77729" rIns="155457" bIns="77729" anchor="b" anchorCtr="0">
            <a:noAutofit/>
          </a:bodyPr>
          <a:lstStyle>
            <a:lvl1pPr algn="r">
              <a:buFont typeface="Arial" pitchFamily="34" charset="0"/>
              <a:buNone/>
              <a:defRPr sz="3700" spc="-51" baseline="0">
                <a:gradFill>
                  <a:gsLst>
                    <a:gs pos="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effectLst/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pPr lvl="0"/>
            <a:r>
              <a:rPr lang="en-US"/>
              <a:t>Next: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 bwMode="white"/>
        <p:txBody>
          <a:bodyPr/>
          <a:lstStyle>
            <a:lvl1pPr>
              <a:defRPr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9473594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- 1">
    <p:bg>
      <p:bgPr>
        <a:solidFill>
          <a:srgbClr val="682A7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hidden="1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black">
          <a:xfrm>
            <a:off x="459231" y="6240963"/>
            <a:ext cx="1278510" cy="274137"/>
          </a:xfrm>
          <a:prstGeom prst="rect">
            <a:avLst/>
          </a:prstGeom>
        </p:spPr>
      </p:pic>
      <p:sp>
        <p:nvSpPr>
          <p:cNvPr id="8" name="Rectangle 7"/>
          <p:cNvSpPr/>
          <p:nvPr userDrawn="1"/>
        </p:nvSpPr>
        <p:spPr bwMode="auto">
          <a:xfrm>
            <a:off x="2" y="6240463"/>
            <a:ext cx="12436474" cy="754062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  <a:effectLst>
            <a:outerShdw blurRad="101600" dist="12700" dir="16200000" rotWithShape="0">
              <a:prstClr val="black">
                <a:alpha val="30000"/>
              </a:prstClr>
            </a:outerShdw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54" tIns="146283" rIns="182854" bIns="146283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293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/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/>
        </p:blipFill>
        <p:spPr bwMode="invGray">
          <a:xfrm>
            <a:off x="554038" y="6490977"/>
            <a:ext cx="1045829" cy="228600"/>
          </a:xfrm>
          <a:prstGeom prst="rect">
            <a:avLst/>
          </a:prstGeom>
          <a:noFill/>
          <a:ln>
            <a:noFill/>
          </a:ln>
        </p:spPr>
      </p:pic>
      <p:sp>
        <p:nvSpPr>
          <p:cNvPr id="13" name="Title 1"/>
          <p:cNvSpPr>
            <a:spLocks noGrp="1"/>
          </p:cNvSpPr>
          <p:nvPr>
            <p:ph type="title" hasCustomPrompt="1"/>
          </p:nvPr>
        </p:nvSpPr>
        <p:spPr>
          <a:xfrm>
            <a:off x="554039" y="2125678"/>
            <a:ext cx="5664199" cy="1828786"/>
          </a:xfrm>
          <a:noFill/>
        </p:spPr>
        <p:txBody>
          <a:bodyPr lIns="146304" tIns="91440" rIns="146304" bIns="91440" anchor="t" anchorCtr="0"/>
          <a:lstStyle>
            <a:lvl1pPr>
              <a:defRPr sz="5399" spc="-100" baseline="0">
                <a:gradFill>
                  <a:gsLst>
                    <a:gs pos="100000">
                      <a:schemeClr val="tx2"/>
                    </a:gs>
                    <a:gs pos="0">
                      <a:schemeClr val="tx2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/>
              <a:t>Presentation title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54038" y="3955786"/>
            <a:ext cx="5664200" cy="1828007"/>
          </a:xfrm>
          <a:noFill/>
        </p:spPr>
        <p:txBody>
          <a:bodyPr lIns="146304" tIns="109728" rIns="146304" bIns="109728">
            <a:noAutofit/>
          </a:bodyPr>
          <a:lstStyle>
            <a:lvl1pPr marL="0" indent="0">
              <a:spcBef>
                <a:spcPts val="0"/>
              </a:spcBef>
              <a:buNone/>
              <a:defRPr sz="3199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j-lt"/>
              </a:defRPr>
            </a:lvl1pPr>
          </a:lstStyle>
          <a:p>
            <a:pPr lvl="0"/>
            <a:r>
              <a:rPr lang="en-US"/>
              <a:t>Speaker Name</a:t>
            </a:r>
          </a:p>
        </p:txBody>
      </p:sp>
    </p:spTree>
    <p:extLst>
      <p:ext uri="{BB962C8B-B14F-4D97-AF65-F5344CB8AC3E}">
        <p14:creationId xmlns:p14="http://schemas.microsoft.com/office/powerpoint/2010/main" val="322502531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- 2">
    <p:bg>
      <p:bgPr>
        <a:solidFill>
          <a:srgbClr val="682A7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hidden="1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black">
          <a:xfrm>
            <a:off x="459231" y="6240963"/>
            <a:ext cx="1278510" cy="274137"/>
          </a:xfrm>
          <a:prstGeom prst="rect">
            <a:avLst/>
          </a:prstGeom>
        </p:spPr>
      </p:pic>
      <p:sp>
        <p:nvSpPr>
          <p:cNvPr id="10" name="Rectangle 9"/>
          <p:cNvSpPr/>
          <p:nvPr userDrawn="1"/>
        </p:nvSpPr>
        <p:spPr bwMode="auto">
          <a:xfrm>
            <a:off x="2" y="488"/>
            <a:ext cx="12436474" cy="664537"/>
          </a:xfrm>
          <a:prstGeom prst="rect">
            <a:avLst/>
          </a:prstGeom>
          <a:solidFill>
            <a:srgbClr val="FFFFFF"/>
          </a:solidFill>
          <a:ln>
            <a:noFill/>
            <a:headEnd type="none" w="med" len="med"/>
            <a:tailEnd type="none" w="med" len="med"/>
          </a:ln>
          <a:effectLst>
            <a:outerShdw blurRad="25400" dist="12700" dir="5400000" algn="t" rotWithShape="0">
              <a:prstClr val="black">
                <a:alpha val="18000"/>
              </a:prstClr>
            </a:outerShdw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79260" tIns="143408" rIns="179260" bIns="143408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13926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353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8558" y="215807"/>
            <a:ext cx="1187693" cy="254682"/>
          </a:xfrm>
          <a:prstGeom prst="rect">
            <a:avLst/>
          </a:prstGeom>
        </p:spPr>
      </p:pic>
      <p:sp>
        <p:nvSpPr>
          <p:cNvPr id="20" name="Title 1"/>
          <p:cNvSpPr>
            <a:spLocks noGrp="1"/>
          </p:cNvSpPr>
          <p:nvPr>
            <p:ph type="title" hasCustomPrompt="1"/>
          </p:nvPr>
        </p:nvSpPr>
        <p:spPr>
          <a:xfrm>
            <a:off x="554039" y="2125678"/>
            <a:ext cx="5664199" cy="1828786"/>
          </a:xfrm>
          <a:noFill/>
        </p:spPr>
        <p:txBody>
          <a:bodyPr lIns="146304" tIns="91440" rIns="146304" bIns="91440" anchor="t" anchorCtr="0"/>
          <a:lstStyle>
            <a:lvl1pPr>
              <a:defRPr sz="5399" spc="-100" baseline="0">
                <a:gradFill>
                  <a:gsLst>
                    <a:gs pos="100000">
                      <a:schemeClr val="tx2"/>
                    </a:gs>
                    <a:gs pos="0">
                      <a:schemeClr val="tx2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/>
              <a:t>Presentation title</a:t>
            </a:r>
          </a:p>
        </p:txBody>
      </p:sp>
      <p:sp>
        <p:nvSpPr>
          <p:cNvPr id="21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54038" y="3955786"/>
            <a:ext cx="5664200" cy="1828007"/>
          </a:xfrm>
          <a:noFill/>
        </p:spPr>
        <p:txBody>
          <a:bodyPr lIns="146304" tIns="109728" rIns="146304" bIns="109728">
            <a:noAutofit/>
          </a:bodyPr>
          <a:lstStyle>
            <a:lvl1pPr marL="0" indent="0">
              <a:spcBef>
                <a:spcPts val="0"/>
              </a:spcBef>
              <a:buNone/>
              <a:defRPr sz="3199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j-lt"/>
              </a:defRPr>
            </a:lvl1pPr>
          </a:lstStyle>
          <a:p>
            <a:pPr lvl="0"/>
            <a:r>
              <a:rPr lang="en-US"/>
              <a:t>Speaker Name</a:t>
            </a:r>
          </a:p>
        </p:txBody>
      </p:sp>
    </p:spTree>
    <p:extLst>
      <p:ext uri="{BB962C8B-B14F-4D97-AF65-F5344CB8AC3E}">
        <p14:creationId xmlns:p14="http://schemas.microsoft.com/office/powerpoint/2010/main" val="289299765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- 3">
    <p:bg>
      <p:bgPr>
        <a:solidFill>
          <a:srgbClr val="682A7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hidden="1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black">
          <a:xfrm>
            <a:off x="459231" y="6240963"/>
            <a:ext cx="1278510" cy="274137"/>
          </a:xfrm>
          <a:prstGeom prst="rect">
            <a:avLst/>
          </a:prstGeom>
        </p:spPr>
      </p:pic>
      <p:sp>
        <p:nvSpPr>
          <p:cNvPr id="13" name="Rectangle 12"/>
          <p:cNvSpPr/>
          <p:nvPr userDrawn="1"/>
        </p:nvSpPr>
        <p:spPr bwMode="auto">
          <a:xfrm>
            <a:off x="0" y="5839619"/>
            <a:ext cx="12436475" cy="1154906"/>
          </a:xfrm>
          <a:prstGeom prst="rect">
            <a:avLst/>
          </a:prstGeom>
          <a:solidFill>
            <a:srgbClr val="505050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54" tIns="146283" rIns="182854" bIns="146283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293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pic>
        <p:nvPicPr>
          <p:cNvPr id="14" name="MS logo white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gray">
          <a:xfrm>
            <a:off x="348646" y="6267884"/>
            <a:ext cx="1371600" cy="293483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 userDrawn="1"/>
        </p:nvPicPr>
        <p:blipFill rotWithShape="1">
          <a:blip r:embed="rId4">
            <a:alphaModFix amt="10000"/>
          </a:blip>
          <a:srcRect t="43378" r="43213" b="10783"/>
          <a:stretch/>
        </p:blipFill>
        <p:spPr>
          <a:xfrm>
            <a:off x="3063793" y="487"/>
            <a:ext cx="9356808" cy="6994039"/>
          </a:xfrm>
          <a:prstGeom prst="rect">
            <a:avLst/>
          </a:prstGeom>
        </p:spPr>
      </p:pic>
      <p:sp>
        <p:nvSpPr>
          <p:cNvPr id="23" name="Title 1"/>
          <p:cNvSpPr>
            <a:spLocks noGrp="1"/>
          </p:cNvSpPr>
          <p:nvPr>
            <p:ph type="title" hasCustomPrompt="1"/>
          </p:nvPr>
        </p:nvSpPr>
        <p:spPr>
          <a:xfrm>
            <a:off x="554039" y="2125678"/>
            <a:ext cx="5664199" cy="1828786"/>
          </a:xfrm>
          <a:noFill/>
        </p:spPr>
        <p:txBody>
          <a:bodyPr lIns="146304" tIns="91440" rIns="146304" bIns="91440" anchor="t" anchorCtr="0"/>
          <a:lstStyle>
            <a:lvl1pPr>
              <a:defRPr sz="5399" spc="-100" baseline="0">
                <a:gradFill>
                  <a:gsLst>
                    <a:gs pos="100000">
                      <a:schemeClr val="tx2"/>
                    </a:gs>
                    <a:gs pos="0">
                      <a:schemeClr val="tx2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/>
              <a:t>Presentation title</a:t>
            </a:r>
          </a:p>
        </p:txBody>
      </p:sp>
      <p:sp>
        <p:nvSpPr>
          <p:cNvPr id="24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54038" y="3955786"/>
            <a:ext cx="5664200" cy="1828007"/>
          </a:xfrm>
          <a:noFill/>
        </p:spPr>
        <p:txBody>
          <a:bodyPr lIns="146304" tIns="109728" rIns="146304" bIns="109728">
            <a:noAutofit/>
          </a:bodyPr>
          <a:lstStyle>
            <a:lvl1pPr marL="0" indent="0">
              <a:spcBef>
                <a:spcPts val="0"/>
              </a:spcBef>
              <a:buNone/>
              <a:defRPr sz="3199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j-lt"/>
              </a:defRPr>
            </a:lvl1pPr>
          </a:lstStyle>
          <a:p>
            <a:pPr lvl="0"/>
            <a:r>
              <a:rPr lang="en-US"/>
              <a:t>Speaker Name</a:t>
            </a:r>
          </a:p>
        </p:txBody>
      </p:sp>
    </p:spTree>
    <p:extLst>
      <p:ext uri="{BB962C8B-B14F-4D97-AF65-F5344CB8AC3E}">
        <p14:creationId xmlns:p14="http://schemas.microsoft.com/office/powerpoint/2010/main" val="267646495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- 4">
    <p:bg>
      <p:bgPr>
        <a:solidFill>
          <a:srgbClr val="682A7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hidden="1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black">
          <a:xfrm>
            <a:off x="459231" y="6240963"/>
            <a:ext cx="1278510" cy="274137"/>
          </a:xfrm>
          <a:prstGeom prst="rect">
            <a:avLst/>
          </a:prstGeom>
        </p:spPr>
      </p:pic>
      <p:sp>
        <p:nvSpPr>
          <p:cNvPr id="13" name="Rectangle 12"/>
          <p:cNvSpPr/>
          <p:nvPr userDrawn="1"/>
        </p:nvSpPr>
        <p:spPr bwMode="auto">
          <a:xfrm>
            <a:off x="0" y="5839619"/>
            <a:ext cx="12436475" cy="1154906"/>
          </a:xfrm>
          <a:prstGeom prst="rect">
            <a:avLst/>
          </a:prstGeom>
          <a:solidFill>
            <a:srgbClr val="505050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54" tIns="146283" rIns="182854" bIns="146283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293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pic>
        <p:nvPicPr>
          <p:cNvPr id="14" name="MS logo white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gray">
          <a:xfrm>
            <a:off x="350836" y="6267884"/>
            <a:ext cx="1371600" cy="293483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 userDrawn="1"/>
        </p:nvPicPr>
        <p:blipFill rotWithShape="1">
          <a:blip r:embed="rId4">
            <a:alphaModFix amt="10000"/>
          </a:blip>
          <a:srcRect t="43378" r="43213" b="10783"/>
          <a:stretch/>
        </p:blipFill>
        <p:spPr>
          <a:xfrm>
            <a:off x="3063793" y="487"/>
            <a:ext cx="9356808" cy="6994039"/>
          </a:xfrm>
          <a:prstGeom prst="rect">
            <a:avLst/>
          </a:prstGeom>
        </p:spPr>
      </p:pic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554039" y="2125678"/>
            <a:ext cx="5664199" cy="1828786"/>
          </a:xfrm>
          <a:noFill/>
        </p:spPr>
        <p:txBody>
          <a:bodyPr lIns="146304" tIns="91440" rIns="146304" bIns="91440" anchor="t" anchorCtr="0"/>
          <a:lstStyle>
            <a:lvl1pPr>
              <a:defRPr sz="5399" spc="-100" baseline="0">
                <a:gradFill>
                  <a:gsLst>
                    <a:gs pos="100000">
                      <a:schemeClr val="tx2"/>
                    </a:gs>
                    <a:gs pos="0">
                      <a:schemeClr val="tx2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/>
              <a:t>Presentation title</a:t>
            </a:r>
          </a:p>
        </p:txBody>
      </p:sp>
      <p:sp>
        <p:nvSpPr>
          <p:cNvPr id="10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54038" y="3955786"/>
            <a:ext cx="5664200" cy="1828007"/>
          </a:xfrm>
          <a:noFill/>
        </p:spPr>
        <p:txBody>
          <a:bodyPr lIns="146304" tIns="109728" rIns="146304" bIns="109728">
            <a:noAutofit/>
          </a:bodyPr>
          <a:lstStyle>
            <a:lvl1pPr marL="0" indent="0">
              <a:spcBef>
                <a:spcPts val="0"/>
              </a:spcBef>
              <a:buNone/>
              <a:defRPr sz="3199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j-lt"/>
              </a:defRPr>
            </a:lvl1pPr>
          </a:lstStyle>
          <a:p>
            <a:pPr lvl="0"/>
            <a:r>
              <a:rPr lang="en-US"/>
              <a:t>Speaker Name</a:t>
            </a:r>
          </a:p>
        </p:txBody>
      </p:sp>
      <p:grpSp>
        <p:nvGrpSpPr>
          <p:cNvPr id="8" name="Group 7"/>
          <p:cNvGrpSpPr/>
          <p:nvPr userDrawn="1"/>
        </p:nvGrpSpPr>
        <p:grpSpPr>
          <a:xfrm>
            <a:off x="-3001963" y="0"/>
            <a:ext cx="2943160" cy="4417354"/>
            <a:chOff x="51658" y="2437312"/>
            <a:chExt cx="2943160" cy="4417354"/>
          </a:xfrm>
        </p:grpSpPr>
        <p:sp>
          <p:nvSpPr>
            <p:cNvPr id="11" name="Rectangle 10"/>
            <p:cNvSpPr/>
            <p:nvPr/>
          </p:nvSpPr>
          <p:spPr bwMode="auto">
            <a:xfrm>
              <a:off x="51658" y="2437992"/>
              <a:ext cx="2941637" cy="4416674"/>
            </a:xfrm>
            <a:prstGeom prst="rect">
              <a:avLst/>
            </a:prstGeom>
            <a:solidFill>
              <a:srgbClr val="7549A7"/>
            </a:solidFill>
            <a:ln w="10795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  <p:txBody>
            <a:bodyPr vert="horz" wrap="square" lIns="91320" tIns="45659" rIns="91320" bIns="45659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2763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998" b="0" i="0" u="none" strike="noStrike" kern="0" cap="none" spc="-50" normalizeH="0" baseline="0" noProof="0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53181" y="2437312"/>
              <a:ext cx="2941637" cy="1547530"/>
            </a:xfrm>
            <a:prstGeom prst="rect">
              <a:avLst/>
            </a:prstGeom>
            <a:noFill/>
          </p:spPr>
          <p:txBody>
            <a:bodyPr wrap="square" lIns="144000" tIns="202685" rIns="144000" bIns="202685" rtlCol="0">
              <a:spAutoFit/>
            </a:bodyPr>
            <a:lstStyle/>
            <a:p>
              <a:pPr algn="ctr" defTabSz="407679">
                <a:lnSpc>
                  <a:spcPct val="120000"/>
                </a:lnSpc>
                <a:buClr>
                  <a:srgbClr val="000000"/>
                </a:buClr>
                <a:defRPr/>
              </a:pPr>
              <a:r>
                <a:rPr lang="en-US" sz="2000" kern="0">
                  <a:solidFill>
                    <a:srgbClr val="FFFFFF"/>
                  </a:solidFill>
                  <a:latin typeface="Segoe UI Light"/>
                  <a:cs typeface="Segoe UI Light"/>
                </a:rPr>
                <a:t>Greater productivity for </a:t>
              </a:r>
              <a:r>
                <a:rPr lang="en-US" sz="2000" kern="0" spc="40">
                  <a:solidFill>
                    <a:srgbClr val="FFFFFF"/>
                  </a:solidFill>
                  <a:latin typeface="Segoe UI Light"/>
                  <a:cs typeface="Segoe UI Light"/>
                </a:rPr>
                <a:t>enterprise application </a:t>
              </a:r>
              <a:r>
                <a:rPr lang="en-US" sz="2000" kern="0">
                  <a:solidFill>
                    <a:srgbClr val="FFFFFF"/>
                  </a:solidFill>
                  <a:latin typeface="Segoe UI Light"/>
                  <a:cs typeface="Segoe UI Light"/>
                </a:rPr>
                <a:t>development &amp; delivery</a:t>
              </a:r>
            </a:p>
          </p:txBody>
        </p:sp>
        <p:pic>
          <p:nvPicPr>
            <p:cNvPr id="15" name="Picture 1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2569" y="4656772"/>
              <a:ext cx="2939814" cy="219789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42012637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&amp; 2-color Non-bulleted tex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4639" y="295275"/>
            <a:ext cx="5943598" cy="91757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274639" y="2072265"/>
            <a:ext cx="5943599" cy="1926681"/>
          </a:xfrm>
        </p:spPr>
        <p:txBody>
          <a:bodyPr/>
          <a:lstStyle>
            <a:lvl1pPr marL="0" indent="0">
              <a:buNone/>
              <a:defRPr>
                <a:solidFill>
                  <a:srgbClr val="682A7A"/>
                </a:solidFill>
              </a:defRPr>
            </a:lvl1pPr>
            <a:lvl2pPr marL="0" indent="0">
              <a:buFontTx/>
              <a:buNone/>
              <a:defRPr sz="2400"/>
            </a:lvl2pPr>
            <a:lvl3pPr marL="228557" indent="0">
              <a:buNone/>
              <a:defRPr/>
            </a:lvl3pPr>
            <a:lvl4pPr marL="457112" indent="0">
              <a:buNone/>
              <a:defRPr/>
            </a:lvl4pPr>
            <a:lvl5pPr marL="685669" indent="0"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64727985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&amp; Non-bulleted tex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4639" y="295275"/>
            <a:ext cx="5943598" cy="91757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274639" y="2081692"/>
            <a:ext cx="5943599" cy="1926681"/>
          </a:xfrm>
        </p:spPr>
        <p:txBody>
          <a:bodyPr/>
          <a:lstStyle>
            <a:lvl1pPr marL="0" indent="0">
              <a:buNone/>
              <a:defRPr>
                <a:gradFill>
                  <a:gsLst>
                    <a:gs pos="1250">
                      <a:schemeClr val="tx1"/>
                    </a:gs>
                    <a:gs pos="99000">
                      <a:schemeClr val="tx1"/>
                    </a:gs>
                  </a:gsLst>
                  <a:lin ang="5400000" scaled="0"/>
                </a:gradFill>
              </a:defRPr>
            </a:lvl1pPr>
            <a:lvl2pPr marL="0" indent="0">
              <a:buFontTx/>
              <a:buNone/>
              <a:defRPr sz="2400"/>
            </a:lvl2pPr>
            <a:lvl3pPr marL="228557" indent="0">
              <a:buNone/>
              <a:defRPr/>
            </a:lvl3pPr>
            <a:lvl4pPr marL="457112" indent="0">
              <a:buNone/>
              <a:defRPr/>
            </a:lvl4pPr>
            <a:lvl5pPr marL="685669" indent="0"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78410315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1st level color tex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74639" y="2080755"/>
            <a:ext cx="5943599" cy="1926681"/>
          </a:xfrm>
        </p:spPr>
        <p:txBody>
          <a:bodyPr wrap="square">
            <a:spAutoFit/>
          </a:bodyPr>
          <a:lstStyle>
            <a:lvl1pPr>
              <a:defRPr sz="2800">
                <a:solidFill>
                  <a:srgbClr val="682A7A"/>
                </a:solidFill>
              </a:defRPr>
            </a:lvl1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274639" y="295275"/>
            <a:ext cx="5943598" cy="91757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04382233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74639" y="2080755"/>
            <a:ext cx="5943599" cy="1926681"/>
          </a:xfrm>
        </p:spPr>
        <p:txBody>
          <a:bodyPr wrap="square">
            <a:spAutoFit/>
          </a:bodyPr>
          <a:lstStyle>
            <a:lvl1pPr>
              <a:defRPr sz="2800"/>
            </a:lvl1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274639" y="295275"/>
            <a:ext cx="5943598" cy="91757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11722774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Bulle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74639" y="1211287"/>
            <a:ext cx="5486399" cy="2157514"/>
          </a:xfrm>
        </p:spPr>
        <p:txBody>
          <a:bodyPr wrap="square">
            <a:spAutoFit/>
          </a:bodyPr>
          <a:lstStyle>
            <a:lvl1pPr marL="231775" indent="-231775">
              <a:spcBef>
                <a:spcPts val="1224"/>
              </a:spcBef>
              <a:buClr>
                <a:schemeClr val="tx1"/>
              </a:buClr>
              <a:buFont typeface="Wingdings" panose="05000000000000000000" pitchFamily="2" charset="2"/>
              <a:buChar char=""/>
              <a:defRPr sz="3000" b="0">
                <a:latin typeface="+mn-lt"/>
              </a:defRPr>
            </a:lvl1pPr>
            <a:lvl2pPr marL="427038" indent="-171450">
              <a:buFont typeface="Wingdings" panose="05000000000000000000" pitchFamily="2" charset="2"/>
              <a:buChar char=""/>
              <a:defRPr sz="2400" b="0"/>
            </a:lvl2pPr>
            <a:lvl3pPr marL="639763" indent="-188913">
              <a:buFont typeface="Wingdings" panose="05000000000000000000" pitchFamily="2" charset="2"/>
              <a:buChar char=""/>
              <a:tabLst/>
              <a:defRPr sz="2200" b="0"/>
            </a:lvl3pPr>
            <a:lvl4pPr marL="828675" indent="-176213">
              <a:buFont typeface="Wingdings" panose="05000000000000000000" pitchFamily="2" charset="2"/>
              <a:buChar char=""/>
              <a:defRPr sz="2200" b="0"/>
            </a:lvl4pPr>
            <a:lvl5pPr marL="1023938" indent="-169863">
              <a:buFont typeface="Wingdings" panose="05000000000000000000" pitchFamily="2" charset="2"/>
              <a:buChar char=""/>
              <a:tabLst/>
              <a:defRPr sz="2200" b="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6675439" y="1211287"/>
            <a:ext cx="5486399" cy="2123658"/>
          </a:xfrm>
        </p:spPr>
        <p:txBody>
          <a:bodyPr wrap="square">
            <a:spAutoFit/>
          </a:bodyPr>
          <a:lstStyle>
            <a:lvl1pPr marL="287338" indent="-287338">
              <a:spcBef>
                <a:spcPts val="1224"/>
              </a:spcBef>
              <a:buClr>
                <a:schemeClr val="tx1"/>
              </a:buClr>
              <a:buFont typeface="Arial" pitchFamily="34" charset="0"/>
              <a:buChar char="•"/>
              <a:defRPr lang="en-US" sz="30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1pPr>
            <a:lvl2pPr marL="598488" indent="-342900">
              <a:defRPr lang="en-US" sz="24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  <a:lvl3pPr marL="793750" indent="-342900">
              <a:tabLst/>
              <a:defRPr lang="en-US" sz="22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3pPr>
            <a:lvl4pPr marL="995362" indent="-342900">
              <a:defRPr lang="en-US" sz="22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1196975" indent="-342900">
              <a:tabLst/>
              <a:defRPr lang="en-US" sz="22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</a:lstStyle>
          <a:p>
            <a:pPr marL="231775" marR="0" lvl="0" indent="-231775" algn="l" defTabSz="932742" rtl="0" eaLnBrk="1" fontAlgn="auto" latinLnBrk="0" hangingPunct="1">
              <a:lnSpc>
                <a:spcPct val="90000"/>
              </a:lnSpc>
              <a:spcBef>
                <a:spcPts val="1224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Wingdings" panose="05000000000000000000" pitchFamily="2" charset="2"/>
              <a:buChar char=""/>
              <a:tabLst/>
            </a:pPr>
            <a:r>
              <a:rPr lang="en-US"/>
              <a:t>Edit Master text styles</a:t>
            </a:r>
          </a:p>
          <a:p>
            <a:pPr marL="231775" marR="0" lvl="1" indent="-231775" algn="l" defTabSz="932742" rtl="0" eaLnBrk="1" fontAlgn="auto" latinLnBrk="0" hangingPunct="1">
              <a:lnSpc>
                <a:spcPct val="90000"/>
              </a:lnSpc>
              <a:spcBef>
                <a:spcPts val="1224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Wingdings" panose="05000000000000000000" pitchFamily="2" charset="2"/>
              <a:buChar char=""/>
              <a:tabLst/>
            </a:pPr>
            <a:r>
              <a:rPr lang="en-US"/>
              <a:t>Second level</a:t>
            </a:r>
          </a:p>
          <a:p>
            <a:pPr marL="231775" marR="0" lvl="2" indent="-231775" algn="l" defTabSz="932742" rtl="0" eaLnBrk="1" fontAlgn="auto" latinLnBrk="0" hangingPunct="1">
              <a:lnSpc>
                <a:spcPct val="90000"/>
              </a:lnSpc>
              <a:spcBef>
                <a:spcPts val="1224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Wingdings" panose="05000000000000000000" pitchFamily="2" charset="2"/>
              <a:buChar char=""/>
              <a:tabLst/>
            </a:pPr>
            <a:r>
              <a:rPr lang="en-US"/>
              <a:t>Third level</a:t>
            </a:r>
          </a:p>
          <a:p>
            <a:pPr marL="231775" marR="0" lvl="3" indent="-231775" algn="l" defTabSz="932742" rtl="0" eaLnBrk="1" fontAlgn="auto" latinLnBrk="0" hangingPunct="1">
              <a:lnSpc>
                <a:spcPct val="90000"/>
              </a:lnSpc>
              <a:spcBef>
                <a:spcPts val="1224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Wingdings" panose="05000000000000000000" pitchFamily="2" charset="2"/>
              <a:buChar char=""/>
              <a:tabLst/>
            </a:pPr>
            <a:r>
              <a:rPr lang="en-US"/>
              <a:t>Fourth level</a:t>
            </a:r>
          </a:p>
          <a:p>
            <a:pPr marL="231775" marR="0" lvl="4" indent="-231775" algn="l" defTabSz="932742" rtl="0" eaLnBrk="1" fontAlgn="auto" latinLnBrk="0" hangingPunct="1">
              <a:lnSpc>
                <a:spcPct val="90000"/>
              </a:lnSpc>
              <a:spcBef>
                <a:spcPts val="1224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Wingdings" panose="05000000000000000000" pitchFamily="2" charset="2"/>
              <a:buChar char=""/>
              <a:tabLst/>
            </a:pPr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919316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2-color Non-bulleted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74640" y="1212849"/>
            <a:ext cx="5486399" cy="1926681"/>
          </a:xfrm>
        </p:spPr>
        <p:txBody>
          <a:bodyPr wrap="square">
            <a:spAutoFit/>
          </a:bodyPr>
          <a:lstStyle>
            <a:lvl1pPr marL="0" indent="0">
              <a:spcBef>
                <a:spcPts val="1224"/>
              </a:spcBef>
              <a:buClr>
                <a:schemeClr val="tx1"/>
              </a:buClr>
              <a:buFont typeface="Wingdings" pitchFamily="2" charset="2"/>
              <a:buNone/>
              <a:defRPr sz="2800">
                <a:solidFill>
                  <a:srgbClr val="682A7A"/>
                </a:solidFill>
              </a:defRPr>
            </a:lvl1pPr>
            <a:lvl2pPr marL="0" indent="0">
              <a:buNone/>
              <a:defRPr sz="2400"/>
            </a:lvl2pPr>
            <a:lvl3pPr marL="231730" indent="0">
              <a:buNone/>
              <a:tabLst/>
              <a:defRPr sz="2000"/>
            </a:lvl3pPr>
            <a:lvl4pPr marL="460287" indent="0">
              <a:buNone/>
              <a:defRPr/>
            </a:lvl4pPr>
            <a:lvl5pPr marL="685669" indent="0">
              <a:buNone/>
              <a:tabLst/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6675439" y="1212849"/>
            <a:ext cx="5486399" cy="1914370"/>
          </a:xfrm>
        </p:spPr>
        <p:txBody>
          <a:bodyPr wrap="square">
            <a:spAutoFit/>
          </a:bodyPr>
          <a:lstStyle>
            <a:lvl1pPr marL="0" indent="0">
              <a:spcBef>
                <a:spcPts val="1224"/>
              </a:spcBef>
              <a:buClr>
                <a:schemeClr val="tx1"/>
              </a:buClr>
              <a:buFont typeface="Wingdings" pitchFamily="2" charset="2"/>
              <a:buNone/>
              <a:defRPr sz="2800">
                <a:solidFill>
                  <a:srgbClr val="682A7A"/>
                </a:solidFill>
              </a:defRPr>
            </a:lvl1pPr>
            <a:lvl2pPr marL="0" indent="0">
              <a:buNone/>
              <a:defRPr sz="2400"/>
            </a:lvl2pPr>
            <a:lvl3pPr marL="231730" indent="0">
              <a:buNone/>
              <a:tabLst/>
              <a:defRPr sz="2000"/>
            </a:lvl3pPr>
            <a:lvl4pPr marL="460287" indent="0">
              <a:buNone/>
              <a:defRPr/>
            </a:lvl4pPr>
            <a:lvl5pPr marL="685669" indent="0">
              <a:buNone/>
              <a:tabLst/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654495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Non-bulleted text"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74640" y="1212849"/>
            <a:ext cx="5486399" cy="1914370"/>
          </a:xfrm>
        </p:spPr>
        <p:txBody>
          <a:bodyPr wrap="square">
            <a:spAutoFit/>
          </a:bodyPr>
          <a:lstStyle>
            <a:lvl1pPr marL="0" indent="0">
              <a:spcBef>
                <a:spcPts val="1224"/>
              </a:spcBef>
              <a:buClr>
                <a:schemeClr val="tx1"/>
              </a:buClr>
              <a:buFont typeface="Wingdings" pitchFamily="2" charset="2"/>
              <a:buNone/>
              <a:defRPr sz="2800"/>
            </a:lvl1pPr>
            <a:lvl2pPr marL="0" indent="0">
              <a:buNone/>
              <a:defRPr sz="2400"/>
            </a:lvl2pPr>
            <a:lvl3pPr marL="231730" indent="0">
              <a:buNone/>
              <a:tabLst/>
              <a:defRPr sz="2000"/>
            </a:lvl3pPr>
            <a:lvl4pPr marL="460287" indent="0">
              <a:buNone/>
              <a:defRPr/>
            </a:lvl4pPr>
            <a:lvl5pPr marL="685669" indent="0">
              <a:buNone/>
              <a:tabLst/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6675439" y="1212849"/>
            <a:ext cx="5486399" cy="1914370"/>
          </a:xfrm>
        </p:spPr>
        <p:txBody>
          <a:bodyPr wrap="square">
            <a:spAutoFit/>
          </a:bodyPr>
          <a:lstStyle>
            <a:lvl1pPr marL="0" indent="0">
              <a:spcBef>
                <a:spcPts val="1224"/>
              </a:spcBef>
              <a:buClr>
                <a:schemeClr val="tx1"/>
              </a:buClr>
              <a:buFont typeface="Wingdings" pitchFamily="2" charset="2"/>
              <a:buNone/>
              <a:defRPr sz="2800"/>
            </a:lvl1pPr>
            <a:lvl2pPr marL="0" indent="0">
              <a:buNone/>
              <a:defRPr sz="2400"/>
            </a:lvl2pPr>
            <a:lvl3pPr marL="231730" indent="0">
              <a:buNone/>
              <a:tabLst/>
              <a:defRPr sz="2000"/>
            </a:lvl3pPr>
            <a:lvl4pPr marL="460287" indent="0">
              <a:buNone/>
              <a:defRPr/>
            </a:lvl4pPr>
            <a:lvl5pPr marL="685669" indent="0">
              <a:buNone/>
              <a:tabLst/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49661552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Bullet text 1st level color"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74640" y="1212850"/>
            <a:ext cx="5486399" cy="1982081"/>
          </a:xfrm>
        </p:spPr>
        <p:txBody>
          <a:bodyPr wrap="square">
            <a:spAutoFit/>
          </a:bodyPr>
          <a:lstStyle>
            <a:lvl1pPr marL="287282" indent="-287282">
              <a:spcBef>
                <a:spcPts val="1224"/>
              </a:spcBef>
              <a:buClr>
                <a:srgbClr val="682A7A"/>
              </a:buClr>
              <a:buFont typeface="Arial" pitchFamily="34" charset="0"/>
              <a:buChar char="•"/>
              <a:defRPr sz="2800">
                <a:solidFill>
                  <a:srgbClr val="682A7A"/>
                </a:solidFill>
              </a:defRPr>
            </a:lvl1pPr>
            <a:lvl2pPr marL="531064" indent="-233150">
              <a:defRPr sz="2400"/>
            </a:lvl2pPr>
            <a:lvl3pPr marL="699450" indent="-168387">
              <a:tabLst/>
              <a:defRPr sz="2000"/>
            </a:lvl3pPr>
            <a:lvl4pPr marL="880789" indent="-181339">
              <a:defRPr/>
            </a:lvl4pPr>
            <a:lvl5pPr marL="1049175" indent="-168387">
              <a:tabLst/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6675439" y="1212850"/>
            <a:ext cx="5486399" cy="1982081"/>
          </a:xfrm>
        </p:spPr>
        <p:txBody>
          <a:bodyPr wrap="square">
            <a:spAutoFit/>
          </a:bodyPr>
          <a:lstStyle>
            <a:lvl1pPr marL="287282" indent="-287282">
              <a:spcBef>
                <a:spcPts val="1224"/>
              </a:spcBef>
              <a:buClr>
                <a:srgbClr val="682A7A"/>
              </a:buClr>
              <a:buFont typeface="Arial" pitchFamily="34" charset="0"/>
              <a:buChar char="•"/>
              <a:defRPr sz="2800">
                <a:solidFill>
                  <a:srgbClr val="682A7A"/>
                </a:solidFill>
              </a:defRPr>
            </a:lvl1pPr>
            <a:lvl2pPr marL="531064" indent="-233150">
              <a:defRPr sz="2400"/>
            </a:lvl2pPr>
            <a:lvl3pPr marL="699450" indent="-168387">
              <a:tabLst/>
              <a:defRPr sz="2000"/>
            </a:lvl3pPr>
            <a:lvl4pPr marL="880789" indent="-181339">
              <a:defRPr/>
            </a:lvl4pPr>
            <a:lvl5pPr marL="1049175" indent="-168387">
              <a:tabLst/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17674046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Bullet text"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74640" y="1212849"/>
            <a:ext cx="5486399" cy="1926681"/>
          </a:xfrm>
        </p:spPr>
        <p:txBody>
          <a:bodyPr wrap="square">
            <a:spAutoFit/>
          </a:bodyPr>
          <a:lstStyle>
            <a:lvl1pPr marL="287282" indent="-287282">
              <a:spcBef>
                <a:spcPts val="1224"/>
              </a:spcBef>
              <a:buClr>
                <a:schemeClr val="tx1"/>
              </a:buClr>
              <a:buFont typeface="Arial" pitchFamily="34" charset="0"/>
              <a:buChar char="•"/>
              <a:defRPr sz="2800"/>
            </a:lvl1pPr>
            <a:lvl2pPr marL="531064" indent="-233150">
              <a:defRPr sz="2400"/>
            </a:lvl2pPr>
            <a:lvl3pPr marL="699450" indent="-168387">
              <a:tabLst/>
              <a:defRPr sz="2000"/>
            </a:lvl3pPr>
            <a:lvl4pPr marL="880789" indent="-181339">
              <a:defRPr/>
            </a:lvl4pPr>
            <a:lvl5pPr marL="1049175" indent="-168387">
              <a:tabLst/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6675439" y="1212849"/>
            <a:ext cx="5486399" cy="1926681"/>
          </a:xfrm>
        </p:spPr>
        <p:txBody>
          <a:bodyPr wrap="square">
            <a:spAutoFit/>
          </a:bodyPr>
          <a:lstStyle>
            <a:lvl1pPr marL="287282" indent="-287282">
              <a:spcBef>
                <a:spcPts val="1224"/>
              </a:spcBef>
              <a:buClr>
                <a:schemeClr val="tx1"/>
              </a:buClr>
              <a:buFont typeface="Arial" pitchFamily="34" charset="0"/>
              <a:buChar char="•"/>
              <a:defRPr sz="2800"/>
            </a:lvl1pPr>
            <a:lvl2pPr marL="531064" indent="-233150">
              <a:defRPr sz="2400"/>
            </a:lvl2pPr>
            <a:lvl3pPr marL="699450" indent="-168387">
              <a:tabLst/>
              <a:defRPr sz="2000"/>
            </a:lvl3pPr>
            <a:lvl4pPr marL="880789" indent="-181339">
              <a:defRPr/>
            </a:lvl4pPr>
            <a:lvl5pPr marL="1049175" indent="-168387">
              <a:tabLst/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93883496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78247874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1101436" y="2963863"/>
            <a:ext cx="10235966" cy="917575"/>
          </a:xfrm>
        </p:spPr>
        <p:txBody>
          <a:bodyPr anchor="ctr" anchorCtr="0"/>
          <a:lstStyle>
            <a:lvl1pPr algn="l">
              <a:defRPr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0694739"/>
      </p:ext>
    </p:extLst>
  </p:cSld>
  <p:clrMapOvr>
    <a:masterClrMapping/>
  </p:clrMapOvr>
  <p:transition>
    <p:fade/>
  </p:transition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mo slide">
    <p:bg>
      <p:bgPr>
        <a:solidFill>
          <a:srgbClr val="682A7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 bwMode="auto">
          <a:xfrm>
            <a:off x="0" y="6248400"/>
            <a:ext cx="12436475" cy="754062"/>
          </a:xfrm>
          <a:prstGeom prst="rect">
            <a:avLst/>
          </a:prstGeom>
          <a:solidFill>
            <a:schemeClr val="bg1"/>
          </a:solidFill>
          <a:ln>
            <a:noFill/>
            <a:headEnd type="none" w="med" len="med"/>
            <a:tailEnd type="none" w="med" len="med"/>
          </a:ln>
          <a:effectLst>
            <a:outerShdw blurRad="101600" dist="12700" dir="16200000" rotWithShape="0">
              <a:prstClr val="black">
                <a:alpha val="30000"/>
              </a:prstClr>
            </a:outerShdw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54" tIns="146283" rIns="182854" bIns="146283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293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 rotWithShape="1">
          <a:blip r:embed="rId2">
            <a:alphaModFix amt="10000"/>
          </a:blip>
          <a:srcRect t="43378" r="43213" b="10783"/>
          <a:stretch/>
        </p:blipFill>
        <p:spPr>
          <a:xfrm>
            <a:off x="3059031" y="487"/>
            <a:ext cx="9356808" cy="6994039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/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/>
        </p:blipFill>
        <p:spPr bwMode="invGray">
          <a:xfrm>
            <a:off x="432277" y="6498914"/>
            <a:ext cx="1045829" cy="228600"/>
          </a:xfrm>
          <a:prstGeom prst="rect">
            <a:avLst/>
          </a:prstGeom>
          <a:noFill/>
          <a:ln>
            <a:noFill/>
          </a:ln>
        </p:spPr>
      </p:pic>
      <p:sp>
        <p:nvSpPr>
          <p:cNvPr id="13" name="Text Placeholder 4"/>
          <p:cNvSpPr>
            <a:spLocks noGrp="1"/>
          </p:cNvSpPr>
          <p:nvPr>
            <p:ph type="body" sz="quarter" idx="13" hasCustomPrompt="1"/>
          </p:nvPr>
        </p:nvSpPr>
        <p:spPr>
          <a:xfrm>
            <a:off x="554991" y="3954781"/>
            <a:ext cx="9363061" cy="664797"/>
          </a:xfrm>
          <a:prstGeom prst="rect">
            <a:avLst/>
          </a:prstGeom>
          <a:noFill/>
        </p:spPr>
        <p:txBody>
          <a:bodyPr wrap="square" lIns="146304" tIns="109728" rIns="146304" bIns="109728">
            <a:spAutoFit/>
          </a:bodyPr>
          <a:lstStyle>
            <a:lvl1pPr marL="0" indent="0">
              <a:spcBef>
                <a:spcPts val="0"/>
              </a:spcBef>
              <a:buNone/>
              <a:defRPr sz="3199" spc="0" baseline="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>
                <a:solidFill>
                  <a:schemeClr val="bg1"/>
                </a:solidFill>
              </a:rPr>
              <a:t>Name</a:t>
            </a:r>
          </a:p>
        </p:txBody>
      </p:sp>
      <p:sp>
        <p:nvSpPr>
          <p:cNvPr id="14" name="Title 12"/>
          <p:cNvSpPr>
            <a:spLocks noGrp="1"/>
          </p:cNvSpPr>
          <p:nvPr>
            <p:ph type="title" hasCustomPrompt="1"/>
          </p:nvPr>
        </p:nvSpPr>
        <p:spPr>
          <a:xfrm>
            <a:off x="536702" y="2114550"/>
            <a:ext cx="9363062" cy="1840230"/>
          </a:xfrm>
          <a:prstGeom prst="rect">
            <a:avLst/>
          </a:prstGeom>
        </p:spPr>
        <p:txBody>
          <a:bodyPr lIns="146304" tIns="9144" rIns="146304" bIns="9144" anchor="b" anchorCtr="0"/>
          <a:lstStyle>
            <a:lvl1pPr marL="0" indent="0">
              <a:spcBef>
                <a:spcPts val="0"/>
              </a:spcBef>
              <a:buNone/>
              <a:defRPr sz="7198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sz="5999">
                <a:solidFill>
                  <a:schemeClr val="bg1"/>
                </a:solidFill>
              </a:rPr>
              <a:t>Demo</a:t>
            </a:r>
          </a:p>
        </p:txBody>
      </p:sp>
    </p:spTree>
    <p:extLst>
      <p:ext uri="{BB962C8B-B14F-4D97-AF65-F5344CB8AC3E}">
        <p14:creationId xmlns:p14="http://schemas.microsoft.com/office/powerpoint/2010/main" val="403075254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8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8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8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o slide">
    <p:bg>
      <p:bgPr>
        <a:solidFill>
          <a:srgbClr val="682A7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 rotWithShape="1">
          <a:blip r:embed="rId2">
            <a:alphaModFix amt="10000"/>
          </a:blip>
          <a:srcRect t="43378" r="43213" b="10783"/>
          <a:stretch/>
        </p:blipFill>
        <p:spPr>
          <a:xfrm>
            <a:off x="3059031" y="487"/>
            <a:ext cx="9356808" cy="699403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79437" y="1209974"/>
            <a:ext cx="11125200" cy="1181862"/>
          </a:xfrm>
          <a:noFill/>
        </p:spPr>
        <p:txBody>
          <a:bodyPr wrap="square" tIns="91440" bIns="91440" anchor="t" anchorCtr="0">
            <a:spAutoFit/>
          </a:bodyPr>
          <a:lstStyle>
            <a:lvl1pPr>
              <a:defRPr sz="7198" spc="-100" baseline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/>
              <a:t>Video title</a:t>
            </a:r>
          </a:p>
        </p:txBody>
      </p:sp>
    </p:spTree>
    <p:extLst>
      <p:ext uri="{BB962C8B-B14F-4D97-AF65-F5344CB8AC3E}">
        <p14:creationId xmlns:p14="http://schemas.microsoft.com/office/powerpoint/2010/main" val="395936385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Transmission">
    <p:bg>
      <p:bgPr>
        <a:solidFill>
          <a:srgbClr val="682A7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 rotWithShape="1">
          <a:blip r:embed="rId2">
            <a:alphaModFix amt="10000"/>
          </a:blip>
          <a:srcRect t="43378" r="43213" b="10783"/>
          <a:stretch/>
        </p:blipFill>
        <p:spPr>
          <a:xfrm>
            <a:off x="3059031" y="487"/>
            <a:ext cx="9356808" cy="699403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42861" y="2125663"/>
            <a:ext cx="5675377" cy="1181862"/>
          </a:xfrm>
          <a:noFill/>
        </p:spPr>
        <p:txBody>
          <a:bodyPr wrap="square" tIns="91440" bIns="91440" anchor="t" anchorCtr="0">
            <a:spAutoFit/>
          </a:bodyPr>
          <a:lstStyle>
            <a:lvl1pPr>
              <a:defRPr sz="7198" spc="-100" baseline="0">
                <a:gradFill>
                  <a:gsLst>
                    <a:gs pos="100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220817103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Plain">
    <p:bg>
      <p:bgPr>
        <a:solidFill>
          <a:srgbClr val="682A7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542861" y="2125663"/>
            <a:ext cx="5675377" cy="1181862"/>
          </a:xfrm>
          <a:noFill/>
        </p:spPr>
        <p:txBody>
          <a:bodyPr wrap="square" tIns="91440" bIns="91440" anchor="t" anchorCtr="0">
            <a:spAutoFit/>
          </a:bodyPr>
          <a:lstStyle>
            <a:lvl1pPr>
              <a:defRPr sz="7198" spc="-10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417263676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92520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">
    <p:bg>
      <p:bgPr>
        <a:solidFill>
          <a:srgbClr val="682A7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3574546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lank ">
    <p:bg>
      <p:bgPr>
        <a:solidFill>
          <a:srgbClr val="682A7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0"/>
          <p:cNvSpPr/>
          <p:nvPr userDrawn="1"/>
        </p:nvSpPr>
        <p:spPr bwMode="auto">
          <a:xfrm rot="10800000">
            <a:off x="2" y="0"/>
            <a:ext cx="6655394" cy="6994525"/>
          </a:xfrm>
          <a:custGeom>
            <a:avLst/>
            <a:gdLst>
              <a:gd name="connsiteX0" fmla="*/ 1457721 w 8182218"/>
              <a:gd name="connsiteY0" fmla="*/ 0 h 6858002"/>
              <a:gd name="connsiteX1" fmla="*/ 4044813 w 8182218"/>
              <a:gd name="connsiteY1" fmla="*/ 0 h 6858002"/>
              <a:gd name="connsiteX2" fmla="*/ 5476196 w 8182218"/>
              <a:gd name="connsiteY2" fmla="*/ 0 h 6858002"/>
              <a:gd name="connsiteX3" fmla="*/ 8182218 w 8182218"/>
              <a:gd name="connsiteY3" fmla="*/ 0 h 6858002"/>
              <a:gd name="connsiteX4" fmla="*/ 8182218 w 8182218"/>
              <a:gd name="connsiteY4" fmla="*/ 6858002 h 6858002"/>
              <a:gd name="connsiteX5" fmla="*/ 5476196 w 8182218"/>
              <a:gd name="connsiteY5" fmla="*/ 6858002 h 6858002"/>
              <a:gd name="connsiteX6" fmla="*/ 4044813 w 8182218"/>
              <a:gd name="connsiteY6" fmla="*/ 6858002 h 6858002"/>
              <a:gd name="connsiteX7" fmla="*/ 0 w 8182218"/>
              <a:gd name="connsiteY7" fmla="*/ 6858002 h 68580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182218" h="6858002">
                <a:moveTo>
                  <a:pt x="1457721" y="0"/>
                </a:moveTo>
                <a:lnTo>
                  <a:pt x="4044813" y="0"/>
                </a:lnTo>
                <a:lnTo>
                  <a:pt x="5476196" y="0"/>
                </a:lnTo>
                <a:lnTo>
                  <a:pt x="8182218" y="0"/>
                </a:lnTo>
                <a:lnTo>
                  <a:pt x="8182218" y="6858002"/>
                </a:lnTo>
                <a:lnTo>
                  <a:pt x="5476196" y="6858002"/>
                </a:lnTo>
                <a:lnTo>
                  <a:pt x="4044813" y="6858002"/>
                </a:lnTo>
                <a:lnTo>
                  <a:pt x="0" y="6858002"/>
                </a:lnTo>
                <a:close/>
              </a:path>
            </a:pathLst>
          </a:custGeom>
          <a:solidFill>
            <a:schemeClr val="bg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06" tIns="146246" rIns="182806" bIns="14624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32013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999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274639" y="295275"/>
            <a:ext cx="5943598" cy="917575"/>
          </a:xfrm>
        </p:spPr>
        <p:txBody>
          <a:bodyPr/>
          <a:lstStyle>
            <a:lvl1pPr>
              <a:defRPr>
                <a:solidFill>
                  <a:srgbClr val="682A7A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274639" y="2072265"/>
            <a:ext cx="5943599" cy="1926681"/>
          </a:xfrm>
        </p:spPr>
        <p:txBody>
          <a:bodyPr/>
          <a:lstStyle>
            <a:lvl1pPr marL="0" indent="0">
              <a:buNone/>
              <a:defRPr sz="2800">
                <a:solidFill>
                  <a:srgbClr val="682A7A"/>
                </a:solidFill>
              </a:defRPr>
            </a:lvl1pPr>
            <a:lvl2pPr marL="0" indent="0">
              <a:buFontTx/>
              <a:buNone/>
              <a:defRPr sz="2400"/>
            </a:lvl2pPr>
            <a:lvl3pPr marL="228557" indent="0">
              <a:buNone/>
              <a:defRPr sz="2000"/>
            </a:lvl3pPr>
            <a:lvl4pPr marL="457112" indent="0">
              <a:buNone/>
              <a:defRPr sz="1800"/>
            </a:lvl4pPr>
            <a:lvl5pPr marL="685669" indent="0">
              <a:buNone/>
              <a:defRPr sz="18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7820217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lank 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0"/>
          <p:cNvSpPr/>
          <p:nvPr userDrawn="1"/>
        </p:nvSpPr>
        <p:spPr bwMode="auto">
          <a:xfrm rot="10800000">
            <a:off x="2" y="0"/>
            <a:ext cx="6655394" cy="6994525"/>
          </a:xfrm>
          <a:custGeom>
            <a:avLst/>
            <a:gdLst>
              <a:gd name="connsiteX0" fmla="*/ 1457721 w 8182218"/>
              <a:gd name="connsiteY0" fmla="*/ 0 h 6858002"/>
              <a:gd name="connsiteX1" fmla="*/ 4044813 w 8182218"/>
              <a:gd name="connsiteY1" fmla="*/ 0 h 6858002"/>
              <a:gd name="connsiteX2" fmla="*/ 5476196 w 8182218"/>
              <a:gd name="connsiteY2" fmla="*/ 0 h 6858002"/>
              <a:gd name="connsiteX3" fmla="*/ 8182218 w 8182218"/>
              <a:gd name="connsiteY3" fmla="*/ 0 h 6858002"/>
              <a:gd name="connsiteX4" fmla="*/ 8182218 w 8182218"/>
              <a:gd name="connsiteY4" fmla="*/ 6858002 h 6858002"/>
              <a:gd name="connsiteX5" fmla="*/ 5476196 w 8182218"/>
              <a:gd name="connsiteY5" fmla="*/ 6858002 h 6858002"/>
              <a:gd name="connsiteX6" fmla="*/ 4044813 w 8182218"/>
              <a:gd name="connsiteY6" fmla="*/ 6858002 h 6858002"/>
              <a:gd name="connsiteX7" fmla="*/ 0 w 8182218"/>
              <a:gd name="connsiteY7" fmla="*/ 6858002 h 68580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182218" h="6858002">
                <a:moveTo>
                  <a:pt x="1457721" y="0"/>
                </a:moveTo>
                <a:lnTo>
                  <a:pt x="4044813" y="0"/>
                </a:lnTo>
                <a:lnTo>
                  <a:pt x="5476196" y="0"/>
                </a:lnTo>
                <a:lnTo>
                  <a:pt x="8182218" y="0"/>
                </a:lnTo>
                <a:lnTo>
                  <a:pt x="8182218" y="6858002"/>
                </a:lnTo>
                <a:lnTo>
                  <a:pt x="5476196" y="6858002"/>
                </a:lnTo>
                <a:lnTo>
                  <a:pt x="4044813" y="6858002"/>
                </a:lnTo>
                <a:lnTo>
                  <a:pt x="0" y="6858002"/>
                </a:lnTo>
                <a:close/>
              </a:path>
            </a:pathLst>
          </a:custGeom>
          <a:solidFill>
            <a:srgbClr val="682A7A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06" tIns="146246" rIns="182806" bIns="14624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32013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999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274639" y="295275"/>
            <a:ext cx="5943598" cy="91757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274639" y="2072265"/>
            <a:ext cx="5943599" cy="1926681"/>
          </a:xfrm>
        </p:spPr>
        <p:txBody>
          <a:bodyPr/>
          <a:lstStyle>
            <a:lvl1pPr marL="0" indent="0">
              <a:buNone/>
              <a:defRPr sz="2800">
                <a:solidFill>
                  <a:schemeClr val="bg1"/>
                </a:solidFill>
              </a:defRPr>
            </a:lvl1pPr>
            <a:lvl2pPr marL="0" indent="0">
              <a:buFontTx/>
              <a:buNone/>
              <a:defRPr sz="2400">
                <a:solidFill>
                  <a:schemeClr val="bg1"/>
                </a:solidFill>
              </a:defRPr>
            </a:lvl2pPr>
            <a:lvl3pPr marL="228557" indent="0">
              <a:buNone/>
              <a:defRPr sz="2000">
                <a:solidFill>
                  <a:schemeClr val="bg1"/>
                </a:solidFill>
              </a:defRPr>
            </a:lvl3pPr>
            <a:lvl4pPr marL="457112" indent="0">
              <a:buNone/>
              <a:defRPr>
                <a:solidFill>
                  <a:schemeClr val="bg1"/>
                </a:solidFill>
              </a:defRPr>
            </a:lvl4pPr>
            <a:lvl5pPr marL="685669" indent="0"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88962109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Accent Color 2">
    <p:bg>
      <p:bgPr>
        <a:solidFill>
          <a:srgbClr val="5C2D9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790529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veloper Co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en-US"/>
              <a:t>Slide for developer code</a:t>
            </a:r>
          </a:p>
        </p:txBody>
      </p:sp>
      <p:sp>
        <p:nvSpPr>
          <p:cNvPr id="3" name="Rectangle 2"/>
          <p:cNvSpPr/>
          <p:nvPr userDrawn="1"/>
        </p:nvSpPr>
        <p:spPr bwMode="hidden">
          <a:xfrm>
            <a:off x="1" y="1212849"/>
            <a:ext cx="12436475" cy="5781676"/>
          </a:xfrm>
          <a:prstGeom prst="rect">
            <a:avLst/>
          </a:prstGeom>
          <a:solidFill>
            <a:srgbClr val="FFFFFF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6632" tIns="46632" rIns="46632" bIns="4663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32293" fontAlgn="base">
              <a:spcBef>
                <a:spcPct val="0"/>
              </a:spcBef>
              <a:spcAft>
                <a:spcPct val="0"/>
              </a:spcAft>
            </a:pPr>
            <a:endParaRPr lang="en-US" sz="180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274638" y="1221158"/>
            <a:ext cx="11887199" cy="1995931"/>
          </a:xfrm>
        </p:spPr>
        <p:txBody>
          <a:bodyPr/>
          <a:lstStyle>
            <a:lvl1pPr marL="0" indent="0">
              <a:buNone/>
              <a:defRPr sz="3299"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1pPr>
            <a:lvl2pPr marL="346487" indent="0">
              <a:buNone/>
              <a:defRPr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2pPr>
            <a:lvl3pPr marL="584494" indent="0">
              <a:buNone/>
              <a:defRPr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3pPr>
            <a:lvl4pPr marL="814406" indent="0">
              <a:buNone/>
              <a:defRPr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4pPr>
            <a:lvl5pPr marL="1050795" indent="0">
              <a:buNone/>
              <a:defRPr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825720347"/>
      </p:ext>
    </p:extLst>
  </p:cSld>
  <p:clrMapOvr>
    <a:masterClrMapping/>
  </p:clrMapOvr>
  <p:transition>
    <p:fade/>
  </p:transition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osing slide Microsof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"/>
          <p:cNvSpPr txBox="1">
            <a:spLocks noChangeArrowheads="1"/>
          </p:cNvSpPr>
          <p:nvPr userDrawn="1"/>
        </p:nvSpPr>
        <p:spPr bwMode="blackWhite">
          <a:xfrm>
            <a:off x="274638" y="6294477"/>
            <a:ext cx="11887199" cy="403187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182854" tIns="146283" rIns="182854" bIns="146283" numCol="1" anchor="t" anchorCtr="0" compatLnSpc="1">
            <a:prstTxWarp prst="textNoShape">
              <a:avLst/>
            </a:prstTxWarp>
            <a:spAutoFit/>
          </a:bodyPr>
          <a:lstStyle/>
          <a:p>
            <a:pPr defTabSz="932111" eaLnBrk="0" hangingPunct="0"/>
            <a:r>
              <a:rPr lang="en-US" sz="70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cs typeface="Segoe UI" pitchFamily="34" charset="0"/>
              </a:rPr>
              <a:t>© 2016 Microsoft Corporation. All rights reserved. </a:t>
            </a:r>
          </a:p>
        </p:txBody>
      </p:sp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32040" y="2939755"/>
            <a:ext cx="4572396" cy="9784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23257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accel="36000" decel="64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losing slide Microsoft">
    <p:bg>
      <p:bgPr>
        <a:solidFill>
          <a:srgbClr val="682A7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"/>
          <p:cNvSpPr txBox="1">
            <a:spLocks noChangeArrowheads="1"/>
          </p:cNvSpPr>
          <p:nvPr userDrawn="1"/>
        </p:nvSpPr>
        <p:spPr bwMode="blackWhite">
          <a:xfrm>
            <a:off x="274638" y="6294477"/>
            <a:ext cx="11887199" cy="403187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182854" tIns="146283" rIns="182854" bIns="146283" numCol="1" anchor="t" anchorCtr="0" compatLnSpc="1">
            <a:prstTxWarp prst="textNoShape">
              <a:avLst/>
            </a:prstTxWarp>
            <a:spAutoFit/>
          </a:bodyPr>
          <a:lstStyle/>
          <a:p>
            <a:pPr defTabSz="932111" eaLnBrk="0" hangingPunct="0"/>
            <a:r>
              <a:rPr lang="en-US" sz="700">
                <a:solidFill>
                  <a:schemeClr val="bg1"/>
                </a:solidFill>
                <a:cs typeface="Segoe UI" pitchFamily="34" charset="0"/>
              </a:rPr>
              <a:t>© 2017 Microsoft Corporation. All rights reserved. </a:t>
            </a:r>
          </a:p>
        </p:txBody>
      </p:sp>
      <p:pic>
        <p:nvPicPr>
          <p:cNvPr id="6" name="MS logo white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gray">
          <a:xfrm>
            <a:off x="3931405" y="3008016"/>
            <a:ext cx="4573666" cy="9784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184872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losing slide Microsoft">
    <p:bg>
      <p:bgPr>
        <a:solidFill>
          <a:srgbClr val="682A7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"/>
          <p:cNvSpPr txBox="1">
            <a:spLocks noChangeArrowheads="1"/>
          </p:cNvSpPr>
          <p:nvPr userDrawn="1"/>
        </p:nvSpPr>
        <p:spPr bwMode="blackWhite">
          <a:xfrm>
            <a:off x="274638" y="6294477"/>
            <a:ext cx="11887199" cy="403187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182854" tIns="146283" rIns="182854" bIns="146283" numCol="1" anchor="t" anchorCtr="0" compatLnSpc="1">
            <a:prstTxWarp prst="textNoShape">
              <a:avLst/>
            </a:prstTxWarp>
            <a:spAutoFit/>
          </a:bodyPr>
          <a:lstStyle/>
          <a:p>
            <a:pPr defTabSz="932111" eaLnBrk="0" hangingPunct="0"/>
            <a:r>
              <a:rPr lang="en-US" sz="700">
                <a:solidFill>
                  <a:schemeClr val="bg1"/>
                </a:solidFill>
                <a:cs typeface="Segoe UI" pitchFamily="34" charset="0"/>
              </a:rPr>
              <a:t>© 2016 Microsoft Corporation. All rights reserved. </a:t>
            </a:r>
          </a:p>
        </p:txBody>
      </p:sp>
      <p:pic>
        <p:nvPicPr>
          <p:cNvPr id="6" name="MS logo white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gray">
          <a:xfrm>
            <a:off x="3931405" y="3008016"/>
            <a:ext cx="4573666" cy="9784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002853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ck Notes slide Layout">
    <p:bg bwMode="black"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sz="quarter" idx="10" hasCustomPrompt="1"/>
          </p:nvPr>
        </p:nvSpPr>
        <p:spPr bwMode="white">
          <a:xfrm>
            <a:off x="274639" y="1212851"/>
            <a:ext cx="11887200" cy="2443746"/>
          </a:xfrm>
          <a:prstGeom prst="rect">
            <a:avLst/>
          </a:prstGeom>
        </p:spPr>
        <p:txBody>
          <a:bodyPr/>
          <a:lstStyle>
            <a:lvl1pPr marL="290457" indent="-290457">
              <a:buClr>
                <a:schemeClr val="tx1"/>
              </a:buClr>
              <a:buSzPct val="90000"/>
              <a:buFont typeface="Arial" pitchFamily="34" charset="0"/>
              <a:buChar char="•"/>
              <a:defRPr sz="3599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 marL="571390" indent="-280935">
              <a:buClr>
                <a:schemeClr val="tx1"/>
              </a:buClr>
              <a:buSzPct val="90000"/>
              <a:buFont typeface="Arial" pitchFamily="34" charset="0"/>
              <a:buChar char="•"/>
              <a:defRPr sz="3199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2pPr>
            <a:lvl3pPr marL="861847" indent="-290457">
              <a:buClr>
                <a:schemeClr val="tx1"/>
              </a:buClr>
              <a:buSzPct val="90000"/>
              <a:buFont typeface="Arial" pitchFamily="34" charset="0"/>
              <a:buChar char="•"/>
              <a:defRPr sz="28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3pPr>
            <a:lvl4pPr marL="1090404" indent="-228557">
              <a:buClr>
                <a:schemeClr val="tx1"/>
              </a:buClr>
              <a:buSzPct val="90000"/>
              <a:buFont typeface="Arial" pitchFamily="34" charset="0"/>
              <a:buChar char="•"/>
              <a:defRPr sz="24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4pPr>
            <a:lvl5pPr marL="1318960" indent="-228557">
              <a:buClr>
                <a:schemeClr val="tx1"/>
              </a:buClr>
              <a:buSzPct val="90000"/>
              <a:buFont typeface="Arial" pitchFamily="34" charset="0"/>
              <a:buChar char="•"/>
              <a:defRPr sz="20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5pPr>
          </a:lstStyle>
          <a:p>
            <a:pPr lvl="0"/>
            <a:r>
              <a:rPr lang="en-US"/>
              <a:t>Use this Layout for Speaker Notes slides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2" y="6363076"/>
            <a:ext cx="12436476" cy="631450"/>
          </a:xfrm>
          <a:prstGeom prst="rect">
            <a:avLst/>
          </a:prstGeom>
          <a:solidFill>
            <a:srgbClr val="FFFF99"/>
          </a:solidFill>
        </p:spPr>
        <p:txBody>
          <a:bodyPr wrap="square" lIns="155457" tIns="77729" rIns="155457" bIns="77729" anchor="b" anchorCtr="0">
            <a:noAutofit/>
          </a:bodyPr>
          <a:lstStyle>
            <a:lvl1pPr algn="r">
              <a:buFont typeface="Arial" pitchFamily="34" charset="0"/>
              <a:buNone/>
              <a:defRPr sz="3699" spc="-51" baseline="0">
                <a:gradFill>
                  <a:gsLst>
                    <a:gs pos="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effectLst/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pPr lvl="0"/>
            <a:r>
              <a:rPr lang="en-US"/>
              <a:t>Next: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 bwMode="white"/>
        <p:txBody>
          <a:bodyPr/>
          <a:lstStyle>
            <a:lvl1pPr>
              <a:defRPr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85759550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mo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38" y="2125677"/>
            <a:ext cx="10056812" cy="1181862"/>
          </a:xfrm>
          <a:noFill/>
        </p:spPr>
        <p:txBody>
          <a:bodyPr tIns="91440" bIns="91440" anchor="t" anchorCtr="0">
            <a:spAutoFit/>
          </a:bodyPr>
          <a:lstStyle>
            <a:lvl1pPr>
              <a:defRPr sz="7200" spc="-100" baseline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Demo title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274638" y="3954463"/>
            <a:ext cx="10058401" cy="738664"/>
          </a:xfrm>
          <a:noFill/>
        </p:spPr>
        <p:txBody>
          <a:bodyPr lIns="182880" tIns="146304" rIns="182880" bIns="146304">
            <a:spAutoFit/>
          </a:bodyPr>
          <a:lstStyle>
            <a:lvl1pPr marL="0" indent="0">
              <a:spcBef>
                <a:spcPts val="0"/>
              </a:spcBef>
              <a:buNone/>
              <a:defRPr sz="3200" spc="0" baseline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j-lt"/>
              </a:defRPr>
            </a:lvl1pPr>
          </a:lstStyle>
          <a:p>
            <a:pPr lvl="0"/>
            <a:r>
              <a:rPr lang="en-US" dirty="0"/>
              <a:t>Speaker Name</a:t>
            </a:r>
          </a:p>
        </p:txBody>
      </p:sp>
    </p:spTree>
    <p:extLst>
      <p:ext uri="{BB962C8B-B14F-4D97-AF65-F5344CB8AC3E}">
        <p14:creationId xmlns:p14="http://schemas.microsoft.com/office/powerpoint/2010/main" val="159199336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o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39" y="2125677"/>
            <a:ext cx="10056812" cy="1181862"/>
          </a:xfrm>
          <a:noFill/>
        </p:spPr>
        <p:txBody>
          <a:bodyPr tIns="91440" bIns="91440" anchor="t" anchorCtr="0">
            <a:spAutoFit/>
          </a:bodyPr>
          <a:lstStyle>
            <a:lvl1pPr>
              <a:defRPr lang="en-US" sz="7200" b="0" kern="1200" cap="none" spc="-100" baseline="0" dirty="0">
                <a:ln w="3175">
                  <a:noFill/>
                </a:ln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 dirty="0"/>
              <a:t>Video title</a:t>
            </a:r>
          </a:p>
        </p:txBody>
      </p:sp>
    </p:spTree>
    <p:extLst>
      <p:ext uri="{BB962C8B-B14F-4D97-AF65-F5344CB8AC3E}">
        <p14:creationId xmlns:p14="http://schemas.microsoft.com/office/powerpoint/2010/main" val="328090304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emf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5.xml"/><Relationship Id="rId13" Type="http://schemas.openxmlformats.org/officeDocument/2006/relationships/slideLayout" Target="../slideLayouts/slideLayout30.xml"/><Relationship Id="rId18" Type="http://schemas.openxmlformats.org/officeDocument/2006/relationships/theme" Target="../theme/theme2.xml"/><Relationship Id="rId3" Type="http://schemas.openxmlformats.org/officeDocument/2006/relationships/slideLayout" Target="../slideLayouts/slideLayout20.xml"/><Relationship Id="rId7" Type="http://schemas.openxmlformats.org/officeDocument/2006/relationships/slideLayout" Target="../slideLayouts/slideLayout24.xml"/><Relationship Id="rId12" Type="http://schemas.openxmlformats.org/officeDocument/2006/relationships/slideLayout" Target="../slideLayouts/slideLayout29.xml"/><Relationship Id="rId17" Type="http://schemas.openxmlformats.org/officeDocument/2006/relationships/slideLayout" Target="../slideLayouts/slideLayout34.xml"/><Relationship Id="rId2" Type="http://schemas.openxmlformats.org/officeDocument/2006/relationships/slideLayout" Target="../slideLayouts/slideLayout19.xml"/><Relationship Id="rId16" Type="http://schemas.openxmlformats.org/officeDocument/2006/relationships/slideLayout" Target="../slideLayouts/slideLayout33.xml"/><Relationship Id="rId1" Type="http://schemas.openxmlformats.org/officeDocument/2006/relationships/slideLayout" Target="../slideLayouts/slideLayout18.xml"/><Relationship Id="rId6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2.xml"/><Relationship Id="rId15" Type="http://schemas.openxmlformats.org/officeDocument/2006/relationships/slideLayout" Target="../slideLayouts/slideLayout32.xml"/><Relationship Id="rId10" Type="http://schemas.openxmlformats.org/officeDocument/2006/relationships/slideLayout" Target="../slideLayouts/slideLayout27.xml"/><Relationship Id="rId19" Type="http://schemas.openxmlformats.org/officeDocument/2006/relationships/image" Target="../media/image1.emf"/><Relationship Id="rId4" Type="http://schemas.openxmlformats.org/officeDocument/2006/relationships/slideLayout" Target="../slideLayouts/slideLayout21.xml"/><Relationship Id="rId9" Type="http://schemas.openxmlformats.org/officeDocument/2006/relationships/slideLayout" Target="../slideLayouts/slideLayout26.xml"/><Relationship Id="rId14" Type="http://schemas.openxmlformats.org/officeDocument/2006/relationships/slideLayout" Target="../slideLayouts/slideLayout3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2.xml"/><Relationship Id="rId13" Type="http://schemas.openxmlformats.org/officeDocument/2006/relationships/slideLayout" Target="../slideLayouts/slideLayout47.xml"/><Relationship Id="rId18" Type="http://schemas.openxmlformats.org/officeDocument/2006/relationships/theme" Target="../theme/theme3.xml"/><Relationship Id="rId3" Type="http://schemas.openxmlformats.org/officeDocument/2006/relationships/slideLayout" Target="../slideLayouts/slideLayout37.xml"/><Relationship Id="rId7" Type="http://schemas.openxmlformats.org/officeDocument/2006/relationships/slideLayout" Target="../slideLayouts/slideLayout41.xml"/><Relationship Id="rId12" Type="http://schemas.openxmlformats.org/officeDocument/2006/relationships/slideLayout" Target="../slideLayouts/slideLayout46.xml"/><Relationship Id="rId17" Type="http://schemas.openxmlformats.org/officeDocument/2006/relationships/slideLayout" Target="../slideLayouts/slideLayout51.xml"/><Relationship Id="rId2" Type="http://schemas.openxmlformats.org/officeDocument/2006/relationships/slideLayout" Target="../slideLayouts/slideLayout36.xml"/><Relationship Id="rId16" Type="http://schemas.openxmlformats.org/officeDocument/2006/relationships/slideLayout" Target="../slideLayouts/slideLayout50.xml"/><Relationship Id="rId1" Type="http://schemas.openxmlformats.org/officeDocument/2006/relationships/slideLayout" Target="../slideLayouts/slideLayout35.xml"/><Relationship Id="rId6" Type="http://schemas.openxmlformats.org/officeDocument/2006/relationships/slideLayout" Target="../slideLayouts/slideLayout40.xml"/><Relationship Id="rId11" Type="http://schemas.openxmlformats.org/officeDocument/2006/relationships/slideLayout" Target="../slideLayouts/slideLayout45.xml"/><Relationship Id="rId5" Type="http://schemas.openxmlformats.org/officeDocument/2006/relationships/slideLayout" Target="../slideLayouts/slideLayout39.xml"/><Relationship Id="rId1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44.xml"/><Relationship Id="rId19" Type="http://schemas.openxmlformats.org/officeDocument/2006/relationships/image" Target="../media/image1.emf"/><Relationship Id="rId4" Type="http://schemas.openxmlformats.org/officeDocument/2006/relationships/slideLayout" Target="../slideLayouts/slideLayout38.xml"/><Relationship Id="rId9" Type="http://schemas.openxmlformats.org/officeDocument/2006/relationships/slideLayout" Target="../slideLayouts/slideLayout43.xml"/><Relationship Id="rId14" Type="http://schemas.openxmlformats.org/officeDocument/2006/relationships/slideLayout" Target="../slideLayouts/slideLayout48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9.xml"/><Relationship Id="rId13" Type="http://schemas.openxmlformats.org/officeDocument/2006/relationships/slideLayout" Target="../slideLayouts/slideLayout64.xml"/><Relationship Id="rId18" Type="http://schemas.openxmlformats.org/officeDocument/2006/relationships/slideLayout" Target="../slideLayouts/slideLayout69.xml"/><Relationship Id="rId26" Type="http://schemas.openxmlformats.org/officeDocument/2006/relationships/slideLayout" Target="../slideLayouts/slideLayout77.xml"/><Relationship Id="rId3" Type="http://schemas.openxmlformats.org/officeDocument/2006/relationships/slideLayout" Target="../slideLayouts/slideLayout54.xml"/><Relationship Id="rId21" Type="http://schemas.openxmlformats.org/officeDocument/2006/relationships/slideLayout" Target="../slideLayouts/slideLayout72.xml"/><Relationship Id="rId7" Type="http://schemas.openxmlformats.org/officeDocument/2006/relationships/slideLayout" Target="../slideLayouts/slideLayout58.xml"/><Relationship Id="rId12" Type="http://schemas.openxmlformats.org/officeDocument/2006/relationships/slideLayout" Target="../slideLayouts/slideLayout63.xml"/><Relationship Id="rId17" Type="http://schemas.openxmlformats.org/officeDocument/2006/relationships/slideLayout" Target="../slideLayouts/slideLayout68.xml"/><Relationship Id="rId25" Type="http://schemas.openxmlformats.org/officeDocument/2006/relationships/slideLayout" Target="../slideLayouts/slideLayout76.xml"/><Relationship Id="rId2" Type="http://schemas.openxmlformats.org/officeDocument/2006/relationships/slideLayout" Target="../slideLayouts/slideLayout53.xml"/><Relationship Id="rId16" Type="http://schemas.openxmlformats.org/officeDocument/2006/relationships/slideLayout" Target="../slideLayouts/slideLayout67.xml"/><Relationship Id="rId20" Type="http://schemas.openxmlformats.org/officeDocument/2006/relationships/slideLayout" Target="../slideLayouts/slideLayout71.xml"/><Relationship Id="rId1" Type="http://schemas.openxmlformats.org/officeDocument/2006/relationships/slideLayout" Target="../slideLayouts/slideLayout52.xml"/><Relationship Id="rId6" Type="http://schemas.openxmlformats.org/officeDocument/2006/relationships/slideLayout" Target="../slideLayouts/slideLayout57.xml"/><Relationship Id="rId11" Type="http://schemas.openxmlformats.org/officeDocument/2006/relationships/slideLayout" Target="../slideLayouts/slideLayout62.xml"/><Relationship Id="rId24" Type="http://schemas.openxmlformats.org/officeDocument/2006/relationships/slideLayout" Target="../slideLayouts/slideLayout75.xml"/><Relationship Id="rId5" Type="http://schemas.openxmlformats.org/officeDocument/2006/relationships/slideLayout" Target="../slideLayouts/slideLayout56.xml"/><Relationship Id="rId15" Type="http://schemas.openxmlformats.org/officeDocument/2006/relationships/slideLayout" Target="../slideLayouts/slideLayout66.xml"/><Relationship Id="rId23" Type="http://schemas.openxmlformats.org/officeDocument/2006/relationships/slideLayout" Target="../slideLayouts/slideLayout74.xml"/><Relationship Id="rId28" Type="http://schemas.openxmlformats.org/officeDocument/2006/relationships/theme" Target="../theme/theme4.xml"/><Relationship Id="rId10" Type="http://schemas.openxmlformats.org/officeDocument/2006/relationships/slideLayout" Target="../slideLayouts/slideLayout61.xml"/><Relationship Id="rId19" Type="http://schemas.openxmlformats.org/officeDocument/2006/relationships/slideLayout" Target="../slideLayouts/slideLayout70.xml"/><Relationship Id="rId4" Type="http://schemas.openxmlformats.org/officeDocument/2006/relationships/slideLayout" Target="../slideLayouts/slideLayout55.xml"/><Relationship Id="rId9" Type="http://schemas.openxmlformats.org/officeDocument/2006/relationships/slideLayout" Target="../slideLayouts/slideLayout60.xml"/><Relationship Id="rId14" Type="http://schemas.openxmlformats.org/officeDocument/2006/relationships/slideLayout" Target="../slideLayouts/slideLayout65.xml"/><Relationship Id="rId22" Type="http://schemas.openxmlformats.org/officeDocument/2006/relationships/slideLayout" Target="../slideLayouts/slideLayout73.xml"/><Relationship Id="rId27" Type="http://schemas.openxmlformats.org/officeDocument/2006/relationships/slideLayout" Target="../slideLayouts/slideLayout7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74639" y="295274"/>
            <a:ext cx="11889564" cy="917575"/>
          </a:xfrm>
          <a:prstGeom prst="rect">
            <a:avLst/>
          </a:prstGeom>
        </p:spPr>
        <p:txBody>
          <a:bodyPr vert="horz" wrap="square" lIns="146304" tIns="91440" rIns="146304" bIns="91440" rtlCol="0" anchor="t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>
          <a:xfrm>
            <a:off x="274640" y="1212851"/>
            <a:ext cx="11887198" cy="2308324"/>
          </a:xfrm>
          <a:prstGeom prst="rect">
            <a:avLst/>
          </a:prstGeom>
        </p:spPr>
        <p:txBody>
          <a:bodyPr vert="horz" wrap="square" lIns="146304" tIns="91440" rIns="146304" bIns="91440" rtlCol="0">
            <a:sp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 userDrawn="1"/>
        </p:nvPicPr>
        <p:blipFill>
          <a:blip r:embed="rId1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9371795" y="3072299"/>
            <a:ext cx="6995160" cy="8499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96029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476" r:id="rId1"/>
    <p:sldLayoutId id="2147484478" r:id="rId2"/>
    <p:sldLayoutId id="2147484480" r:id="rId3"/>
    <p:sldLayoutId id="2147484481" r:id="rId4"/>
    <p:sldLayoutId id="2147484482" r:id="rId5"/>
    <p:sldLayoutId id="2147484483" r:id="rId6"/>
    <p:sldLayoutId id="2147484484" r:id="rId7"/>
    <p:sldLayoutId id="2147484485" r:id="rId8"/>
    <p:sldLayoutId id="2147484486" r:id="rId9"/>
    <p:sldLayoutId id="2147484487" r:id="rId10"/>
    <p:sldLayoutId id="2147484488" r:id="rId11"/>
    <p:sldLayoutId id="2147484489" r:id="rId12"/>
    <p:sldLayoutId id="2147484490" r:id="rId13"/>
    <p:sldLayoutId id="2147484491" r:id="rId14"/>
    <p:sldLayoutId id="2147484492" r:id="rId15"/>
    <p:sldLayoutId id="2147484493" r:id="rId16"/>
    <p:sldLayoutId id="2147484494" r:id="rId17"/>
  </p:sldLayoutIdLst>
  <p:transition>
    <p:fade/>
  </p:transition>
  <p:txStyles>
    <p:titleStyle>
      <a:lvl1pPr algn="l" defTabSz="932742" rtl="0" eaLnBrk="1" latinLnBrk="0" hangingPunct="1">
        <a:lnSpc>
          <a:spcPct val="90000"/>
        </a:lnSpc>
        <a:spcBef>
          <a:spcPct val="0"/>
        </a:spcBef>
        <a:buNone/>
        <a:defRPr lang="en-US" sz="4800" b="0" kern="1200" cap="none" spc="-102" baseline="0" dirty="0" smtClean="0">
          <a:ln w="3175">
            <a:noFill/>
          </a:ln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effectLst/>
          <a:latin typeface="+mj-lt"/>
          <a:ea typeface="+mn-ea"/>
          <a:cs typeface="Segoe UI" pitchFamily="34" charset="0"/>
        </a:defRPr>
      </a:lvl1pPr>
    </p:titleStyle>
    <p:bodyStyle>
      <a:lvl1pPr marL="228600" marR="0" indent="-228600" algn="l" defTabSz="93274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36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j-lt"/>
          <a:ea typeface="+mn-ea"/>
          <a:cs typeface="+mn-cs"/>
        </a:defRPr>
      </a:lvl1pPr>
      <a:lvl2pPr marL="457200" marR="0" indent="-228600" algn="l" defTabSz="93274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28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2pPr>
      <a:lvl3pPr marL="685800" marR="0" indent="-228600" algn="l" defTabSz="93274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24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3pPr>
      <a:lvl4pPr marL="914400" marR="0" indent="-228600" algn="l" defTabSz="93274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22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4pPr>
      <a:lvl5pPr marL="1143000" marR="0" indent="-228600" algn="l" defTabSz="93274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22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5pPr>
      <a:lvl6pPr marL="2565040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031412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97783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64155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66371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32742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99113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65484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331856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98226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64597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730969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187">
          <p15:clr>
            <a:srgbClr val="5ACBF0"/>
          </p15:clr>
        </p15:guide>
        <p15:guide id="2" pos="173">
          <p15:clr>
            <a:srgbClr val="5ACBF0"/>
          </p15:clr>
        </p15:guide>
        <p15:guide id="3" pos="749">
          <p15:clr>
            <a:srgbClr val="5ACBF0"/>
          </p15:clr>
        </p15:guide>
        <p15:guide id="4" pos="1325">
          <p15:clr>
            <a:srgbClr val="5ACBF0"/>
          </p15:clr>
        </p15:guide>
        <p15:guide id="5" pos="1901">
          <p15:clr>
            <a:srgbClr val="5ACBF0"/>
          </p15:clr>
        </p15:guide>
        <p15:guide id="6" pos="2477">
          <p15:clr>
            <a:srgbClr val="5ACBF0"/>
          </p15:clr>
        </p15:guide>
        <p15:guide id="7" pos="3053">
          <p15:clr>
            <a:srgbClr val="5ACBF0"/>
          </p15:clr>
        </p15:guide>
        <p15:guide id="8" pos="3629">
          <p15:clr>
            <a:srgbClr val="5ACBF0"/>
          </p15:clr>
        </p15:guide>
        <p15:guide id="9" pos="4205">
          <p15:clr>
            <a:srgbClr val="5ACBF0"/>
          </p15:clr>
        </p15:guide>
        <p15:guide id="10" pos="4781">
          <p15:clr>
            <a:srgbClr val="5ACBF0"/>
          </p15:clr>
        </p15:guide>
        <p15:guide id="11" pos="5357">
          <p15:clr>
            <a:srgbClr val="5ACBF0"/>
          </p15:clr>
        </p15:guide>
        <p15:guide id="12" pos="5933">
          <p15:clr>
            <a:srgbClr val="5ACBF0"/>
          </p15:clr>
        </p15:guide>
        <p15:guide id="13" pos="6509">
          <p15:clr>
            <a:srgbClr val="5ACBF0"/>
          </p15:clr>
        </p15:guide>
        <p15:guide id="14" pos="7085">
          <p15:clr>
            <a:srgbClr val="5ACBF0"/>
          </p15:clr>
        </p15:guide>
        <p15:guide id="15" pos="7661">
          <p15:clr>
            <a:srgbClr val="5ACBF0"/>
          </p15:clr>
        </p15:guide>
        <p15:guide id="16" pos="288">
          <p15:clr>
            <a:srgbClr val="C35EA4"/>
          </p15:clr>
        </p15:guide>
        <p15:guide id="17" pos="7546">
          <p15:clr>
            <a:srgbClr val="C35EA4"/>
          </p15:clr>
        </p15:guide>
        <p15:guide id="18" orient="horz" pos="763">
          <p15:clr>
            <a:srgbClr val="5ACBF0"/>
          </p15:clr>
        </p15:guide>
        <p15:guide id="19" orient="horz" pos="1339">
          <p15:clr>
            <a:srgbClr val="5ACBF0"/>
          </p15:clr>
        </p15:guide>
        <p15:guide id="20" orient="horz" pos="1915">
          <p15:clr>
            <a:srgbClr val="5ACBF0"/>
          </p15:clr>
        </p15:guide>
        <p15:guide id="21" orient="horz" pos="2491">
          <p15:clr>
            <a:srgbClr val="5ACBF0"/>
          </p15:clr>
        </p15:guide>
        <p15:guide id="22" orient="horz" pos="3067">
          <p15:clr>
            <a:srgbClr val="5ACBF0"/>
          </p15:clr>
        </p15:guide>
        <p15:guide id="23" orient="horz" pos="3643">
          <p15:clr>
            <a:srgbClr val="5ACBF0"/>
          </p15:clr>
        </p15:guide>
        <p15:guide id="24" orient="horz" pos="4219">
          <p15:clr>
            <a:srgbClr val="5ACBF0"/>
          </p15:clr>
        </p15:guide>
        <p15:guide id="25" orient="horz" pos="302">
          <p15:clr>
            <a:srgbClr val="C35EA4"/>
          </p15:clr>
        </p15:guide>
        <p15:guide id="26" orient="horz" pos="4104">
          <p15:clr>
            <a:srgbClr val="C35EA4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74639" y="295274"/>
            <a:ext cx="11889564" cy="917575"/>
          </a:xfrm>
          <a:prstGeom prst="rect">
            <a:avLst/>
          </a:prstGeom>
        </p:spPr>
        <p:txBody>
          <a:bodyPr vert="horz" wrap="square" lIns="146304" tIns="91440" rIns="146304" bIns="91440" rtlCol="0" anchor="t">
            <a:no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>
          <a:xfrm>
            <a:off x="274640" y="1212851"/>
            <a:ext cx="11887198" cy="2308324"/>
          </a:xfrm>
          <a:prstGeom prst="rect">
            <a:avLst/>
          </a:prstGeom>
        </p:spPr>
        <p:txBody>
          <a:bodyPr vert="horz" wrap="square" lIns="146304" tIns="91440" rIns="146304" bIns="91440" rtlCol="0">
            <a:sp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5" name="Picture 4"/>
          <p:cNvPicPr>
            <a:picLocks noChangeAspect="1"/>
          </p:cNvPicPr>
          <p:nvPr userDrawn="1"/>
        </p:nvPicPr>
        <p:blipFill>
          <a:blip r:embed="rId1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9371795" y="3072299"/>
            <a:ext cx="6995160" cy="8499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5544715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4496" r:id="rId1"/>
    <p:sldLayoutId id="2147484498" r:id="rId2"/>
    <p:sldLayoutId id="2147484500" r:id="rId3"/>
    <p:sldLayoutId id="2147484501" r:id="rId4"/>
    <p:sldLayoutId id="2147484502" r:id="rId5"/>
    <p:sldLayoutId id="2147484503" r:id="rId6"/>
    <p:sldLayoutId id="2147484504" r:id="rId7"/>
    <p:sldLayoutId id="2147484505" r:id="rId8"/>
    <p:sldLayoutId id="2147484506" r:id="rId9"/>
    <p:sldLayoutId id="2147484507" r:id="rId10"/>
    <p:sldLayoutId id="2147484508" r:id="rId11"/>
    <p:sldLayoutId id="2147484509" r:id="rId12"/>
    <p:sldLayoutId id="2147484510" r:id="rId13"/>
    <p:sldLayoutId id="2147484511" r:id="rId14"/>
    <p:sldLayoutId id="2147484512" r:id="rId15"/>
    <p:sldLayoutId id="2147484513" r:id="rId16"/>
    <p:sldLayoutId id="2147484514" r:id="rId17"/>
  </p:sldLayoutIdLst>
  <p:transition>
    <p:fade/>
  </p:transition>
  <p:txStyles>
    <p:titleStyle>
      <a:lvl1pPr algn="l" defTabSz="932742" rtl="0" eaLnBrk="1" latinLnBrk="0" hangingPunct="1">
        <a:lnSpc>
          <a:spcPct val="90000"/>
        </a:lnSpc>
        <a:spcBef>
          <a:spcPct val="0"/>
        </a:spcBef>
        <a:buNone/>
        <a:defRPr lang="en-US" sz="4800" b="0" kern="1200" cap="none" spc="-102" baseline="0" dirty="0" smtClean="0">
          <a:ln w="3175">
            <a:noFill/>
          </a:ln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effectLst/>
          <a:latin typeface="+mj-lt"/>
          <a:ea typeface="+mn-ea"/>
          <a:cs typeface="Segoe UI" pitchFamily="34" charset="0"/>
        </a:defRPr>
      </a:lvl1pPr>
    </p:titleStyle>
    <p:bodyStyle>
      <a:lvl1pPr marL="228600" marR="0" indent="-228600" algn="l" defTabSz="93274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36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j-lt"/>
          <a:ea typeface="+mn-ea"/>
          <a:cs typeface="+mn-cs"/>
        </a:defRPr>
      </a:lvl1pPr>
      <a:lvl2pPr marL="457200" marR="0" indent="-228600" algn="l" defTabSz="93274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28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2pPr>
      <a:lvl3pPr marL="685800" marR="0" indent="-228600" algn="l" defTabSz="93274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24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3pPr>
      <a:lvl4pPr marL="914400" marR="0" indent="-228600" algn="l" defTabSz="93274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22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4pPr>
      <a:lvl5pPr marL="1143000" marR="0" indent="-228600" algn="l" defTabSz="93274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22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5pPr>
      <a:lvl6pPr marL="2565040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031412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97783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64155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66371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32742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99113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65484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331856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98226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64597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730969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187">
          <p15:clr>
            <a:srgbClr val="5ACBF0"/>
          </p15:clr>
        </p15:guide>
        <p15:guide id="2" pos="173">
          <p15:clr>
            <a:srgbClr val="5ACBF0"/>
          </p15:clr>
        </p15:guide>
        <p15:guide id="3" pos="749">
          <p15:clr>
            <a:srgbClr val="5ACBF0"/>
          </p15:clr>
        </p15:guide>
        <p15:guide id="4" pos="1325">
          <p15:clr>
            <a:srgbClr val="5ACBF0"/>
          </p15:clr>
        </p15:guide>
        <p15:guide id="5" pos="1901">
          <p15:clr>
            <a:srgbClr val="5ACBF0"/>
          </p15:clr>
        </p15:guide>
        <p15:guide id="6" pos="2477">
          <p15:clr>
            <a:srgbClr val="5ACBF0"/>
          </p15:clr>
        </p15:guide>
        <p15:guide id="7" pos="3053">
          <p15:clr>
            <a:srgbClr val="5ACBF0"/>
          </p15:clr>
        </p15:guide>
        <p15:guide id="8" pos="3629">
          <p15:clr>
            <a:srgbClr val="5ACBF0"/>
          </p15:clr>
        </p15:guide>
        <p15:guide id="9" pos="4205">
          <p15:clr>
            <a:srgbClr val="5ACBF0"/>
          </p15:clr>
        </p15:guide>
        <p15:guide id="10" pos="4781">
          <p15:clr>
            <a:srgbClr val="5ACBF0"/>
          </p15:clr>
        </p15:guide>
        <p15:guide id="11" pos="5357">
          <p15:clr>
            <a:srgbClr val="5ACBF0"/>
          </p15:clr>
        </p15:guide>
        <p15:guide id="12" pos="5933">
          <p15:clr>
            <a:srgbClr val="5ACBF0"/>
          </p15:clr>
        </p15:guide>
        <p15:guide id="13" pos="6509">
          <p15:clr>
            <a:srgbClr val="5ACBF0"/>
          </p15:clr>
        </p15:guide>
        <p15:guide id="14" pos="7085">
          <p15:clr>
            <a:srgbClr val="5ACBF0"/>
          </p15:clr>
        </p15:guide>
        <p15:guide id="15" pos="7661">
          <p15:clr>
            <a:srgbClr val="5ACBF0"/>
          </p15:clr>
        </p15:guide>
        <p15:guide id="16" pos="288">
          <p15:clr>
            <a:srgbClr val="C35EA4"/>
          </p15:clr>
        </p15:guide>
        <p15:guide id="17" pos="7546">
          <p15:clr>
            <a:srgbClr val="C35EA4"/>
          </p15:clr>
        </p15:guide>
        <p15:guide id="18" orient="horz" pos="763">
          <p15:clr>
            <a:srgbClr val="5ACBF0"/>
          </p15:clr>
        </p15:guide>
        <p15:guide id="19" orient="horz" pos="1339">
          <p15:clr>
            <a:srgbClr val="5ACBF0"/>
          </p15:clr>
        </p15:guide>
        <p15:guide id="20" orient="horz" pos="1915">
          <p15:clr>
            <a:srgbClr val="5ACBF0"/>
          </p15:clr>
        </p15:guide>
        <p15:guide id="21" orient="horz" pos="2491">
          <p15:clr>
            <a:srgbClr val="5ACBF0"/>
          </p15:clr>
        </p15:guide>
        <p15:guide id="22" orient="horz" pos="3067">
          <p15:clr>
            <a:srgbClr val="5ACBF0"/>
          </p15:clr>
        </p15:guide>
        <p15:guide id="23" orient="horz" pos="3643">
          <p15:clr>
            <a:srgbClr val="5ACBF0"/>
          </p15:clr>
        </p15:guide>
        <p15:guide id="24" orient="horz" pos="4219">
          <p15:clr>
            <a:srgbClr val="5ACBF0"/>
          </p15:clr>
        </p15:guide>
        <p15:guide id="25" orient="horz" pos="302">
          <p15:clr>
            <a:srgbClr val="C35EA4"/>
          </p15:clr>
        </p15:guide>
        <p15:guide id="26" orient="horz" pos="4104">
          <p15:clr>
            <a:srgbClr val="C35EA4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74639" y="295274"/>
            <a:ext cx="11889564" cy="917575"/>
          </a:xfrm>
          <a:prstGeom prst="rect">
            <a:avLst/>
          </a:prstGeom>
        </p:spPr>
        <p:txBody>
          <a:bodyPr vert="horz" wrap="square" lIns="146304" tIns="91440" rIns="146304" bIns="91440" rtlCol="0" anchor="t">
            <a:no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>
          <a:xfrm>
            <a:off x="274640" y="1212851"/>
            <a:ext cx="11887198" cy="2308324"/>
          </a:xfrm>
          <a:prstGeom prst="rect">
            <a:avLst/>
          </a:prstGeom>
        </p:spPr>
        <p:txBody>
          <a:bodyPr vert="horz" wrap="square" lIns="146304" tIns="91440" rIns="146304" bIns="91440" rtlCol="0">
            <a:sp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5" name="Picture 4"/>
          <p:cNvPicPr>
            <a:picLocks noChangeAspect="1"/>
          </p:cNvPicPr>
          <p:nvPr userDrawn="1"/>
        </p:nvPicPr>
        <p:blipFill>
          <a:blip r:embed="rId1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9371795" y="3072299"/>
            <a:ext cx="6995160" cy="8499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95167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516" r:id="rId1"/>
    <p:sldLayoutId id="2147484517" r:id="rId2"/>
    <p:sldLayoutId id="2147484518" r:id="rId3"/>
    <p:sldLayoutId id="2147484519" r:id="rId4"/>
    <p:sldLayoutId id="2147484520" r:id="rId5"/>
    <p:sldLayoutId id="2147484521" r:id="rId6"/>
    <p:sldLayoutId id="2147484522" r:id="rId7"/>
    <p:sldLayoutId id="2147484523" r:id="rId8"/>
    <p:sldLayoutId id="2147484524" r:id="rId9"/>
    <p:sldLayoutId id="2147484525" r:id="rId10"/>
    <p:sldLayoutId id="2147484526" r:id="rId11"/>
    <p:sldLayoutId id="2147484527" r:id="rId12"/>
    <p:sldLayoutId id="2147484528" r:id="rId13"/>
    <p:sldLayoutId id="2147484529" r:id="rId14"/>
    <p:sldLayoutId id="2147484530" r:id="rId15"/>
    <p:sldLayoutId id="2147484531" r:id="rId16"/>
    <p:sldLayoutId id="2147484532" r:id="rId17"/>
  </p:sldLayoutIdLst>
  <p:transition>
    <p:fade/>
  </p:transition>
  <p:txStyles>
    <p:titleStyle>
      <a:lvl1pPr algn="l" defTabSz="932742" rtl="0" eaLnBrk="1" latinLnBrk="0" hangingPunct="1">
        <a:lnSpc>
          <a:spcPct val="90000"/>
        </a:lnSpc>
        <a:spcBef>
          <a:spcPct val="0"/>
        </a:spcBef>
        <a:buNone/>
        <a:defRPr lang="en-US" sz="4800" b="0" kern="1200" cap="none" spc="-102" baseline="0" dirty="0" smtClean="0">
          <a:ln w="3175">
            <a:noFill/>
          </a:ln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effectLst/>
          <a:latin typeface="+mj-lt"/>
          <a:ea typeface="+mn-ea"/>
          <a:cs typeface="Segoe UI" pitchFamily="34" charset="0"/>
        </a:defRPr>
      </a:lvl1pPr>
    </p:titleStyle>
    <p:bodyStyle>
      <a:lvl1pPr marL="228600" marR="0" indent="-228600" algn="l" defTabSz="93274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36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j-lt"/>
          <a:ea typeface="+mn-ea"/>
          <a:cs typeface="+mn-cs"/>
        </a:defRPr>
      </a:lvl1pPr>
      <a:lvl2pPr marL="457200" marR="0" indent="-228600" algn="l" defTabSz="93274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28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2pPr>
      <a:lvl3pPr marL="685800" marR="0" indent="-228600" algn="l" defTabSz="93274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24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3pPr>
      <a:lvl4pPr marL="914400" marR="0" indent="-228600" algn="l" defTabSz="93274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22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4pPr>
      <a:lvl5pPr marL="1143000" marR="0" indent="-228600" algn="l" defTabSz="93274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22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5pPr>
      <a:lvl6pPr marL="2565040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031412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97783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64155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66371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32742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99113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65484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331856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98226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64597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730969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187">
          <p15:clr>
            <a:srgbClr val="5ACBF0"/>
          </p15:clr>
        </p15:guide>
        <p15:guide id="2" pos="173">
          <p15:clr>
            <a:srgbClr val="5ACBF0"/>
          </p15:clr>
        </p15:guide>
        <p15:guide id="3" pos="749">
          <p15:clr>
            <a:srgbClr val="5ACBF0"/>
          </p15:clr>
        </p15:guide>
        <p15:guide id="4" pos="1325">
          <p15:clr>
            <a:srgbClr val="5ACBF0"/>
          </p15:clr>
        </p15:guide>
        <p15:guide id="5" pos="1901">
          <p15:clr>
            <a:srgbClr val="5ACBF0"/>
          </p15:clr>
        </p15:guide>
        <p15:guide id="6" pos="2477">
          <p15:clr>
            <a:srgbClr val="5ACBF0"/>
          </p15:clr>
        </p15:guide>
        <p15:guide id="7" pos="3053">
          <p15:clr>
            <a:srgbClr val="5ACBF0"/>
          </p15:clr>
        </p15:guide>
        <p15:guide id="8" pos="3629">
          <p15:clr>
            <a:srgbClr val="5ACBF0"/>
          </p15:clr>
        </p15:guide>
        <p15:guide id="9" pos="4205">
          <p15:clr>
            <a:srgbClr val="5ACBF0"/>
          </p15:clr>
        </p15:guide>
        <p15:guide id="10" pos="4781">
          <p15:clr>
            <a:srgbClr val="5ACBF0"/>
          </p15:clr>
        </p15:guide>
        <p15:guide id="11" pos="5357">
          <p15:clr>
            <a:srgbClr val="5ACBF0"/>
          </p15:clr>
        </p15:guide>
        <p15:guide id="12" pos="5933">
          <p15:clr>
            <a:srgbClr val="5ACBF0"/>
          </p15:clr>
        </p15:guide>
        <p15:guide id="13" pos="6509">
          <p15:clr>
            <a:srgbClr val="5ACBF0"/>
          </p15:clr>
        </p15:guide>
        <p15:guide id="14" pos="7085">
          <p15:clr>
            <a:srgbClr val="5ACBF0"/>
          </p15:clr>
        </p15:guide>
        <p15:guide id="15" pos="7661">
          <p15:clr>
            <a:srgbClr val="5ACBF0"/>
          </p15:clr>
        </p15:guide>
        <p15:guide id="16" pos="288">
          <p15:clr>
            <a:srgbClr val="C35EA4"/>
          </p15:clr>
        </p15:guide>
        <p15:guide id="17" pos="7546">
          <p15:clr>
            <a:srgbClr val="C35EA4"/>
          </p15:clr>
        </p15:guide>
        <p15:guide id="18" orient="horz" pos="763">
          <p15:clr>
            <a:srgbClr val="5ACBF0"/>
          </p15:clr>
        </p15:guide>
        <p15:guide id="19" orient="horz" pos="1339">
          <p15:clr>
            <a:srgbClr val="5ACBF0"/>
          </p15:clr>
        </p15:guide>
        <p15:guide id="20" orient="horz" pos="1915">
          <p15:clr>
            <a:srgbClr val="5ACBF0"/>
          </p15:clr>
        </p15:guide>
        <p15:guide id="21" orient="horz" pos="2491">
          <p15:clr>
            <a:srgbClr val="5ACBF0"/>
          </p15:clr>
        </p15:guide>
        <p15:guide id="22" orient="horz" pos="3067">
          <p15:clr>
            <a:srgbClr val="5ACBF0"/>
          </p15:clr>
        </p15:guide>
        <p15:guide id="23" orient="horz" pos="3643">
          <p15:clr>
            <a:srgbClr val="5ACBF0"/>
          </p15:clr>
        </p15:guide>
        <p15:guide id="24" orient="horz" pos="4219">
          <p15:clr>
            <a:srgbClr val="5ACBF0"/>
          </p15:clr>
        </p15:guide>
        <p15:guide id="25" orient="horz" pos="302">
          <p15:clr>
            <a:srgbClr val="C35EA4"/>
          </p15:clr>
        </p15:guide>
        <p15:guide id="26" orient="horz" pos="4104">
          <p15:clr>
            <a:srgbClr val="C35EA4"/>
          </p15:clr>
        </p15:guide>
      </p15:sldGuideLst>
    </p:ext>
  </p:extLst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74639" y="295275"/>
            <a:ext cx="11889564" cy="917575"/>
          </a:xfrm>
          <a:prstGeom prst="rect">
            <a:avLst/>
          </a:prstGeom>
        </p:spPr>
        <p:txBody>
          <a:bodyPr vert="horz" wrap="square" lIns="146304" tIns="91440" rIns="146304" bIns="91440" rtlCol="0" anchor="t">
            <a:no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>
          <a:xfrm>
            <a:off x="274641" y="1212851"/>
            <a:ext cx="11887198" cy="1926681"/>
          </a:xfrm>
          <a:prstGeom prst="rect">
            <a:avLst/>
          </a:prstGeom>
        </p:spPr>
        <p:txBody>
          <a:bodyPr vert="horz" wrap="square" lIns="146304" tIns="91440" rIns="146304" bIns="91440" rtlCol="0">
            <a:sp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grpSp>
        <p:nvGrpSpPr>
          <p:cNvPr id="5" name="Group 4"/>
          <p:cNvGrpSpPr/>
          <p:nvPr userDrawn="1"/>
        </p:nvGrpSpPr>
        <p:grpSpPr>
          <a:xfrm>
            <a:off x="12618964" y="-8396"/>
            <a:ext cx="955641" cy="5775362"/>
            <a:chOff x="12618967" y="-8396"/>
            <a:chExt cx="955641" cy="5775362"/>
          </a:xfrm>
        </p:grpSpPr>
        <p:sp>
          <p:nvSpPr>
            <p:cNvPr id="45" name="Rectangle 44"/>
            <p:cNvSpPr/>
            <p:nvPr userDrawn="1"/>
          </p:nvSpPr>
          <p:spPr bwMode="auto">
            <a:xfrm rot="5400000">
              <a:off x="12668354" y="298467"/>
              <a:ext cx="869930" cy="289766"/>
            </a:xfrm>
            <a:prstGeom prst="rect">
              <a:avLst/>
            </a:prstGeom>
            <a:solidFill>
              <a:schemeClr val="accent1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45720" tIns="4572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algn="l" defTabSz="932293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sz="500" b="1" kern="1200" baseline="0"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latin typeface="+mn-lt"/>
                  <a:ea typeface="Segoe UI" pitchFamily="34" charset="0"/>
                  <a:cs typeface="Segoe UI" pitchFamily="34" charset="0"/>
                </a:rPr>
                <a:t>Blue</a:t>
              </a:r>
            </a:p>
            <a:p>
              <a:pPr algn="l" defTabSz="932293" fontAlgn="base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sz="500">
                  <a:gradFill>
                    <a:gsLst>
                      <a:gs pos="2092">
                        <a:srgbClr val="F8F8F8"/>
                      </a:gs>
                      <a:gs pos="10042">
                        <a:srgbClr val="F8F8F8"/>
                      </a:gs>
                    </a:gsLst>
                    <a:lin ang="5400000" scaled="0"/>
                  </a:gradFill>
                  <a:ea typeface="Segoe UI" pitchFamily="34" charset="0"/>
                  <a:cs typeface="Segoe UI" pitchFamily="34" charset="0"/>
                </a:rPr>
                <a:t>R:</a:t>
              </a:r>
              <a:r>
                <a:rPr lang="en-US" sz="500" baseline="0">
                  <a:gradFill>
                    <a:gsLst>
                      <a:gs pos="2092">
                        <a:srgbClr val="F8F8F8"/>
                      </a:gs>
                      <a:gs pos="10042">
                        <a:srgbClr val="F8F8F8"/>
                      </a:gs>
                    </a:gsLst>
                    <a:lin ang="5400000" scaled="0"/>
                  </a:gradFill>
                  <a:ea typeface="Segoe UI" pitchFamily="34" charset="0"/>
                  <a:cs typeface="Segoe UI" pitchFamily="34" charset="0"/>
                </a:rPr>
                <a:t>0 G:120 B:215</a:t>
              </a:r>
              <a:endParaRPr lang="en-US" sz="500">
                <a:gradFill>
                  <a:gsLst>
                    <a:gs pos="2092">
                      <a:srgbClr val="F8F8F8"/>
                    </a:gs>
                    <a:gs pos="10042">
                      <a:srgbClr val="F8F8F8"/>
                    </a:gs>
                  </a:gsLst>
                  <a:lin ang="5400000" scaled="0"/>
                </a:gradFill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37" name="Rectangle 36"/>
            <p:cNvSpPr/>
            <p:nvPr userDrawn="1"/>
          </p:nvSpPr>
          <p:spPr bwMode="auto">
            <a:xfrm rot="5400000">
              <a:off x="12668353" y="2131589"/>
              <a:ext cx="869930" cy="289766"/>
            </a:xfrm>
            <a:prstGeom prst="rect">
              <a:avLst/>
            </a:prstGeom>
            <a:solidFill>
              <a:schemeClr val="accent3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45720" tIns="4572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 defTabSz="932293" fontAlgn="base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sz="500" b="1" kern="1200" baseline="0">
                  <a:gradFill>
                    <a:gsLst>
                      <a:gs pos="7965">
                        <a:srgbClr val="000000"/>
                      </a:gs>
                      <a:gs pos="28319">
                        <a:srgbClr val="000000"/>
                      </a:gs>
                    </a:gsLst>
                    <a:lin ang="5400000" scaled="0"/>
                  </a:gradFill>
                  <a:latin typeface="+mn-lt"/>
                  <a:ea typeface="Segoe UI" pitchFamily="34" charset="0"/>
                  <a:cs typeface="Segoe UI" pitchFamily="34" charset="0"/>
                </a:rPr>
                <a:t>Cyan</a:t>
              </a:r>
            </a:p>
            <a:p>
              <a:pPr algn="l" defTabSz="932293" fontAlgn="base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sz="500">
                  <a:gradFill>
                    <a:gsLst>
                      <a:gs pos="7965">
                        <a:srgbClr val="000000"/>
                      </a:gs>
                      <a:gs pos="28319">
                        <a:srgbClr val="000000"/>
                      </a:gs>
                    </a:gsLst>
                    <a:lin ang="5400000" scaled="0"/>
                  </a:gradFill>
                  <a:ea typeface="Segoe UI" pitchFamily="34" charset="0"/>
                  <a:cs typeface="Segoe UI" pitchFamily="34" charset="0"/>
                </a:rPr>
                <a:t>R:</a:t>
              </a:r>
              <a:r>
                <a:rPr lang="en-US" sz="500" baseline="0">
                  <a:gradFill>
                    <a:gsLst>
                      <a:gs pos="7965">
                        <a:srgbClr val="000000"/>
                      </a:gs>
                      <a:gs pos="28319">
                        <a:srgbClr val="000000"/>
                      </a:gs>
                    </a:gsLst>
                    <a:lin ang="5400000" scaled="0"/>
                  </a:gradFill>
                  <a:ea typeface="Segoe UI" pitchFamily="34" charset="0"/>
                  <a:cs typeface="Segoe UI" pitchFamily="34" charset="0"/>
                </a:rPr>
                <a:t>0 G:188 B:242</a:t>
              </a:r>
              <a:endParaRPr lang="en-US" sz="500">
                <a:gradFill>
                  <a:gsLst>
                    <a:gs pos="7965">
                      <a:srgbClr val="000000"/>
                    </a:gs>
                    <a:gs pos="28319">
                      <a:srgbClr val="000000"/>
                    </a:gs>
                  </a:gsLst>
                  <a:lin ang="5400000" scaled="0"/>
                </a:gradFill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41" name="Rectangle 40"/>
            <p:cNvSpPr/>
            <p:nvPr userDrawn="1"/>
          </p:nvSpPr>
          <p:spPr bwMode="auto">
            <a:xfrm rot="5400000">
              <a:off x="12328885" y="298467"/>
              <a:ext cx="869930" cy="289766"/>
            </a:xfrm>
            <a:prstGeom prst="rect">
              <a:avLst/>
            </a:prstGeom>
            <a:solidFill>
              <a:srgbClr val="D2D2D2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45720" tIns="4572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 defTabSz="932293" fontAlgn="base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sz="500" b="1" kern="1200" baseline="0">
                  <a:gradFill>
                    <a:gsLst>
                      <a:gs pos="92035">
                        <a:srgbClr val="505050"/>
                      </a:gs>
                      <a:gs pos="27000">
                        <a:srgbClr val="505050"/>
                      </a:gs>
                    </a:gsLst>
                    <a:lin ang="5400000" scaled="0"/>
                  </a:gradFill>
                  <a:latin typeface="+mn-lt"/>
                  <a:ea typeface="Segoe UI" pitchFamily="34" charset="0"/>
                  <a:cs typeface="Segoe UI" pitchFamily="34" charset="0"/>
                </a:rPr>
                <a:t>Light Gray</a:t>
              </a:r>
            </a:p>
            <a:p>
              <a:pPr algn="l" defTabSz="932293" fontAlgn="base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sz="500">
                  <a:gradFill>
                    <a:gsLst>
                      <a:gs pos="92035">
                        <a:srgbClr val="505050"/>
                      </a:gs>
                      <a:gs pos="27000">
                        <a:srgbClr val="505050"/>
                      </a:gs>
                    </a:gsLst>
                    <a:lin ang="5400000" scaled="0"/>
                  </a:gradFill>
                  <a:ea typeface="Segoe UI" pitchFamily="34" charset="0"/>
                  <a:cs typeface="Segoe UI" pitchFamily="34" charset="0"/>
                </a:rPr>
                <a:t>R:</a:t>
              </a:r>
              <a:r>
                <a:rPr lang="en-US" sz="500" baseline="0">
                  <a:gradFill>
                    <a:gsLst>
                      <a:gs pos="92035">
                        <a:srgbClr val="505050"/>
                      </a:gs>
                      <a:gs pos="27000">
                        <a:srgbClr val="505050"/>
                      </a:gs>
                    </a:gsLst>
                    <a:lin ang="5400000" scaled="0"/>
                  </a:gradFill>
                  <a:ea typeface="Segoe UI" pitchFamily="34" charset="0"/>
                  <a:cs typeface="Segoe UI" pitchFamily="34" charset="0"/>
                </a:rPr>
                <a:t>210 G:210 B:210</a:t>
              </a:r>
              <a:endParaRPr lang="en-US" sz="500">
                <a:gradFill>
                  <a:gsLst>
                    <a:gs pos="92035">
                      <a:srgbClr val="505050"/>
                    </a:gs>
                    <a:gs pos="27000">
                      <a:srgbClr val="505050"/>
                    </a:gs>
                  </a:gsLst>
                  <a:lin ang="5400000" scaled="0"/>
                </a:gradFill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42" name="Rectangle 41"/>
            <p:cNvSpPr/>
            <p:nvPr userDrawn="1"/>
          </p:nvSpPr>
          <p:spPr bwMode="auto">
            <a:xfrm rot="5400000">
              <a:off x="12668355" y="1217189"/>
              <a:ext cx="869930" cy="289766"/>
            </a:xfrm>
            <a:prstGeom prst="rect">
              <a:avLst/>
            </a:prstGeom>
            <a:solidFill>
              <a:srgbClr val="682A7A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45720" tIns="4572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algn="l" defTabSz="932293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sz="500" b="1" kern="1200" baseline="0"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latin typeface="+mn-lt"/>
                  <a:ea typeface="Segoe UI" pitchFamily="34" charset="0"/>
                  <a:cs typeface="Segoe UI" pitchFamily="34" charset="0"/>
                </a:rPr>
                <a:t>Purple</a:t>
              </a:r>
            </a:p>
            <a:p>
              <a:pPr algn="l" defTabSz="932293" fontAlgn="base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sz="500"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ea typeface="Segoe UI" pitchFamily="34" charset="0"/>
                  <a:cs typeface="Segoe UI" pitchFamily="34" charset="0"/>
                </a:rPr>
                <a:t>R:92</a:t>
              </a:r>
              <a:r>
                <a:rPr lang="en-US" sz="500" baseline="0"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ea typeface="Segoe UI" pitchFamily="34" charset="0"/>
                  <a:cs typeface="Segoe UI" pitchFamily="34" charset="0"/>
                </a:rPr>
                <a:t> G:45 B:145</a:t>
              </a:r>
              <a:endParaRPr lang="en-US" sz="500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43" name="Rectangle 42"/>
            <p:cNvSpPr/>
            <p:nvPr userDrawn="1"/>
          </p:nvSpPr>
          <p:spPr bwMode="auto">
            <a:xfrm rot="5400000">
              <a:off x="12328885" y="2124877"/>
              <a:ext cx="869930" cy="289766"/>
            </a:xfrm>
            <a:prstGeom prst="rect">
              <a:avLst/>
            </a:prstGeom>
            <a:solidFill>
              <a:srgbClr val="505050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45720" tIns="4572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algn="l" defTabSz="932293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sz="500" b="1" kern="1200" baseline="0"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latin typeface="+mn-lt"/>
                  <a:ea typeface="Segoe UI" pitchFamily="34" charset="0"/>
                  <a:cs typeface="Segoe UI" pitchFamily="34" charset="0"/>
                </a:rPr>
                <a:t>Dark Gray</a:t>
              </a:r>
            </a:p>
            <a:p>
              <a:pPr algn="l" defTabSz="932293" fontAlgn="base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sz="500">
                  <a:gradFill>
                    <a:gsLst>
                      <a:gs pos="2092">
                        <a:srgbClr val="F8F8F8"/>
                      </a:gs>
                      <a:gs pos="10042">
                        <a:srgbClr val="F8F8F8"/>
                      </a:gs>
                    </a:gsLst>
                    <a:lin ang="5400000" scaled="0"/>
                  </a:gradFill>
                  <a:ea typeface="Segoe UI" pitchFamily="34" charset="0"/>
                  <a:cs typeface="Segoe UI" pitchFamily="34" charset="0"/>
                </a:rPr>
                <a:t>R:</a:t>
              </a:r>
              <a:r>
                <a:rPr lang="en-US" sz="500" baseline="0">
                  <a:gradFill>
                    <a:gsLst>
                      <a:gs pos="2092">
                        <a:srgbClr val="F8F8F8"/>
                      </a:gs>
                      <a:gs pos="10042">
                        <a:srgbClr val="F8F8F8"/>
                      </a:gs>
                    </a:gsLst>
                    <a:lin ang="5400000" scaled="0"/>
                  </a:gradFill>
                  <a:ea typeface="Segoe UI" pitchFamily="34" charset="0"/>
                  <a:cs typeface="Segoe UI" pitchFamily="34" charset="0"/>
                </a:rPr>
                <a:t>80 G:80 B:80</a:t>
              </a:r>
              <a:endParaRPr lang="en-US" sz="500">
                <a:gradFill>
                  <a:gsLst>
                    <a:gs pos="2092">
                      <a:srgbClr val="F8F8F8"/>
                    </a:gs>
                    <a:gs pos="10042">
                      <a:srgbClr val="F8F8F8"/>
                    </a:gs>
                  </a:gsLst>
                  <a:lin ang="5400000" scaled="0"/>
                </a:gradFill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44" name="Rectangle 43"/>
            <p:cNvSpPr/>
            <p:nvPr userDrawn="1"/>
          </p:nvSpPr>
          <p:spPr bwMode="auto">
            <a:xfrm rot="5400000">
              <a:off x="12328886" y="1217189"/>
              <a:ext cx="869930" cy="289766"/>
            </a:xfrm>
            <a:prstGeom prst="rect">
              <a:avLst/>
            </a:prstGeom>
            <a:solidFill>
              <a:srgbClr val="737373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45720" tIns="4572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algn="l" defTabSz="932293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sz="500" b="1" kern="1200" baseline="0"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latin typeface="+mn-lt"/>
                  <a:ea typeface="Segoe UI" pitchFamily="34" charset="0"/>
                  <a:cs typeface="Segoe UI" pitchFamily="34" charset="0"/>
                </a:rPr>
                <a:t>Gray</a:t>
              </a:r>
            </a:p>
            <a:p>
              <a:pPr algn="l" defTabSz="932293" fontAlgn="base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sz="500">
                  <a:gradFill>
                    <a:gsLst>
                      <a:gs pos="2092">
                        <a:srgbClr val="F8F8F8"/>
                      </a:gs>
                      <a:gs pos="10042">
                        <a:srgbClr val="F8F8F8"/>
                      </a:gs>
                    </a:gsLst>
                    <a:lin ang="5400000" scaled="0"/>
                  </a:gradFill>
                  <a:ea typeface="Segoe UI" pitchFamily="34" charset="0"/>
                  <a:cs typeface="Segoe UI" pitchFamily="34" charset="0"/>
                </a:rPr>
                <a:t>R:</a:t>
              </a:r>
              <a:r>
                <a:rPr lang="en-US" sz="500" baseline="0">
                  <a:gradFill>
                    <a:gsLst>
                      <a:gs pos="2092">
                        <a:srgbClr val="F8F8F8"/>
                      </a:gs>
                      <a:gs pos="10042">
                        <a:srgbClr val="F8F8F8"/>
                      </a:gs>
                    </a:gsLst>
                    <a:lin ang="5400000" scaled="0"/>
                  </a:gradFill>
                  <a:ea typeface="Segoe UI" pitchFamily="34" charset="0"/>
                  <a:cs typeface="Segoe UI" pitchFamily="34" charset="0"/>
                </a:rPr>
                <a:t>115 G:115 B:115</a:t>
              </a:r>
              <a:endParaRPr lang="en-US" sz="500">
                <a:gradFill>
                  <a:gsLst>
                    <a:gs pos="2092">
                      <a:srgbClr val="F8F8F8"/>
                    </a:gs>
                    <a:gs pos="10042">
                      <a:srgbClr val="F8F8F8"/>
                    </a:gs>
                  </a:gsLst>
                  <a:lin ang="5400000" scaled="0"/>
                </a:gradFill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33" name="Rectangle 32"/>
            <p:cNvSpPr/>
            <p:nvPr userDrawn="1"/>
          </p:nvSpPr>
          <p:spPr bwMode="auto">
            <a:xfrm rot="5400000">
              <a:off x="12328887" y="4272718"/>
              <a:ext cx="869930" cy="289766"/>
            </a:xfrm>
            <a:prstGeom prst="rect">
              <a:avLst/>
            </a:prstGeom>
            <a:solidFill>
              <a:srgbClr val="FFB900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45720" tIns="4572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algn="l" defTabSz="932293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sz="500" b="1" kern="1200" baseline="0">
                  <a:solidFill>
                    <a:srgbClr val="000000"/>
                  </a:solidFill>
                  <a:latin typeface="+mn-lt"/>
                  <a:ea typeface="Segoe UI" pitchFamily="34" charset="0"/>
                  <a:cs typeface="Segoe UI" pitchFamily="34" charset="0"/>
                </a:rPr>
                <a:t>Yellow</a:t>
              </a:r>
            </a:p>
            <a:p>
              <a:pPr marL="0" algn="l" defTabSz="932293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sz="500" kern="1200">
                  <a:solidFill>
                    <a:srgbClr val="000000"/>
                  </a:solidFill>
                  <a:latin typeface="+mn-lt"/>
                  <a:ea typeface="Segoe UI" pitchFamily="34" charset="0"/>
                  <a:cs typeface="Segoe UI" pitchFamily="34" charset="0"/>
                </a:rPr>
                <a:t>R:255 G:185 B:0</a:t>
              </a:r>
            </a:p>
          </p:txBody>
        </p:sp>
        <p:sp>
          <p:nvSpPr>
            <p:cNvPr id="34" name="Rectangle 33"/>
            <p:cNvSpPr/>
            <p:nvPr userDrawn="1"/>
          </p:nvSpPr>
          <p:spPr bwMode="auto">
            <a:xfrm rot="5400000">
              <a:off x="12328887" y="5187118"/>
              <a:ext cx="869930" cy="289766"/>
            </a:xfrm>
            <a:prstGeom prst="rect">
              <a:avLst/>
            </a:prstGeom>
            <a:solidFill>
              <a:srgbClr val="D83B01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45720" tIns="4572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algn="l" defTabSz="932293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sz="500" b="1" kern="1200" baseline="0"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latin typeface="+mn-lt"/>
                  <a:ea typeface="Segoe UI" pitchFamily="34" charset="0"/>
                  <a:cs typeface="Segoe UI" pitchFamily="34" charset="0"/>
                </a:rPr>
                <a:t>Orange</a:t>
              </a:r>
            </a:p>
            <a:p>
              <a:pPr algn="l" defTabSz="932293" fontAlgn="base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sz="500">
                  <a:gradFill>
                    <a:gsLst>
                      <a:gs pos="2092">
                        <a:srgbClr val="F8F8F8"/>
                      </a:gs>
                      <a:gs pos="10042">
                        <a:srgbClr val="F8F8F8"/>
                      </a:gs>
                    </a:gsLst>
                    <a:lin ang="5400000" scaled="0"/>
                  </a:gradFill>
                  <a:ea typeface="Segoe UI" pitchFamily="34" charset="0"/>
                  <a:cs typeface="Segoe UI" pitchFamily="34" charset="0"/>
                </a:rPr>
                <a:t>R:</a:t>
              </a:r>
              <a:r>
                <a:rPr lang="en-US" sz="500" baseline="0">
                  <a:gradFill>
                    <a:gsLst>
                      <a:gs pos="2092">
                        <a:srgbClr val="F8F8F8"/>
                      </a:gs>
                      <a:gs pos="10042">
                        <a:srgbClr val="F8F8F8"/>
                      </a:gs>
                    </a:gsLst>
                    <a:lin ang="5400000" scaled="0"/>
                  </a:gradFill>
                  <a:ea typeface="Segoe UI" pitchFamily="34" charset="0"/>
                  <a:cs typeface="Segoe UI" pitchFamily="34" charset="0"/>
                </a:rPr>
                <a:t>216 G:59 B:1</a:t>
              </a:r>
            </a:p>
          </p:txBody>
        </p:sp>
        <p:sp>
          <p:nvSpPr>
            <p:cNvPr id="35" name="Rectangle 34"/>
            <p:cNvSpPr/>
            <p:nvPr userDrawn="1"/>
          </p:nvSpPr>
          <p:spPr bwMode="auto">
            <a:xfrm rot="5400000">
              <a:off x="12668354" y="2131590"/>
              <a:ext cx="869930" cy="289766"/>
            </a:xfrm>
            <a:prstGeom prst="rect">
              <a:avLst/>
            </a:prstGeom>
            <a:solidFill>
              <a:srgbClr val="7549A7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45720" tIns="4572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algn="l" defTabSz="932293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sz="500" b="1" kern="1200" baseline="0"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latin typeface="+mn-lt"/>
                  <a:ea typeface="Segoe UI" pitchFamily="34" charset="0"/>
                  <a:cs typeface="Segoe UI" pitchFamily="34" charset="0"/>
                </a:rPr>
                <a:t>Teal</a:t>
              </a:r>
            </a:p>
            <a:p>
              <a:pPr algn="l" defTabSz="932293" fontAlgn="base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sz="500">
                  <a:gradFill>
                    <a:gsLst>
                      <a:gs pos="2092">
                        <a:srgbClr val="F8F8F8"/>
                      </a:gs>
                      <a:gs pos="10042">
                        <a:srgbClr val="F8F8F8"/>
                      </a:gs>
                    </a:gsLst>
                    <a:lin ang="5400000" scaled="0"/>
                  </a:gradFill>
                  <a:ea typeface="Segoe UI" pitchFamily="34" charset="0"/>
                  <a:cs typeface="Segoe UI" pitchFamily="34" charset="0"/>
                </a:rPr>
                <a:t>R:0</a:t>
              </a:r>
              <a:r>
                <a:rPr lang="en-US" sz="500" baseline="0">
                  <a:gradFill>
                    <a:gsLst>
                      <a:gs pos="2092">
                        <a:srgbClr val="F8F8F8"/>
                      </a:gs>
                      <a:gs pos="10042">
                        <a:srgbClr val="F8F8F8"/>
                      </a:gs>
                    </a:gsLst>
                    <a:lin ang="5400000" scaled="0"/>
                  </a:gradFill>
                  <a:ea typeface="Segoe UI" pitchFamily="34" charset="0"/>
                  <a:cs typeface="Segoe UI" pitchFamily="34" charset="0"/>
                </a:rPr>
                <a:t> G:130 B:114</a:t>
              </a:r>
              <a:endParaRPr lang="en-US" sz="500">
                <a:gradFill>
                  <a:gsLst>
                    <a:gs pos="2092">
                      <a:srgbClr val="F8F8F8"/>
                    </a:gs>
                    <a:gs pos="10042">
                      <a:srgbClr val="F8F8F8"/>
                    </a:gs>
                  </a:gsLst>
                  <a:lin ang="5400000" scaled="0"/>
                </a:gradFill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28" name="TextBox 27"/>
            <p:cNvSpPr txBox="1"/>
            <p:nvPr userDrawn="1"/>
          </p:nvSpPr>
          <p:spPr>
            <a:xfrm rot="5400000">
              <a:off x="12979639" y="256928"/>
              <a:ext cx="860293" cy="329645"/>
            </a:xfrm>
            <a:prstGeom prst="rect">
              <a:avLst/>
            </a:prstGeom>
            <a:noFill/>
          </p:spPr>
          <p:txBody>
            <a:bodyPr wrap="none" lIns="0" tIns="91440" rIns="182880" bIns="91440" rtlCol="0">
              <a:spAutoFit/>
            </a:bodyPr>
            <a:lstStyle/>
            <a:p>
              <a:pPr>
                <a:lnSpc>
                  <a:spcPct val="90000"/>
                </a:lnSpc>
                <a:spcAft>
                  <a:spcPts val="600"/>
                </a:spcAft>
              </a:pPr>
              <a:r>
                <a:rPr lang="en-US" sz="1000">
                  <a:gradFill>
                    <a:gsLst>
                      <a:gs pos="2917">
                        <a:schemeClr val="tx1"/>
                      </a:gs>
                      <a:gs pos="30000">
                        <a:schemeClr val="tx1"/>
                      </a:gs>
                    </a:gsLst>
                    <a:lin ang="5400000" scaled="0"/>
                  </a:gradFill>
                </a:rPr>
                <a:t>Main colors</a:t>
              </a:r>
            </a:p>
          </p:txBody>
        </p:sp>
        <p:sp>
          <p:nvSpPr>
            <p:cNvPr id="32" name="TextBox 31"/>
            <p:cNvSpPr txBox="1"/>
            <p:nvPr userDrawn="1"/>
          </p:nvSpPr>
          <p:spPr>
            <a:xfrm rot="5400000">
              <a:off x="11715628" y="4227340"/>
              <a:ext cx="2709380" cy="329645"/>
            </a:xfrm>
            <a:prstGeom prst="rect">
              <a:avLst/>
            </a:prstGeom>
            <a:noFill/>
          </p:spPr>
          <p:txBody>
            <a:bodyPr wrap="none" lIns="0" tIns="91440" rIns="182880" bIns="91440" rtlCol="0">
              <a:spAutoFit/>
            </a:bodyPr>
            <a:lstStyle/>
            <a:p>
              <a:pPr>
                <a:lnSpc>
                  <a:spcPct val="90000"/>
                </a:lnSpc>
                <a:spcAft>
                  <a:spcPts val="600"/>
                </a:spcAft>
              </a:pPr>
              <a:r>
                <a:rPr lang="en-US" sz="1000">
                  <a:gradFill>
                    <a:gsLst>
                      <a:gs pos="2917">
                        <a:schemeClr val="tx1"/>
                      </a:gs>
                      <a:gs pos="30000">
                        <a:schemeClr val="tx1"/>
                      </a:gs>
                    </a:gsLst>
                    <a:lin ang="5400000" scaled="0"/>
                  </a:gradFill>
                </a:rPr>
                <a:t>Secondary colors (use only when</a:t>
              </a:r>
              <a:r>
                <a:rPr lang="en-US" sz="1000" baseline="0">
                  <a:gradFill>
                    <a:gsLst>
                      <a:gs pos="2917">
                        <a:schemeClr val="tx1"/>
                      </a:gs>
                      <a:gs pos="30000">
                        <a:schemeClr val="tx1"/>
                      </a:gs>
                    </a:gsLst>
                    <a:lin ang="5400000" scaled="0"/>
                  </a:gradFill>
                </a:rPr>
                <a:t> necessary)</a:t>
              </a:r>
              <a:endParaRPr lang="en-US" sz="1000">
                <a:gradFill>
                  <a:gsLst>
                    <a:gs pos="2917">
                      <a:schemeClr val="tx1"/>
                    </a:gs>
                    <a:gs pos="30000">
                      <a:schemeClr val="tx1"/>
                    </a:gs>
                  </a:gsLst>
                  <a:lin ang="5400000" scaled="0"/>
                </a:gradFill>
              </a:endParaRPr>
            </a:p>
          </p:txBody>
        </p:sp>
        <p:sp>
          <p:nvSpPr>
            <p:cNvPr id="19" name="Rectangle 18"/>
            <p:cNvSpPr/>
            <p:nvPr userDrawn="1"/>
          </p:nvSpPr>
          <p:spPr bwMode="auto">
            <a:xfrm rot="5400000">
              <a:off x="12328885" y="3356233"/>
              <a:ext cx="869930" cy="289766"/>
            </a:xfrm>
            <a:prstGeom prst="rect">
              <a:avLst/>
            </a:prstGeom>
            <a:solidFill>
              <a:srgbClr val="00BCF2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45720" tIns="4572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 defTabSz="932293" fontAlgn="base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sz="500" b="1" kern="1200" baseline="0">
                  <a:gradFill>
                    <a:gsLst>
                      <a:gs pos="7965">
                        <a:srgbClr val="000000"/>
                      </a:gs>
                      <a:gs pos="28319">
                        <a:srgbClr val="000000"/>
                      </a:gs>
                    </a:gsLst>
                    <a:lin ang="5400000" scaled="0"/>
                  </a:gradFill>
                  <a:latin typeface="+mn-lt"/>
                  <a:ea typeface="Segoe UI" pitchFamily="34" charset="0"/>
                  <a:cs typeface="Segoe UI" pitchFamily="34" charset="0"/>
                </a:rPr>
                <a:t>Cyan</a:t>
              </a:r>
            </a:p>
            <a:p>
              <a:pPr algn="l" defTabSz="932293" fontAlgn="base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sz="500">
                  <a:gradFill>
                    <a:gsLst>
                      <a:gs pos="7965">
                        <a:srgbClr val="000000"/>
                      </a:gs>
                      <a:gs pos="28319">
                        <a:srgbClr val="000000"/>
                      </a:gs>
                    </a:gsLst>
                    <a:lin ang="5400000" scaled="0"/>
                  </a:gradFill>
                  <a:ea typeface="Segoe UI" pitchFamily="34" charset="0"/>
                  <a:cs typeface="Segoe UI" pitchFamily="34" charset="0"/>
                </a:rPr>
                <a:t>R:</a:t>
              </a:r>
              <a:r>
                <a:rPr lang="en-US" sz="500" baseline="0">
                  <a:gradFill>
                    <a:gsLst>
                      <a:gs pos="7965">
                        <a:srgbClr val="000000"/>
                      </a:gs>
                      <a:gs pos="28319">
                        <a:srgbClr val="000000"/>
                      </a:gs>
                    </a:gsLst>
                    <a:lin ang="5400000" scaled="0"/>
                  </a:gradFill>
                  <a:ea typeface="Segoe UI" pitchFamily="34" charset="0"/>
                  <a:cs typeface="Segoe UI" pitchFamily="34" charset="0"/>
                </a:rPr>
                <a:t>0 G:188 B:242</a:t>
              </a:r>
              <a:endParaRPr lang="en-US" sz="500">
                <a:gradFill>
                  <a:gsLst>
                    <a:gs pos="7965">
                      <a:srgbClr val="000000"/>
                    </a:gs>
                    <a:gs pos="28319">
                      <a:srgbClr val="000000"/>
                    </a:gs>
                  </a:gsLst>
                  <a:lin ang="5400000" scaled="0"/>
                </a:gradFill>
                <a:ea typeface="Segoe UI" pitchFamily="34" charset="0"/>
                <a:cs typeface="Segoe UI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535459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534" r:id="rId1"/>
    <p:sldLayoutId id="2147484535" r:id="rId2"/>
    <p:sldLayoutId id="2147484536" r:id="rId3"/>
    <p:sldLayoutId id="2147484537" r:id="rId4"/>
    <p:sldLayoutId id="2147484538" r:id="rId5"/>
    <p:sldLayoutId id="2147484539" r:id="rId6"/>
    <p:sldLayoutId id="2147484540" r:id="rId7"/>
    <p:sldLayoutId id="2147484541" r:id="rId8"/>
    <p:sldLayoutId id="2147484542" r:id="rId9"/>
    <p:sldLayoutId id="2147484543" r:id="rId10"/>
    <p:sldLayoutId id="2147484544" r:id="rId11"/>
    <p:sldLayoutId id="2147484545" r:id="rId12"/>
    <p:sldLayoutId id="2147484546" r:id="rId13"/>
    <p:sldLayoutId id="2147484547" r:id="rId14"/>
    <p:sldLayoutId id="2147484548" r:id="rId15"/>
    <p:sldLayoutId id="2147484549" r:id="rId16"/>
    <p:sldLayoutId id="2147484550" r:id="rId17"/>
    <p:sldLayoutId id="2147484551" r:id="rId18"/>
    <p:sldLayoutId id="2147484552" r:id="rId19"/>
    <p:sldLayoutId id="2147484553" r:id="rId20"/>
    <p:sldLayoutId id="2147484554" r:id="rId21"/>
    <p:sldLayoutId id="2147484555" r:id="rId22"/>
    <p:sldLayoutId id="2147484556" r:id="rId23"/>
    <p:sldLayoutId id="2147484557" r:id="rId24"/>
    <p:sldLayoutId id="2147484558" r:id="rId25"/>
    <p:sldLayoutId id="2147484559" r:id="rId26"/>
    <p:sldLayoutId id="2147484560" r:id="rId27"/>
  </p:sldLayoutIdLst>
  <p:transition>
    <p:fade/>
  </p:transition>
  <p:txStyles>
    <p:titleStyle>
      <a:lvl1pPr algn="l" defTabSz="932563" rtl="0" eaLnBrk="1" latinLnBrk="0" hangingPunct="1">
        <a:lnSpc>
          <a:spcPct val="90000"/>
        </a:lnSpc>
        <a:spcBef>
          <a:spcPct val="0"/>
        </a:spcBef>
        <a:buNone/>
        <a:defRPr lang="en-US" sz="4799" b="0" kern="1200" cap="none" spc="-102" baseline="0" dirty="0" smtClean="0">
          <a:ln w="3175">
            <a:noFill/>
          </a:ln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effectLst/>
          <a:latin typeface="+mj-lt"/>
          <a:ea typeface="+mn-ea"/>
          <a:cs typeface="Segoe UI" pitchFamily="34" charset="0"/>
        </a:defRPr>
      </a:lvl1pPr>
    </p:titleStyle>
    <p:bodyStyle>
      <a:lvl1pPr marL="342834" marR="0" indent="-342834" algn="l" defTabSz="932563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sz="28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j-lt"/>
          <a:ea typeface="+mn-ea"/>
          <a:cs typeface="+mn-cs"/>
        </a:defRPr>
      </a:lvl1pPr>
      <a:lvl2pPr marL="584088" marR="0" indent="-241253" algn="l" defTabSz="932563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sz="24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2pPr>
      <a:lvl3pPr marL="799946" marR="0" indent="-228557" algn="l" defTabSz="932563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sz="20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3pPr>
      <a:lvl4pPr marL="1028503" marR="0" indent="-228557" algn="l" defTabSz="932563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sz="18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4pPr>
      <a:lvl5pPr marL="1257058" marR="0" indent="-228557" algn="l" defTabSz="932563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sz="18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5pPr>
      <a:lvl6pPr marL="2564548" indent="-233141" algn="l" defTabSz="9325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030830" indent="-233141" algn="l" defTabSz="9325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97112" indent="-233141" algn="l" defTabSz="9325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63394" indent="-233141" algn="l" defTabSz="9325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325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66281" algn="l" defTabSz="9325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32563" algn="l" defTabSz="9325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98844" algn="l" defTabSz="9325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65126" algn="l" defTabSz="9325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331408" algn="l" defTabSz="9325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97689" algn="l" defTabSz="9325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63970" algn="l" defTabSz="9325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730253" algn="l" defTabSz="9325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187">
          <p15:clr>
            <a:srgbClr val="5ACBF0"/>
          </p15:clr>
        </p15:guide>
        <p15:guide id="2" pos="173">
          <p15:clr>
            <a:srgbClr val="5ACBF0"/>
          </p15:clr>
        </p15:guide>
        <p15:guide id="3" pos="749">
          <p15:clr>
            <a:srgbClr val="5ACBF0"/>
          </p15:clr>
        </p15:guide>
        <p15:guide id="4" pos="1325">
          <p15:clr>
            <a:srgbClr val="5ACBF0"/>
          </p15:clr>
        </p15:guide>
        <p15:guide id="5" pos="1901">
          <p15:clr>
            <a:srgbClr val="5ACBF0"/>
          </p15:clr>
        </p15:guide>
        <p15:guide id="6" pos="2477">
          <p15:clr>
            <a:srgbClr val="5ACBF0"/>
          </p15:clr>
        </p15:guide>
        <p15:guide id="7" pos="3053">
          <p15:clr>
            <a:srgbClr val="5ACBF0"/>
          </p15:clr>
        </p15:guide>
        <p15:guide id="8" pos="3629">
          <p15:clr>
            <a:srgbClr val="5ACBF0"/>
          </p15:clr>
        </p15:guide>
        <p15:guide id="9" pos="4205">
          <p15:clr>
            <a:srgbClr val="5ACBF0"/>
          </p15:clr>
        </p15:guide>
        <p15:guide id="10" pos="4781">
          <p15:clr>
            <a:srgbClr val="5ACBF0"/>
          </p15:clr>
        </p15:guide>
        <p15:guide id="11" pos="5357">
          <p15:clr>
            <a:srgbClr val="5ACBF0"/>
          </p15:clr>
        </p15:guide>
        <p15:guide id="12" pos="5933">
          <p15:clr>
            <a:srgbClr val="5ACBF0"/>
          </p15:clr>
        </p15:guide>
        <p15:guide id="13" pos="6509">
          <p15:clr>
            <a:srgbClr val="5ACBF0"/>
          </p15:clr>
        </p15:guide>
        <p15:guide id="14" pos="7085">
          <p15:clr>
            <a:srgbClr val="5ACBF0"/>
          </p15:clr>
        </p15:guide>
        <p15:guide id="15" pos="7661">
          <p15:clr>
            <a:srgbClr val="5ACBF0"/>
          </p15:clr>
        </p15:guide>
        <p15:guide id="16" pos="288">
          <p15:clr>
            <a:srgbClr val="C35EA4"/>
          </p15:clr>
        </p15:guide>
        <p15:guide id="17" pos="7546">
          <p15:clr>
            <a:srgbClr val="C35EA4"/>
          </p15:clr>
        </p15:guide>
        <p15:guide id="18" orient="horz" pos="763">
          <p15:clr>
            <a:srgbClr val="5ACBF0"/>
          </p15:clr>
        </p15:guide>
        <p15:guide id="19" orient="horz" pos="1339">
          <p15:clr>
            <a:srgbClr val="5ACBF0"/>
          </p15:clr>
        </p15:guide>
        <p15:guide id="20" orient="horz" pos="1915">
          <p15:clr>
            <a:srgbClr val="5ACBF0"/>
          </p15:clr>
        </p15:guide>
        <p15:guide id="21" orient="horz" pos="2491">
          <p15:clr>
            <a:srgbClr val="5ACBF0"/>
          </p15:clr>
        </p15:guide>
        <p15:guide id="22" orient="horz" pos="3067">
          <p15:clr>
            <a:srgbClr val="5ACBF0"/>
          </p15:clr>
        </p15:guide>
        <p15:guide id="23" orient="horz" pos="3643">
          <p15:clr>
            <a:srgbClr val="5ACBF0"/>
          </p15:clr>
        </p15:guide>
        <p15:guide id="24" orient="horz" pos="4219">
          <p15:clr>
            <a:srgbClr val="5ACBF0"/>
          </p15:clr>
        </p15:guide>
        <p15:guide id="25" orient="horz" pos="302">
          <p15:clr>
            <a:srgbClr val="C35EA4"/>
          </p15:clr>
        </p15:guide>
        <p15:guide id="26" orient="horz" pos="4104">
          <p15:clr>
            <a:srgbClr val="C35EA4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5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tif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1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tiff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1.xml"/><Relationship Id="rId4" Type="http://schemas.openxmlformats.org/officeDocument/2006/relationships/image" Target="../media/image28.tiff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8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6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://github.com/xamarin/KimonoDesigner" TargetMode="External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8.xml"/><Relationship Id="rId5" Type="http://schemas.openxmlformats.org/officeDocument/2006/relationships/image" Target="../media/image26.tiff"/><Relationship Id="rId4" Type="http://schemas.openxmlformats.org/officeDocument/2006/relationships/image" Target="../media/image30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0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5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19.png"/><Relationship Id="rId7" Type="http://schemas.openxmlformats.org/officeDocument/2006/relationships/image" Target="../media/image2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7.xml"/><Relationship Id="rId6" Type="http://schemas.openxmlformats.org/officeDocument/2006/relationships/image" Target="../media/image22.png"/><Relationship Id="rId5" Type="http://schemas.openxmlformats.org/officeDocument/2006/relationships/image" Target="../media/image21.tiff"/><Relationship Id="rId4" Type="http://schemas.openxmlformats.org/officeDocument/2006/relationships/image" Target="../media/image20.png"/><Relationship Id="rId9" Type="http://schemas.openxmlformats.org/officeDocument/2006/relationships/image" Target="../media/image25.tiff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002770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Server Development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/>
              <a:t>.NET on the Cloud</a:t>
            </a:r>
          </a:p>
        </p:txBody>
      </p:sp>
    </p:spTree>
    <p:extLst>
      <p:ext uri="{BB962C8B-B14F-4D97-AF65-F5344CB8AC3E}">
        <p14:creationId xmlns:p14="http://schemas.microsoft.com/office/powerpoint/2010/main" val="18435898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2941637" y="1883207"/>
            <a:ext cx="441960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32742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505050"/>
                </a:solidFill>
                <a:effectLst/>
                <a:uLnTx/>
                <a:uFillTx/>
                <a:latin typeface="Segoe UI Light"/>
                <a:ea typeface="+mn-ea"/>
                <a:cs typeface="+mn-cs"/>
              </a:rPr>
              <a:t>.NET Core </a:t>
            </a:r>
          </a:p>
          <a:p>
            <a:pPr marL="0" marR="0" lvl="0" indent="0" algn="l" defTabSz="932742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387350" algn="l"/>
              </a:tabLst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505050"/>
                </a:solidFill>
                <a:effectLst/>
                <a:uLnTx/>
                <a:uFillTx/>
                <a:latin typeface="Segoe UI Light"/>
                <a:ea typeface="+mn-ea"/>
                <a:cs typeface="+mn-cs"/>
              </a:rPr>
              <a:t>	ASP.NET Core</a:t>
            </a:r>
          </a:p>
          <a:p>
            <a:pPr marL="0" marR="0" lvl="0" indent="0" algn="l" defTabSz="932742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790575" algn="l"/>
              </a:tabLst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505050"/>
                </a:solidFill>
                <a:effectLst/>
                <a:uLnTx/>
                <a:uFillTx/>
                <a:latin typeface="Segoe UI Light"/>
                <a:ea typeface="+mn-ea"/>
                <a:cs typeface="+mn-cs"/>
              </a:rPr>
              <a:t>	Web sites</a:t>
            </a:r>
          </a:p>
          <a:p>
            <a:pPr marL="0" marR="0" lvl="0" indent="0" algn="l" defTabSz="932742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790575" algn="l"/>
              </a:tabLst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505050"/>
                </a:solidFill>
                <a:effectLst/>
                <a:uLnTx/>
                <a:uFillTx/>
                <a:latin typeface="Segoe UI Light"/>
                <a:ea typeface="+mn-ea"/>
                <a:cs typeface="+mn-cs"/>
              </a:rPr>
              <a:t>	Web APIs and </a:t>
            </a:r>
            <a:r>
              <a:rPr kumimoji="0" lang="en-US" sz="2400" b="0" i="0" u="none" strike="noStrike" kern="1200" cap="none" spc="0" normalizeH="0" baseline="0" noProof="0" err="1">
                <a:ln>
                  <a:noFill/>
                </a:ln>
                <a:solidFill>
                  <a:srgbClr val="505050"/>
                </a:solidFill>
                <a:effectLst/>
                <a:uLnTx/>
                <a:uFillTx/>
                <a:latin typeface="Segoe UI Light"/>
                <a:ea typeface="+mn-ea"/>
                <a:cs typeface="+mn-cs"/>
              </a:rPr>
              <a:t>backends</a:t>
            </a: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srgbClr val="505050"/>
              </a:solidFill>
              <a:effectLst/>
              <a:uLnTx/>
              <a:uFillTx/>
              <a:latin typeface="Segoe UI Light"/>
              <a:ea typeface="+mn-ea"/>
              <a:cs typeface="+mn-cs"/>
            </a:endParaRPr>
          </a:p>
          <a:p>
            <a:pPr marL="0" marR="0" lvl="0" indent="0" algn="l" defTabSz="932742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387350" algn="l"/>
              </a:tabLst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505050"/>
                </a:solidFill>
                <a:effectLst/>
                <a:uLnTx/>
                <a:uFillTx/>
                <a:latin typeface="Segoe UI Light"/>
                <a:ea typeface="+mn-ea"/>
                <a:cs typeface="+mn-cs"/>
              </a:rPr>
              <a:t>	.NET Core apps and services</a:t>
            </a:r>
          </a:p>
          <a:p>
            <a:pPr marL="0" marR="0" lvl="0" indent="0" algn="l" defTabSz="932742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err="1">
                <a:ln>
                  <a:noFill/>
                </a:ln>
                <a:solidFill>
                  <a:srgbClr val="505050"/>
                </a:solidFill>
                <a:effectLst/>
                <a:uLnTx/>
                <a:uFillTx/>
                <a:latin typeface="Segoe UI Light"/>
                <a:ea typeface="+mn-ea"/>
                <a:cs typeface="+mn-cs"/>
              </a:rPr>
              <a:t>WebTools</a:t>
            </a: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505050"/>
                </a:solidFill>
                <a:effectLst/>
                <a:uLnTx/>
                <a:uFillTx/>
                <a:latin typeface="Segoe UI Light"/>
                <a:ea typeface="+mn-ea"/>
                <a:cs typeface="+mn-cs"/>
              </a:rPr>
              <a:t> (HTML, CSS, </a:t>
            </a:r>
            <a:r>
              <a:rPr kumimoji="0" lang="en-US" sz="2400" b="0" i="0" u="none" strike="noStrike" kern="1200" cap="none" spc="0" normalizeH="0" baseline="0" noProof="0" err="1">
                <a:ln>
                  <a:noFill/>
                </a:ln>
                <a:solidFill>
                  <a:srgbClr val="505050"/>
                </a:solidFill>
                <a:effectLst/>
                <a:uLnTx/>
                <a:uFillTx/>
                <a:latin typeface="Segoe UI Light"/>
                <a:ea typeface="+mn-ea"/>
                <a:cs typeface="+mn-cs"/>
              </a:rPr>
              <a:t>Json</a:t>
            </a: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505050"/>
                </a:solidFill>
                <a:effectLst/>
                <a:uLnTx/>
                <a:uFillTx/>
                <a:latin typeface="Segoe UI Light"/>
                <a:ea typeface="+mn-ea"/>
                <a:cs typeface="+mn-cs"/>
              </a:rPr>
              <a:t>)</a:t>
            </a:r>
          </a:p>
          <a:p>
            <a:pPr marL="0" marR="0" lvl="0" indent="0" algn="l" defTabSz="932742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505050"/>
                </a:solidFill>
                <a:effectLst/>
                <a:uLnTx/>
                <a:uFillTx/>
                <a:latin typeface="Segoe UI Light"/>
                <a:ea typeface="+mn-ea"/>
                <a:cs typeface="+mn-cs"/>
              </a:rPr>
              <a:t>Azure Publish</a:t>
            </a:r>
          </a:p>
        </p:txBody>
      </p:sp>
      <p:sp>
        <p:nvSpPr>
          <p:cNvPr id="13" name="Title 1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Server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46237" y="1426007"/>
            <a:ext cx="9144000" cy="5391232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4"/>
          <a:srcRect l="1266" t="1266" r="1952" b="1952"/>
          <a:stretch/>
        </p:blipFill>
        <p:spPr>
          <a:xfrm>
            <a:off x="7300423" y="2416607"/>
            <a:ext cx="2042014" cy="2003052"/>
          </a:xfrm>
          <a:prstGeom prst="ellipse">
            <a:avLst/>
          </a:prstGeom>
        </p:spPr>
      </p:pic>
      <p:grpSp>
        <p:nvGrpSpPr>
          <p:cNvPr id="8" name="Group 5"/>
          <p:cNvGrpSpPr/>
          <p:nvPr/>
        </p:nvGrpSpPr>
        <p:grpSpPr>
          <a:xfrm>
            <a:off x="7732194" y="4462043"/>
            <a:ext cx="1178461" cy="629440"/>
            <a:chOff x="7970837" y="5173662"/>
            <a:chExt cx="1382485" cy="738413"/>
          </a:xfrm>
        </p:grpSpPr>
        <p:pic>
          <p:nvPicPr>
            <p:cNvPr id="10" name="Picture 6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970837" y="5173662"/>
              <a:ext cx="626532" cy="738413"/>
            </a:xfrm>
            <a:prstGeom prst="rect">
              <a:avLst/>
            </a:prstGeom>
          </p:spPr>
        </p:pic>
        <p:pic>
          <p:nvPicPr>
            <p:cNvPr id="11" name="Picture 8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732837" y="5232626"/>
              <a:ext cx="620485" cy="62048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1398970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Unity Development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/>
              <a:t>JB Evain</a:t>
            </a:r>
          </a:p>
          <a:p>
            <a:r>
              <a:rPr lang="en-US"/>
              <a:t>Principal Software Engineering Manager</a:t>
            </a:r>
          </a:p>
        </p:txBody>
      </p:sp>
    </p:spTree>
    <p:extLst>
      <p:ext uri="{BB962C8B-B14F-4D97-AF65-F5344CB8AC3E}">
        <p14:creationId xmlns:p14="http://schemas.microsoft.com/office/powerpoint/2010/main" val="6495002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itle 1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Unity game development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46237" y="1426007"/>
            <a:ext cx="9144000" cy="5391232"/>
          </a:xfrm>
          <a:prstGeom prst="rect">
            <a:avLst/>
          </a:prstGeom>
        </p:spPr>
      </p:pic>
      <p:sp>
        <p:nvSpPr>
          <p:cNvPr id="15" name="Rectangle 14"/>
          <p:cNvSpPr/>
          <p:nvPr/>
        </p:nvSpPr>
        <p:spPr>
          <a:xfrm>
            <a:off x="2941637" y="1855498"/>
            <a:ext cx="518160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32742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505050"/>
                </a:solidFill>
                <a:effectLst/>
                <a:uLnTx/>
                <a:uFillTx/>
                <a:latin typeface="Segoe UI Light"/>
                <a:ea typeface="+mn-ea"/>
                <a:cs typeface="+mn-cs"/>
              </a:rPr>
              <a:t>One click setup </a:t>
            </a:r>
          </a:p>
          <a:p>
            <a:pPr marL="0" marR="0" lvl="0" indent="0" algn="l" defTabSz="932742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387350" algn="l"/>
              </a:tabLst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505050"/>
                </a:solidFill>
                <a:effectLst/>
                <a:uLnTx/>
                <a:uFillTx/>
                <a:latin typeface="Segoe UI Light"/>
                <a:ea typeface="+mn-ea"/>
                <a:cs typeface="+mn-cs"/>
              </a:rPr>
              <a:t>Requires Unity 5.6.1</a:t>
            </a:r>
          </a:p>
          <a:p>
            <a:pPr marL="0" marR="0" lvl="0" indent="0" algn="l" defTabSz="932742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387350" algn="l"/>
              </a:tabLst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505050"/>
                </a:solidFill>
                <a:effectLst/>
                <a:uLnTx/>
                <a:uFillTx/>
                <a:latin typeface="Segoe UI Light"/>
                <a:ea typeface="+mn-ea"/>
                <a:cs typeface="+mn-cs"/>
              </a:rPr>
              <a:t>Productivity features</a:t>
            </a:r>
          </a:p>
          <a:p>
            <a:pPr marL="0" marR="0" lvl="0" indent="0" algn="l" defTabSz="932742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08000" algn="l"/>
              </a:tabLst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505050"/>
                </a:solidFill>
                <a:effectLst/>
                <a:uLnTx/>
                <a:uFillTx/>
                <a:latin typeface="Segoe UI Light"/>
                <a:ea typeface="+mn-ea"/>
                <a:cs typeface="+mn-cs"/>
              </a:rPr>
              <a:t>	Unity Solution Explorer</a:t>
            </a:r>
          </a:p>
          <a:p>
            <a:pPr marL="0" marR="0" lvl="0" indent="0" algn="l" defTabSz="932742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08000" algn="l"/>
              </a:tabLst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505050"/>
                </a:solidFill>
                <a:effectLst/>
                <a:uLnTx/>
                <a:uFillTx/>
                <a:latin typeface="Segoe UI Light"/>
                <a:ea typeface="+mn-ea"/>
                <a:cs typeface="+mn-cs"/>
              </a:rPr>
              <a:t>	Unity messages IntelliSense</a:t>
            </a:r>
          </a:p>
          <a:p>
            <a:pPr marL="0" marR="0" lvl="0" indent="0" algn="l" defTabSz="932742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08000" algn="l"/>
              </a:tabLst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505050"/>
                </a:solidFill>
                <a:effectLst/>
                <a:uLnTx/>
                <a:uFillTx/>
                <a:latin typeface="Segoe UI Light"/>
                <a:ea typeface="+mn-ea"/>
                <a:cs typeface="+mn-cs"/>
              </a:rPr>
              <a:t>	Code coloring for Unity </a:t>
            </a:r>
            <a:r>
              <a:rPr kumimoji="0" lang="en-US" sz="2400" b="0" i="0" u="none" strike="noStrike" kern="1200" cap="none" spc="0" normalizeH="0" baseline="0" noProof="0" err="1">
                <a:ln>
                  <a:noFill/>
                </a:ln>
                <a:solidFill>
                  <a:srgbClr val="505050"/>
                </a:solidFill>
                <a:effectLst/>
                <a:uLnTx/>
                <a:uFillTx/>
                <a:latin typeface="Segoe UI Light"/>
                <a:ea typeface="+mn-ea"/>
                <a:cs typeface="+mn-cs"/>
              </a:rPr>
              <a:t>Shaders</a:t>
            </a: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srgbClr val="505050"/>
              </a:solidFill>
              <a:effectLst/>
              <a:uLnTx/>
              <a:uFillTx/>
              <a:latin typeface="Segoe UI Light"/>
              <a:ea typeface="+mn-ea"/>
              <a:cs typeface="+mn-cs"/>
            </a:endParaRPr>
          </a:p>
          <a:p>
            <a:pPr marL="0" marR="0" lvl="0" indent="0" algn="l" defTabSz="932742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08000" algn="l"/>
              </a:tabLst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505050"/>
                </a:solidFill>
                <a:effectLst/>
                <a:uLnTx/>
                <a:uFillTx/>
                <a:latin typeface="Segoe UI Light"/>
                <a:ea typeface="+mn-ea"/>
                <a:cs typeface="+mn-cs"/>
              </a:rPr>
              <a:t>Debugging</a:t>
            </a:r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18237" y="2340407"/>
            <a:ext cx="2936020" cy="106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05307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74638" y="2125677"/>
            <a:ext cx="10056812" cy="1181862"/>
          </a:xfrm>
        </p:spPr>
        <p:txBody>
          <a:bodyPr/>
          <a:lstStyle/>
          <a:p>
            <a:r>
              <a:rPr lang="en-US">
                <a:cs typeface="Segoe UI Light"/>
              </a:rPr>
              <a:t>Learning with Workbooks</a:t>
            </a:r>
            <a:endParaRPr lang="en-US">
              <a:solidFill>
                <a:schemeClr val="tx1"/>
              </a:solidFill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/>
          </p:nvPr>
        </p:nvSpPr>
        <p:spPr>
          <a:xfrm>
            <a:off x="274638" y="3954463"/>
            <a:ext cx="10058401" cy="738664"/>
          </a:xfrm>
        </p:spPr>
        <p:txBody>
          <a:bodyPr vert="horz" wrap="square" lIns="182880" tIns="146304" rIns="182880" bIns="146304" rtlCol="0" anchor="t"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11744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62050" y="501650"/>
            <a:ext cx="9589919" cy="65316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35950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4638" y="2125662"/>
            <a:ext cx="11887200" cy="2179058"/>
          </a:xfrm>
        </p:spPr>
        <p:txBody>
          <a:bodyPr/>
          <a:lstStyle/>
          <a:p>
            <a:r>
              <a:rPr lang="en-US"/>
              <a:t>Visual Studio for Mac</a:t>
            </a:r>
            <a:br>
              <a:rPr lang="en-US"/>
            </a:br>
            <a:r>
              <a:rPr lang="en-US"/>
              <a:t>Previews</a:t>
            </a:r>
          </a:p>
        </p:txBody>
      </p:sp>
    </p:spTree>
    <p:extLst>
      <p:ext uri="{BB962C8B-B14F-4D97-AF65-F5344CB8AC3E}">
        <p14:creationId xmlns:p14="http://schemas.microsoft.com/office/powerpoint/2010/main" val="18192327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Docker</a:t>
            </a:r>
          </a:p>
        </p:txBody>
      </p:sp>
    </p:spTree>
    <p:extLst>
      <p:ext uri="{BB962C8B-B14F-4D97-AF65-F5344CB8AC3E}">
        <p14:creationId xmlns:p14="http://schemas.microsoft.com/office/powerpoint/2010/main" val="3155639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Azure Functions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/>
              <a:t>Mikayla Hutchinson</a:t>
            </a:r>
          </a:p>
          <a:p>
            <a:r>
              <a:rPr lang="en-US"/>
              <a:t>Principal Program Manager</a:t>
            </a:r>
          </a:p>
        </p:txBody>
      </p:sp>
    </p:spTree>
    <p:extLst>
      <p:ext uri="{BB962C8B-B14F-4D97-AF65-F5344CB8AC3E}">
        <p14:creationId xmlns:p14="http://schemas.microsoft.com/office/powerpoint/2010/main" val="11016860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IoT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/>
              <a:t>Mikayla Hutchinson</a:t>
            </a:r>
          </a:p>
          <a:p>
            <a:r>
              <a:rPr lang="en-US"/>
              <a:t>Principal Software Engineering Manager</a:t>
            </a:r>
          </a:p>
        </p:txBody>
      </p:sp>
    </p:spTree>
    <p:extLst>
      <p:ext uri="{BB962C8B-B14F-4D97-AF65-F5344CB8AC3E}">
        <p14:creationId xmlns:p14="http://schemas.microsoft.com/office/powerpoint/2010/main" val="2857638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Visual Studio for Mac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/>
              <a:t>Miguel de </a:t>
            </a:r>
            <a:r>
              <a:rPr lang="en-US" err="1"/>
              <a:t>Icaza</a:t>
            </a:r>
            <a:endParaRPr lang="en-US"/>
          </a:p>
          <a:p>
            <a:r>
              <a:rPr lang="en-US"/>
              <a:t>Joseph Hill</a:t>
            </a:r>
          </a:p>
          <a:p>
            <a:endParaRPr lang="en-US"/>
          </a:p>
          <a:p>
            <a:r>
              <a:rPr lang="en-US"/>
              <a:t>Hackers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dirty="0"/>
              <a:t>B8095</a:t>
            </a:r>
          </a:p>
        </p:txBody>
      </p:sp>
    </p:spTree>
    <p:extLst>
      <p:ext uri="{BB962C8B-B14F-4D97-AF65-F5344CB8AC3E}">
        <p14:creationId xmlns:p14="http://schemas.microsoft.com/office/powerpoint/2010/main" val="37886476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itle 1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Download Visual Studio for Mac today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274702" y="1211287"/>
            <a:ext cx="11888787" cy="5109091"/>
          </a:xfrm>
        </p:spPr>
        <p:txBody>
          <a:bodyPr/>
          <a:lstStyle/>
          <a:p>
            <a:pPr marL="0" indent="0">
              <a:lnSpc>
                <a:spcPct val="100000"/>
              </a:lnSpc>
              <a:spcBef>
                <a:spcPts val="1464"/>
              </a:spcBef>
              <a:buNone/>
            </a:pPr>
            <a:r>
              <a:rPr lang="en-US"/>
              <a:t>Kimono Designer:</a:t>
            </a:r>
            <a:br>
              <a:rPr lang="en-US"/>
            </a:br>
            <a:r>
              <a:rPr lang="en-US" sz="2800">
                <a:hlinkClick r:id="rId3"/>
              </a:rPr>
              <a:t>http://github.com/xamarin/KimonoDesigner</a:t>
            </a:r>
            <a:endParaRPr lang="en-US" sz="2800"/>
          </a:p>
          <a:p>
            <a:pPr marL="0" indent="0">
              <a:lnSpc>
                <a:spcPct val="100000"/>
              </a:lnSpc>
              <a:spcBef>
                <a:spcPts val="1464"/>
              </a:spcBef>
              <a:buNone/>
            </a:pPr>
            <a:endParaRPr lang="en-US" sz="700"/>
          </a:p>
          <a:p>
            <a:pPr marL="0" indent="0">
              <a:lnSpc>
                <a:spcPct val="100000"/>
              </a:lnSpc>
              <a:spcBef>
                <a:spcPts val="600"/>
              </a:spcBef>
              <a:buNone/>
            </a:pPr>
            <a:r>
              <a:rPr lang="en-US"/>
              <a:t>Mobile Sessions:</a:t>
            </a:r>
          </a:p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en-US" sz="3200" err="1"/>
              <a:t>Xamarin</a:t>
            </a:r>
            <a:r>
              <a:rPr lang="en-US" sz="3200"/>
              <a:t> Future of Mobile</a:t>
            </a:r>
            <a:br>
              <a:rPr lang="en-US" sz="3200"/>
            </a:br>
            <a:r>
              <a:rPr lang="en-US" sz="2500"/>
              <a:t>(new announcements tomorrow)</a:t>
            </a:r>
          </a:p>
          <a:p>
            <a:pPr>
              <a:lnSpc>
                <a:spcPct val="100000"/>
              </a:lnSpc>
              <a:spcBef>
                <a:spcPts val="1464"/>
              </a:spcBef>
            </a:pPr>
            <a:r>
              <a:rPr lang="en-US" sz="3200"/>
              <a:t>3D graphics session </a:t>
            </a:r>
          </a:p>
          <a:p>
            <a:pPr>
              <a:lnSpc>
                <a:spcPct val="100000"/>
              </a:lnSpc>
              <a:spcBef>
                <a:spcPts val="1464"/>
              </a:spcBef>
            </a:pPr>
            <a:r>
              <a:rPr lang="en-US" sz="3200"/>
              <a:t>Unity session</a:t>
            </a:r>
          </a:p>
          <a:p>
            <a:pPr>
              <a:lnSpc>
                <a:spcPct val="100000"/>
              </a:lnSpc>
              <a:spcBef>
                <a:spcPts val="1464"/>
              </a:spcBef>
            </a:pPr>
            <a:r>
              <a:rPr lang="en-US" sz="3200" err="1"/>
              <a:t>Xamarin.Forms</a:t>
            </a:r>
            <a:r>
              <a:rPr lang="en-US" sz="3200"/>
              <a:t> session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3792"/>
          <a:stretch/>
        </p:blipFill>
        <p:spPr>
          <a:xfrm>
            <a:off x="7513638" y="1543800"/>
            <a:ext cx="4922837" cy="4863957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5"/>
          <a:srcRect r="36845"/>
          <a:stretch/>
        </p:blipFill>
        <p:spPr>
          <a:xfrm>
            <a:off x="6661582" y="1409330"/>
            <a:ext cx="5774893" cy="5391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15930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977845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7" name="Title 1"/>
          <p:cNvSpPr txBox="1">
            <a:spLocks/>
          </p:cNvSpPr>
          <p:nvPr/>
        </p:nvSpPr>
        <p:spPr>
          <a:xfrm>
            <a:off x="274637" y="301152"/>
            <a:ext cx="11819865" cy="935842"/>
          </a:xfrm>
          <a:prstGeom prst="rect">
            <a:avLst/>
          </a:prstGeom>
        </p:spPr>
        <p:txBody>
          <a:bodyPr/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4800" b="0" kern="1200" cap="none" spc="-102" baseline="0" dirty="0" smtClean="0">
                <a:ln w="3175">
                  <a:noFill/>
                </a:ln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pPr marL="0" marR="0" lvl="0" indent="0" algn="ctr" defTabSz="951304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96" b="0" i="0" u="none" strike="noStrike" kern="1200" cap="none" spc="-104" normalizeH="0" baseline="0" noProof="0">
                <a:ln w="3175"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+mn-ea"/>
                <a:cs typeface="Segoe UI" pitchFamily="34" charset="0"/>
              </a:rPr>
              <a:t>Visual Studio for Mac</a:t>
            </a:r>
          </a:p>
        </p:txBody>
      </p:sp>
      <p:sp>
        <p:nvSpPr>
          <p:cNvPr id="498" name="Text Placeholder 4"/>
          <p:cNvSpPr txBox="1">
            <a:spLocks/>
          </p:cNvSpPr>
          <p:nvPr/>
        </p:nvSpPr>
        <p:spPr>
          <a:xfrm>
            <a:off x="274637" y="1303070"/>
            <a:ext cx="11819865" cy="598252"/>
          </a:xfrm>
          <a:prstGeom prst="rect">
            <a:avLst/>
          </a:prstGeom>
          <a:noFill/>
        </p:spPr>
        <p:txBody>
          <a:bodyPr wrap="square" lIns="146283" tIns="109712" rIns="146283" bIns="109712">
            <a:spAutoFit/>
          </a:bodyPr>
          <a:lstStyle>
            <a:lvl1pPr marL="0" marR="0" indent="0" algn="ctr" defTabSz="932742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  <a:defRPr lang="en-US" sz="3200" kern="1200" spc="0" baseline="0">
                <a:solidFill>
                  <a:schemeClr val="bg1"/>
                </a:soli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  <a:lvl2pPr marL="584200" marR="0" indent="-241300" algn="l" defTabSz="93274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lang="en-US" sz="2400" kern="1200" spc="0" baseline="0" dirty="0" smtClean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Segoe UI" panose="020B0502040204020203" pitchFamily="34" charset="0"/>
              </a:defRPr>
            </a:lvl2pPr>
            <a:lvl3pPr marL="800100" marR="0" indent="-228600" algn="l" defTabSz="93274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20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Segoe UI" panose="020B0502040204020203" pitchFamily="34" charset="0"/>
              </a:defRPr>
            </a:lvl3pPr>
            <a:lvl4pPr marL="1028700" marR="0" indent="-228600" algn="l" defTabSz="93274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18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Segoe UI" panose="020B0502040204020203" pitchFamily="34" charset="0"/>
              </a:defRPr>
            </a:lvl4pPr>
            <a:lvl5pPr marL="1257300" marR="0" indent="-228600" algn="l" defTabSz="93274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18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Segoe UI" panose="020B0502040204020203" pitchFamily="34" charset="0"/>
              </a:defRPr>
            </a:lvl5pPr>
            <a:lvl6pPr marL="2565040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31412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97783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964155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22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2400" b="0" i="0" u="none" strike="noStrike" kern="0" cap="none" spc="0" normalizeH="0" baseline="0" noProof="0">
                <a:ln w="3175"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+mn-ea"/>
                <a:cs typeface="Segoe UI Semilight" panose="020B0402040204020203" pitchFamily="34" charset="0"/>
              </a:rPr>
              <a:t>The IDE loved by millions, now on the Mac</a:t>
            </a:r>
          </a:p>
        </p:txBody>
      </p:sp>
      <p:cxnSp>
        <p:nvCxnSpPr>
          <p:cNvPr id="499" name="Straight Connector 498"/>
          <p:cNvCxnSpPr/>
          <p:nvPr/>
        </p:nvCxnSpPr>
        <p:spPr>
          <a:xfrm>
            <a:off x="3041536" y="1189627"/>
            <a:ext cx="6353404" cy="0"/>
          </a:xfrm>
          <a:prstGeom prst="line">
            <a:avLst/>
          </a:prstGeom>
          <a:noFill/>
          <a:ln w="9525" cap="flat" cmpd="sng" algn="ctr">
            <a:solidFill>
              <a:srgbClr val="7549A7"/>
            </a:solidFill>
            <a:prstDash val="solid"/>
            <a:headEnd type="none"/>
            <a:tailEnd type="none"/>
          </a:ln>
          <a:effectLst/>
        </p:spPr>
      </p:cxnSp>
      <p:grpSp>
        <p:nvGrpSpPr>
          <p:cNvPr id="5" name="Group 4"/>
          <p:cNvGrpSpPr/>
          <p:nvPr/>
        </p:nvGrpSpPr>
        <p:grpSpPr>
          <a:xfrm>
            <a:off x="4253683" y="2485832"/>
            <a:ext cx="3922947" cy="4508692"/>
            <a:chOff x="4169792" y="2437312"/>
            <a:chExt cx="3846376" cy="4420688"/>
          </a:xfrm>
        </p:grpSpPr>
        <p:grpSp>
          <p:nvGrpSpPr>
            <p:cNvPr id="343" name="Group 342"/>
            <p:cNvGrpSpPr/>
            <p:nvPr/>
          </p:nvGrpSpPr>
          <p:grpSpPr>
            <a:xfrm>
              <a:off x="4171379" y="2437312"/>
              <a:ext cx="3844789" cy="4420688"/>
              <a:chOff x="6149181" y="2437312"/>
              <a:chExt cx="2941637" cy="4420688"/>
            </a:xfrm>
            <a:gradFill>
              <a:gsLst>
                <a:gs pos="0">
                  <a:srgbClr val="7849A2"/>
                </a:gs>
                <a:gs pos="100000">
                  <a:srgbClr val="682A7A"/>
                </a:gs>
              </a:gsLst>
              <a:lin ang="5400000" scaled="1"/>
            </a:gradFill>
          </p:grpSpPr>
          <p:sp>
            <p:nvSpPr>
              <p:cNvPr id="344" name="Rectangle 343"/>
              <p:cNvSpPr/>
              <p:nvPr/>
            </p:nvSpPr>
            <p:spPr bwMode="auto">
              <a:xfrm>
                <a:off x="6149181" y="2441326"/>
                <a:ext cx="2941637" cy="4416674"/>
              </a:xfrm>
              <a:prstGeom prst="rect">
                <a:avLst/>
              </a:prstGeom>
              <a:grpFill/>
              <a:ln w="10795" cap="flat" cmpd="sng" algn="ctr">
                <a:noFill/>
                <a:prstDash val="solid"/>
                <a:headEnd type="none" w="med" len="med"/>
                <a:tailEnd type="none" w="med" len="med"/>
              </a:ln>
              <a:effectLst/>
            </p:spPr>
            <p:txBody>
              <a:bodyPr vert="horz" wrap="square" lIns="93138" tIns="46568" rIns="93138" bIns="46568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31105" rtl="0" eaLnBrk="1" fontAlgn="base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38" b="0" i="0" u="none" strike="noStrike" kern="0" cap="none" spc="-51" normalizeH="0" baseline="0" noProof="0">
                  <a:ln>
                    <a:noFill/>
                  </a:ln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effectLst/>
                  <a:uLnTx/>
                  <a:uFillTx/>
                  <a:latin typeface="Segoe UI"/>
                  <a:ea typeface="+mn-ea"/>
                  <a:cs typeface="+mn-cs"/>
                </a:endParaRPr>
              </a:p>
            </p:txBody>
          </p:sp>
          <p:sp>
            <p:nvSpPr>
              <p:cNvPr id="345" name="TextBox 344"/>
              <p:cNvSpPr txBox="1"/>
              <p:nvPr/>
            </p:nvSpPr>
            <p:spPr>
              <a:xfrm>
                <a:off x="6149181" y="2437312"/>
                <a:ext cx="2941637" cy="1162740"/>
              </a:xfrm>
              <a:prstGeom prst="rect">
                <a:avLst/>
              </a:prstGeom>
              <a:noFill/>
            </p:spPr>
            <p:txBody>
              <a:bodyPr wrap="square" lIns="146867" tIns="206720" rIns="146867" bIns="206720" rtlCol="0">
                <a:spAutoFit/>
              </a:bodyPr>
              <a:lstStyle/>
              <a:p>
                <a:pPr marL="0" marR="0" lvl="0" indent="0" algn="ctr" defTabSz="415871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r>
                  <a:rPr kumimoji="0" lang="en-US" sz="2040" b="0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Segoe UI"/>
                    <a:ea typeface="+mn-ea"/>
                    <a:cs typeface="Segoe UI Light"/>
                  </a:rPr>
                  <a:t>Productivity for teams</a:t>
                </a:r>
                <a:br>
                  <a:rPr kumimoji="0" lang="en-US" sz="2040" b="0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Segoe UI"/>
                    <a:ea typeface="+mn-ea"/>
                    <a:cs typeface="Segoe UI Light"/>
                  </a:rPr>
                </a:br>
                <a:r>
                  <a:rPr kumimoji="0" lang="en-US" sz="2040" b="0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Segoe UI"/>
                    <a:ea typeface="+mn-ea"/>
                    <a:cs typeface="Segoe UI Light"/>
                  </a:rPr>
                  <a:t>across PC and Mac</a:t>
                </a:r>
              </a:p>
            </p:txBody>
          </p:sp>
        </p:grpSp>
        <p:sp>
          <p:nvSpPr>
            <p:cNvPr id="23" name="Freeform 5"/>
            <p:cNvSpPr>
              <a:spLocks/>
            </p:cNvSpPr>
            <p:nvPr/>
          </p:nvSpPr>
          <p:spPr bwMode="auto">
            <a:xfrm>
              <a:off x="4169792" y="3683820"/>
              <a:ext cx="3845808" cy="1171301"/>
            </a:xfrm>
            <a:custGeom>
              <a:avLst/>
              <a:gdLst>
                <a:gd name="T0" fmla="*/ 0 w 2866"/>
                <a:gd name="T1" fmla="*/ 986 h 986"/>
                <a:gd name="T2" fmla="*/ 0 w 2866"/>
                <a:gd name="T3" fmla="*/ 126 h 986"/>
                <a:gd name="T4" fmla="*/ 142 w 2866"/>
                <a:gd name="T5" fmla="*/ 126 h 986"/>
                <a:gd name="T6" fmla="*/ 142 w 2866"/>
                <a:gd name="T7" fmla="*/ 223 h 986"/>
                <a:gd name="T8" fmla="*/ 243 w 2866"/>
                <a:gd name="T9" fmla="*/ 262 h 986"/>
                <a:gd name="T10" fmla="*/ 243 w 2866"/>
                <a:gd name="T11" fmla="*/ 374 h 986"/>
                <a:gd name="T12" fmla="*/ 282 w 2866"/>
                <a:gd name="T13" fmla="*/ 374 h 986"/>
                <a:gd name="T14" fmla="*/ 282 w 2866"/>
                <a:gd name="T15" fmla="*/ 728 h 986"/>
                <a:gd name="T16" fmla="*/ 447 w 2866"/>
                <a:gd name="T17" fmla="*/ 728 h 986"/>
                <a:gd name="T18" fmla="*/ 447 w 2866"/>
                <a:gd name="T19" fmla="*/ 0 h 986"/>
                <a:gd name="T20" fmla="*/ 829 w 2866"/>
                <a:gd name="T21" fmla="*/ 0 h 986"/>
                <a:gd name="T22" fmla="*/ 829 w 2866"/>
                <a:gd name="T23" fmla="*/ 771 h 986"/>
                <a:gd name="T24" fmla="*/ 876 w 2866"/>
                <a:gd name="T25" fmla="*/ 771 h 986"/>
                <a:gd name="T26" fmla="*/ 876 w 2866"/>
                <a:gd name="T27" fmla="*/ 249 h 986"/>
                <a:gd name="T28" fmla="*/ 1143 w 2866"/>
                <a:gd name="T29" fmla="*/ 249 h 986"/>
                <a:gd name="T30" fmla="*/ 1143 w 2866"/>
                <a:gd name="T31" fmla="*/ 17 h 986"/>
                <a:gd name="T32" fmla="*/ 1252 w 2866"/>
                <a:gd name="T33" fmla="*/ 17 h 986"/>
                <a:gd name="T34" fmla="*/ 1252 w 2866"/>
                <a:gd name="T35" fmla="*/ 443 h 986"/>
                <a:gd name="T36" fmla="*/ 1290 w 2866"/>
                <a:gd name="T37" fmla="*/ 462 h 986"/>
                <a:gd name="T38" fmla="*/ 1290 w 2866"/>
                <a:gd name="T39" fmla="*/ 152 h 986"/>
                <a:gd name="T40" fmla="*/ 1612 w 2866"/>
                <a:gd name="T41" fmla="*/ 152 h 986"/>
                <a:gd name="T42" fmla="*/ 1612 w 2866"/>
                <a:gd name="T43" fmla="*/ 584 h 986"/>
                <a:gd name="T44" fmla="*/ 1806 w 2866"/>
                <a:gd name="T45" fmla="*/ 584 h 986"/>
                <a:gd name="T46" fmla="*/ 1806 w 2866"/>
                <a:gd name="T47" fmla="*/ 801 h 986"/>
                <a:gd name="T48" fmla="*/ 1877 w 2866"/>
                <a:gd name="T49" fmla="*/ 801 h 986"/>
                <a:gd name="T50" fmla="*/ 1877 w 2866"/>
                <a:gd name="T51" fmla="*/ 335 h 986"/>
                <a:gd name="T52" fmla="*/ 2041 w 2866"/>
                <a:gd name="T53" fmla="*/ 335 h 986"/>
                <a:gd name="T54" fmla="*/ 2041 w 2866"/>
                <a:gd name="T55" fmla="*/ 501 h 986"/>
                <a:gd name="T56" fmla="*/ 2241 w 2866"/>
                <a:gd name="T57" fmla="*/ 501 h 986"/>
                <a:gd name="T58" fmla="*/ 2241 w 2866"/>
                <a:gd name="T59" fmla="*/ 299 h 986"/>
                <a:gd name="T60" fmla="*/ 2368 w 2866"/>
                <a:gd name="T61" fmla="*/ 299 h 986"/>
                <a:gd name="T62" fmla="*/ 2368 w 2866"/>
                <a:gd name="T63" fmla="*/ 230 h 986"/>
                <a:gd name="T64" fmla="*/ 2440 w 2866"/>
                <a:gd name="T65" fmla="*/ 230 h 986"/>
                <a:gd name="T66" fmla="*/ 2440 w 2866"/>
                <a:gd name="T67" fmla="*/ 122 h 986"/>
                <a:gd name="T68" fmla="*/ 2480 w 2866"/>
                <a:gd name="T69" fmla="*/ 122 h 986"/>
                <a:gd name="T70" fmla="*/ 2480 w 2866"/>
                <a:gd name="T71" fmla="*/ 231 h 986"/>
                <a:gd name="T72" fmla="*/ 2542 w 2866"/>
                <a:gd name="T73" fmla="*/ 231 h 986"/>
                <a:gd name="T74" fmla="*/ 2542 w 2866"/>
                <a:gd name="T75" fmla="*/ 301 h 986"/>
                <a:gd name="T76" fmla="*/ 2652 w 2866"/>
                <a:gd name="T77" fmla="*/ 301 h 986"/>
                <a:gd name="T78" fmla="*/ 2652 w 2866"/>
                <a:gd name="T79" fmla="*/ 725 h 986"/>
                <a:gd name="T80" fmla="*/ 2687 w 2866"/>
                <a:gd name="T81" fmla="*/ 708 h 986"/>
                <a:gd name="T82" fmla="*/ 2687 w 2866"/>
                <a:gd name="T83" fmla="*/ 361 h 986"/>
                <a:gd name="T84" fmla="*/ 2752 w 2866"/>
                <a:gd name="T85" fmla="*/ 361 h 986"/>
                <a:gd name="T86" fmla="*/ 2752 w 2866"/>
                <a:gd name="T87" fmla="*/ 811 h 986"/>
                <a:gd name="T88" fmla="*/ 2866 w 2866"/>
                <a:gd name="T89" fmla="*/ 864 h 986"/>
                <a:gd name="T90" fmla="*/ 2866 w 2866"/>
                <a:gd name="T91" fmla="*/ 985 h 986"/>
                <a:gd name="T92" fmla="*/ 0 w 2866"/>
                <a:gd name="T93" fmla="*/ 986 h 9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866" h="986">
                  <a:moveTo>
                    <a:pt x="0" y="986"/>
                  </a:moveTo>
                  <a:lnTo>
                    <a:pt x="0" y="126"/>
                  </a:lnTo>
                  <a:lnTo>
                    <a:pt x="142" y="126"/>
                  </a:lnTo>
                  <a:lnTo>
                    <a:pt x="142" y="223"/>
                  </a:lnTo>
                  <a:lnTo>
                    <a:pt x="243" y="262"/>
                  </a:lnTo>
                  <a:lnTo>
                    <a:pt x="243" y="374"/>
                  </a:lnTo>
                  <a:lnTo>
                    <a:pt x="282" y="374"/>
                  </a:lnTo>
                  <a:lnTo>
                    <a:pt x="282" y="728"/>
                  </a:lnTo>
                  <a:lnTo>
                    <a:pt x="447" y="728"/>
                  </a:lnTo>
                  <a:lnTo>
                    <a:pt x="447" y="0"/>
                  </a:lnTo>
                  <a:lnTo>
                    <a:pt x="829" y="0"/>
                  </a:lnTo>
                  <a:lnTo>
                    <a:pt x="829" y="771"/>
                  </a:lnTo>
                  <a:lnTo>
                    <a:pt x="876" y="771"/>
                  </a:lnTo>
                  <a:lnTo>
                    <a:pt x="876" y="249"/>
                  </a:lnTo>
                  <a:lnTo>
                    <a:pt x="1143" y="249"/>
                  </a:lnTo>
                  <a:lnTo>
                    <a:pt x="1143" y="17"/>
                  </a:lnTo>
                  <a:lnTo>
                    <a:pt x="1252" y="17"/>
                  </a:lnTo>
                  <a:lnTo>
                    <a:pt x="1252" y="443"/>
                  </a:lnTo>
                  <a:lnTo>
                    <a:pt x="1290" y="462"/>
                  </a:lnTo>
                  <a:lnTo>
                    <a:pt x="1290" y="152"/>
                  </a:lnTo>
                  <a:lnTo>
                    <a:pt x="1612" y="152"/>
                  </a:lnTo>
                  <a:lnTo>
                    <a:pt x="1612" y="584"/>
                  </a:lnTo>
                  <a:lnTo>
                    <a:pt x="1806" y="584"/>
                  </a:lnTo>
                  <a:lnTo>
                    <a:pt x="1806" y="801"/>
                  </a:lnTo>
                  <a:lnTo>
                    <a:pt x="1877" y="801"/>
                  </a:lnTo>
                  <a:lnTo>
                    <a:pt x="1877" y="335"/>
                  </a:lnTo>
                  <a:lnTo>
                    <a:pt x="2041" y="335"/>
                  </a:lnTo>
                  <a:lnTo>
                    <a:pt x="2041" y="501"/>
                  </a:lnTo>
                  <a:lnTo>
                    <a:pt x="2241" y="501"/>
                  </a:lnTo>
                  <a:lnTo>
                    <a:pt x="2241" y="299"/>
                  </a:lnTo>
                  <a:lnTo>
                    <a:pt x="2368" y="299"/>
                  </a:lnTo>
                  <a:lnTo>
                    <a:pt x="2368" y="230"/>
                  </a:lnTo>
                  <a:lnTo>
                    <a:pt x="2440" y="230"/>
                  </a:lnTo>
                  <a:lnTo>
                    <a:pt x="2440" y="122"/>
                  </a:lnTo>
                  <a:lnTo>
                    <a:pt x="2480" y="122"/>
                  </a:lnTo>
                  <a:lnTo>
                    <a:pt x="2480" y="231"/>
                  </a:lnTo>
                  <a:lnTo>
                    <a:pt x="2542" y="231"/>
                  </a:lnTo>
                  <a:lnTo>
                    <a:pt x="2542" y="301"/>
                  </a:lnTo>
                  <a:lnTo>
                    <a:pt x="2652" y="301"/>
                  </a:lnTo>
                  <a:lnTo>
                    <a:pt x="2652" y="725"/>
                  </a:lnTo>
                  <a:lnTo>
                    <a:pt x="2687" y="708"/>
                  </a:lnTo>
                  <a:lnTo>
                    <a:pt x="2687" y="361"/>
                  </a:lnTo>
                  <a:lnTo>
                    <a:pt x="2752" y="361"/>
                  </a:lnTo>
                  <a:lnTo>
                    <a:pt x="2752" y="811"/>
                  </a:lnTo>
                  <a:lnTo>
                    <a:pt x="2866" y="864"/>
                  </a:lnTo>
                  <a:lnTo>
                    <a:pt x="2866" y="985"/>
                  </a:lnTo>
                  <a:lnTo>
                    <a:pt x="0" y="986"/>
                  </a:lnTo>
                  <a:close/>
                </a:path>
              </a:pathLst>
            </a:custGeom>
            <a:solidFill>
              <a:srgbClr val="5C2D91"/>
            </a:solidFill>
            <a:ln>
              <a:noFill/>
            </a:ln>
          </p:spPr>
          <p:txBody>
            <a:bodyPr vert="horz" wrap="square" lIns="93260" tIns="46630" rIns="93260" bIns="4663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50769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36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24" name="Rectangle 6"/>
            <p:cNvSpPr>
              <a:spLocks noChangeArrowheads="1"/>
            </p:cNvSpPr>
            <p:nvPr/>
          </p:nvSpPr>
          <p:spPr bwMode="auto">
            <a:xfrm>
              <a:off x="4171379" y="4855122"/>
              <a:ext cx="3844789" cy="2002878"/>
            </a:xfrm>
            <a:prstGeom prst="rect">
              <a:avLst/>
            </a:prstGeom>
            <a:solidFill>
              <a:srgbClr val="5C2D91"/>
            </a:solidFill>
            <a:ln>
              <a:noFill/>
            </a:ln>
          </p:spPr>
          <p:txBody>
            <a:bodyPr vert="horz" wrap="square" lIns="93260" tIns="46630" rIns="93260" bIns="4663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50769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36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pic>
          <p:nvPicPr>
            <p:cNvPr id="4" name="Graphic 3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375122" y="4382219"/>
              <a:ext cx="3435148" cy="1606522"/>
            </a:xfrm>
            <a:prstGeom prst="rect">
              <a:avLst/>
            </a:prstGeom>
          </p:spPr>
        </p:pic>
      </p:grpSp>
      <p:grpSp>
        <p:nvGrpSpPr>
          <p:cNvPr id="2" name="Group 1"/>
          <p:cNvGrpSpPr/>
          <p:nvPr/>
        </p:nvGrpSpPr>
        <p:grpSpPr>
          <a:xfrm>
            <a:off x="212893" y="2489232"/>
            <a:ext cx="3930784" cy="4505292"/>
            <a:chOff x="207873" y="2440646"/>
            <a:chExt cx="3854060" cy="4417354"/>
          </a:xfrm>
        </p:grpSpPr>
        <p:grpSp>
          <p:nvGrpSpPr>
            <p:cNvPr id="335" name="Group 334"/>
            <p:cNvGrpSpPr/>
            <p:nvPr/>
          </p:nvGrpSpPr>
          <p:grpSpPr>
            <a:xfrm>
              <a:off x="215153" y="2440646"/>
              <a:ext cx="3846780" cy="4417354"/>
              <a:chOff x="51658" y="2437312"/>
              <a:chExt cx="2943160" cy="4417354"/>
            </a:xfrm>
            <a:gradFill flip="none" rotWithShape="1">
              <a:gsLst>
                <a:gs pos="0">
                  <a:srgbClr val="7849A2"/>
                </a:gs>
                <a:gs pos="100000">
                  <a:srgbClr val="682A7A"/>
                </a:gs>
              </a:gsLst>
              <a:lin ang="5400000" scaled="1"/>
              <a:tileRect/>
            </a:gradFill>
          </p:grpSpPr>
          <p:sp>
            <p:nvSpPr>
              <p:cNvPr id="336" name="Rectangle 335"/>
              <p:cNvSpPr/>
              <p:nvPr/>
            </p:nvSpPr>
            <p:spPr bwMode="auto">
              <a:xfrm>
                <a:off x="51658" y="2437992"/>
                <a:ext cx="2941637" cy="4416674"/>
              </a:xfrm>
              <a:prstGeom prst="rect">
                <a:avLst/>
              </a:prstGeom>
              <a:solidFill>
                <a:srgbClr val="7849A2"/>
              </a:solidFill>
              <a:ln w="10795" cap="flat" cmpd="sng" algn="ctr">
                <a:noFill/>
                <a:prstDash val="solid"/>
                <a:headEnd type="none" w="med" len="med"/>
                <a:tailEnd type="none" w="med" len="med"/>
              </a:ln>
              <a:effectLst/>
            </p:spPr>
            <p:txBody>
              <a:bodyPr vert="horz" wrap="square" lIns="93138" tIns="46568" rIns="93138" bIns="46568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31105" rtl="0" eaLnBrk="1" fontAlgn="base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38" b="0" i="0" u="none" strike="noStrike" kern="0" cap="none" spc="-51" normalizeH="0" baseline="0" noProof="0">
                  <a:ln>
                    <a:noFill/>
                  </a:ln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effectLst/>
                  <a:uLnTx/>
                  <a:uFillTx/>
                  <a:latin typeface="Segoe UI"/>
                  <a:ea typeface="+mn-ea"/>
                  <a:cs typeface="+mn-cs"/>
                </a:endParaRPr>
              </a:p>
            </p:txBody>
          </p:sp>
          <p:sp>
            <p:nvSpPr>
              <p:cNvPr id="337" name="TextBox 336"/>
              <p:cNvSpPr txBox="1"/>
              <p:nvPr/>
            </p:nvSpPr>
            <p:spPr>
              <a:xfrm>
                <a:off x="53181" y="2437312"/>
                <a:ext cx="2941637" cy="1148035"/>
              </a:xfrm>
              <a:prstGeom prst="rect">
                <a:avLst/>
              </a:prstGeom>
              <a:noFill/>
            </p:spPr>
            <p:txBody>
              <a:bodyPr wrap="square" lIns="146867" tIns="206720" rIns="146867" bIns="206720" rtlCol="0">
                <a:spAutoFit/>
              </a:bodyPr>
              <a:lstStyle/>
              <a:p>
                <a:pPr marL="0" marR="0" lvl="0" indent="0" algn="ctr" defTabSz="415871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r>
                  <a:rPr kumimoji="0" lang="en-US" sz="2040" b="0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Segoe UI"/>
                    <a:ea typeface="+mn-ea"/>
                    <a:cs typeface="Segoe UI Light"/>
                  </a:rPr>
                  <a:t>Build apps, games, and services for mobile, web, and cloud</a:t>
                </a:r>
              </a:p>
            </p:txBody>
          </p:sp>
        </p:grpSp>
        <p:sp>
          <p:nvSpPr>
            <p:cNvPr id="21" name="Freeform 5"/>
            <p:cNvSpPr>
              <a:spLocks/>
            </p:cNvSpPr>
            <p:nvPr/>
          </p:nvSpPr>
          <p:spPr bwMode="auto">
            <a:xfrm>
              <a:off x="207873" y="3683819"/>
              <a:ext cx="3852069" cy="1171301"/>
            </a:xfrm>
            <a:custGeom>
              <a:avLst/>
              <a:gdLst>
                <a:gd name="T0" fmla="*/ 0 w 2866"/>
                <a:gd name="T1" fmla="*/ 986 h 986"/>
                <a:gd name="T2" fmla="*/ 0 w 2866"/>
                <a:gd name="T3" fmla="*/ 126 h 986"/>
                <a:gd name="T4" fmla="*/ 142 w 2866"/>
                <a:gd name="T5" fmla="*/ 126 h 986"/>
                <a:gd name="T6" fmla="*/ 142 w 2866"/>
                <a:gd name="T7" fmla="*/ 223 h 986"/>
                <a:gd name="T8" fmla="*/ 243 w 2866"/>
                <a:gd name="T9" fmla="*/ 262 h 986"/>
                <a:gd name="T10" fmla="*/ 243 w 2866"/>
                <a:gd name="T11" fmla="*/ 374 h 986"/>
                <a:gd name="T12" fmla="*/ 282 w 2866"/>
                <a:gd name="T13" fmla="*/ 374 h 986"/>
                <a:gd name="T14" fmla="*/ 282 w 2866"/>
                <a:gd name="T15" fmla="*/ 728 h 986"/>
                <a:gd name="T16" fmla="*/ 447 w 2866"/>
                <a:gd name="T17" fmla="*/ 728 h 986"/>
                <a:gd name="T18" fmla="*/ 447 w 2866"/>
                <a:gd name="T19" fmla="*/ 0 h 986"/>
                <a:gd name="T20" fmla="*/ 829 w 2866"/>
                <a:gd name="T21" fmla="*/ 0 h 986"/>
                <a:gd name="T22" fmla="*/ 829 w 2866"/>
                <a:gd name="T23" fmla="*/ 771 h 986"/>
                <a:gd name="T24" fmla="*/ 876 w 2866"/>
                <a:gd name="T25" fmla="*/ 771 h 986"/>
                <a:gd name="T26" fmla="*/ 876 w 2866"/>
                <a:gd name="T27" fmla="*/ 249 h 986"/>
                <a:gd name="T28" fmla="*/ 1143 w 2866"/>
                <a:gd name="T29" fmla="*/ 249 h 986"/>
                <a:gd name="T30" fmla="*/ 1143 w 2866"/>
                <a:gd name="T31" fmla="*/ 17 h 986"/>
                <a:gd name="T32" fmla="*/ 1252 w 2866"/>
                <a:gd name="T33" fmla="*/ 17 h 986"/>
                <a:gd name="T34" fmla="*/ 1252 w 2866"/>
                <a:gd name="T35" fmla="*/ 443 h 986"/>
                <a:gd name="T36" fmla="*/ 1290 w 2866"/>
                <a:gd name="T37" fmla="*/ 462 h 986"/>
                <a:gd name="T38" fmla="*/ 1290 w 2866"/>
                <a:gd name="T39" fmla="*/ 152 h 986"/>
                <a:gd name="T40" fmla="*/ 1612 w 2866"/>
                <a:gd name="T41" fmla="*/ 152 h 986"/>
                <a:gd name="T42" fmla="*/ 1612 w 2866"/>
                <a:gd name="T43" fmla="*/ 584 h 986"/>
                <a:gd name="T44" fmla="*/ 1806 w 2866"/>
                <a:gd name="T45" fmla="*/ 584 h 986"/>
                <a:gd name="T46" fmla="*/ 1806 w 2866"/>
                <a:gd name="T47" fmla="*/ 801 h 986"/>
                <a:gd name="T48" fmla="*/ 1877 w 2866"/>
                <a:gd name="T49" fmla="*/ 801 h 986"/>
                <a:gd name="T50" fmla="*/ 1877 w 2866"/>
                <a:gd name="T51" fmla="*/ 335 h 986"/>
                <a:gd name="T52" fmla="*/ 2041 w 2866"/>
                <a:gd name="T53" fmla="*/ 335 h 986"/>
                <a:gd name="T54" fmla="*/ 2041 w 2866"/>
                <a:gd name="T55" fmla="*/ 501 h 986"/>
                <a:gd name="T56" fmla="*/ 2241 w 2866"/>
                <a:gd name="T57" fmla="*/ 501 h 986"/>
                <a:gd name="T58" fmla="*/ 2241 w 2866"/>
                <a:gd name="T59" fmla="*/ 299 h 986"/>
                <a:gd name="T60" fmla="*/ 2368 w 2866"/>
                <a:gd name="T61" fmla="*/ 299 h 986"/>
                <a:gd name="T62" fmla="*/ 2368 w 2866"/>
                <a:gd name="T63" fmla="*/ 230 h 986"/>
                <a:gd name="T64" fmla="*/ 2440 w 2866"/>
                <a:gd name="T65" fmla="*/ 230 h 986"/>
                <a:gd name="T66" fmla="*/ 2440 w 2866"/>
                <a:gd name="T67" fmla="*/ 122 h 986"/>
                <a:gd name="T68" fmla="*/ 2480 w 2866"/>
                <a:gd name="T69" fmla="*/ 122 h 986"/>
                <a:gd name="T70" fmla="*/ 2480 w 2866"/>
                <a:gd name="T71" fmla="*/ 231 h 986"/>
                <a:gd name="T72" fmla="*/ 2542 w 2866"/>
                <a:gd name="T73" fmla="*/ 231 h 986"/>
                <a:gd name="T74" fmla="*/ 2542 w 2866"/>
                <a:gd name="T75" fmla="*/ 301 h 986"/>
                <a:gd name="T76" fmla="*/ 2652 w 2866"/>
                <a:gd name="T77" fmla="*/ 301 h 986"/>
                <a:gd name="T78" fmla="*/ 2652 w 2866"/>
                <a:gd name="T79" fmla="*/ 725 h 986"/>
                <a:gd name="T80" fmla="*/ 2687 w 2866"/>
                <a:gd name="T81" fmla="*/ 708 h 986"/>
                <a:gd name="T82" fmla="*/ 2687 w 2866"/>
                <a:gd name="T83" fmla="*/ 361 h 986"/>
                <a:gd name="T84" fmla="*/ 2752 w 2866"/>
                <a:gd name="T85" fmla="*/ 361 h 986"/>
                <a:gd name="T86" fmla="*/ 2752 w 2866"/>
                <a:gd name="T87" fmla="*/ 811 h 986"/>
                <a:gd name="T88" fmla="*/ 2866 w 2866"/>
                <a:gd name="T89" fmla="*/ 864 h 986"/>
                <a:gd name="T90" fmla="*/ 2866 w 2866"/>
                <a:gd name="T91" fmla="*/ 985 h 986"/>
                <a:gd name="T92" fmla="*/ 0 w 2866"/>
                <a:gd name="T93" fmla="*/ 986 h 9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866" h="986">
                  <a:moveTo>
                    <a:pt x="0" y="986"/>
                  </a:moveTo>
                  <a:lnTo>
                    <a:pt x="0" y="126"/>
                  </a:lnTo>
                  <a:lnTo>
                    <a:pt x="142" y="126"/>
                  </a:lnTo>
                  <a:lnTo>
                    <a:pt x="142" y="223"/>
                  </a:lnTo>
                  <a:lnTo>
                    <a:pt x="243" y="262"/>
                  </a:lnTo>
                  <a:lnTo>
                    <a:pt x="243" y="374"/>
                  </a:lnTo>
                  <a:lnTo>
                    <a:pt x="282" y="374"/>
                  </a:lnTo>
                  <a:lnTo>
                    <a:pt x="282" y="728"/>
                  </a:lnTo>
                  <a:lnTo>
                    <a:pt x="447" y="728"/>
                  </a:lnTo>
                  <a:lnTo>
                    <a:pt x="447" y="0"/>
                  </a:lnTo>
                  <a:lnTo>
                    <a:pt x="829" y="0"/>
                  </a:lnTo>
                  <a:lnTo>
                    <a:pt x="829" y="771"/>
                  </a:lnTo>
                  <a:lnTo>
                    <a:pt x="876" y="771"/>
                  </a:lnTo>
                  <a:lnTo>
                    <a:pt x="876" y="249"/>
                  </a:lnTo>
                  <a:lnTo>
                    <a:pt x="1143" y="249"/>
                  </a:lnTo>
                  <a:lnTo>
                    <a:pt x="1143" y="17"/>
                  </a:lnTo>
                  <a:lnTo>
                    <a:pt x="1252" y="17"/>
                  </a:lnTo>
                  <a:lnTo>
                    <a:pt x="1252" y="443"/>
                  </a:lnTo>
                  <a:lnTo>
                    <a:pt x="1290" y="462"/>
                  </a:lnTo>
                  <a:lnTo>
                    <a:pt x="1290" y="152"/>
                  </a:lnTo>
                  <a:lnTo>
                    <a:pt x="1612" y="152"/>
                  </a:lnTo>
                  <a:lnTo>
                    <a:pt x="1612" y="584"/>
                  </a:lnTo>
                  <a:lnTo>
                    <a:pt x="1806" y="584"/>
                  </a:lnTo>
                  <a:lnTo>
                    <a:pt x="1806" y="801"/>
                  </a:lnTo>
                  <a:lnTo>
                    <a:pt x="1877" y="801"/>
                  </a:lnTo>
                  <a:lnTo>
                    <a:pt x="1877" y="335"/>
                  </a:lnTo>
                  <a:lnTo>
                    <a:pt x="2041" y="335"/>
                  </a:lnTo>
                  <a:lnTo>
                    <a:pt x="2041" y="501"/>
                  </a:lnTo>
                  <a:lnTo>
                    <a:pt x="2241" y="501"/>
                  </a:lnTo>
                  <a:lnTo>
                    <a:pt x="2241" y="299"/>
                  </a:lnTo>
                  <a:lnTo>
                    <a:pt x="2368" y="299"/>
                  </a:lnTo>
                  <a:lnTo>
                    <a:pt x="2368" y="230"/>
                  </a:lnTo>
                  <a:lnTo>
                    <a:pt x="2440" y="230"/>
                  </a:lnTo>
                  <a:lnTo>
                    <a:pt x="2440" y="122"/>
                  </a:lnTo>
                  <a:lnTo>
                    <a:pt x="2480" y="122"/>
                  </a:lnTo>
                  <a:lnTo>
                    <a:pt x="2480" y="231"/>
                  </a:lnTo>
                  <a:lnTo>
                    <a:pt x="2542" y="231"/>
                  </a:lnTo>
                  <a:lnTo>
                    <a:pt x="2542" y="301"/>
                  </a:lnTo>
                  <a:lnTo>
                    <a:pt x="2652" y="301"/>
                  </a:lnTo>
                  <a:lnTo>
                    <a:pt x="2652" y="725"/>
                  </a:lnTo>
                  <a:lnTo>
                    <a:pt x="2687" y="708"/>
                  </a:lnTo>
                  <a:lnTo>
                    <a:pt x="2687" y="361"/>
                  </a:lnTo>
                  <a:lnTo>
                    <a:pt x="2752" y="361"/>
                  </a:lnTo>
                  <a:lnTo>
                    <a:pt x="2752" y="811"/>
                  </a:lnTo>
                  <a:lnTo>
                    <a:pt x="2866" y="864"/>
                  </a:lnTo>
                  <a:lnTo>
                    <a:pt x="2866" y="985"/>
                  </a:lnTo>
                  <a:lnTo>
                    <a:pt x="0" y="986"/>
                  </a:lnTo>
                  <a:close/>
                </a:path>
              </a:pathLst>
            </a:custGeom>
            <a:solidFill>
              <a:srgbClr val="5C2D91"/>
            </a:solidFill>
            <a:ln>
              <a:noFill/>
            </a:ln>
          </p:spPr>
          <p:txBody>
            <a:bodyPr vert="horz" wrap="square" lIns="93260" tIns="46630" rIns="93260" bIns="4663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50769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36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22" name="Rectangle 6"/>
            <p:cNvSpPr>
              <a:spLocks noChangeArrowheads="1"/>
            </p:cNvSpPr>
            <p:nvPr/>
          </p:nvSpPr>
          <p:spPr bwMode="auto">
            <a:xfrm>
              <a:off x="209461" y="4855121"/>
              <a:ext cx="3851048" cy="2002878"/>
            </a:xfrm>
            <a:prstGeom prst="rect">
              <a:avLst/>
            </a:prstGeom>
            <a:solidFill>
              <a:srgbClr val="5C2D91"/>
            </a:solidFill>
            <a:ln>
              <a:noFill/>
            </a:ln>
          </p:spPr>
          <p:txBody>
            <a:bodyPr vert="horz" wrap="square" lIns="93260" tIns="46630" rIns="93260" bIns="4663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50769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36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87111" y="3744701"/>
              <a:ext cx="2915399" cy="2611184"/>
            </a:xfrm>
            <a:prstGeom prst="rect">
              <a:avLst/>
            </a:prstGeom>
          </p:spPr>
        </p:pic>
      </p:grpSp>
      <p:grpSp>
        <p:nvGrpSpPr>
          <p:cNvPr id="6" name="Group 5"/>
          <p:cNvGrpSpPr/>
          <p:nvPr/>
        </p:nvGrpSpPr>
        <p:grpSpPr>
          <a:xfrm>
            <a:off x="8250122" y="2489232"/>
            <a:ext cx="3949940" cy="4505292"/>
            <a:chOff x="8088225" y="2440646"/>
            <a:chExt cx="3872842" cy="4417354"/>
          </a:xfrm>
        </p:grpSpPr>
        <p:grpSp>
          <p:nvGrpSpPr>
            <p:cNvPr id="339" name="Group 338"/>
            <p:cNvGrpSpPr/>
            <p:nvPr/>
          </p:nvGrpSpPr>
          <p:grpSpPr>
            <a:xfrm>
              <a:off x="8116277" y="2440646"/>
              <a:ext cx="3844790" cy="4417354"/>
              <a:chOff x="3101181" y="2437312"/>
              <a:chExt cx="2941637" cy="4417354"/>
            </a:xfrm>
            <a:gradFill>
              <a:gsLst>
                <a:gs pos="0">
                  <a:srgbClr val="7849A2"/>
                </a:gs>
                <a:gs pos="100000">
                  <a:srgbClr val="682A7A"/>
                </a:gs>
              </a:gsLst>
              <a:lin ang="5400000" scaled="1"/>
            </a:gradFill>
          </p:grpSpPr>
          <p:sp>
            <p:nvSpPr>
              <p:cNvPr id="340" name="Rectangle 339"/>
              <p:cNvSpPr/>
              <p:nvPr/>
            </p:nvSpPr>
            <p:spPr bwMode="auto">
              <a:xfrm>
                <a:off x="3101181" y="2437992"/>
                <a:ext cx="2941637" cy="4416674"/>
              </a:xfrm>
              <a:prstGeom prst="rect">
                <a:avLst/>
              </a:prstGeom>
              <a:grpFill/>
              <a:ln w="10795" cap="flat" cmpd="sng" algn="ctr">
                <a:noFill/>
                <a:prstDash val="solid"/>
                <a:headEnd type="none" w="med" len="med"/>
                <a:tailEnd type="none" w="med" len="med"/>
              </a:ln>
              <a:effectLst/>
            </p:spPr>
            <p:txBody>
              <a:bodyPr vert="horz" wrap="square" lIns="93138" tIns="46568" rIns="93138" bIns="46568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31105" rtl="0" eaLnBrk="1" fontAlgn="base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38" b="0" i="0" u="none" strike="noStrike" kern="0" cap="none" spc="-51" normalizeH="0" baseline="0" noProof="0">
                  <a:ln>
                    <a:noFill/>
                  </a:ln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effectLst/>
                  <a:uLnTx/>
                  <a:uFillTx/>
                  <a:latin typeface="Segoe UI"/>
                  <a:ea typeface="+mn-ea"/>
                  <a:cs typeface="+mn-cs"/>
                </a:endParaRPr>
              </a:p>
            </p:txBody>
          </p:sp>
          <p:sp>
            <p:nvSpPr>
              <p:cNvPr id="341" name="TextBox 340"/>
              <p:cNvSpPr txBox="1"/>
              <p:nvPr/>
            </p:nvSpPr>
            <p:spPr>
              <a:xfrm>
                <a:off x="3101181" y="2437312"/>
                <a:ext cx="2941637" cy="1113834"/>
              </a:xfrm>
              <a:prstGeom prst="rect">
                <a:avLst/>
              </a:prstGeom>
              <a:noFill/>
            </p:spPr>
            <p:txBody>
              <a:bodyPr wrap="square" lIns="146867" tIns="206720" rIns="146867" bIns="206720" rtlCol="0">
                <a:spAutoFit/>
              </a:bodyPr>
              <a:lstStyle/>
              <a:p>
                <a:pPr marL="0" marR="0" lvl="0" indent="0" algn="ctr" defTabSz="415871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r>
                  <a:rPr kumimoji="0" lang="en-US" sz="2040" b="0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Segoe UI"/>
                    <a:ea typeface="+mn-ea"/>
                    <a:cs typeface="Segoe UI Light"/>
                  </a:rPr>
                  <a:t>An IDE natively designed</a:t>
                </a:r>
              </a:p>
              <a:p>
                <a:pPr marL="0" marR="0" lvl="0" indent="0" algn="ctr" defTabSz="415871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r>
                  <a:rPr kumimoji="0" lang="en-US" sz="2040" b="0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Segoe UI"/>
                    <a:ea typeface="+mn-ea"/>
                    <a:cs typeface="Segoe UI Light"/>
                  </a:rPr>
                  <a:t>for the Mac</a:t>
                </a:r>
              </a:p>
            </p:txBody>
          </p:sp>
        </p:grpSp>
        <p:sp>
          <p:nvSpPr>
            <p:cNvPr id="25" name="Freeform 5"/>
            <p:cNvSpPr>
              <a:spLocks/>
            </p:cNvSpPr>
            <p:nvPr/>
          </p:nvSpPr>
          <p:spPr bwMode="auto">
            <a:xfrm>
              <a:off x="8088225" y="3683818"/>
              <a:ext cx="3872280" cy="1171301"/>
            </a:xfrm>
            <a:custGeom>
              <a:avLst/>
              <a:gdLst>
                <a:gd name="T0" fmla="*/ 0 w 2866"/>
                <a:gd name="T1" fmla="*/ 986 h 986"/>
                <a:gd name="T2" fmla="*/ 0 w 2866"/>
                <a:gd name="T3" fmla="*/ 126 h 986"/>
                <a:gd name="T4" fmla="*/ 142 w 2866"/>
                <a:gd name="T5" fmla="*/ 126 h 986"/>
                <a:gd name="T6" fmla="*/ 142 w 2866"/>
                <a:gd name="T7" fmla="*/ 223 h 986"/>
                <a:gd name="T8" fmla="*/ 243 w 2866"/>
                <a:gd name="T9" fmla="*/ 262 h 986"/>
                <a:gd name="T10" fmla="*/ 243 w 2866"/>
                <a:gd name="T11" fmla="*/ 374 h 986"/>
                <a:gd name="T12" fmla="*/ 282 w 2866"/>
                <a:gd name="T13" fmla="*/ 374 h 986"/>
                <a:gd name="T14" fmla="*/ 282 w 2866"/>
                <a:gd name="T15" fmla="*/ 728 h 986"/>
                <a:gd name="T16" fmla="*/ 447 w 2866"/>
                <a:gd name="T17" fmla="*/ 728 h 986"/>
                <a:gd name="T18" fmla="*/ 447 w 2866"/>
                <a:gd name="T19" fmla="*/ 0 h 986"/>
                <a:gd name="T20" fmla="*/ 829 w 2866"/>
                <a:gd name="T21" fmla="*/ 0 h 986"/>
                <a:gd name="T22" fmla="*/ 829 w 2866"/>
                <a:gd name="T23" fmla="*/ 771 h 986"/>
                <a:gd name="T24" fmla="*/ 876 w 2866"/>
                <a:gd name="T25" fmla="*/ 771 h 986"/>
                <a:gd name="T26" fmla="*/ 876 w 2866"/>
                <a:gd name="T27" fmla="*/ 249 h 986"/>
                <a:gd name="T28" fmla="*/ 1143 w 2866"/>
                <a:gd name="T29" fmla="*/ 249 h 986"/>
                <a:gd name="T30" fmla="*/ 1143 w 2866"/>
                <a:gd name="T31" fmla="*/ 17 h 986"/>
                <a:gd name="T32" fmla="*/ 1252 w 2866"/>
                <a:gd name="T33" fmla="*/ 17 h 986"/>
                <a:gd name="T34" fmla="*/ 1252 w 2866"/>
                <a:gd name="T35" fmla="*/ 443 h 986"/>
                <a:gd name="T36" fmla="*/ 1290 w 2866"/>
                <a:gd name="T37" fmla="*/ 462 h 986"/>
                <a:gd name="T38" fmla="*/ 1290 w 2866"/>
                <a:gd name="T39" fmla="*/ 152 h 986"/>
                <a:gd name="T40" fmla="*/ 1612 w 2866"/>
                <a:gd name="T41" fmla="*/ 152 h 986"/>
                <a:gd name="T42" fmla="*/ 1612 w 2866"/>
                <a:gd name="T43" fmla="*/ 584 h 986"/>
                <a:gd name="T44" fmla="*/ 1806 w 2866"/>
                <a:gd name="T45" fmla="*/ 584 h 986"/>
                <a:gd name="T46" fmla="*/ 1806 w 2866"/>
                <a:gd name="T47" fmla="*/ 801 h 986"/>
                <a:gd name="T48" fmla="*/ 1877 w 2866"/>
                <a:gd name="T49" fmla="*/ 801 h 986"/>
                <a:gd name="T50" fmla="*/ 1877 w 2866"/>
                <a:gd name="T51" fmla="*/ 335 h 986"/>
                <a:gd name="T52" fmla="*/ 2041 w 2866"/>
                <a:gd name="T53" fmla="*/ 335 h 986"/>
                <a:gd name="T54" fmla="*/ 2041 w 2866"/>
                <a:gd name="T55" fmla="*/ 501 h 986"/>
                <a:gd name="T56" fmla="*/ 2241 w 2866"/>
                <a:gd name="T57" fmla="*/ 501 h 986"/>
                <a:gd name="T58" fmla="*/ 2241 w 2866"/>
                <a:gd name="T59" fmla="*/ 299 h 986"/>
                <a:gd name="T60" fmla="*/ 2368 w 2866"/>
                <a:gd name="T61" fmla="*/ 299 h 986"/>
                <a:gd name="T62" fmla="*/ 2368 w 2866"/>
                <a:gd name="T63" fmla="*/ 230 h 986"/>
                <a:gd name="T64" fmla="*/ 2440 w 2866"/>
                <a:gd name="T65" fmla="*/ 230 h 986"/>
                <a:gd name="T66" fmla="*/ 2440 w 2866"/>
                <a:gd name="T67" fmla="*/ 122 h 986"/>
                <a:gd name="T68" fmla="*/ 2480 w 2866"/>
                <a:gd name="T69" fmla="*/ 122 h 986"/>
                <a:gd name="T70" fmla="*/ 2480 w 2866"/>
                <a:gd name="T71" fmla="*/ 231 h 986"/>
                <a:gd name="T72" fmla="*/ 2542 w 2866"/>
                <a:gd name="T73" fmla="*/ 231 h 986"/>
                <a:gd name="T74" fmla="*/ 2542 w 2866"/>
                <a:gd name="T75" fmla="*/ 301 h 986"/>
                <a:gd name="T76" fmla="*/ 2652 w 2866"/>
                <a:gd name="T77" fmla="*/ 301 h 986"/>
                <a:gd name="T78" fmla="*/ 2652 w 2866"/>
                <a:gd name="T79" fmla="*/ 725 h 986"/>
                <a:gd name="T80" fmla="*/ 2687 w 2866"/>
                <a:gd name="T81" fmla="*/ 708 h 986"/>
                <a:gd name="T82" fmla="*/ 2687 w 2866"/>
                <a:gd name="T83" fmla="*/ 361 h 986"/>
                <a:gd name="T84" fmla="*/ 2752 w 2866"/>
                <a:gd name="T85" fmla="*/ 361 h 986"/>
                <a:gd name="T86" fmla="*/ 2752 w 2866"/>
                <a:gd name="T87" fmla="*/ 811 h 986"/>
                <a:gd name="T88" fmla="*/ 2866 w 2866"/>
                <a:gd name="T89" fmla="*/ 864 h 986"/>
                <a:gd name="T90" fmla="*/ 2866 w 2866"/>
                <a:gd name="T91" fmla="*/ 985 h 986"/>
                <a:gd name="T92" fmla="*/ 0 w 2866"/>
                <a:gd name="T93" fmla="*/ 986 h 9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866" h="986">
                  <a:moveTo>
                    <a:pt x="0" y="986"/>
                  </a:moveTo>
                  <a:lnTo>
                    <a:pt x="0" y="126"/>
                  </a:lnTo>
                  <a:lnTo>
                    <a:pt x="142" y="126"/>
                  </a:lnTo>
                  <a:lnTo>
                    <a:pt x="142" y="223"/>
                  </a:lnTo>
                  <a:lnTo>
                    <a:pt x="243" y="262"/>
                  </a:lnTo>
                  <a:lnTo>
                    <a:pt x="243" y="374"/>
                  </a:lnTo>
                  <a:lnTo>
                    <a:pt x="282" y="374"/>
                  </a:lnTo>
                  <a:lnTo>
                    <a:pt x="282" y="728"/>
                  </a:lnTo>
                  <a:lnTo>
                    <a:pt x="447" y="728"/>
                  </a:lnTo>
                  <a:lnTo>
                    <a:pt x="447" y="0"/>
                  </a:lnTo>
                  <a:lnTo>
                    <a:pt x="829" y="0"/>
                  </a:lnTo>
                  <a:lnTo>
                    <a:pt x="829" y="771"/>
                  </a:lnTo>
                  <a:lnTo>
                    <a:pt x="876" y="771"/>
                  </a:lnTo>
                  <a:lnTo>
                    <a:pt x="876" y="249"/>
                  </a:lnTo>
                  <a:lnTo>
                    <a:pt x="1143" y="249"/>
                  </a:lnTo>
                  <a:lnTo>
                    <a:pt x="1143" y="17"/>
                  </a:lnTo>
                  <a:lnTo>
                    <a:pt x="1252" y="17"/>
                  </a:lnTo>
                  <a:lnTo>
                    <a:pt x="1252" y="443"/>
                  </a:lnTo>
                  <a:lnTo>
                    <a:pt x="1290" y="462"/>
                  </a:lnTo>
                  <a:lnTo>
                    <a:pt x="1290" y="152"/>
                  </a:lnTo>
                  <a:lnTo>
                    <a:pt x="1612" y="152"/>
                  </a:lnTo>
                  <a:lnTo>
                    <a:pt x="1612" y="584"/>
                  </a:lnTo>
                  <a:lnTo>
                    <a:pt x="1806" y="584"/>
                  </a:lnTo>
                  <a:lnTo>
                    <a:pt x="1806" y="801"/>
                  </a:lnTo>
                  <a:lnTo>
                    <a:pt x="1877" y="801"/>
                  </a:lnTo>
                  <a:lnTo>
                    <a:pt x="1877" y="335"/>
                  </a:lnTo>
                  <a:lnTo>
                    <a:pt x="2041" y="335"/>
                  </a:lnTo>
                  <a:lnTo>
                    <a:pt x="2041" y="501"/>
                  </a:lnTo>
                  <a:lnTo>
                    <a:pt x="2241" y="501"/>
                  </a:lnTo>
                  <a:lnTo>
                    <a:pt x="2241" y="299"/>
                  </a:lnTo>
                  <a:lnTo>
                    <a:pt x="2368" y="299"/>
                  </a:lnTo>
                  <a:lnTo>
                    <a:pt x="2368" y="230"/>
                  </a:lnTo>
                  <a:lnTo>
                    <a:pt x="2440" y="230"/>
                  </a:lnTo>
                  <a:lnTo>
                    <a:pt x="2440" y="122"/>
                  </a:lnTo>
                  <a:lnTo>
                    <a:pt x="2480" y="122"/>
                  </a:lnTo>
                  <a:lnTo>
                    <a:pt x="2480" y="231"/>
                  </a:lnTo>
                  <a:lnTo>
                    <a:pt x="2542" y="231"/>
                  </a:lnTo>
                  <a:lnTo>
                    <a:pt x="2542" y="301"/>
                  </a:lnTo>
                  <a:lnTo>
                    <a:pt x="2652" y="301"/>
                  </a:lnTo>
                  <a:lnTo>
                    <a:pt x="2652" y="725"/>
                  </a:lnTo>
                  <a:lnTo>
                    <a:pt x="2687" y="708"/>
                  </a:lnTo>
                  <a:lnTo>
                    <a:pt x="2687" y="361"/>
                  </a:lnTo>
                  <a:lnTo>
                    <a:pt x="2752" y="361"/>
                  </a:lnTo>
                  <a:lnTo>
                    <a:pt x="2752" y="811"/>
                  </a:lnTo>
                  <a:lnTo>
                    <a:pt x="2866" y="864"/>
                  </a:lnTo>
                  <a:lnTo>
                    <a:pt x="2866" y="985"/>
                  </a:lnTo>
                  <a:lnTo>
                    <a:pt x="0" y="986"/>
                  </a:lnTo>
                  <a:close/>
                </a:path>
              </a:pathLst>
            </a:custGeom>
            <a:solidFill>
              <a:srgbClr val="5C2D91"/>
            </a:solidFill>
            <a:ln>
              <a:noFill/>
            </a:ln>
          </p:spPr>
          <p:txBody>
            <a:bodyPr vert="horz" wrap="square" lIns="93260" tIns="46630" rIns="93260" bIns="4663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50769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36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26" name="Rectangle 6"/>
            <p:cNvSpPr>
              <a:spLocks noChangeArrowheads="1"/>
            </p:cNvSpPr>
            <p:nvPr/>
          </p:nvSpPr>
          <p:spPr bwMode="auto">
            <a:xfrm>
              <a:off x="8089813" y="4855120"/>
              <a:ext cx="3871254" cy="2002878"/>
            </a:xfrm>
            <a:prstGeom prst="rect">
              <a:avLst/>
            </a:prstGeom>
            <a:solidFill>
              <a:srgbClr val="5C2D91"/>
            </a:solidFill>
            <a:ln>
              <a:noFill/>
            </a:ln>
          </p:spPr>
          <p:txBody>
            <a:bodyPr vert="horz" wrap="square" lIns="93260" tIns="46630" rIns="93260" bIns="4663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50769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36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pic>
          <p:nvPicPr>
            <p:cNvPr id="7" name="Picture 6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018390" y="3744701"/>
              <a:ext cx="2040564" cy="256554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6099882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Visual Studio for Mac</a:t>
            </a:r>
          </a:p>
        </p:txBody>
      </p:sp>
    </p:spTree>
    <p:extLst>
      <p:ext uri="{BB962C8B-B14F-4D97-AF65-F5344CB8AC3E}">
        <p14:creationId xmlns:p14="http://schemas.microsoft.com/office/powerpoint/2010/main" val="19316323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Visual Studio for Mac is made of Extensions</a:t>
            </a:r>
          </a:p>
        </p:txBody>
      </p:sp>
      <p:sp>
        <p:nvSpPr>
          <p:cNvPr id="5" name="Rectangle 4"/>
          <p:cNvSpPr/>
          <p:nvPr/>
        </p:nvSpPr>
        <p:spPr bwMode="auto">
          <a:xfrm>
            <a:off x="2193520" y="4959351"/>
            <a:ext cx="8576079" cy="762000"/>
          </a:xfrm>
          <a:prstGeom prst="rect">
            <a:avLst/>
          </a:prstGeom>
          <a:solidFill>
            <a:schemeClr val="accent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32472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latin typeface="Segoe UI Semilight"/>
                <a:ea typeface="Segoe UI" pitchFamily="34" charset="0"/>
                <a:cs typeface="Segoe UI" pitchFamily="34" charset="0"/>
              </a:rPr>
              <a:t>Shell</a:t>
            </a:r>
            <a:endParaRPr kumimoji="0" lang="en-US" sz="2400" b="0" i="0" u="none" strike="noStrike" kern="1200" cap="none" spc="0" normalizeH="0" baseline="0" noProof="0" dirty="0" err="1">
              <a:ln>
                <a:noFill/>
              </a:ln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ffectLst/>
              <a:uLnTx/>
              <a:uFillTx/>
              <a:latin typeface="Segoe UI Semilight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6" name="Rectangle 5"/>
          <p:cNvSpPr/>
          <p:nvPr/>
        </p:nvSpPr>
        <p:spPr bwMode="auto">
          <a:xfrm>
            <a:off x="2193521" y="3632200"/>
            <a:ext cx="2734079" cy="762000"/>
          </a:xfrm>
          <a:prstGeom prst="rect">
            <a:avLst/>
          </a:prstGeom>
          <a:solidFill>
            <a:schemeClr val="accent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32472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latin typeface="Segoe UI Semilight"/>
                <a:ea typeface="Segoe UI" pitchFamily="34" charset="0"/>
                <a:cs typeface="Segoe UI" pitchFamily="34" charset="0"/>
              </a:rPr>
              <a:t>Editor</a:t>
            </a:r>
          </a:p>
        </p:txBody>
      </p:sp>
      <p:sp>
        <p:nvSpPr>
          <p:cNvPr id="7" name="Rectangle 6"/>
          <p:cNvSpPr/>
          <p:nvPr/>
        </p:nvSpPr>
        <p:spPr bwMode="auto">
          <a:xfrm>
            <a:off x="5114521" y="3632200"/>
            <a:ext cx="2734079" cy="762000"/>
          </a:xfrm>
          <a:prstGeom prst="rect">
            <a:avLst/>
          </a:prstGeom>
          <a:solidFill>
            <a:schemeClr val="accent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32472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latin typeface="Segoe UI Semilight"/>
                <a:ea typeface="Segoe UI" pitchFamily="34" charset="0"/>
                <a:cs typeface="Segoe UI" pitchFamily="34" charset="0"/>
              </a:rPr>
              <a:t>Roslyn</a:t>
            </a:r>
          </a:p>
        </p:txBody>
      </p:sp>
      <p:sp>
        <p:nvSpPr>
          <p:cNvPr id="8" name="Rectangle 7"/>
          <p:cNvSpPr/>
          <p:nvPr/>
        </p:nvSpPr>
        <p:spPr bwMode="auto">
          <a:xfrm>
            <a:off x="8035521" y="3632200"/>
            <a:ext cx="2734079" cy="762000"/>
          </a:xfrm>
          <a:prstGeom prst="rect">
            <a:avLst/>
          </a:prstGeom>
          <a:solidFill>
            <a:schemeClr val="accent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32472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latin typeface="Segoe UI Semilight"/>
                <a:ea typeface="Segoe UI" pitchFamily="34" charset="0"/>
                <a:cs typeface="Segoe UI" pitchFamily="34" charset="0"/>
              </a:rPr>
              <a:t>Source Control</a:t>
            </a:r>
          </a:p>
        </p:txBody>
      </p:sp>
      <p:sp>
        <p:nvSpPr>
          <p:cNvPr id="9" name="Rectangle 8"/>
          <p:cNvSpPr/>
          <p:nvPr/>
        </p:nvSpPr>
        <p:spPr bwMode="auto">
          <a:xfrm>
            <a:off x="2193520" y="2540000"/>
            <a:ext cx="2734079" cy="762000"/>
          </a:xfrm>
          <a:prstGeom prst="rect">
            <a:avLst/>
          </a:prstGeom>
          <a:solidFill>
            <a:schemeClr val="accent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32472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latin typeface="Segoe UI Semilight"/>
                <a:ea typeface="Segoe UI" pitchFamily="34" charset="0"/>
                <a:cs typeface="Segoe UI" pitchFamily="34" charset="0"/>
              </a:rPr>
              <a:t>Andoird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ffectLst/>
              <a:uLnTx/>
              <a:uFillTx/>
              <a:latin typeface="Segoe UI Semilight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10" name="Rectangle 9"/>
          <p:cNvSpPr/>
          <p:nvPr/>
        </p:nvSpPr>
        <p:spPr bwMode="auto">
          <a:xfrm>
            <a:off x="5114521" y="2540000"/>
            <a:ext cx="2734079" cy="762000"/>
          </a:xfrm>
          <a:prstGeom prst="rect">
            <a:avLst/>
          </a:prstGeom>
          <a:solidFill>
            <a:schemeClr val="accent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32472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latin typeface="Segoe UI Semilight"/>
                <a:ea typeface="Segoe UI" pitchFamily="34" charset="0"/>
                <a:cs typeface="Segoe UI" pitchFamily="34" charset="0"/>
              </a:rPr>
              <a:t>iOS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ffectLst/>
              <a:uLnTx/>
              <a:uFillTx/>
              <a:latin typeface="Segoe UI Semilight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11" name="Rectangle 10"/>
          <p:cNvSpPr/>
          <p:nvPr/>
        </p:nvSpPr>
        <p:spPr bwMode="auto">
          <a:xfrm>
            <a:off x="8035521" y="2540000"/>
            <a:ext cx="2734079" cy="762000"/>
          </a:xfrm>
          <a:prstGeom prst="rect">
            <a:avLst/>
          </a:prstGeom>
          <a:solidFill>
            <a:schemeClr val="accent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32472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latin typeface="Segoe UI Semilight"/>
                <a:ea typeface="Segoe UI" pitchFamily="34" charset="0"/>
                <a:cs typeface="Segoe UI" pitchFamily="34" charset="0"/>
              </a:rPr>
              <a:t>.NET Core</a:t>
            </a:r>
          </a:p>
        </p:txBody>
      </p:sp>
      <p:sp>
        <p:nvSpPr>
          <p:cNvPr id="12" name="Rectangle 11"/>
          <p:cNvSpPr/>
          <p:nvPr/>
        </p:nvSpPr>
        <p:spPr bwMode="auto">
          <a:xfrm>
            <a:off x="2193520" y="5816600"/>
            <a:ext cx="4410480" cy="762000"/>
          </a:xfrm>
          <a:prstGeom prst="rect">
            <a:avLst/>
          </a:prstGeom>
          <a:solidFill>
            <a:schemeClr val="accent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32472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latin typeface="Segoe UI Semilight"/>
                <a:ea typeface="Segoe UI" pitchFamily="34" charset="0"/>
                <a:cs typeface="Segoe UI" pitchFamily="34" charset="0"/>
              </a:rPr>
              <a:t>Cocoa UI</a:t>
            </a:r>
          </a:p>
        </p:txBody>
      </p:sp>
      <p:sp>
        <p:nvSpPr>
          <p:cNvPr id="13" name="Rectangle 12"/>
          <p:cNvSpPr/>
          <p:nvPr/>
        </p:nvSpPr>
        <p:spPr bwMode="auto">
          <a:xfrm>
            <a:off x="6908801" y="5816600"/>
            <a:ext cx="3860798" cy="762000"/>
          </a:xfrm>
          <a:prstGeom prst="rect">
            <a:avLst/>
          </a:prstGeom>
          <a:solidFill>
            <a:schemeClr val="accent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32472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latin typeface="Segoe UI Semilight"/>
                <a:ea typeface="Segoe UI" pitchFamily="34" charset="0"/>
                <a:cs typeface="Segoe UI" pitchFamily="34" charset="0"/>
              </a:rPr>
              <a:t>Gtk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ffectLst/>
              <a:uLnTx/>
              <a:uFillTx/>
              <a:latin typeface="Segoe UI Semilight"/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410391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Client Development</a:t>
            </a:r>
          </a:p>
        </p:txBody>
      </p:sp>
    </p:spTree>
    <p:extLst>
      <p:ext uri="{BB962C8B-B14F-4D97-AF65-F5344CB8AC3E}">
        <p14:creationId xmlns:p14="http://schemas.microsoft.com/office/powerpoint/2010/main" val="4287441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Native Clients—Mobile, Mac and Windows</a:t>
            </a:r>
          </a:p>
        </p:txBody>
      </p:sp>
      <p:sp>
        <p:nvSpPr>
          <p:cNvPr id="21" name="Text Placeholder 20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/>
              <a:t>.NET goes to every single client platform</a:t>
            </a:r>
          </a:p>
          <a:p>
            <a:endParaRPr lang="en-US"/>
          </a:p>
          <a:p>
            <a:endParaRPr lang="en-US"/>
          </a:p>
        </p:txBody>
      </p:sp>
      <p:sp>
        <p:nvSpPr>
          <p:cNvPr id="24" name="Rectangle 23"/>
          <p:cNvSpPr/>
          <p:nvPr/>
        </p:nvSpPr>
        <p:spPr bwMode="auto">
          <a:xfrm>
            <a:off x="800098" y="4319196"/>
            <a:ext cx="10809515" cy="1821649"/>
          </a:xfrm>
          <a:prstGeom prst="rect">
            <a:avLst/>
          </a:prstGeom>
          <a:solidFill>
            <a:srgbClr val="505050">
              <a:alpha val="49000"/>
            </a:srgb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lIns="91402" tIns="91402" rIns="34280" bIns="91440" rtlCol="0" anchor="ctr" anchorCtr="0"/>
          <a:lstStyle/>
          <a:p>
            <a:pPr marL="0" marR="0" lvl="0" indent="0" algn="ctr" defTabSz="93213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+mn-ea"/>
                <a:cs typeface="+mn-cs"/>
              </a:rPr>
              <a:t>Shared C# Logic</a:t>
            </a:r>
          </a:p>
        </p:txBody>
      </p:sp>
      <p:grpSp>
        <p:nvGrpSpPr>
          <p:cNvPr id="15" name="Group 14"/>
          <p:cNvGrpSpPr/>
          <p:nvPr/>
        </p:nvGrpSpPr>
        <p:grpSpPr>
          <a:xfrm>
            <a:off x="854172" y="2745425"/>
            <a:ext cx="10701366" cy="1234137"/>
            <a:chOff x="871904" y="2745425"/>
            <a:chExt cx="10701366" cy="1234137"/>
          </a:xfrm>
        </p:grpSpPr>
        <p:grpSp>
          <p:nvGrpSpPr>
            <p:cNvPr id="8" name="Group 7"/>
            <p:cNvGrpSpPr/>
            <p:nvPr/>
          </p:nvGrpSpPr>
          <p:grpSpPr>
            <a:xfrm>
              <a:off x="871904" y="2750023"/>
              <a:ext cx="1136510" cy="1229539"/>
              <a:chOff x="871904" y="2750023"/>
              <a:chExt cx="1136510" cy="1229539"/>
            </a:xfrm>
          </p:grpSpPr>
          <p:sp>
            <p:nvSpPr>
              <p:cNvPr id="29" name="TextBox 28"/>
              <p:cNvSpPr txBox="1"/>
              <p:nvPr/>
            </p:nvSpPr>
            <p:spPr>
              <a:xfrm>
                <a:off x="871904" y="3495839"/>
                <a:ext cx="1136510" cy="483723"/>
              </a:xfrm>
              <a:prstGeom prst="rect">
                <a:avLst/>
              </a:prstGeom>
              <a:noFill/>
            </p:spPr>
            <p:txBody>
              <a:bodyPr wrap="square" lIns="182802" tIns="146241" rIns="182802" bIns="146241" rtlCol="0">
                <a:spAutoFit/>
              </a:bodyPr>
              <a:lstStyle/>
              <a:p>
                <a:pPr marL="0" marR="0" lvl="0" indent="0" algn="ctr" defTabSz="932133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224" b="0" i="0" u="none" strike="noStrike" kern="1200" cap="none" spc="0" normalizeH="0" baseline="0" noProof="0">
                    <a:ln>
                      <a:noFill/>
                    </a:ln>
                    <a:solidFill>
                      <a:srgbClr val="505050"/>
                    </a:solidFill>
                    <a:effectLst/>
                    <a:uLnTx/>
                    <a:uFillTx/>
                    <a:latin typeface="Segoe UI Semilight"/>
                    <a:ea typeface="+mn-ea"/>
                    <a:cs typeface="+mn-cs"/>
                  </a:rPr>
                  <a:t>Android C#</a:t>
                </a:r>
              </a:p>
            </p:txBody>
          </p:sp>
          <p:pic>
            <p:nvPicPr>
              <p:cNvPr id="36" name="Picture 35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19027" y="2750023"/>
                <a:ext cx="842264" cy="842264"/>
              </a:xfrm>
              <a:prstGeom prst="rect">
                <a:avLst/>
              </a:prstGeom>
            </p:spPr>
          </p:pic>
        </p:grpSp>
        <p:grpSp>
          <p:nvGrpSpPr>
            <p:cNvPr id="10" name="Group 9"/>
            <p:cNvGrpSpPr/>
            <p:nvPr/>
          </p:nvGrpSpPr>
          <p:grpSpPr>
            <a:xfrm>
              <a:off x="4330143" y="2745425"/>
              <a:ext cx="863376" cy="1234137"/>
              <a:chOff x="4247467" y="2745425"/>
              <a:chExt cx="863376" cy="1234137"/>
            </a:xfrm>
          </p:grpSpPr>
          <p:sp>
            <p:nvSpPr>
              <p:cNvPr id="48" name="TextBox 47"/>
              <p:cNvSpPr txBox="1"/>
              <p:nvPr/>
            </p:nvSpPr>
            <p:spPr>
              <a:xfrm>
                <a:off x="4247467" y="3495839"/>
                <a:ext cx="863376" cy="483723"/>
              </a:xfrm>
              <a:prstGeom prst="rect">
                <a:avLst/>
              </a:prstGeom>
              <a:noFill/>
            </p:spPr>
            <p:txBody>
              <a:bodyPr wrap="square" lIns="182802" tIns="146241" rIns="182802" bIns="146241" rtlCol="0">
                <a:spAutoFit/>
              </a:bodyPr>
              <a:lstStyle/>
              <a:p>
                <a:pPr marL="0" marR="0" lvl="0" indent="0" algn="ctr" defTabSz="932133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224" b="0" i="0" u="none" strike="noStrike" kern="1200" cap="none" spc="0" normalizeH="0" baseline="0" noProof="0">
                    <a:ln>
                      <a:noFill/>
                    </a:ln>
                    <a:solidFill>
                      <a:srgbClr val="505050"/>
                    </a:solidFill>
                    <a:effectLst/>
                    <a:uLnTx/>
                    <a:uFillTx/>
                    <a:latin typeface="Segoe UI Semilight"/>
                    <a:ea typeface="+mn-ea"/>
                    <a:cs typeface="+mn-cs"/>
                  </a:rPr>
                  <a:t>iOS C#</a:t>
                </a:r>
              </a:p>
            </p:txBody>
          </p:sp>
          <p:pic>
            <p:nvPicPr>
              <p:cNvPr id="49" name="Picture 2"/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 bwMode="auto">
              <a:xfrm>
                <a:off x="4296545" y="2745425"/>
                <a:ext cx="765218" cy="76521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grpSp>
          <p:nvGrpSpPr>
            <p:cNvPr id="11" name="Group 10"/>
            <p:cNvGrpSpPr/>
            <p:nvPr/>
          </p:nvGrpSpPr>
          <p:grpSpPr>
            <a:xfrm>
              <a:off x="5803482" y="3010431"/>
              <a:ext cx="1032525" cy="969131"/>
              <a:chOff x="5735348" y="3010431"/>
              <a:chExt cx="1032525" cy="969131"/>
            </a:xfrm>
          </p:grpSpPr>
          <p:sp>
            <p:nvSpPr>
              <p:cNvPr id="53" name="TextBox 52"/>
              <p:cNvSpPr txBox="1"/>
              <p:nvPr/>
            </p:nvSpPr>
            <p:spPr>
              <a:xfrm>
                <a:off x="5792178" y="3495839"/>
                <a:ext cx="918866" cy="483723"/>
              </a:xfrm>
              <a:prstGeom prst="rect">
                <a:avLst/>
              </a:prstGeom>
              <a:noFill/>
            </p:spPr>
            <p:txBody>
              <a:bodyPr wrap="square" lIns="182802" tIns="146241" rIns="182802" bIns="146241" rtlCol="0">
                <a:spAutoFit/>
              </a:bodyPr>
              <a:lstStyle/>
              <a:p>
                <a:pPr marL="0" marR="0" lvl="0" indent="0" algn="ctr" defTabSz="932133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224" b="0" i="0" u="none" strike="noStrike" kern="1200" cap="none" spc="0" normalizeH="0" baseline="0" noProof="0" err="1">
                    <a:ln>
                      <a:noFill/>
                    </a:ln>
                    <a:solidFill>
                      <a:srgbClr val="505050"/>
                    </a:solidFill>
                    <a:effectLst/>
                    <a:uLnTx/>
                    <a:uFillTx/>
                    <a:latin typeface="Segoe UI Semilight"/>
                    <a:ea typeface="+mn-ea"/>
                    <a:cs typeface="+mn-cs"/>
                  </a:rPr>
                  <a:t>tvOS</a:t>
                </a:r>
                <a:r>
                  <a:rPr kumimoji="0" lang="en-US" sz="1224" b="0" i="0" u="none" strike="noStrike" kern="1200" cap="none" spc="0" normalizeH="0" baseline="0" noProof="0">
                    <a:ln>
                      <a:noFill/>
                    </a:ln>
                    <a:solidFill>
                      <a:srgbClr val="505050"/>
                    </a:solidFill>
                    <a:effectLst/>
                    <a:uLnTx/>
                    <a:uFillTx/>
                    <a:latin typeface="Segoe UI Semilight"/>
                    <a:ea typeface="+mn-ea"/>
                    <a:cs typeface="+mn-cs"/>
                  </a:rPr>
                  <a:t> C#</a:t>
                </a:r>
              </a:p>
            </p:txBody>
          </p:sp>
          <p:pic>
            <p:nvPicPr>
              <p:cNvPr id="68" name="Picture 67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5735348" y="3010431"/>
                <a:ext cx="1032525" cy="408593"/>
              </a:xfrm>
              <a:prstGeom prst="rect">
                <a:avLst/>
              </a:prstGeom>
            </p:spPr>
          </p:pic>
        </p:grpSp>
        <p:grpSp>
          <p:nvGrpSpPr>
            <p:cNvPr id="9" name="Group 8"/>
            <p:cNvGrpSpPr/>
            <p:nvPr/>
          </p:nvGrpSpPr>
          <p:grpSpPr>
            <a:xfrm>
              <a:off x="2618376" y="2778804"/>
              <a:ext cx="1101804" cy="1200758"/>
              <a:chOff x="2621111" y="2778804"/>
              <a:chExt cx="1101804" cy="1200758"/>
            </a:xfrm>
          </p:grpSpPr>
          <p:sp>
            <p:nvSpPr>
              <p:cNvPr id="25" name="TextBox 24"/>
              <p:cNvSpPr txBox="1"/>
              <p:nvPr/>
            </p:nvSpPr>
            <p:spPr>
              <a:xfrm>
                <a:off x="2621111" y="3495839"/>
                <a:ext cx="1101804" cy="483723"/>
              </a:xfrm>
              <a:prstGeom prst="rect">
                <a:avLst/>
              </a:prstGeom>
              <a:noFill/>
            </p:spPr>
            <p:txBody>
              <a:bodyPr wrap="square" lIns="182802" tIns="146241" rIns="182802" bIns="146241" rtlCol="0">
                <a:spAutoFit/>
              </a:bodyPr>
              <a:lstStyle/>
              <a:p>
                <a:pPr marL="0" marR="0" lvl="0" indent="0" algn="ctr" defTabSz="932133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224" b="0" i="0" u="none" strike="noStrike" kern="1200" cap="none" spc="0" normalizeH="0" baseline="0" noProof="0" err="1">
                    <a:ln>
                      <a:noFill/>
                    </a:ln>
                    <a:solidFill>
                      <a:srgbClr val="505050"/>
                    </a:solidFill>
                    <a:effectLst/>
                    <a:uLnTx/>
                    <a:uFillTx/>
                    <a:latin typeface="Segoe UI Semilight"/>
                    <a:ea typeface="+mn-ea"/>
                    <a:cs typeface="+mn-cs"/>
                  </a:rPr>
                  <a:t>macOS</a:t>
                </a:r>
                <a:r>
                  <a:rPr kumimoji="0" lang="en-US" sz="1224" b="0" i="0" u="none" strike="noStrike" kern="1200" cap="none" spc="0" normalizeH="0" baseline="0" noProof="0">
                    <a:ln>
                      <a:noFill/>
                    </a:ln>
                    <a:solidFill>
                      <a:srgbClr val="505050"/>
                    </a:solidFill>
                    <a:effectLst/>
                    <a:uLnTx/>
                    <a:uFillTx/>
                    <a:latin typeface="Segoe UI Semilight"/>
                    <a:ea typeface="+mn-ea"/>
                    <a:cs typeface="+mn-cs"/>
                  </a:rPr>
                  <a:t> C#</a:t>
                </a:r>
              </a:p>
            </p:txBody>
          </p:sp>
          <p:pic>
            <p:nvPicPr>
              <p:cNvPr id="73" name="Picture 72"/>
              <p:cNvPicPr>
                <a:picLocks noChangeAspect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789764" y="2778804"/>
                <a:ext cx="764496" cy="764496"/>
              </a:xfrm>
              <a:prstGeom prst="rect">
                <a:avLst/>
              </a:prstGeom>
            </p:spPr>
          </p:pic>
        </p:grpSp>
        <p:grpSp>
          <p:nvGrpSpPr>
            <p:cNvPr id="12" name="Group 11"/>
            <p:cNvGrpSpPr/>
            <p:nvPr/>
          </p:nvGrpSpPr>
          <p:grpSpPr>
            <a:xfrm>
              <a:off x="7445969" y="2775857"/>
              <a:ext cx="958352" cy="1203705"/>
              <a:chOff x="7450863" y="2775857"/>
              <a:chExt cx="958352" cy="1203705"/>
            </a:xfrm>
          </p:grpSpPr>
          <p:sp>
            <p:nvSpPr>
              <p:cNvPr id="63" name="TextBox 62"/>
              <p:cNvSpPr txBox="1"/>
              <p:nvPr/>
            </p:nvSpPr>
            <p:spPr>
              <a:xfrm>
                <a:off x="7450863" y="3495839"/>
                <a:ext cx="958352" cy="483723"/>
              </a:xfrm>
              <a:prstGeom prst="rect">
                <a:avLst/>
              </a:prstGeom>
              <a:noFill/>
            </p:spPr>
            <p:txBody>
              <a:bodyPr wrap="square" lIns="182802" tIns="146241" rIns="182802" bIns="146241" rtlCol="0">
                <a:spAutoFit/>
              </a:bodyPr>
              <a:lstStyle/>
              <a:p>
                <a:pPr marL="0" marR="0" lvl="0" indent="0" algn="ctr" defTabSz="932133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224" b="0" i="0" u="none" strike="noStrike" kern="1200" cap="none" spc="0" normalizeH="0" baseline="0" noProof="0">
                    <a:ln>
                      <a:noFill/>
                    </a:ln>
                    <a:solidFill>
                      <a:srgbClr val="505050"/>
                    </a:solidFill>
                    <a:effectLst/>
                    <a:uLnTx/>
                    <a:uFillTx/>
                    <a:latin typeface="Segoe UI Semilight"/>
                    <a:ea typeface="+mn-ea"/>
                    <a:cs typeface="+mn-cs"/>
                  </a:rPr>
                  <a:t>Linux C#</a:t>
                </a:r>
              </a:p>
            </p:txBody>
          </p:sp>
          <p:pic>
            <p:nvPicPr>
              <p:cNvPr id="5" name="Picture 4"/>
              <p:cNvPicPr>
                <a:picLocks noChangeAspect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616772" y="2775857"/>
                <a:ext cx="626532" cy="738413"/>
              </a:xfrm>
              <a:prstGeom prst="rect">
                <a:avLst/>
              </a:prstGeom>
            </p:spPr>
          </p:pic>
        </p:grpSp>
        <p:grpSp>
          <p:nvGrpSpPr>
            <p:cNvPr id="13" name="Group 12"/>
            <p:cNvGrpSpPr/>
            <p:nvPr/>
          </p:nvGrpSpPr>
          <p:grpSpPr>
            <a:xfrm>
              <a:off x="9014284" y="2841172"/>
              <a:ext cx="1239638" cy="1138390"/>
              <a:chOff x="8949392" y="2841172"/>
              <a:chExt cx="1239638" cy="1138390"/>
            </a:xfrm>
          </p:grpSpPr>
          <p:sp>
            <p:nvSpPr>
              <p:cNvPr id="28" name="TextBox 27"/>
              <p:cNvSpPr txBox="1"/>
              <p:nvPr/>
            </p:nvSpPr>
            <p:spPr>
              <a:xfrm>
                <a:off x="8949392" y="3495839"/>
                <a:ext cx="1239638" cy="483723"/>
              </a:xfrm>
              <a:prstGeom prst="rect">
                <a:avLst/>
              </a:prstGeom>
              <a:noFill/>
            </p:spPr>
            <p:txBody>
              <a:bodyPr wrap="square" lIns="182802" tIns="146241" rIns="182802" bIns="146241" rtlCol="0">
                <a:spAutoFit/>
              </a:bodyPr>
              <a:lstStyle/>
              <a:p>
                <a:pPr marL="0" marR="0" lvl="0" indent="0" algn="ctr" defTabSz="932133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224" b="0" i="0" u="none" strike="noStrike" kern="1200" cap="none" spc="0" normalizeH="0" baseline="0" noProof="0">
                    <a:ln>
                      <a:noFill/>
                    </a:ln>
                    <a:solidFill>
                      <a:srgbClr val="505050"/>
                    </a:solidFill>
                    <a:effectLst/>
                    <a:uLnTx/>
                    <a:uFillTx/>
                    <a:latin typeface="Segoe UI Semilight"/>
                    <a:ea typeface="+mn-ea"/>
                    <a:cs typeface="+mn-cs"/>
                  </a:rPr>
                  <a:t>Windows C#</a:t>
                </a:r>
              </a:p>
            </p:txBody>
          </p:sp>
          <p:pic>
            <p:nvPicPr>
              <p:cNvPr id="6" name="Picture 5"/>
              <p:cNvPicPr>
                <a:picLocks noChangeAspect="1"/>
              </p:cNvPicPr>
              <p:nvPr/>
            </p:nvPicPr>
            <p:blipFill>
              <a:blip r:embed="rId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258968" y="2841172"/>
                <a:ext cx="620485" cy="620485"/>
              </a:xfrm>
              <a:prstGeom prst="rect">
                <a:avLst/>
              </a:prstGeom>
            </p:spPr>
          </p:pic>
        </p:grpSp>
        <p:grpSp>
          <p:nvGrpSpPr>
            <p:cNvPr id="14" name="Group 13"/>
            <p:cNvGrpSpPr/>
            <p:nvPr/>
          </p:nvGrpSpPr>
          <p:grpSpPr>
            <a:xfrm>
              <a:off x="10863884" y="2784928"/>
              <a:ext cx="709386" cy="1194634"/>
              <a:chOff x="10863884" y="2784928"/>
              <a:chExt cx="709386" cy="1194634"/>
            </a:xfrm>
          </p:grpSpPr>
          <p:sp>
            <p:nvSpPr>
              <p:cNvPr id="77" name="TextBox 76"/>
              <p:cNvSpPr txBox="1"/>
              <p:nvPr/>
            </p:nvSpPr>
            <p:spPr>
              <a:xfrm>
                <a:off x="10876526" y="3495839"/>
                <a:ext cx="684104" cy="483723"/>
              </a:xfrm>
              <a:prstGeom prst="rect">
                <a:avLst/>
              </a:prstGeom>
              <a:noFill/>
            </p:spPr>
            <p:txBody>
              <a:bodyPr wrap="square" lIns="182802" tIns="146241" rIns="182802" bIns="146241" rtlCol="0">
                <a:spAutoFit/>
              </a:bodyPr>
              <a:lstStyle/>
              <a:p>
                <a:pPr marL="0" marR="0" lvl="0" indent="0" algn="ctr" defTabSz="932133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224" b="0" i="0" u="none" strike="noStrike" kern="1200" cap="none" spc="0" normalizeH="0" baseline="0" noProof="0">
                    <a:ln>
                      <a:noFill/>
                    </a:ln>
                    <a:solidFill>
                      <a:srgbClr val="505050"/>
                    </a:solidFill>
                    <a:effectLst/>
                    <a:uLnTx/>
                    <a:uFillTx/>
                    <a:latin typeface="Segoe UI Semilight"/>
                    <a:ea typeface="+mn-ea"/>
                    <a:cs typeface="+mn-cs"/>
                  </a:rPr>
                  <a:t>Web</a:t>
                </a:r>
              </a:p>
            </p:txBody>
          </p:sp>
          <p:pic>
            <p:nvPicPr>
              <p:cNvPr id="7" name="Picture 6"/>
              <p:cNvPicPr>
                <a:picLocks noChangeAspect="1"/>
              </p:cNvPicPr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10863884" y="2784928"/>
                <a:ext cx="709386" cy="709386"/>
              </a:xfrm>
              <a:prstGeom prst="rect">
                <a:avLst/>
              </a:prstGeom>
            </p:spPr>
          </p:pic>
        </p:grpSp>
      </p:grpSp>
    </p:spTree>
    <p:extLst>
      <p:ext uri="{BB962C8B-B14F-4D97-AF65-F5344CB8AC3E}">
        <p14:creationId xmlns:p14="http://schemas.microsoft.com/office/powerpoint/2010/main" val="4672792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Demo</a:t>
            </a:r>
          </a:p>
        </p:txBody>
      </p:sp>
    </p:spTree>
    <p:extLst>
      <p:ext uri="{BB962C8B-B14F-4D97-AF65-F5344CB8AC3E}">
        <p14:creationId xmlns:p14="http://schemas.microsoft.com/office/powerpoint/2010/main" val="14198202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Client Development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/>
              <a:t>Extending to the Desktop</a:t>
            </a:r>
          </a:p>
        </p:txBody>
      </p:sp>
    </p:spTree>
    <p:extLst>
      <p:ext uri="{BB962C8B-B14F-4D97-AF65-F5344CB8AC3E}">
        <p14:creationId xmlns:p14="http://schemas.microsoft.com/office/powerpoint/2010/main" val="5691550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5-50111_Build 2017_LIGHT GRAY TEMPLATE">
  <a:themeElements>
    <a:clrScheme name="Build 2017 Colors">
      <a:dk1>
        <a:srgbClr val="505050"/>
      </a:dk1>
      <a:lt1>
        <a:srgbClr val="FFFFFF"/>
      </a:lt1>
      <a:dk2>
        <a:srgbClr val="0078D7"/>
      </a:dk2>
      <a:lt2>
        <a:srgbClr val="EAEAEA"/>
      </a:lt2>
      <a:accent1>
        <a:srgbClr val="0078D7"/>
      </a:accent1>
      <a:accent2>
        <a:srgbClr val="00BCF2"/>
      </a:accent2>
      <a:accent3>
        <a:srgbClr val="505050"/>
      </a:accent3>
      <a:accent4>
        <a:srgbClr val="002050"/>
      </a:accent4>
      <a:accent5>
        <a:srgbClr val="FFB900"/>
      </a:accent5>
      <a:accent6>
        <a:srgbClr val="D2D2D2"/>
      </a:accent6>
      <a:hlink>
        <a:srgbClr val="00BCF2"/>
      </a:hlink>
      <a:folHlink>
        <a:srgbClr val="00BCF2"/>
      </a:folHlink>
    </a:clrScheme>
    <a:fontScheme name="Segoe UI Light - Segoe UI Semilight">
      <a:majorFont>
        <a:latin typeface="Segoe UI Light"/>
        <a:ea typeface=""/>
        <a:cs typeface=""/>
      </a:majorFont>
      <a:minorFont>
        <a:latin typeface="Segoe UI Semilight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>
          <a:noFill/>
          <a:headEnd type="none" w="med" len="med"/>
          <a:tailEnd type="none" w="med" len="med"/>
        </a:ln>
        <a:effectLst/>
      </a:spPr>
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<a:prstTxWarp prst="textNoShape">
          <a:avLst/>
        </a:prstTxWarp>
        <a:noAutofit/>
      </a:bodyPr>
      <a:lstStyle>
        <a:defPPr defTabSz="932472" fontAlgn="base">
          <a:lnSpc>
            <a:spcPct val="90000"/>
          </a:lnSpc>
          <a:spcBef>
            <a:spcPct val="0"/>
          </a:spcBef>
          <a:spcAft>
            <a:spcPct val="0"/>
          </a:spcAft>
          <a:defRPr sz="2400" dirty="0" err="1" smtClean="0">
            <a:gradFill>
              <a:gsLst>
                <a:gs pos="0">
                  <a:srgbClr val="FFFFFF"/>
                </a:gs>
                <a:gs pos="100000">
                  <a:srgbClr val="FFFFFF"/>
                </a:gs>
              </a:gsLst>
              <a:lin ang="5400000" scaled="0"/>
            </a:gradFill>
            <a:ea typeface="Segoe UI" pitchFamily="34" charset="0"/>
            <a:cs typeface="Segoe UI" pitchFamily="34" charset="0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  <a:lnDef>
      <a:spPr>
        <a:ln>
          <a:solidFill>
            <a:schemeClr val="tx1"/>
          </a:solidFill>
          <a:headEnd type="none"/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182880" tIns="146304" rIns="182880" bIns="146304" rtlCol="0">
        <a:spAutoFit/>
      </a:bodyPr>
      <a:lstStyle>
        <a:defPPr>
          <a:lnSpc>
            <a:spcPct val="90000"/>
          </a:lnSpc>
          <a:spcAft>
            <a:spcPts val="600"/>
          </a:spcAft>
          <a:defRPr sz="2400" dirty="0" err="1" smtClean="0">
            <a:gradFill>
              <a:gsLst>
                <a:gs pos="2917">
                  <a:schemeClr val="tx1"/>
                </a:gs>
                <a:gs pos="30000">
                  <a:schemeClr val="tx1"/>
                </a:gs>
              </a:gsLst>
              <a:lin ang="5400000" scaled="0"/>
            </a:gra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Microsoft_Build2017_Template.potx" id="{5417D3E2-C3A5-48BF-8802-FB8B38AE9E9C}" vid="{3B9D3600-BA2F-499E-9B74-B0493B08579C}"/>
    </a:ext>
  </a:extLst>
</a:theme>
</file>

<file path=ppt/theme/theme2.xml><?xml version="1.0" encoding="utf-8"?>
<a:theme xmlns:a="http://schemas.openxmlformats.org/drawingml/2006/main" name="5-50111_Build 2017_DARK GRAY TEMPLATE">
  <a:themeElements>
    <a:clrScheme name="Build 2017 Colors (Dark Gray)">
      <a:dk1>
        <a:srgbClr val="505050"/>
      </a:dk1>
      <a:lt1>
        <a:srgbClr val="FFFFFF"/>
      </a:lt1>
      <a:dk2>
        <a:srgbClr val="0078D7"/>
      </a:dk2>
      <a:lt2>
        <a:srgbClr val="EAEAEA"/>
      </a:lt2>
      <a:accent1>
        <a:srgbClr val="0078D7"/>
      </a:accent1>
      <a:accent2>
        <a:srgbClr val="00BCF2"/>
      </a:accent2>
      <a:accent3>
        <a:srgbClr val="EAEAEA"/>
      </a:accent3>
      <a:accent4>
        <a:srgbClr val="002050"/>
      </a:accent4>
      <a:accent5>
        <a:srgbClr val="FFB900"/>
      </a:accent5>
      <a:accent6>
        <a:srgbClr val="737373"/>
      </a:accent6>
      <a:hlink>
        <a:srgbClr val="00BCF2"/>
      </a:hlink>
      <a:folHlink>
        <a:srgbClr val="00BCF2"/>
      </a:folHlink>
    </a:clrScheme>
    <a:fontScheme name="Segoe UI Light - Segoe UI Semilight">
      <a:majorFont>
        <a:latin typeface="Segoe UI Light"/>
        <a:ea typeface=""/>
        <a:cs typeface=""/>
      </a:majorFont>
      <a:minorFont>
        <a:latin typeface="Segoe UI Semilight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>
          <a:noFill/>
          <a:headEnd type="none" w="med" len="med"/>
          <a:tailEnd type="none" w="med" len="med"/>
        </a:ln>
        <a:effectLst/>
      </a:spPr>
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<a:prstTxWarp prst="textNoShape">
          <a:avLst/>
        </a:prstTxWarp>
        <a:noAutofit/>
      </a:bodyPr>
      <a:lstStyle>
        <a:defPPr defTabSz="932472" fontAlgn="base">
          <a:lnSpc>
            <a:spcPct val="90000"/>
          </a:lnSpc>
          <a:spcBef>
            <a:spcPct val="0"/>
          </a:spcBef>
          <a:spcAft>
            <a:spcPct val="0"/>
          </a:spcAft>
          <a:defRPr sz="2400" dirty="0" err="1" smtClean="0">
            <a:gradFill>
              <a:gsLst>
                <a:gs pos="0">
                  <a:srgbClr val="FFFFFF"/>
                </a:gs>
                <a:gs pos="100000">
                  <a:srgbClr val="FFFFFF"/>
                </a:gs>
              </a:gsLst>
              <a:lin ang="5400000" scaled="0"/>
            </a:gradFill>
            <a:ea typeface="Segoe UI" pitchFamily="34" charset="0"/>
            <a:cs typeface="Segoe UI" pitchFamily="34" charset="0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  <a:lnDef>
      <a:spPr>
        <a:ln>
          <a:solidFill>
            <a:schemeClr val="tx1"/>
          </a:solidFill>
          <a:headEnd type="none"/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182880" tIns="146304" rIns="182880" bIns="146304" rtlCol="0">
        <a:spAutoFit/>
      </a:bodyPr>
      <a:lstStyle>
        <a:defPPr>
          <a:lnSpc>
            <a:spcPct val="90000"/>
          </a:lnSpc>
          <a:spcAft>
            <a:spcPts val="600"/>
          </a:spcAft>
          <a:defRPr sz="2400" dirty="0" err="1" smtClean="0">
            <a:gradFill>
              <a:gsLst>
                <a:gs pos="2917">
                  <a:schemeClr val="tx1"/>
                </a:gs>
                <a:gs pos="30000">
                  <a:schemeClr val="tx1"/>
                </a:gs>
              </a:gsLst>
              <a:lin ang="5400000" scaled="0"/>
            </a:gra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Microsoft_Build2017_Template.potx" id="{5417D3E2-C3A5-48BF-8802-FB8B38AE9E9C}" vid="{D138E69B-724A-4446-A2DA-FF3B08B1663E}"/>
    </a:ext>
  </a:extLst>
</a:theme>
</file>

<file path=ppt/theme/theme3.xml><?xml version="1.0" encoding="utf-8"?>
<a:theme xmlns:a="http://schemas.openxmlformats.org/drawingml/2006/main" name="1_5-50111_Build 2017_LIGHT GRAY TEMPLATE">
  <a:themeElements>
    <a:clrScheme name="Build 2017 Colors">
      <a:dk1>
        <a:srgbClr val="505050"/>
      </a:dk1>
      <a:lt1>
        <a:srgbClr val="FFFFFF"/>
      </a:lt1>
      <a:dk2>
        <a:srgbClr val="0078D7"/>
      </a:dk2>
      <a:lt2>
        <a:srgbClr val="EAEAEA"/>
      </a:lt2>
      <a:accent1>
        <a:srgbClr val="0078D7"/>
      </a:accent1>
      <a:accent2>
        <a:srgbClr val="00BCF2"/>
      </a:accent2>
      <a:accent3>
        <a:srgbClr val="505050"/>
      </a:accent3>
      <a:accent4>
        <a:srgbClr val="002050"/>
      </a:accent4>
      <a:accent5>
        <a:srgbClr val="FFB900"/>
      </a:accent5>
      <a:accent6>
        <a:srgbClr val="D2D2D2"/>
      </a:accent6>
      <a:hlink>
        <a:srgbClr val="00BCF2"/>
      </a:hlink>
      <a:folHlink>
        <a:srgbClr val="00BCF2"/>
      </a:folHlink>
    </a:clrScheme>
    <a:fontScheme name="Segoe UI Light - Segoe UI Semilight">
      <a:majorFont>
        <a:latin typeface="Segoe UI Light"/>
        <a:ea typeface=""/>
        <a:cs typeface=""/>
      </a:majorFont>
      <a:minorFont>
        <a:latin typeface="Segoe UI Semilight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>
          <a:noFill/>
          <a:headEnd type="none" w="med" len="med"/>
          <a:tailEnd type="none" w="med" len="med"/>
        </a:ln>
        <a:effectLst/>
      </a:spPr>
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<a:prstTxWarp prst="textNoShape">
          <a:avLst/>
        </a:prstTxWarp>
        <a:noAutofit/>
      </a:bodyPr>
      <a:lstStyle>
        <a:defPPr defTabSz="932472" fontAlgn="base">
          <a:lnSpc>
            <a:spcPct val="90000"/>
          </a:lnSpc>
          <a:spcBef>
            <a:spcPct val="0"/>
          </a:spcBef>
          <a:spcAft>
            <a:spcPct val="0"/>
          </a:spcAft>
          <a:defRPr sz="2400" dirty="0" err="1" smtClean="0">
            <a:gradFill>
              <a:gsLst>
                <a:gs pos="0">
                  <a:srgbClr val="FFFFFF"/>
                </a:gs>
                <a:gs pos="100000">
                  <a:srgbClr val="FFFFFF"/>
                </a:gs>
              </a:gsLst>
              <a:lin ang="5400000" scaled="0"/>
            </a:gradFill>
            <a:ea typeface="Segoe UI" pitchFamily="34" charset="0"/>
            <a:cs typeface="Segoe UI" pitchFamily="34" charset="0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  <a:lnDef>
      <a:spPr>
        <a:ln>
          <a:solidFill>
            <a:schemeClr val="tx1"/>
          </a:solidFill>
          <a:headEnd type="none"/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182880" tIns="146304" rIns="182880" bIns="146304" rtlCol="0">
        <a:spAutoFit/>
      </a:bodyPr>
      <a:lstStyle>
        <a:defPPr>
          <a:lnSpc>
            <a:spcPct val="90000"/>
          </a:lnSpc>
          <a:spcAft>
            <a:spcPts val="600"/>
          </a:spcAft>
          <a:defRPr sz="2400" dirty="0" err="1" smtClean="0">
            <a:gradFill>
              <a:gsLst>
                <a:gs pos="2917">
                  <a:schemeClr val="tx1"/>
                </a:gs>
                <a:gs pos="30000">
                  <a:schemeClr val="tx1"/>
                </a:gs>
              </a:gsLst>
              <a:lin ang="5400000" scaled="0"/>
            </a:gra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Microsoft_Build2017_Template.potx" id="{5417D3E2-C3A5-48BF-8802-FB8B38AE9E9C}" vid="{3B9D3600-BA2F-499E-9B74-B0493B08579C}"/>
    </a:ext>
  </a:extLst>
</a:theme>
</file>

<file path=ppt/theme/theme4.xml><?xml version="1.0" encoding="utf-8"?>
<a:theme xmlns:a="http://schemas.openxmlformats.org/drawingml/2006/main" name="Connect_2016_Template_Light">
  <a:themeElements>
    <a:clrScheme name="Custom 2">
      <a:dk1>
        <a:srgbClr val="505050"/>
      </a:dk1>
      <a:lt1>
        <a:srgbClr val="FFFFFF"/>
      </a:lt1>
      <a:dk2>
        <a:srgbClr val="0078D7"/>
      </a:dk2>
      <a:lt2>
        <a:srgbClr val="FFFFFF"/>
      </a:lt2>
      <a:accent1>
        <a:srgbClr val="0078D7"/>
      </a:accent1>
      <a:accent2>
        <a:srgbClr val="5C2D91"/>
      </a:accent2>
      <a:accent3>
        <a:srgbClr val="008272"/>
      </a:accent3>
      <a:accent4>
        <a:srgbClr val="D2D2D2"/>
      </a:accent4>
      <a:accent5>
        <a:srgbClr val="737373"/>
      </a:accent5>
      <a:accent6>
        <a:srgbClr val="505050"/>
      </a:accent6>
      <a:hlink>
        <a:srgbClr val="0078D7"/>
      </a:hlink>
      <a:folHlink>
        <a:srgbClr val="0078D7"/>
      </a:folHlink>
    </a:clrScheme>
    <a:fontScheme name="Custom 1">
      <a:majorFont>
        <a:latin typeface="Segoe UI Light"/>
        <a:ea typeface=""/>
        <a:cs typeface=""/>
      </a:majorFont>
      <a:minorFont>
        <a:latin typeface="Segoe UI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>
          <a:noFill/>
          <a:headEnd type="none" w="med" len="med"/>
          <a:tailEnd type="none" w="med" len="med"/>
        </a:ln>
        <a:effectLst/>
      </a:spPr>
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<a:prstTxWarp prst="textNoShape">
          <a:avLst/>
        </a:prstTxWarp>
        <a:noAutofit/>
      </a:bodyPr>
      <a:lstStyle>
        <a:defPPr defTabSz="932472" fontAlgn="base">
          <a:lnSpc>
            <a:spcPct val="90000"/>
          </a:lnSpc>
          <a:spcBef>
            <a:spcPct val="0"/>
          </a:spcBef>
          <a:spcAft>
            <a:spcPct val="0"/>
          </a:spcAft>
          <a:defRPr sz="2400" dirty="0" err="1" smtClean="0">
            <a:gradFill>
              <a:gsLst>
                <a:gs pos="0">
                  <a:srgbClr val="FFFFFF"/>
                </a:gs>
                <a:gs pos="100000">
                  <a:srgbClr val="FFFFFF"/>
                </a:gs>
              </a:gsLst>
              <a:lin ang="5400000" scaled="0"/>
            </a:gradFill>
            <a:ea typeface="Segoe UI" pitchFamily="34" charset="0"/>
            <a:cs typeface="Segoe UI" pitchFamily="34" charset="0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  <a:lnDef>
      <a:spPr>
        <a:ln>
          <a:solidFill>
            <a:schemeClr val="tx1"/>
          </a:solidFill>
          <a:headEnd type="none"/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182880" tIns="146304" rIns="182880" bIns="146304" rtlCol="0">
        <a:spAutoFit/>
      </a:bodyPr>
      <a:lstStyle>
        <a:defPPr>
          <a:lnSpc>
            <a:spcPct val="90000"/>
          </a:lnSpc>
          <a:spcAft>
            <a:spcPts val="600"/>
          </a:spcAft>
          <a:defRPr sz="2400" dirty="0" err="1" smtClean="0">
            <a:gradFill>
              <a:gsLst>
                <a:gs pos="2917">
                  <a:schemeClr val="tx1"/>
                </a:gs>
                <a:gs pos="30000">
                  <a:schemeClr val="tx1"/>
                </a:gs>
              </a:gsLst>
              <a:lin ang="5400000" scaled="0"/>
            </a:gra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Microsoft_Connect_2016_STUDIO_SlideTemplate_101116.potx" id="{80CCC0EE-A535-46E1-81E2-2C88D26BF2D9}" vid="{2239D6D4-FF4D-4593-B7F3-45A8D905D389}"/>
    </a:ext>
  </a:ext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PresentationsDoc" ma:contentTypeID="0x01010031DCF4CA090F824DB1E4CCBB6B9D64EA00101E8AAD132F8F4D96340D6376C8BB3E" ma:contentTypeVersion="26" ma:contentTypeDescription="" ma:contentTypeScope="" ma:versionID="d383a91d1b86d4650368c84defa1a2c1">
  <xsd:schema xmlns:xsd="http://www.w3.org/2001/XMLSchema" xmlns:xs="http://www.w3.org/2001/XMLSchema" xmlns:p="http://schemas.microsoft.com/office/2006/metadata/properties" xmlns:ns1="http://schemas.microsoft.com/sharepoint/v3" xmlns:ns2="01c77077-aee4-4b5f-bd4e-9cd40a6fff29" xmlns:ns3="230e9df3-be65-4c73-a93b-d1236ebd677e" xmlns:ns5="8ff673fc-3231-4e3a-893b-6d7f7cd32766" targetNamespace="http://schemas.microsoft.com/office/2006/metadata/properties" ma:root="true" ma:fieldsID="2cfdfd5a193d92c0d7e2d70576dfb5fb" ns1:_="" ns2:_="" ns3:_="" ns5:_="">
    <xsd:import namespace="http://schemas.microsoft.com/sharepoint/v3"/>
    <xsd:import namespace="01c77077-aee4-4b5f-bd4e-9cd40a6fff29"/>
    <xsd:import namespace="230e9df3-be65-4c73-a93b-d1236ebd677e"/>
    <xsd:import namespace="8ff673fc-3231-4e3a-893b-6d7f7cd32766"/>
    <xsd:element name="properties">
      <xsd:complexType>
        <xsd:sequence>
          <xsd:element name="documentManagement">
            <xsd:complexType>
              <xsd:all>
                <xsd:element ref="ns2:mb2e01f7e2d8413988e28e59aa226eec" minOccurs="0"/>
                <xsd:element ref="ns3:TaxCatchAll" minOccurs="0"/>
                <xsd:element ref="ns3:TaxCatchAllLabel" minOccurs="0"/>
                <xsd:element ref="ns2:iaa5f83406f94009a0f6a3e890699ff7" minOccurs="0"/>
                <xsd:element ref="ns2:d12e2661e9634d9aa98bbb375f31aced" minOccurs="0"/>
                <xsd:element ref="ns2:Event_x0020_Start_x0020_Date" minOccurs="0"/>
                <xsd:element ref="ns2:Event_x0020_End_x0020_Date" minOccurs="0"/>
                <xsd:element ref="ns2:Presentation_x0020_Date" minOccurs="0"/>
                <xsd:element ref="ns2:MS_x0020_Speaker" minOccurs="0"/>
                <xsd:element ref="ns2:External_x0020_Speaker" minOccurs="0"/>
                <xsd:element ref="ns2:o1010385baed4da9b5076a6aa651d1e5" minOccurs="0"/>
                <xsd:element ref="ns2:kc6d1bd9a46e4e5fbbbf99ca3de7a092" minOccurs="0"/>
                <xsd:element ref="ns2:Session_x0020_Code" minOccurs="0"/>
                <xsd:element ref="ns2:MS_x0020_Content_x0020_Owner" minOccurs="0"/>
                <xsd:element ref="ns2:m6878b9dd7994da4ba144f95347d99c6" minOccurs="0"/>
                <xsd:element ref="ns2:fc15c16204564de583b4c942b10d19ec" minOccurs="0"/>
                <xsd:element ref="ns1:AverageRating" minOccurs="0"/>
                <xsd:element ref="ns1:RatingCount" minOccurs="0"/>
                <xsd:element ref="ns1:LikesCount" minOccurs="0"/>
                <xsd:element ref="ns3:TaxKeywordTaxHTField" minOccurs="0"/>
                <xsd:element ref="ns5:Target_x0020_Audiences" minOccurs="0"/>
                <xsd:element ref="ns2:SharedWithUsers" minOccurs="0"/>
                <xsd:element ref="ns2:SharedWithDetails" minOccurs="0"/>
                <xsd:element ref="ns3:NumberofDownloads" minOccurs="0"/>
                <xsd:element ref="ns1:_ip_UnifiedCompliancePolicyProperties" minOccurs="0"/>
                <xsd:element ref="ns1:_ip_UnifiedCompliancePolicyUIAction" minOccurs="0"/>
                <xsd:element ref="ns2:LastSharedByUser" minOccurs="0"/>
                <xsd:element ref="ns2:LastSharedByTim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AverageRating" ma:index="31" nillable="true" ma:displayName="Rating (0-5)" ma:decimals="2" ma:description="Average value of all the ratings that have been submitted" ma:internalName="AverageRating" ma:readOnly="true">
      <xsd:simpleType>
        <xsd:restriction base="dms:Number"/>
      </xsd:simpleType>
    </xsd:element>
    <xsd:element name="RatingCount" ma:index="32" nillable="true" ma:displayName="Number of Ratings" ma:decimals="0" ma:description="Number of ratings submitted" ma:internalName="RatingCount" ma:readOnly="true">
      <xsd:simpleType>
        <xsd:restriction base="dms:Number"/>
      </xsd:simpleType>
    </xsd:element>
    <xsd:element name="LikesCount" ma:index="33" nillable="true" ma:displayName="Number of Likes" ma:internalName="LikesCount">
      <xsd:simpleType>
        <xsd:restriction base="dms:Unknown"/>
      </xsd:simpleType>
    </xsd:element>
    <xsd:element name="_ip_UnifiedCompliancePolicyProperties" ma:index="41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42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1c77077-aee4-4b5f-bd4e-9cd40a6fff29" elementFormDefault="qualified">
    <xsd:import namespace="http://schemas.microsoft.com/office/2006/documentManagement/types"/>
    <xsd:import namespace="http://schemas.microsoft.com/office/infopath/2007/PartnerControls"/>
    <xsd:element name="mb2e01f7e2d8413988e28e59aa226eec" ma:index="8" nillable="true" ma:taxonomy="true" ma:internalName="mb2e01f7e2d8413988e28e59aa226eec" ma:taxonomyFieldName="Event_x0020_Name" ma:displayName="Event Name" ma:default="" ma:fieldId="{6b2e01f7-e2d8-4139-88e2-8e59aa226eec}" ma:sspId="e385fb40-52d4-4fae-9c5b-3e8ff8a5878e" ma:termSetId="32cfb7b5-aebe-4989-95ed-0d5619f5d6c0" ma:anchorId="eaa4d92a-3824-4a49-92be-7ef169e4e325" ma:open="false" ma:isKeyword="false">
      <xsd:complexType>
        <xsd:sequence>
          <xsd:element ref="pc:Terms" minOccurs="0" maxOccurs="1"/>
        </xsd:sequence>
      </xsd:complexType>
    </xsd:element>
    <xsd:element name="iaa5f83406f94009a0f6a3e890699ff7" ma:index="12" nillable="true" ma:taxonomy="true" ma:internalName="iaa5f83406f94009a0f6a3e890699ff7" ma:taxonomyFieldName="Event_x0020_Location" ma:displayName="Event Location" ma:default="" ma:fieldId="{2aa5f834-06f9-4009-a0f6-a3e890699ff7}" ma:sspId="e385fb40-52d4-4fae-9c5b-3e8ff8a5878e" ma:termSetId="ff02addd-433e-4baa-a831-22be402789db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d12e2661e9634d9aa98bbb375f31aced" ma:index="14" nillable="true" ma:taxonomy="true" ma:internalName="d12e2661e9634d9aa98bbb375f31aced" ma:taxonomyFieldName="Event_x0020_Venue" ma:displayName="Event Venue" ma:default="" ma:fieldId="{d12e2661-e963-4d9a-a98b-bb375f31aced}" ma:sspId="e385fb40-52d4-4fae-9c5b-3e8ff8a5878e" ma:termSetId="ff02addd-433e-4baa-a831-22be402789db" ma:anchorId="d989be80-0593-11e1-be50-0800200c9a66" ma:open="false" ma:isKeyword="false">
      <xsd:complexType>
        <xsd:sequence>
          <xsd:element ref="pc:Terms" minOccurs="0" maxOccurs="1"/>
        </xsd:sequence>
      </xsd:complexType>
    </xsd:element>
    <xsd:element name="Event_x0020_Start_x0020_Date" ma:index="16" nillable="true" ma:displayName="Event Start Date" ma:format="DateOnly" ma:internalName="Event_x0020_Start_x0020_Date">
      <xsd:simpleType>
        <xsd:restriction base="dms:DateTime"/>
      </xsd:simpleType>
    </xsd:element>
    <xsd:element name="Event_x0020_End_x0020_Date" ma:index="17" nillable="true" ma:displayName="Event End Date" ma:format="DateOnly" ma:internalName="Event_x0020_End_x0020_Date">
      <xsd:simpleType>
        <xsd:restriction base="dms:DateTime"/>
      </xsd:simpleType>
    </xsd:element>
    <xsd:element name="Presentation_x0020_Date" ma:index="18" nillable="true" ma:displayName="Presentation Date" ma:format="DateOnly" ma:internalName="Presentation_x0020_Date">
      <xsd:simpleType>
        <xsd:restriction base="dms:DateTime"/>
      </xsd:simpleType>
    </xsd:element>
    <xsd:element name="MS_x0020_Speaker" ma:index="19" nillable="true" ma:displayName="MS Speaker" ma:list="UserInfo" ma:SharePointGroup="0" ma:internalName="MS_x0020_Speaker" ma:showField="ImnNam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External_x0020_Speaker" ma:index="20" nillable="true" ma:displayName="External Speaker" ma:internalName="External_x0020_Speaker">
      <xsd:simpleType>
        <xsd:restriction base="dms:Text">
          <xsd:maxLength value="255"/>
        </xsd:restriction>
      </xsd:simpleType>
    </xsd:element>
    <xsd:element name="o1010385baed4da9b5076a6aa651d1e5" ma:index="21" nillable="true" ma:taxonomy="true" ma:internalName="o1010385baed4da9b5076a6aa651d1e5" ma:taxonomyFieldName="Product" ma:displayName="Product" ma:default="" ma:fieldId="{81010385-baed-4da9-b507-6a6aa651d1e5}" ma:taxonomyMulti="true" ma:sspId="e385fb40-52d4-4fae-9c5b-3e8ff8a5878e" ma:termSetId="e8298524-23d5-441d-8e61-21bed1c2c470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kc6d1bd9a46e4e5fbbbf99ca3de7a092" ma:index="23" nillable="true" ma:taxonomy="true" ma:internalName="kc6d1bd9a46e4e5fbbbf99ca3de7a092" ma:taxonomyFieldName="Campaign" ma:displayName="Campaign" ma:default="" ma:fieldId="{4c6d1bd9-a46e-4e5f-bbbf-99ca3de7a092}" ma:taxonomyMulti="true" ma:sspId="e385fb40-52d4-4fae-9c5b-3e8ff8a5878e" ma:termSetId="eb6054b1-3a98-4c79-97b4-d20150dd266e" ma:anchorId="a7bf803d-fc4f-4bb4-903c-88e76437cc17" ma:open="false" ma:isKeyword="false">
      <xsd:complexType>
        <xsd:sequence>
          <xsd:element ref="pc:Terms" minOccurs="0" maxOccurs="1"/>
        </xsd:sequence>
      </xsd:complexType>
    </xsd:element>
    <xsd:element name="Session_x0020_Code" ma:index="25" nillable="true" ma:displayName="Session Code" ma:internalName="Session_x0020_Code">
      <xsd:simpleType>
        <xsd:restriction base="dms:Text">
          <xsd:maxLength value="255"/>
        </xsd:restriction>
      </xsd:simpleType>
    </xsd:element>
    <xsd:element name="MS_x0020_Content_x0020_Owner" ma:index="26" nillable="true" ma:displayName="MS Content Owner" ma:list="UserInfo" ma:SharePointGroup="0" ma:internalName="MS_x0020_Content_x0020_Owner" ma:showField="ImnNam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m6878b9dd7994da4ba144f95347d99c6" ma:index="27" nillable="true" ma:taxonomy="true" ma:internalName="m6878b9dd7994da4ba144f95347d99c6" ma:taxonomyFieldName="Track" ma:displayName="Track" ma:default="" ma:fieldId="{66878b9d-d799-4da4-ba14-4f95347d99c6}" ma:sspId="e385fb40-52d4-4fae-9c5b-3e8ff8a5878e" ma:termSetId="8113a965-58e2-4a85-99b9-55376be5482e" ma:anchorId="00000000-0000-0000-0000-000000000000" ma:open="true" ma:isKeyword="false">
      <xsd:complexType>
        <xsd:sequence>
          <xsd:element ref="pc:Terms" minOccurs="0" maxOccurs="1"/>
        </xsd:sequence>
      </xsd:complexType>
    </xsd:element>
    <xsd:element name="fc15c16204564de583b4c942b10d19ec" ma:index="29" nillable="true" ma:taxonomy="true" ma:internalName="fc15c16204564de583b4c942b10d19ec" ma:taxonomyFieldName="Audience1" ma:displayName="Audience" ma:default="" ma:fieldId="{fc15c162-0456-4de5-83b4-c942b10d19ec}" ma:taxonomyMulti="true" ma:sspId="e385fb40-52d4-4fae-9c5b-3e8ff8a5878e" ma:termSetId="02c0b350-7782-44ed-b079-a5ef0c1b9fe9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SharedWithUsers" ma:index="38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39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  <xsd:element name="LastSharedByUser" ma:index="43" nillable="true" ma:displayName="Last Shared By User" ma:description="" ma:internalName="LastSharedByUser" ma:readOnly="true">
      <xsd:simpleType>
        <xsd:restriction base="dms:Note">
          <xsd:maxLength value="255"/>
        </xsd:restriction>
      </xsd:simpleType>
    </xsd:element>
    <xsd:element name="LastSharedByTime" ma:index="44" nillable="true" ma:displayName="Last Shared By Time" ma:description="" ma:internalName="LastSharedByTime" ma:readOnly="true">
      <xsd:simpleType>
        <xsd:restriction base="dms:DateTim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30e9df3-be65-4c73-a93b-d1236ebd677e" elementFormDefault="qualified">
    <xsd:import namespace="http://schemas.microsoft.com/office/2006/documentManagement/types"/>
    <xsd:import namespace="http://schemas.microsoft.com/office/infopath/2007/PartnerControls"/>
    <xsd:element name="TaxCatchAll" ma:index="9" nillable="true" ma:displayName="Taxonomy Catch All Column" ma:description="" ma:hidden="true" ma:list="{0d8ba32e-6f24-4e39-985b-e3fd5ec6bdb7}" ma:internalName="TaxCatchAll" ma:showField="CatchAllData" ma:web="01c77077-aee4-4b5f-bd4e-9cd40a6fff29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axCatchAllLabel" ma:index="10" nillable="true" ma:displayName="Taxonomy Catch All Column1" ma:description="" ma:hidden="true" ma:list="{0d8ba32e-6f24-4e39-985b-e3fd5ec6bdb7}" ma:internalName="TaxCatchAllLabel" ma:readOnly="true" ma:showField="CatchAllDataLabel" ma:web="01c77077-aee4-4b5f-bd4e-9cd40a6fff29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axKeywordTaxHTField" ma:index="35" nillable="true" ma:taxonomy="true" ma:internalName="TaxKeywordTaxHTField" ma:taxonomyFieldName="TaxKeyword" ma:displayName="Enterprise Keywords" ma:fieldId="{23f27201-bee3-471e-b2e7-b64fd8b7ca38}" ma:taxonomyMulti="true" ma:sspId="e385fb40-52d4-4fae-9c5b-3e8ff8a5878e" ma:termSetId="00000000-0000-0000-0000-000000000000" ma:anchorId="00000000-0000-0000-0000-000000000000" ma:open="true" ma:isKeyword="true">
      <xsd:complexType>
        <xsd:sequence>
          <xsd:element ref="pc:Terms" minOccurs="0" maxOccurs="1"/>
        </xsd:sequence>
      </xsd:complexType>
    </xsd:element>
    <xsd:element name="NumberofDownloads" ma:index="40" nillable="true" ma:displayName="NumberofDownloads" ma:internalName="NumberofDownloads">
      <xsd:simpleType>
        <xsd:restriction base="dms:Text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ff673fc-3231-4e3a-893b-6d7f7cd32766" elementFormDefault="qualified">
    <xsd:import namespace="http://schemas.microsoft.com/office/2006/documentManagement/types"/>
    <xsd:import namespace="http://schemas.microsoft.com/office/infopath/2007/PartnerControls"/>
    <xsd:element name="Target_x0020_Audiences" ma:index="37" nillable="true" ma:displayName="Target Audiences" ma:internalName="Target_x0020_Audiences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 ma:index="34" ma:displayName="Keywords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ikesCount xmlns="http://schemas.microsoft.com/sharepoint/v3" xsi:nil="true"/>
    <_ip_UnifiedCompliancePolicyUIAction xmlns="http://schemas.microsoft.com/sharepoint/v3" xsi:nil="true"/>
    <d12e2661e9634d9aa98bbb375f31aced xmlns="01c77077-aee4-4b5f-bd4e-9cd40a6fff29">
      <Terms xmlns="http://schemas.microsoft.com/office/infopath/2007/PartnerControls">
        <TermInfo xmlns="http://schemas.microsoft.com/office/infopath/2007/PartnerControls">
          <TermName xmlns="http://schemas.microsoft.com/office/infopath/2007/PartnerControls">Washington State Convention and Trade Center</TermName>
          <TermId xmlns="http://schemas.microsoft.com/office/infopath/2007/PartnerControls">2ebf141d-f871-4cc9-bf08-f87f112ab464</TermId>
        </TermInfo>
      </Terms>
    </d12e2661e9634d9aa98bbb375f31aced>
    <Event_x0020_Start_x0020_Date xmlns="01c77077-aee4-4b5f-bd4e-9cd40a6fff29">2017-05-10T07:00:00+00:00</Event_x0020_Start_x0020_Date>
    <Target_x0020_Audiences xmlns="8ff673fc-3231-4e3a-893b-6d7f7cd32766" xsi:nil="true"/>
    <iaa5f83406f94009a0f6a3e890699ff7 xmlns="01c77077-aee4-4b5f-bd4e-9cd40a6fff29">
      <Terms xmlns="http://schemas.microsoft.com/office/infopath/2007/PartnerControls">
        <TermInfo xmlns="http://schemas.microsoft.com/office/infopath/2007/PartnerControls">
          <TermName xmlns="http://schemas.microsoft.com/office/infopath/2007/PartnerControls">Seattle</TermName>
          <TermId xmlns="http://schemas.microsoft.com/office/infopath/2007/PartnerControls">54f46ed2-c77e-4a59-b182-a4171fdb0d11</TermId>
        </TermInfo>
      </Terms>
    </iaa5f83406f94009a0f6a3e890699ff7>
    <External_x0020_Speaker xmlns="01c77077-aee4-4b5f-bd4e-9cd40a6fff29">Miguel de Icaza; Joseph Hill</External_x0020_Speaker>
    <m6878b9dd7994da4ba144f95347d99c6 xmlns="01c77077-aee4-4b5f-bd4e-9cd40a6fff29">
      <Terms xmlns="http://schemas.microsoft.com/office/infopath/2007/PartnerControls"/>
    </m6878b9dd7994da4ba144f95347d99c6>
    <Presentation_x0020_Date xmlns="01c77077-aee4-4b5f-bd4e-9cd40a6fff29">2017-05-10T07:00:00+00:00</Presentation_x0020_Date>
    <fc15c16204564de583b4c942b10d19ec xmlns="01c77077-aee4-4b5f-bd4e-9cd40a6fff29">
      <Terms xmlns="http://schemas.microsoft.com/office/infopath/2007/PartnerControls">
        <TermInfo xmlns="http://schemas.microsoft.com/office/infopath/2007/PartnerControls">
          <TermName xmlns="http://schemas.microsoft.com/office/infopath/2007/PartnerControls">developers</TermName>
          <TermId xmlns="http://schemas.microsoft.com/office/infopath/2007/PartnerControls">8e4a08dc-5d95-4156-ab65-f22579a1592a</TermId>
        </TermInfo>
      </Terms>
    </fc15c16204564de583b4c942b10d19ec>
    <mb2e01f7e2d8413988e28e59aa226eec xmlns="01c77077-aee4-4b5f-bd4e-9cd40a6fff29">
      <Terms xmlns="http://schemas.microsoft.com/office/infopath/2007/PartnerControls">
        <TermInfo xmlns="http://schemas.microsoft.com/office/infopath/2007/PartnerControls">
          <TermName xmlns="http://schemas.microsoft.com/office/infopath/2007/PartnerControls">Build</TermName>
          <TermId xmlns="http://schemas.microsoft.com/office/infopath/2007/PartnerControls">58542b36-5bf5-46a6-a53f-a41fb7a73785</TermId>
        </TermInfo>
      </Terms>
    </mb2e01f7e2d8413988e28e59aa226eec>
    <MS_x0020_Content_x0020_Owner xmlns="01c77077-aee4-4b5f-bd4e-9cd40a6fff29">
      <UserInfo>
        <DisplayName/>
        <AccountId xsi:nil="true"/>
        <AccountType/>
      </UserInfo>
    </MS_x0020_Content_x0020_Owner>
    <_ip_UnifiedCompliancePolicyProperties xmlns="http://schemas.microsoft.com/sharepoint/v3" xsi:nil="true"/>
    <Session_x0020_Code xmlns="01c77077-aee4-4b5f-bd4e-9cd40a6fff29">B8095</Session_x0020_Code>
    <Event_x0020_End_x0020_Date xmlns="01c77077-aee4-4b5f-bd4e-9cd40a6fff29">2017-05-12T07:00:00+00:00</Event_x0020_End_x0020_Date>
    <o1010385baed4da9b5076a6aa651d1e5 xmlns="01c77077-aee4-4b5f-bd4e-9cd40a6fff29">
      <Terms xmlns="http://schemas.microsoft.com/office/infopath/2007/PartnerControls"/>
    </o1010385baed4da9b5076a6aa651d1e5>
    <kc6d1bd9a46e4e5fbbbf99ca3de7a092 xmlns="01c77077-aee4-4b5f-bd4e-9cd40a6fff29">
      <Terms xmlns="http://schemas.microsoft.com/office/infopath/2007/PartnerControls"/>
    </kc6d1bd9a46e4e5fbbbf99ca3de7a092>
    <NumberofDownloads xmlns="230e9df3-be65-4c73-a93b-d1236ebd677e" xsi:nil="true"/>
    <MS_x0020_Speaker xmlns="01c77077-aee4-4b5f-bd4e-9cd40a6fff29">
      <UserInfo>
        <DisplayName/>
        <AccountId xsi:nil="true"/>
        <AccountType/>
      </UserInfo>
    </MS_x0020_Speaker>
    <TaxKeywordTaxHTField xmlns="230e9df3-be65-4c73-a93b-d1236ebd677e">
      <Terms xmlns="http://schemas.microsoft.com/office/infopath/2007/PartnerControls">
        <TermInfo xmlns="http://schemas.microsoft.com/office/infopath/2007/PartnerControls">
          <TermName xmlns="http://schemas.microsoft.com/office/infopath/2007/PartnerControls">Microsoft Build 2017</TermName>
          <TermId xmlns="http://schemas.microsoft.com/office/infopath/2007/PartnerControls">0407fc0d-d203-4d0a-848e-0398e286e7e2</TermId>
        </TermInfo>
      </Terms>
    </TaxKeywordTaxHTField>
    <TaxCatchAll xmlns="230e9df3-be65-4c73-a93b-d1236ebd677e">
      <Value>47</Value>
      <Value>53</Value>
      <Value>52</Value>
      <Value>316</Value>
      <Value>315</Value>
    </TaxCatchAll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A408956B-D258-40C7-8C24-091EC53E3003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01c77077-aee4-4b5f-bd4e-9cd40a6fff29"/>
    <ds:schemaRef ds:uri="230e9df3-be65-4c73-a93b-d1236ebd677e"/>
    <ds:schemaRef ds:uri="8ff673fc-3231-4e3a-893b-6d7f7cd32766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F990F116-B58F-4255-B05B-DA3808E0E5C6}">
  <ds:schemaRefs>
    <ds:schemaRef ds:uri="01c77077-aee4-4b5f-bd4e-9cd40a6fff29"/>
    <ds:schemaRef ds:uri="8ff673fc-3231-4e3a-893b-6d7f7cd32766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http://schemas.microsoft.com/sharepoint/v3"/>
    <ds:schemaRef ds:uri="230e9df3-be65-4c73-a93b-d1236ebd677e"/>
    <ds:schemaRef ds:uri="http://purl.org/dc/terms/"/>
    <ds:schemaRef ds:uri="http://schemas.openxmlformats.org/package/2006/metadata/core-properties"/>
    <ds:schemaRef ds:uri="http://www.w3.org/XML/1998/namespace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758FDAC0-319D-4A54-8D8E-1D42CB1F8004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Microsoft_Build2017_Template</Template>
  <TotalTime>2</TotalTime>
  <Words>777</Words>
  <Application>Microsoft Office PowerPoint</Application>
  <PresentationFormat>Custom</PresentationFormat>
  <Paragraphs>147</Paragraphs>
  <Slides>21</Slides>
  <Notes>20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4</vt:i4>
      </vt:variant>
      <vt:variant>
        <vt:lpstr>Slide Titles</vt:lpstr>
      </vt:variant>
      <vt:variant>
        <vt:i4>21</vt:i4>
      </vt:variant>
    </vt:vector>
  </HeadingPairs>
  <TitlesOfParts>
    <vt:vector size="32" baseType="lpstr">
      <vt:lpstr>Arial</vt:lpstr>
      <vt:lpstr>Calibri</vt:lpstr>
      <vt:lpstr>Consolas</vt:lpstr>
      <vt:lpstr>Segoe UI</vt:lpstr>
      <vt:lpstr>Segoe UI Light</vt:lpstr>
      <vt:lpstr>Segoe UI Semilight</vt:lpstr>
      <vt:lpstr>Wingdings</vt:lpstr>
      <vt:lpstr>5-50111_Build 2017_LIGHT GRAY TEMPLATE</vt:lpstr>
      <vt:lpstr>5-50111_Build 2017_DARK GRAY TEMPLATE</vt:lpstr>
      <vt:lpstr>1_5-50111_Build 2017_LIGHT GRAY TEMPLATE</vt:lpstr>
      <vt:lpstr>Connect_2016_Template_Light</vt:lpstr>
      <vt:lpstr>PowerPoint Presentation</vt:lpstr>
      <vt:lpstr>Visual Studio for Mac</vt:lpstr>
      <vt:lpstr>PowerPoint Presentation</vt:lpstr>
      <vt:lpstr>Visual Studio for Mac</vt:lpstr>
      <vt:lpstr>Visual Studio for Mac is made of Extensions</vt:lpstr>
      <vt:lpstr>Client Development</vt:lpstr>
      <vt:lpstr>Native Clients—Mobile, Mac and Windows</vt:lpstr>
      <vt:lpstr>Demo</vt:lpstr>
      <vt:lpstr>Client Development</vt:lpstr>
      <vt:lpstr>Server Development</vt:lpstr>
      <vt:lpstr>Server</vt:lpstr>
      <vt:lpstr>Unity Development</vt:lpstr>
      <vt:lpstr>Unity game development</vt:lpstr>
      <vt:lpstr>Learning with Workbooks</vt:lpstr>
      <vt:lpstr>PowerPoint Presentation</vt:lpstr>
      <vt:lpstr>Visual Studio for Mac Previews</vt:lpstr>
      <vt:lpstr>Docker</vt:lpstr>
      <vt:lpstr>Azure Functions</vt:lpstr>
      <vt:lpstr>IoT</vt:lpstr>
      <vt:lpstr>Download Visual Studio for Mac today</vt:lpstr>
      <vt:lpstr>PowerPoint Presentation</vt:lpstr>
    </vt:vector>
  </TitlesOfParts>
  <Manager/>
  <Company>Microsoft Corporation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Visual Studio for Mac</dc:title>
  <dc:subject>Microsoft Build 2017</dc:subject>
  <dc:creator>MS Events</dc:creator>
  <cp:keywords>Microsoft Build 2017</cp:keywords>
  <dc:description>Template: Mitchell Derrey, Silver Fox Productions_x000d_
Formatting: _x000d_
Audience Type:</dc:description>
  <cp:lastModifiedBy>Caitlyn Ryan</cp:lastModifiedBy>
  <cp:revision>4</cp:revision>
  <dcterms:created xsi:type="dcterms:W3CDTF">2017-05-10T16:10:21Z</dcterms:created>
  <dcterms:modified xsi:type="dcterms:W3CDTF">2017-05-11T16:02:02Z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0x01010031DCF4CA090F824DB1E4CCBB6B9D64EA00101E8AAD132F8F4D96340D6376C8BB3E</vt:lpwstr>
  </property>
  <property fmtid="{D5CDD505-2E9C-101B-9397-08002B2CF9AE}" pid="3" name="Product">
    <vt:lpwstr/>
  </property>
  <property fmtid="{D5CDD505-2E9C-101B-9397-08002B2CF9AE}" pid="4" name="Event1">
    <vt:lpwstr>622;#Unassigned|2c8af875-f38a-40b8-a0a9-056aed3fc8c0</vt:lpwstr>
  </property>
  <property fmtid="{D5CDD505-2E9C-101B-9397-08002B2CF9AE}" pid="5" name="Audience">
    <vt:lpwstr/>
  </property>
  <property fmtid="{D5CDD505-2E9C-101B-9397-08002B2CF9AE}" pid="6" name="Event Venue">
    <vt:lpwstr>53;#Washington State Convention and Trade Center|2ebf141d-f871-4cc9-bf08-f87f112ab464</vt:lpwstr>
  </property>
  <property fmtid="{D5CDD505-2E9C-101B-9397-08002B2CF9AE}" pid="7" name="Track">
    <vt:lpwstr/>
  </property>
  <property fmtid="{D5CDD505-2E9C-101B-9397-08002B2CF9AE}" pid="8" name="Event Location">
    <vt:lpwstr>52;#Seattle|54f46ed2-c77e-4a59-b182-a4171fdb0d11</vt:lpwstr>
  </property>
  <property fmtid="{D5CDD505-2E9C-101B-9397-08002B2CF9AE}" pid="9" name="Campaign">
    <vt:lpwstr/>
  </property>
  <property fmtid="{D5CDD505-2E9C-101B-9397-08002B2CF9AE}" pid="10" name="IsMyDocuments">
    <vt:bool>true</vt:bool>
  </property>
  <property fmtid="{D5CDD505-2E9C-101B-9397-08002B2CF9AE}" pid="11" name="TaxKeyword">
    <vt:lpwstr>315;#Microsoft Build 2017|0407fc0d-d203-4d0a-848e-0398e286e7e2</vt:lpwstr>
  </property>
  <property fmtid="{D5CDD505-2E9C-101B-9397-08002B2CF9AE}" pid="12" name="Audience1">
    <vt:lpwstr>316;#developers|8e4a08dc-5d95-4156-ab65-f22579a1592a</vt:lpwstr>
  </property>
  <property fmtid="{D5CDD505-2E9C-101B-9397-08002B2CF9AE}" pid="13" name="Event Name">
    <vt:lpwstr>47;#Build|58542b36-5bf5-46a6-a53f-a41fb7a73785</vt:lpwstr>
  </property>
</Properties>
</file>