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jpg&amp;ehk=MbeBvtLvm0CD5FkBAP0Dtw&amp;r=0&amp;pid=OfficeInsert" ContentType="image/jpeg"/>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5.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75" r:id="rId4"/>
    <p:sldMasterId id="2147484495" r:id="rId5"/>
    <p:sldMasterId id="2147484515" r:id="rId6"/>
    <p:sldMasterId id="2147484533" r:id="rId7"/>
    <p:sldMasterId id="2147484554" r:id="rId8"/>
    <p:sldMasterId id="2147484573" r:id="rId9"/>
  </p:sldMasterIdLst>
  <p:notesMasterIdLst>
    <p:notesMasterId r:id="rId45"/>
  </p:notesMasterIdLst>
  <p:handoutMasterIdLst>
    <p:handoutMasterId r:id="rId46"/>
  </p:handoutMasterIdLst>
  <p:sldIdLst>
    <p:sldId id="1486" r:id="rId10"/>
    <p:sldId id="1568" r:id="rId11"/>
    <p:sldId id="1569" r:id="rId12"/>
    <p:sldId id="1570" r:id="rId13"/>
    <p:sldId id="1571" r:id="rId14"/>
    <p:sldId id="1572" r:id="rId15"/>
    <p:sldId id="1573" r:id="rId16"/>
    <p:sldId id="1574" r:id="rId17"/>
    <p:sldId id="1575" r:id="rId18"/>
    <p:sldId id="1576" r:id="rId19"/>
    <p:sldId id="1577" r:id="rId20"/>
    <p:sldId id="1578" r:id="rId21"/>
    <p:sldId id="1579" r:id="rId22"/>
    <p:sldId id="1580" r:id="rId23"/>
    <p:sldId id="1581" r:id="rId24"/>
    <p:sldId id="1582" r:id="rId25"/>
    <p:sldId id="1583" r:id="rId26"/>
    <p:sldId id="1584" r:id="rId27"/>
    <p:sldId id="1585" r:id="rId28"/>
    <p:sldId id="1586" r:id="rId29"/>
    <p:sldId id="1587" r:id="rId30"/>
    <p:sldId id="1588" r:id="rId31"/>
    <p:sldId id="1589" r:id="rId32"/>
    <p:sldId id="1590" r:id="rId33"/>
    <p:sldId id="1592" r:id="rId34"/>
    <p:sldId id="1593" r:id="rId35"/>
    <p:sldId id="1598" r:id="rId36"/>
    <p:sldId id="1599" r:id="rId37"/>
    <p:sldId id="1600" r:id="rId38"/>
    <p:sldId id="1601" r:id="rId39"/>
    <p:sldId id="1602" r:id="rId40"/>
    <p:sldId id="1603" r:id="rId41"/>
    <p:sldId id="1604" r:id="rId42"/>
    <p:sldId id="1605" r:id="rId43"/>
    <p:sldId id="1547"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7 Light Gray Template" id="{E1C8FB21-FF75-44A0-8090-B2FB240B014B}">
          <p14:sldIdLst>
            <p14:sldId id="1486"/>
            <p14:sldId id="1568"/>
            <p14:sldId id="1569"/>
            <p14:sldId id="1570"/>
            <p14:sldId id="1571"/>
            <p14:sldId id="1572"/>
            <p14:sldId id="1573"/>
            <p14:sldId id="1574"/>
            <p14:sldId id="1575"/>
            <p14:sldId id="1576"/>
            <p14:sldId id="1577"/>
            <p14:sldId id="1578"/>
            <p14:sldId id="1579"/>
            <p14:sldId id="1580"/>
            <p14:sldId id="1581"/>
            <p14:sldId id="1582"/>
            <p14:sldId id="1583"/>
            <p14:sldId id="1584"/>
            <p14:sldId id="1585"/>
            <p14:sldId id="1586"/>
            <p14:sldId id="1587"/>
            <p14:sldId id="1588"/>
            <p14:sldId id="1589"/>
            <p14:sldId id="1590"/>
            <p14:sldId id="1592"/>
            <p14:sldId id="1593"/>
            <p14:sldId id="1598"/>
            <p14:sldId id="1599"/>
            <p14:sldId id="1600"/>
            <p14:sldId id="1601"/>
            <p14:sldId id="1602"/>
            <p14:sldId id="1603"/>
            <p14:sldId id="1604"/>
            <p14:sldId id="1605"/>
          </p14:sldIdLst>
        </p14:section>
        <p14:section name="Build 2017 Dark Gray Template" id="{BB00CB64-77A4-4BA9-B0A0-EF2154DA3071}">
          <p14:sldIdLst>
            <p14:sldId id="1547"/>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 id="4" name="Mitchell Derrey" initials="MD" lastIdx="8" clrIdx="4">
    <p:extLst>
      <p:ext uri="{19B8F6BF-5375-455C-9EA6-DF929625EA0E}">
        <p15:presenceInfo xmlns:p15="http://schemas.microsoft.com/office/powerpoint/2012/main" userId="S-1-5-21-383413107-1061881802-891584314-48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37373"/>
    <a:srgbClr val="323232"/>
    <a:srgbClr val="000000"/>
    <a:srgbClr val="E6E6E6"/>
    <a:srgbClr val="D2D2D2"/>
    <a:srgbClr val="505050"/>
    <a:srgbClr val="525252"/>
    <a:srgbClr val="0078D7"/>
    <a:srgbClr val="FF8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650" autoAdjust="0"/>
    <p:restoredTop sz="92136" autoAdjust="0"/>
  </p:normalViewPr>
  <p:slideViewPr>
    <p:cSldViewPr>
      <p:cViewPr varScale="1">
        <p:scale>
          <a:sx n="104" d="100"/>
          <a:sy n="104" d="100"/>
        </p:scale>
        <p:origin x="1458" y="10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50" d="100"/>
        <a:sy n="50" d="100"/>
      </p:scale>
      <p:origin x="0" y="0"/>
    </p:cViewPr>
  </p:sorterViewPr>
  <p:notesViewPr>
    <p:cSldViewPr showGuides="1">
      <p:cViewPr varScale="1">
        <p:scale>
          <a:sx n="81" d="100"/>
          <a:sy n="81" d="100"/>
        </p:scale>
        <p:origin x="304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453394819139799"/>
          <c:y val="0.17496158434741099"/>
          <c:w val="0.76122990254736"/>
          <c:h val="0.80327845382963503"/>
        </c:manualLayout>
      </c:layout>
      <c:barChart>
        <c:barDir val="bar"/>
        <c:grouping val="clustered"/>
        <c:varyColors val="0"/>
        <c:ser>
          <c:idx val="0"/>
          <c:order val="0"/>
          <c:tx>
            <c:strRef>
              <c:f>Sheet1!$B$1</c:f>
              <c:strCache>
                <c:ptCount val="1"/>
                <c:pt idx="0">
                  <c:v>Web Developer</c:v>
                </c:pt>
              </c:strCache>
            </c:strRef>
          </c:tx>
          <c:spPr>
            <a:solidFill>
              <a:schemeClr val="accent1"/>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IntelliJ</c:v>
                </c:pt>
                <c:pt idx="1">
                  <c:v>VS Code</c:v>
                </c:pt>
                <c:pt idx="2">
                  <c:v>Vim</c:v>
                </c:pt>
                <c:pt idx="3">
                  <c:v>Sublime Text</c:v>
                </c:pt>
                <c:pt idx="4">
                  <c:v>Notepad++</c:v>
                </c:pt>
                <c:pt idx="5">
                  <c:v>Visual Studio</c:v>
                </c:pt>
              </c:strCache>
            </c:strRef>
          </c:cat>
          <c:val>
            <c:numRef>
              <c:f>Sheet1!$B$2:$B$7</c:f>
              <c:numCache>
                <c:formatCode>0.00%</c:formatCode>
                <c:ptCount val="6"/>
                <c:pt idx="0">
                  <c:v>0.23</c:v>
                </c:pt>
                <c:pt idx="1">
                  <c:v>0.24</c:v>
                </c:pt>
                <c:pt idx="2">
                  <c:v>0.27100000000000002</c:v>
                </c:pt>
                <c:pt idx="3">
                  <c:v>0.314</c:v>
                </c:pt>
                <c:pt idx="4">
                  <c:v>0.34300000000000003</c:v>
                </c:pt>
                <c:pt idx="5">
                  <c:v>0.38800000000000001</c:v>
                </c:pt>
              </c:numCache>
            </c:numRef>
          </c:val>
          <c:extLst>
            <c:ext xmlns:c16="http://schemas.microsoft.com/office/drawing/2014/chart" uri="{C3380CC4-5D6E-409C-BE32-E72D297353CC}">
              <c16:uniqueId val="{00000000-0009-4E8D-8F72-DA34ADC722DB}"/>
            </c:ext>
          </c:extLst>
        </c:ser>
        <c:dLbls>
          <c:dLblPos val="outEnd"/>
          <c:showLegendKey val="0"/>
          <c:showVal val="1"/>
          <c:showCatName val="0"/>
          <c:showSerName val="0"/>
          <c:showPercent val="0"/>
          <c:showBubbleSize val="0"/>
        </c:dLbls>
        <c:gapWidth val="182"/>
        <c:axId val="1339796416"/>
        <c:axId val="1339824656"/>
      </c:barChart>
      <c:catAx>
        <c:axId val="1339796416"/>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339824656"/>
        <c:crosses val="autoZero"/>
        <c:auto val="1"/>
        <c:lblAlgn val="ctr"/>
        <c:lblOffset val="100"/>
        <c:noMultiLvlLbl val="0"/>
      </c:catAx>
      <c:valAx>
        <c:axId val="1339824656"/>
        <c:scaling>
          <c:orientation val="minMax"/>
        </c:scaling>
        <c:delete val="1"/>
        <c:axPos val="b"/>
        <c:numFmt formatCode="0.00%" sourceLinked="1"/>
        <c:majorTickMark val="none"/>
        <c:minorTickMark val="none"/>
        <c:tickLblPos val="nextTo"/>
        <c:crossAx val="13397964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453394819139799"/>
          <c:y val="0.17496158434741099"/>
          <c:w val="0.76122990254736"/>
          <c:h val="0.59115724170842299"/>
        </c:manualLayout>
      </c:layout>
      <c:barChart>
        <c:barDir val="bar"/>
        <c:grouping val="clustered"/>
        <c:varyColors val="0"/>
        <c:ser>
          <c:idx val="0"/>
          <c:order val="0"/>
          <c:tx>
            <c:strRef>
              <c:f>Sheet1!$B$1</c:f>
              <c:strCache>
                <c:ptCount val="1"/>
                <c:pt idx="0">
                  <c:v>Desktop Developer</c:v>
                </c:pt>
              </c:strCache>
            </c:strRef>
          </c:tx>
          <c:spPr>
            <a:solidFill>
              <a:schemeClr val="accent1"/>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c:v>
                </c:pt>
                <c:pt idx="1">
                  <c:v>Java</c:v>
                </c:pt>
                <c:pt idx="2">
                  <c:v>C#</c:v>
                </c:pt>
                <c:pt idx="3">
                  <c:v>JavaScript</c:v>
                </c:pt>
                <c:pt idx="4">
                  <c:v>SQL</c:v>
                </c:pt>
              </c:strCache>
            </c:strRef>
          </c:cat>
          <c:val>
            <c:numRef>
              <c:f>Sheet1!$B$2:$B$6</c:f>
              <c:numCache>
                <c:formatCode>0.00%</c:formatCode>
                <c:ptCount val="5"/>
                <c:pt idx="0">
                  <c:v>0.313</c:v>
                </c:pt>
                <c:pt idx="1">
                  <c:v>0.39900000000000002</c:v>
                </c:pt>
                <c:pt idx="2">
                  <c:v>0.59399999999999997</c:v>
                </c:pt>
                <c:pt idx="3">
                  <c:v>0.6</c:v>
                </c:pt>
                <c:pt idx="4">
                  <c:v>0.60199999999999998</c:v>
                </c:pt>
              </c:numCache>
            </c:numRef>
          </c:val>
          <c:extLst>
            <c:ext xmlns:c16="http://schemas.microsoft.com/office/drawing/2014/chart" uri="{C3380CC4-5D6E-409C-BE32-E72D297353CC}">
              <c16:uniqueId val="{00000000-ECE5-4C28-8C64-53545D0CC204}"/>
            </c:ext>
          </c:extLst>
        </c:ser>
        <c:dLbls>
          <c:dLblPos val="outEnd"/>
          <c:showLegendKey val="0"/>
          <c:showVal val="1"/>
          <c:showCatName val="0"/>
          <c:showSerName val="0"/>
          <c:showPercent val="0"/>
          <c:showBubbleSize val="0"/>
        </c:dLbls>
        <c:gapWidth val="182"/>
        <c:axId val="1315864016"/>
        <c:axId val="1315902912"/>
      </c:barChart>
      <c:catAx>
        <c:axId val="1315864016"/>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15902912"/>
        <c:crosses val="autoZero"/>
        <c:auto val="1"/>
        <c:lblAlgn val="ctr"/>
        <c:lblOffset val="100"/>
        <c:noMultiLvlLbl val="0"/>
      </c:catAx>
      <c:valAx>
        <c:axId val="1315902912"/>
        <c:scaling>
          <c:orientation val="minMax"/>
        </c:scaling>
        <c:delete val="1"/>
        <c:axPos val="b"/>
        <c:numFmt formatCode="0.00%" sourceLinked="1"/>
        <c:majorTickMark val="none"/>
        <c:minorTickMark val="none"/>
        <c:tickLblPos val="nextTo"/>
        <c:crossAx val="1315864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Build 2017</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1D0CB2F-F0BF-435A-A27A-2EC15087F634}" type="datetime8">
              <a:rPr lang="en-US" smtClean="0">
                <a:latin typeface="Segoe UI" pitchFamily="34" charset="0"/>
              </a:rPr>
              <a:t>5/12/2017 10:39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Build 2017</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18B56EA-E28F-4F92-9F16-7A6F2501B303}" type="datetime8">
              <a:rPr lang="en-US" smtClean="0"/>
              <a:t>5/12/2017 10:38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C3D530-3419-45A5-AB8A-2242E8FDFF4E}" type="datetime8">
              <a:rPr lang="en-US" smtClean="0"/>
              <a:t>5/12/2017 10:38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9909699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C2E8B4-0AB8-487D-804C-069996F11949}" type="datetime1">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5/12/2017</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10" name="Footer Placeholder 9"/>
          <p:cNvSpPr>
            <a:spLocks noGrp="1"/>
          </p:cNvSpPr>
          <p:nvPr>
            <p:ph type="ftr" sz="quarter" idx="14"/>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014590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29E9FC-B671-424D-AD31-3E8C5FC948FF}"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82842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C2E8B4-0AB8-487D-804C-069996F11949}" type="datetime1">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5/12/2017</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10" name="Footer Placeholder 9"/>
          <p:cNvSpPr>
            <a:spLocks noGrp="1"/>
          </p:cNvSpPr>
          <p:nvPr>
            <p:ph type="ftr" sz="quarter" idx="14"/>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7457528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2219">
              <a:lnSpc>
                <a:spcPct val="150000"/>
              </a:lnSpc>
              <a:spcBef>
                <a:spcPct val="0"/>
              </a:spcBef>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29E9FC-B671-424D-AD31-3E8C5FC948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4781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5/12/2017 10:38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603997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5/12/2017 10:38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67311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5/12/2017 10:38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861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t>Microsoft Build 2016</a:t>
            </a: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5/12/2017 10:38 AM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11669089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5/12/2017 10:38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4600212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t>Microsoft Build 2016</a:t>
            </a: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5/12/2017 10:38 AM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4055951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5/12/2017 10:38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5027820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t>Microsoft Build 2016</a:t>
            </a: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5/12/2017 10:38 AM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38316660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2BADD2-2AE4-4F9C-90B3-B80F4034209B}"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25802916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t>Microsoft Build 2016</a:t>
            </a: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5/12/2017 10:38 AM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4224343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t>Microsoft Build 2016</a:t>
            </a: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5/12/2017 10:38 AM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37661443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rPr>
              <a:t>Microsoft Build 2016</a:t>
            </a: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5/12/2017 10:38 AM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35760270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669DC94B-DB72-488C-A100-9C8F7341285A}"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5/12/2017 10:38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C87E0CF-87F6-4B58-B8B8-DCAB2DAAF3CA}"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Footer Placeholder 5"/>
          <p:cNvSpPr>
            <a:spLocks noGrp="1"/>
          </p:cNvSpPr>
          <p:nvPr>
            <p:ph type="ftr" sz="quarter" idx="1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818293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5/12/2017 10:38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1349777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C2E8B4-0AB8-487D-804C-069996F11949}" type="datetime1">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5/12/2017</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10" name="Footer Placeholder 9"/>
          <p:cNvSpPr>
            <a:spLocks noGrp="1"/>
          </p:cNvSpPr>
          <p:nvPr>
            <p:ph type="ftr" sz="quarter" idx="14"/>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6628942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C2E8B4-0AB8-487D-804C-069996F11949}" type="datetime1">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5/12/2017</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10" name="Footer Placeholder 9"/>
          <p:cNvSpPr>
            <a:spLocks noGrp="1"/>
          </p:cNvSpPr>
          <p:nvPr>
            <p:ph type="ftr" sz="quarter" idx="14"/>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7381117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C2E8B4-0AB8-487D-804C-069996F11949}" type="datetime1">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5/12/2017</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10" name="Footer Placeholder 9"/>
          <p:cNvSpPr>
            <a:spLocks noGrp="1"/>
          </p:cNvSpPr>
          <p:nvPr>
            <p:ph type="ftr" sz="quarter" idx="14"/>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67147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313C66B-7AF5-40BA-8933-D16874FF94CC}"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5/12/2017 10:38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9031132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C2E8B4-0AB8-487D-804C-069996F11949}" type="datetime1">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5/12/2017</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10" name="Footer Placeholder 9"/>
          <p:cNvSpPr>
            <a:spLocks noGrp="1"/>
          </p:cNvSpPr>
          <p:nvPr>
            <p:ph type="ftr" sz="quarter" idx="14"/>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3398175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C2E8B4-0AB8-487D-804C-069996F11949}" type="datetime1">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5/12/2017</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10" name="Footer Placeholder 9"/>
          <p:cNvSpPr>
            <a:spLocks noGrp="1"/>
          </p:cNvSpPr>
          <p:nvPr>
            <p:ph type="ftr" sz="quarter" idx="14"/>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921576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C2E8B4-0AB8-487D-804C-069996F11949}" type="datetime1">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5/12/2017</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10" name="Footer Placeholder 9"/>
          <p:cNvSpPr>
            <a:spLocks noGrp="1"/>
          </p:cNvSpPr>
          <p:nvPr>
            <p:ph type="ftr" sz="quarter" idx="14"/>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3644667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2219">
              <a:lnSpc>
                <a:spcPct val="150000"/>
              </a:lnSpc>
              <a:spcBef>
                <a:spcPct val="0"/>
              </a:spcBef>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29E9FC-B671-424D-AD31-3E8C5FC948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06812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5/12/2017 10:38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72527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669DC94B-DB72-488C-A100-9C8F7341285A}" type="datetime8">
              <a:rPr lang="en-US" smtClean="0">
                <a:solidFill>
                  <a:prstClr val="black"/>
                </a:solidFill>
              </a:rPr>
              <a:t>5/12/2017 10:38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94529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08025"/>
            <a:ext cx="6302375" cy="3544888"/>
          </a:xfrm>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pPr marL="0" marR="0" lvl="0" indent="0" algn="r" defTabSz="949478" rtl="0" eaLnBrk="1" fontAlgn="auto" latinLnBrk="0" hangingPunct="1">
              <a:lnSpc>
                <a:spcPct val="100000"/>
              </a:lnSpc>
              <a:spcBef>
                <a:spcPts val="0"/>
              </a:spcBef>
              <a:spcAft>
                <a:spcPts val="0"/>
              </a:spcAft>
              <a:buClrTx/>
              <a:buSzTx/>
              <a:buFontTx/>
              <a:buNone/>
              <a:tabLst/>
              <a:defRPr/>
            </a:pPr>
            <a:fld id="{A6104239-5842-467B-A09D-4193CE28CF54}" type="datetime1">
              <a:rPr kumimoji="0" lang="en-US" sz="1800" b="0" i="0" u="none" strike="noStrike" kern="0" cap="none" spc="0" normalizeH="0" baseline="0" noProof="0">
                <a:ln>
                  <a:noFill/>
                </a:ln>
                <a:solidFill>
                  <a:prstClr val="black"/>
                </a:solidFill>
                <a:effectLst/>
                <a:uLnTx/>
                <a:uFillTx/>
                <a:latin typeface="Calibri" panose="020F0502020204030204"/>
                <a:ea typeface="+mn-ea"/>
                <a:cs typeface="+mn-cs"/>
              </a:rPr>
              <a:pPr marL="0" marR="0" lvl="0" indent="0" algn="r" defTabSz="949478" rtl="0" eaLnBrk="1" fontAlgn="auto" latinLnBrk="0" hangingPunct="1">
                <a:lnSpc>
                  <a:spcPct val="100000"/>
                </a:lnSpc>
                <a:spcBef>
                  <a:spcPts val="0"/>
                </a:spcBef>
                <a:spcAft>
                  <a:spcPts val="0"/>
                </a:spcAft>
                <a:buClrTx/>
                <a:buSzTx/>
                <a:buFontTx/>
                <a:buNone/>
                <a:tabLst/>
                <a:defRPr/>
              </a:pPr>
              <a:t>5/12/2017</a:t>
            </a:fld>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49478"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prstClr val="black"/>
                </a:solidFill>
                <a:effectLst/>
                <a:uLnTx/>
                <a:uFillTx/>
                <a:latin typeface="Calibri" panose="020F0502020204030204"/>
                <a:ea typeface="+mn-ea"/>
                <a:cs typeface="+mn-cs"/>
              </a:rPr>
              <a:pPr marL="0" marR="0" lvl="0" indent="0" algn="r" defTabSz="949478"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0" name="Footer Placeholder 9"/>
          <p:cNvSpPr>
            <a:spLocks noGrp="1"/>
          </p:cNvSpPr>
          <p:nvPr>
            <p:ph type="ftr" sz="quarter" idx="14"/>
          </p:nvPr>
        </p:nvSpPr>
        <p:spPr/>
        <p:txBody>
          <a:bodyPr/>
          <a:lstStyle/>
          <a:p>
            <a:pPr marL="0" marR="0" lvl="0" indent="0" algn="l" defTabSz="949165"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227588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5/12/2017 10:38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6227384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0BB5786F-204F-43DA-8B5C-494C50714321}"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89732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Bef>
                <a:spcPts val="1368"/>
              </a:spcBef>
            </a:pPr>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5/12/2017 10:38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180471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5/12/2017 10:38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119495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5/12/2017 10:38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4965093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emf"/><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emf"/><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emf"/><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4.xml"/><Relationship Id="rId5" Type="http://schemas.openxmlformats.org/officeDocument/2006/relationships/image" Target="../media/image15.png"/><Relationship Id="rId4" Type="http://schemas.microsoft.com/office/2007/relationships/hdphoto" Target="../media/hdphoto1.wdp"/></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emf"/><Relationship Id="rId1" Type="http://schemas.openxmlformats.org/officeDocument/2006/relationships/slideMaster" Target="../slideMasters/slideMaster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9.emf"/><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9.emf"/><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Build 2017">
    <p:bg>
      <p:bgPr>
        <a:solidFill>
          <a:schemeClr val="accent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436475" cy="5571636"/>
          </a:xfrm>
          <a:prstGeom prst="rect">
            <a:avLst/>
          </a:prstGeom>
        </p:spPr>
      </p:pic>
      <p:sp>
        <p:nvSpPr>
          <p:cNvPr id="8" name="Rectangle 7"/>
          <p:cNvSpPr/>
          <p:nvPr userDrawn="1"/>
        </p:nvSpPr>
        <p:spPr bwMode="auto">
          <a:xfrm>
            <a:off x="1681" y="4960286"/>
            <a:ext cx="12434794" cy="203423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60689" y="5357956"/>
            <a:ext cx="2648621" cy="1169808"/>
          </a:xfrm>
          <a:prstGeom prst="rect">
            <a:avLst/>
          </a:prstGeom>
        </p:spPr>
      </p:pic>
      <p:pic>
        <p:nvPicPr>
          <p:cNvPr id="12" name="Picture 11"/>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60688" y="479424"/>
            <a:ext cx="1451843" cy="309656"/>
          </a:xfrm>
          <a:prstGeom prst="rect">
            <a:avLst/>
          </a:prstGeom>
        </p:spPr>
      </p:pic>
      <p:pic>
        <p:nvPicPr>
          <p:cNvPr id="14" name="Picture 13"/>
          <p:cNvPicPr>
            <a:picLocks noChangeAspect="1"/>
          </p:cNvPicPr>
          <p:nvPr userDrawn="1"/>
        </p:nvPicPr>
        <p:blipFill rotWithShape="1">
          <a:blip r:embed="rId5" cstate="screen">
            <a:extLst>
              <a:ext uri="{28A0092B-C50C-407E-A947-70E740481C1C}">
                <a14:useLocalDpi xmlns:a14="http://schemas.microsoft.com/office/drawing/2010/main"/>
              </a:ext>
            </a:extLst>
          </a:blip>
          <a:srcRect l="-17523"/>
          <a:stretch/>
        </p:blipFill>
        <p:spPr>
          <a:xfrm>
            <a:off x="7752216" y="4960286"/>
            <a:ext cx="4684259" cy="2034239"/>
          </a:xfrm>
          <a:prstGeom prst="rect">
            <a:avLst/>
          </a:prstGeom>
        </p:spPr>
      </p:pic>
    </p:spTree>
    <p:extLst>
      <p:ext uri="{BB962C8B-B14F-4D97-AF65-F5344CB8AC3E}">
        <p14:creationId xmlns:p14="http://schemas.microsoft.com/office/powerpoint/2010/main" val="34550102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6186366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304052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nk Accent Color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83490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9719861"/>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Closing logo slide_color">
    <p:bg>
      <p:bgPr>
        <a:solidFill>
          <a:srgbClr val="505050"/>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23104710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79060792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Title &amp; Non-Bulleted Text (2)">
    <p:bg>
      <p:bgPr>
        <a:solidFill>
          <a:srgbClr val="682A7A"/>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800">
                <a:solidFill>
                  <a:schemeClr val="tx1"/>
                </a:solidFill>
              </a:defRPr>
            </a:lvl1pPr>
          </a:lstStyle>
          <a:p>
            <a:r>
              <a:rPr lang="en-US" dirty="0"/>
              <a:t>Click to edit Master title style</a:t>
            </a:r>
          </a:p>
        </p:txBody>
      </p:sp>
      <p:sp>
        <p:nvSpPr>
          <p:cNvPr id="5" name="Text Placeholder 3"/>
          <p:cNvSpPr>
            <a:spLocks noGrp="1"/>
          </p:cNvSpPr>
          <p:nvPr>
            <p:ph type="body" sz="quarter" idx="13"/>
          </p:nvPr>
        </p:nvSpPr>
        <p:spPr>
          <a:xfrm>
            <a:off x="274640" y="1818958"/>
            <a:ext cx="11889564" cy="2092080"/>
          </a:xfrm>
        </p:spPr>
        <p:txBody>
          <a:bodyPr/>
          <a:lstStyle>
            <a:lvl1pPr marL="0" indent="0">
              <a:buNone/>
              <a:defRPr>
                <a:solidFill>
                  <a:schemeClr val="tx1"/>
                </a:solidFill>
              </a:defRPr>
            </a:lvl1pPr>
            <a:lvl2pPr marL="28543" indent="0">
              <a:buNone/>
              <a:defRPr sz="1998">
                <a:solidFill>
                  <a:schemeClr val="tx1"/>
                </a:solidFill>
              </a:defRPr>
            </a:lvl2pPr>
            <a:lvl3pPr marL="223590" indent="0">
              <a:buNone/>
              <a:defRPr sz="1998">
                <a:solidFill>
                  <a:schemeClr val="tx1"/>
                </a:solidFill>
              </a:defRPr>
            </a:lvl3pPr>
            <a:lvl4pPr marL="475723" indent="0">
              <a:buNone/>
              <a:defRPr sz="1798">
                <a:solidFill>
                  <a:schemeClr val="tx1"/>
                </a:solidFill>
              </a:defRPr>
            </a:lvl4pPr>
            <a:lvl5pPr marL="738957" indent="0">
              <a:buNone/>
              <a:defRPr sz="1798">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58744079"/>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solidFill>
                  <a:srgbClr val="0070C0"/>
                </a:soli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3527944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1383227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740132"/>
            <a:ext cx="4892040" cy="1514261"/>
          </a:xfrm>
        </p:spPr>
        <p:txBody>
          <a:bodyPr wrap="square" anchor="ctr">
            <a:spAutoFit/>
          </a:bodyPr>
          <a:lstStyle>
            <a:lvl1pPr>
              <a:defRPr sz="4800"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441315" y="0"/>
            <a:ext cx="6995160" cy="6992587"/>
          </a:xfrm>
          <a:prstGeom prst="rect">
            <a:avLst/>
          </a:prstGeo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979381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010967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90384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4655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8460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81456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5099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22771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9" y="6220609"/>
            <a:ext cx="4572000" cy="477054"/>
          </a:xfrm>
          <a:prstGeom prst="rect">
            <a:avLst/>
          </a:prstGeom>
          <a:noFill/>
          <a:ln w="12700">
            <a:noFill/>
            <a:miter lim="800000"/>
            <a:headEnd type="none" w="sm" len="sm"/>
            <a:tailEnd type="none" w="sm" len="sm"/>
          </a:ln>
          <a:effectLst/>
        </p:spPr>
        <p:txBody>
          <a:bodyPr vert="horz" wrap="square" lIns="182880" tIns="182880" rIns="182880" bIns="182880"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spTree>
    <p:extLst>
      <p:ext uri="{BB962C8B-B14F-4D97-AF65-F5344CB8AC3E}">
        <p14:creationId xmlns:p14="http://schemas.microsoft.com/office/powerpoint/2010/main" val="39441102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63811275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Walkin Build 2017">
    <p:bg>
      <p:bgPr>
        <a:solidFill>
          <a:schemeClr val="accent1"/>
        </a:solidFill>
        <a:effectLst/>
      </p:bgPr>
    </p:bg>
    <p:spTree>
      <p:nvGrpSpPr>
        <p:cNvPr id="1" name=""/>
        <p:cNvGrpSpPr/>
        <p:nvPr/>
      </p:nvGrpSpPr>
      <p:grpSpPr>
        <a:xfrm>
          <a:off x="0" y="0"/>
          <a:ext cx="0" cy="0"/>
          <a:chOff x="0" y="0"/>
          <a:chExt cx="0" cy="0"/>
        </a:xfrm>
      </p:grpSpPr>
      <p:pic>
        <p:nvPicPr>
          <p:cNvPr id="6"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pic>
        <p:nvPicPr>
          <p:cNvPr id="7" name="Picture 6"/>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0"/>
            <a:ext cx="12436475" cy="5571636"/>
          </a:xfrm>
          <a:prstGeom prst="rect">
            <a:avLst/>
          </a:prstGeom>
        </p:spPr>
      </p:pic>
      <p:sp>
        <p:nvSpPr>
          <p:cNvPr id="8" name="Rectangle 7"/>
          <p:cNvSpPr/>
          <p:nvPr userDrawn="1"/>
        </p:nvSpPr>
        <p:spPr bwMode="auto">
          <a:xfrm>
            <a:off x="1681" y="4960286"/>
            <a:ext cx="12434794" cy="203423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invGray">
          <a:xfrm>
            <a:off x="460689" y="5357956"/>
            <a:ext cx="2648621" cy="1169808"/>
          </a:xfrm>
          <a:prstGeom prst="rect">
            <a:avLst/>
          </a:prstGeom>
        </p:spPr>
      </p:pic>
      <p:pic>
        <p:nvPicPr>
          <p:cNvPr id="12" name="Picture 11"/>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0688" y="479424"/>
            <a:ext cx="1451843" cy="309656"/>
          </a:xfrm>
          <a:prstGeom prst="rect">
            <a:avLst/>
          </a:prstGeom>
        </p:spPr>
      </p:pic>
      <p:pic>
        <p:nvPicPr>
          <p:cNvPr id="14" name="Picture 13"/>
          <p:cNvPicPr>
            <a:picLocks noChangeAspect="1"/>
          </p:cNvPicPr>
          <p:nvPr userDrawn="1"/>
        </p:nvPicPr>
        <p:blipFill rotWithShape="1">
          <a:blip r:embed="rId6" cstate="screen">
            <a:extLst>
              <a:ext uri="{28A0092B-C50C-407E-A947-70E740481C1C}">
                <a14:useLocalDpi xmlns:a14="http://schemas.microsoft.com/office/drawing/2010/main"/>
              </a:ext>
            </a:extLst>
          </a:blip>
          <a:srcRect l="-17523"/>
          <a:stretch/>
        </p:blipFill>
        <p:spPr>
          <a:xfrm>
            <a:off x="7752216" y="4960286"/>
            <a:ext cx="4684259" cy="2034239"/>
          </a:xfrm>
          <a:prstGeom prst="rect">
            <a:avLst/>
          </a:prstGeom>
        </p:spPr>
      </p:pic>
    </p:spTree>
    <p:extLst>
      <p:ext uri="{BB962C8B-B14F-4D97-AF65-F5344CB8AC3E}">
        <p14:creationId xmlns:p14="http://schemas.microsoft.com/office/powerpoint/2010/main" val="209393157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400" spc="-100"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74701" y="3955786"/>
            <a:ext cx="7315137" cy="1828007"/>
          </a:xfrm>
          <a:noFill/>
        </p:spPr>
        <p:txBody>
          <a:bodyPr lIns="164592" tIns="109728" rIns="164592" bIns="109728">
            <a:noAutofit/>
          </a:bodyPr>
          <a:lstStyle>
            <a:lvl1pPr marL="0" indent="0">
              <a:spcBef>
                <a:spcPts val="0"/>
              </a:spcBef>
              <a:buNone/>
              <a:defRPr sz="3200" spc="0" baseline="0">
                <a:gradFill>
                  <a:gsLst>
                    <a:gs pos="91000">
                      <a:schemeClr val="tx1"/>
                    </a:gs>
                    <a:gs pos="0">
                      <a:schemeClr val="tx1"/>
                    </a:gs>
                  </a:gsLst>
                  <a:lin ang="5400000" scaled="0"/>
                </a:gradFill>
                <a:latin typeface="+mn-lt"/>
              </a:defRPr>
            </a:lvl1pPr>
          </a:lstStyle>
          <a:p>
            <a:pPr lvl="0"/>
            <a:r>
              <a:rPr lang="en-US" dirty="0"/>
              <a:t>Speaker name</a:t>
            </a:r>
          </a:p>
        </p:txBody>
      </p:sp>
      <p:pic>
        <p:nvPicPr>
          <p:cNvPr id="6"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33002"/>
          <a:stretch/>
        </p:blipFill>
        <p:spPr>
          <a:xfrm>
            <a:off x="7752216" y="5084764"/>
            <a:ext cx="4684259" cy="1909762"/>
          </a:xfrm>
          <a:prstGeom prst="rect">
            <a:avLst/>
          </a:prstGeom>
        </p:spPr>
      </p:pic>
      <p:sp>
        <p:nvSpPr>
          <p:cNvPr id="7" name="Text Placeholder 3"/>
          <p:cNvSpPr>
            <a:spLocks noGrp="1"/>
          </p:cNvSpPr>
          <p:nvPr>
            <p:ph type="body" sz="quarter" idx="15" hasCustomPrompt="1"/>
          </p:nvPr>
        </p:nvSpPr>
        <p:spPr>
          <a:xfrm>
            <a:off x="9418638" y="296863"/>
            <a:ext cx="2743200" cy="461665"/>
          </a:xfrm>
        </p:spPr>
        <p:txBody>
          <a:bodyPr/>
          <a:lstStyle>
            <a:lvl1pPr marL="0" marR="0" indent="0" algn="r"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gradFill>
                  <a:gsLst>
                    <a:gs pos="1250">
                      <a:schemeClr val="tx1"/>
                    </a:gs>
                    <a:gs pos="100000">
                      <a:schemeClr val="tx1"/>
                    </a:gs>
                  </a:gsLst>
                  <a:lin ang="5400000" scaled="0"/>
                </a:gradFill>
                <a:latin typeface="+mn-lt"/>
                <a:ea typeface="+mn-ea"/>
                <a:cs typeface="+mn-cs"/>
              </a:defRPr>
            </a:lvl1pPr>
          </a:lstStyle>
          <a:p>
            <a:pPr lvl="0"/>
            <a:r>
              <a:rPr lang="en-US" dirty="0"/>
              <a:t>Session Code</a:t>
            </a:r>
          </a:p>
        </p:txBody>
      </p:sp>
      <p:sp>
        <p:nvSpPr>
          <p:cNvPr id="10" name="Rectangle 9"/>
          <p:cNvSpPr/>
          <p:nvPr userDrawn="1"/>
        </p:nvSpPr>
        <p:spPr>
          <a:xfrm>
            <a:off x="282738" y="6041341"/>
            <a:ext cx="1634102" cy="664797"/>
          </a:xfrm>
          <a:prstGeom prst="rect">
            <a:avLst/>
          </a:prstGeom>
        </p:spPr>
        <p:txBody>
          <a:bodyPr wrap="none" lIns="182880" tIns="146304" rIns="182880" bIns="146304">
            <a:spAutoFit/>
          </a:bodyPr>
          <a:lstStyle/>
          <a:p>
            <a:r>
              <a:rPr lang="en-US" sz="2400" dirty="0">
                <a:gradFill>
                  <a:gsLst>
                    <a:gs pos="2597">
                      <a:schemeClr val="tx1"/>
                    </a:gs>
                    <a:gs pos="18182">
                      <a:schemeClr val="tx1"/>
                    </a:gs>
                  </a:gsLst>
                  <a:lin ang="5400000" scaled="1"/>
                </a:gradFill>
              </a:rPr>
              <a:t>#</a:t>
            </a:r>
            <a:r>
              <a:rPr lang="en-US" sz="2400" dirty="0" err="1">
                <a:gradFill>
                  <a:gsLst>
                    <a:gs pos="2597">
                      <a:schemeClr val="tx1"/>
                    </a:gs>
                    <a:gs pos="18182">
                      <a:schemeClr val="tx1"/>
                    </a:gs>
                  </a:gsLst>
                  <a:lin ang="5400000" scaled="1"/>
                </a:gradFill>
              </a:rPr>
              <a:t>MSBuild</a:t>
            </a:r>
            <a:endParaRPr lang="en-US" sz="2400" dirty="0">
              <a:gradFill>
                <a:gsLst>
                  <a:gs pos="2597">
                    <a:schemeClr val="tx1"/>
                  </a:gs>
                  <a:gs pos="18182">
                    <a:schemeClr val="tx1"/>
                  </a:gs>
                </a:gsLst>
                <a:lin ang="5400000" scaled="1"/>
              </a:gradFill>
            </a:endParaRPr>
          </a:p>
        </p:txBody>
      </p:sp>
    </p:spTree>
    <p:extLst>
      <p:ext uri="{BB962C8B-B14F-4D97-AF65-F5344CB8AC3E}">
        <p14:creationId xmlns:p14="http://schemas.microsoft.com/office/powerpoint/2010/main" val="409864791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400" spc="-100"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74701" y="3955786"/>
            <a:ext cx="7315137" cy="1828007"/>
          </a:xfrm>
          <a:noFill/>
        </p:spPr>
        <p:txBody>
          <a:bodyPr lIns="164592" tIns="109728" rIns="164592" bIns="109728">
            <a:noAutofit/>
          </a:bodyPr>
          <a:lstStyle>
            <a:lvl1pPr marL="0" indent="0">
              <a:spcBef>
                <a:spcPts val="0"/>
              </a:spcBef>
              <a:buNone/>
              <a:defRPr sz="3200" spc="0" baseline="0">
                <a:gradFill>
                  <a:gsLst>
                    <a:gs pos="91000">
                      <a:schemeClr val="tx1"/>
                    </a:gs>
                    <a:gs pos="0">
                      <a:schemeClr val="tx1"/>
                    </a:gs>
                  </a:gsLst>
                  <a:lin ang="5400000" scaled="0"/>
                </a:gradFill>
                <a:latin typeface="+mn-lt"/>
              </a:defRPr>
            </a:lvl1pPr>
          </a:lstStyle>
          <a:p>
            <a:pPr lvl="0"/>
            <a:r>
              <a:rPr lang="en-US" dirty="0"/>
              <a:t>Speaker name</a:t>
            </a:r>
          </a:p>
        </p:txBody>
      </p:sp>
      <p:pic>
        <p:nvPicPr>
          <p:cNvPr id="6"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pic>
        <p:nvPicPr>
          <p:cNvPr id="7" name="Picture 6"/>
          <p:cNvPicPr>
            <a:picLocks noChangeAspect="1"/>
          </p:cNvPicPr>
          <p:nvPr userDrawn="1"/>
        </p:nvPicPr>
        <p:blipFill rotWithShape="1">
          <a:blip r:embed="rId3" cstate="screen">
            <a:extLst>
              <a:ext uri="{28A0092B-C50C-407E-A947-70E740481C1C}">
                <a14:useLocalDpi xmlns:a14="http://schemas.microsoft.com/office/drawing/2010/main"/>
              </a:ext>
            </a:extLst>
          </a:blip>
          <a:srcRect l="-33002"/>
          <a:stretch/>
        </p:blipFill>
        <p:spPr>
          <a:xfrm>
            <a:off x="7752216" y="5084764"/>
            <a:ext cx="4684259" cy="1909762"/>
          </a:xfrm>
          <a:prstGeom prst="rect">
            <a:avLst/>
          </a:prstGeom>
        </p:spPr>
      </p:pic>
      <p:sp>
        <p:nvSpPr>
          <p:cNvPr id="8" name="Text Placeholder 3"/>
          <p:cNvSpPr>
            <a:spLocks noGrp="1"/>
          </p:cNvSpPr>
          <p:nvPr>
            <p:ph type="body" sz="quarter" idx="15" hasCustomPrompt="1"/>
          </p:nvPr>
        </p:nvSpPr>
        <p:spPr>
          <a:xfrm>
            <a:off x="9418638" y="296863"/>
            <a:ext cx="2743200" cy="461665"/>
          </a:xfrm>
        </p:spPr>
        <p:txBody>
          <a:bodyPr/>
          <a:lstStyle>
            <a:lvl1pPr marL="0" marR="0" indent="0" algn="r"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gradFill>
                  <a:gsLst>
                    <a:gs pos="1250">
                      <a:schemeClr val="tx1"/>
                    </a:gs>
                    <a:gs pos="100000">
                      <a:schemeClr val="tx1"/>
                    </a:gs>
                  </a:gsLst>
                  <a:lin ang="5400000" scaled="0"/>
                </a:gradFill>
                <a:latin typeface="+mn-lt"/>
                <a:ea typeface="+mn-ea"/>
                <a:cs typeface="+mn-cs"/>
              </a:defRPr>
            </a:lvl1pPr>
          </a:lstStyle>
          <a:p>
            <a:pPr lvl="0"/>
            <a:r>
              <a:rPr lang="en-US" dirty="0"/>
              <a:t>Session Code</a:t>
            </a:r>
          </a:p>
        </p:txBody>
      </p:sp>
      <p:sp>
        <p:nvSpPr>
          <p:cNvPr id="4" name="Rectangle 3"/>
          <p:cNvSpPr/>
          <p:nvPr userDrawn="1"/>
        </p:nvSpPr>
        <p:spPr>
          <a:xfrm>
            <a:off x="282738" y="6041341"/>
            <a:ext cx="1634102" cy="664797"/>
          </a:xfrm>
          <a:prstGeom prst="rect">
            <a:avLst/>
          </a:prstGeom>
        </p:spPr>
        <p:txBody>
          <a:bodyPr wrap="none" lIns="182880" tIns="146304" rIns="182880" bIns="146304">
            <a:spAutoFit/>
          </a:bodyPr>
          <a:lstStyle/>
          <a:p>
            <a:r>
              <a:rPr lang="en-US" sz="2400" dirty="0">
                <a:gradFill>
                  <a:gsLst>
                    <a:gs pos="2597">
                      <a:schemeClr val="tx1"/>
                    </a:gs>
                    <a:gs pos="18182">
                      <a:schemeClr val="tx1"/>
                    </a:gs>
                  </a:gsLst>
                  <a:lin ang="5400000" scaled="1"/>
                </a:gradFill>
              </a:rPr>
              <a:t>#</a:t>
            </a:r>
            <a:r>
              <a:rPr lang="en-US" sz="2400" dirty="0" err="1">
                <a:gradFill>
                  <a:gsLst>
                    <a:gs pos="2597">
                      <a:schemeClr val="tx1"/>
                    </a:gs>
                    <a:gs pos="18182">
                      <a:schemeClr val="tx1"/>
                    </a:gs>
                  </a:gsLst>
                  <a:lin ang="5400000" scaled="1"/>
                </a:gradFill>
              </a:rPr>
              <a:t>MSBuild</a:t>
            </a:r>
            <a:endParaRPr lang="en-US" sz="2400" dirty="0">
              <a:gradFill>
                <a:gsLst>
                  <a:gs pos="2597">
                    <a:schemeClr val="tx1"/>
                  </a:gs>
                  <a:gs pos="18182">
                    <a:schemeClr val="tx1"/>
                  </a:gs>
                </a:gsLst>
                <a:lin ang="5400000" scaled="1"/>
              </a:gradFill>
            </a:endParaRPr>
          </a:p>
        </p:txBody>
      </p:sp>
    </p:spTree>
    <p:extLst>
      <p:ext uri="{BB962C8B-B14F-4D97-AF65-F5344CB8AC3E}">
        <p14:creationId xmlns:p14="http://schemas.microsoft.com/office/powerpoint/2010/main" val="38678132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8" y="1212850"/>
            <a:ext cx="11888787" cy="2308324"/>
          </a:xfrm>
        </p:spPr>
        <p:txBody>
          <a:bodyPr>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757024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Click to edit Master title style</a:t>
            </a:r>
          </a:p>
        </p:txBody>
      </p:sp>
      <p:sp>
        <p:nvSpPr>
          <p:cNvPr id="3" name="Text Placeholder 2"/>
          <p:cNvSpPr>
            <a:spLocks noGrp="1"/>
          </p:cNvSpPr>
          <p:nvPr>
            <p:ph type="body" sz="quarter" idx="10"/>
          </p:nvPr>
        </p:nvSpPr>
        <p:spPr>
          <a:xfrm>
            <a:off x="274702" y="1211287"/>
            <a:ext cx="11888787" cy="548481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1232157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514350" marR="0" lvl="0" indent="-514350" algn="l" defTabSz="932742" rtl="0" eaLnBrk="1" fontAlgn="auto" latinLnBrk="0" hangingPunct="1">
              <a:lnSpc>
                <a:spcPct val="90000"/>
              </a:lnSpc>
              <a:spcBef>
                <a:spcPts val="1224"/>
              </a:spcBef>
              <a:spcAft>
                <a:spcPts val="0"/>
              </a:spcAft>
              <a:buClr>
                <a:schemeClr val="tx1"/>
              </a:buClr>
              <a:buSzPct val="90000"/>
              <a:tabLst/>
            </a:pPr>
            <a:r>
              <a:rPr lang="en-US" dirty="0"/>
              <a:t>Click to edit Master text styles</a:t>
            </a:r>
          </a:p>
          <a:p>
            <a:pPr marL="712788" marR="0" lvl="1" indent="-457200" algn="l" defTabSz="932742" rtl="0" eaLnBrk="1" fontAlgn="auto" latinLnBrk="0" hangingPunct="1">
              <a:lnSpc>
                <a:spcPct val="90000"/>
              </a:lnSpc>
              <a:spcBef>
                <a:spcPct val="20000"/>
              </a:spcBef>
              <a:spcAft>
                <a:spcPts val="0"/>
              </a:spcAft>
              <a:buClrTx/>
              <a:buSzPct val="90000"/>
              <a:tabLst/>
            </a:pPr>
            <a:r>
              <a:rPr lang="en-US" dirty="0"/>
              <a:t>Second level</a:t>
            </a:r>
          </a:p>
          <a:p>
            <a:pPr marL="908050" marR="0" lvl="2" indent="-457200" algn="l" defTabSz="932742" rtl="0" eaLnBrk="1" fontAlgn="auto" latinLnBrk="0" hangingPunct="1">
              <a:lnSpc>
                <a:spcPct val="90000"/>
              </a:lnSpc>
              <a:spcBef>
                <a:spcPct val="20000"/>
              </a:spcBef>
              <a:spcAft>
                <a:spcPts val="0"/>
              </a:spcAft>
              <a:buClrTx/>
              <a:buSzPct val="90000"/>
              <a:tabLst/>
            </a:pPr>
            <a:r>
              <a:rPr lang="en-US" dirty="0"/>
              <a:t>Third level</a:t>
            </a:r>
          </a:p>
          <a:p>
            <a:pPr marL="1109662" marR="0" lvl="3" indent="-457200" algn="l" defTabSz="932742" rtl="0" eaLnBrk="1" fontAlgn="auto" latinLnBrk="0" hangingPunct="1">
              <a:lnSpc>
                <a:spcPct val="90000"/>
              </a:lnSpc>
              <a:spcBef>
                <a:spcPct val="20000"/>
              </a:spcBef>
              <a:spcAft>
                <a:spcPts val="0"/>
              </a:spcAft>
              <a:buClrTx/>
              <a:buSzPct val="90000"/>
              <a:tabLst/>
            </a:pPr>
            <a:r>
              <a:rPr lang="en-US" dirty="0"/>
              <a:t>Fourth level</a:t>
            </a:r>
          </a:p>
          <a:p>
            <a:pPr marL="1311275" marR="0" lvl="4" indent="-457200" algn="l" defTabSz="932742" rtl="0" eaLnBrk="1" fontAlgn="auto" latinLnBrk="0" hangingPunct="1">
              <a:lnSpc>
                <a:spcPct val="90000"/>
              </a:lnSpc>
              <a:spcBef>
                <a:spcPct val="20000"/>
              </a:spcBef>
              <a:spcAft>
                <a:spcPts val="0"/>
              </a:spcAft>
              <a:buClrTx/>
              <a:buSzPct val="90000"/>
              <a:tabLst/>
            </a:pPr>
            <a:r>
              <a:rPr lang="en-US" dirty="0"/>
              <a:t>Fifth level</a:t>
            </a:r>
          </a:p>
        </p:txBody>
      </p:sp>
    </p:spTree>
    <p:extLst>
      <p:ext uri="{BB962C8B-B14F-4D97-AF65-F5344CB8AC3E}">
        <p14:creationId xmlns:p14="http://schemas.microsoft.com/office/powerpoint/2010/main" val="1954530601"/>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231775" marR="0" lvl="0"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dirty="0"/>
              <a:t>Click to edit Master text styles</a:t>
            </a:r>
          </a:p>
          <a:p>
            <a:pPr marL="427038" marR="0" lvl="1" indent="-17145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Second level</a:t>
            </a:r>
          </a:p>
          <a:p>
            <a:pPr marL="639763" marR="0" lvl="2" indent="-188913"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Third level</a:t>
            </a:r>
          </a:p>
          <a:p>
            <a:pPr marL="828675" marR="0" lvl="3" indent="-176213"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Fourth level</a:t>
            </a:r>
          </a:p>
          <a:p>
            <a:pPr marL="1023938" marR="0" lvl="4" indent="-169863"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Fifth level</a:t>
            </a:r>
          </a:p>
        </p:txBody>
      </p:sp>
    </p:spTree>
    <p:extLst>
      <p:ext uri="{BB962C8B-B14F-4D97-AF65-F5344CB8AC3E}">
        <p14:creationId xmlns:p14="http://schemas.microsoft.com/office/powerpoint/2010/main" val="679650135"/>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681027781"/>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7"/>
            <a:ext cx="10056812" cy="1181862"/>
          </a:xfrm>
          <a:noFill/>
        </p:spPr>
        <p:txBody>
          <a:bodyPr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79624525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77"/>
            <a:ext cx="10056812" cy="1181862"/>
          </a:xfrm>
          <a:noFill/>
        </p:spPr>
        <p:txBody>
          <a:bodyPr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34050760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574406291"/>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074542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740132"/>
            <a:ext cx="4892040" cy="1514261"/>
          </a:xfrm>
        </p:spPr>
        <p:txBody>
          <a:bodyPr wrap="square" anchor="ctr">
            <a:spAutoFit/>
          </a:bodyPr>
          <a:lstStyle>
            <a:lvl1pPr>
              <a:defRPr sz="4800"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441315" y="0"/>
            <a:ext cx="6995160" cy="6992587"/>
          </a:xfrm>
          <a:prstGeom prst="rect">
            <a:avLst/>
          </a:prstGeo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667155633"/>
      </p:ext>
    </p:extLst>
  </p:cSld>
  <p:clrMapOvr>
    <a:masterClrMapping/>
  </p:clrMapOvr>
  <p:transition>
    <p:fade/>
  </p:transition>
  <p:extLst mod="1">
    <p:ext uri="{DCECCB84-F9BA-43D5-87BE-67443E8EF086}">
      <p15:sldGuideLst xmlns:p15="http://schemas.microsoft.com/office/powerpoint/2012/main">
        <p15:guide id="1" pos="342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8" y="1212850"/>
            <a:ext cx="11888787" cy="2308324"/>
          </a:xfrm>
        </p:spPr>
        <p:txBody>
          <a:bodyPr>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0131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642001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205857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4655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8460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81456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5099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6173767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9" y="6220609"/>
            <a:ext cx="4572000" cy="477054"/>
          </a:xfrm>
          <a:prstGeom prst="rect">
            <a:avLst/>
          </a:prstGeom>
          <a:noFill/>
          <a:ln w="12700">
            <a:noFill/>
            <a:miter lim="800000"/>
            <a:headEnd type="none" w="sm" len="sm"/>
            <a:tailEnd type="none" w="sm" len="sm"/>
          </a:ln>
          <a:effectLst/>
        </p:spPr>
        <p:txBody>
          <a:bodyPr vert="horz" wrap="square" lIns="182880" tIns="182880" rIns="182880" bIns="182880"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spTree>
    <p:extLst>
      <p:ext uri="{BB962C8B-B14F-4D97-AF65-F5344CB8AC3E}">
        <p14:creationId xmlns:p14="http://schemas.microsoft.com/office/powerpoint/2010/main" val="40876120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1477246813"/>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Walkin Build 2017">
    <p:bg>
      <p:bgPr>
        <a:solidFill>
          <a:schemeClr val="accent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436475" cy="5571636"/>
          </a:xfrm>
          <a:prstGeom prst="rect">
            <a:avLst/>
          </a:prstGeom>
        </p:spPr>
      </p:pic>
      <p:sp>
        <p:nvSpPr>
          <p:cNvPr id="8" name="Rectangle 7"/>
          <p:cNvSpPr/>
          <p:nvPr userDrawn="1"/>
        </p:nvSpPr>
        <p:spPr bwMode="auto">
          <a:xfrm>
            <a:off x="1681" y="4960286"/>
            <a:ext cx="12434794" cy="203423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60689" y="5357956"/>
            <a:ext cx="2648621" cy="1169808"/>
          </a:xfrm>
          <a:prstGeom prst="rect">
            <a:avLst/>
          </a:prstGeom>
        </p:spPr>
      </p:pic>
      <p:pic>
        <p:nvPicPr>
          <p:cNvPr id="12" name="Picture 11"/>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60688" y="479424"/>
            <a:ext cx="1451843" cy="309656"/>
          </a:xfrm>
          <a:prstGeom prst="rect">
            <a:avLst/>
          </a:prstGeom>
        </p:spPr>
      </p:pic>
      <p:pic>
        <p:nvPicPr>
          <p:cNvPr id="14" name="Picture 13"/>
          <p:cNvPicPr>
            <a:picLocks noChangeAspect="1"/>
          </p:cNvPicPr>
          <p:nvPr userDrawn="1"/>
        </p:nvPicPr>
        <p:blipFill rotWithShape="1">
          <a:blip r:embed="rId5" cstate="screen">
            <a:extLst>
              <a:ext uri="{28A0092B-C50C-407E-A947-70E740481C1C}">
                <a14:useLocalDpi xmlns:a14="http://schemas.microsoft.com/office/drawing/2010/main"/>
              </a:ext>
            </a:extLst>
          </a:blip>
          <a:srcRect l="-17523"/>
          <a:stretch/>
        </p:blipFill>
        <p:spPr>
          <a:xfrm>
            <a:off x="7752216" y="4960286"/>
            <a:ext cx="4684259" cy="2034239"/>
          </a:xfrm>
          <a:prstGeom prst="rect">
            <a:avLst/>
          </a:prstGeom>
        </p:spPr>
      </p:pic>
    </p:spTree>
    <p:extLst>
      <p:ext uri="{BB962C8B-B14F-4D97-AF65-F5344CB8AC3E}">
        <p14:creationId xmlns:p14="http://schemas.microsoft.com/office/powerpoint/2010/main" val="37008416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400" spc="-100"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74701" y="3955786"/>
            <a:ext cx="7315137" cy="1828007"/>
          </a:xfrm>
          <a:noFill/>
        </p:spPr>
        <p:txBody>
          <a:bodyPr lIns="164592" tIns="109728" rIns="164592" bIns="109728">
            <a:noAutofit/>
          </a:bodyPr>
          <a:lstStyle>
            <a:lvl1pPr marL="0" indent="0">
              <a:spcBef>
                <a:spcPts val="0"/>
              </a:spcBef>
              <a:buNone/>
              <a:defRPr sz="3200" spc="0" baseline="0">
                <a:gradFill>
                  <a:gsLst>
                    <a:gs pos="91000">
                      <a:schemeClr val="tx1"/>
                    </a:gs>
                    <a:gs pos="0">
                      <a:schemeClr val="tx1"/>
                    </a:gs>
                  </a:gsLst>
                  <a:lin ang="5400000" scaled="0"/>
                </a:gradFill>
                <a:latin typeface="+mn-lt"/>
              </a:defRPr>
            </a:lvl1pPr>
          </a:lstStyle>
          <a:p>
            <a:pPr lvl="0"/>
            <a:r>
              <a:rPr lang="en-US" dirty="0"/>
              <a:t>Speaker name</a:t>
            </a:r>
          </a:p>
        </p:txBody>
      </p:sp>
      <p:pic>
        <p:nvPicPr>
          <p:cNvPr id="6"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pic>
        <p:nvPicPr>
          <p:cNvPr id="7" name="Picture 6"/>
          <p:cNvPicPr>
            <a:picLocks noChangeAspect="1"/>
          </p:cNvPicPr>
          <p:nvPr userDrawn="1"/>
        </p:nvPicPr>
        <p:blipFill rotWithShape="1">
          <a:blip r:embed="rId3" cstate="screen">
            <a:extLst>
              <a:ext uri="{28A0092B-C50C-407E-A947-70E740481C1C}">
                <a14:useLocalDpi xmlns:a14="http://schemas.microsoft.com/office/drawing/2010/main"/>
              </a:ext>
            </a:extLst>
          </a:blip>
          <a:srcRect l="-33002"/>
          <a:stretch/>
        </p:blipFill>
        <p:spPr>
          <a:xfrm>
            <a:off x="7752216" y="5084764"/>
            <a:ext cx="4684259" cy="1909762"/>
          </a:xfrm>
          <a:prstGeom prst="rect">
            <a:avLst/>
          </a:prstGeom>
        </p:spPr>
      </p:pic>
      <p:sp>
        <p:nvSpPr>
          <p:cNvPr id="8" name="Text Placeholder 3"/>
          <p:cNvSpPr>
            <a:spLocks noGrp="1"/>
          </p:cNvSpPr>
          <p:nvPr>
            <p:ph type="body" sz="quarter" idx="15" hasCustomPrompt="1"/>
          </p:nvPr>
        </p:nvSpPr>
        <p:spPr>
          <a:xfrm>
            <a:off x="9418638" y="296863"/>
            <a:ext cx="2743200" cy="461665"/>
          </a:xfrm>
        </p:spPr>
        <p:txBody>
          <a:bodyPr/>
          <a:lstStyle>
            <a:lvl1pPr marL="0" marR="0" indent="0" algn="r"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gradFill>
                  <a:gsLst>
                    <a:gs pos="1250">
                      <a:schemeClr val="tx1"/>
                    </a:gs>
                    <a:gs pos="100000">
                      <a:schemeClr val="tx1"/>
                    </a:gs>
                  </a:gsLst>
                  <a:lin ang="5400000" scaled="0"/>
                </a:gradFill>
                <a:latin typeface="+mn-lt"/>
                <a:ea typeface="+mn-ea"/>
                <a:cs typeface="+mn-cs"/>
              </a:defRPr>
            </a:lvl1pPr>
          </a:lstStyle>
          <a:p>
            <a:pPr lvl="0"/>
            <a:r>
              <a:rPr lang="en-US" dirty="0"/>
              <a:t>Session Code</a:t>
            </a:r>
          </a:p>
        </p:txBody>
      </p:sp>
      <p:sp>
        <p:nvSpPr>
          <p:cNvPr id="4" name="Rectangle 3"/>
          <p:cNvSpPr/>
          <p:nvPr userDrawn="1"/>
        </p:nvSpPr>
        <p:spPr>
          <a:xfrm>
            <a:off x="282738" y="6041341"/>
            <a:ext cx="1634102" cy="664797"/>
          </a:xfrm>
          <a:prstGeom prst="rect">
            <a:avLst/>
          </a:prstGeom>
        </p:spPr>
        <p:txBody>
          <a:bodyPr wrap="none" lIns="182880" tIns="146304" rIns="182880" bIns="146304">
            <a:spAutoFit/>
          </a:bodyPr>
          <a:lstStyle/>
          <a:p>
            <a:r>
              <a:rPr lang="en-US" sz="2400" dirty="0">
                <a:gradFill>
                  <a:gsLst>
                    <a:gs pos="2597">
                      <a:schemeClr val="tx1"/>
                    </a:gs>
                    <a:gs pos="18182">
                      <a:schemeClr val="tx1"/>
                    </a:gs>
                  </a:gsLst>
                  <a:lin ang="5400000" scaled="1"/>
                </a:gradFill>
              </a:rPr>
              <a:t>#</a:t>
            </a:r>
            <a:r>
              <a:rPr lang="en-US" sz="2400" dirty="0" err="1">
                <a:gradFill>
                  <a:gsLst>
                    <a:gs pos="2597">
                      <a:schemeClr val="tx1"/>
                    </a:gs>
                    <a:gs pos="18182">
                      <a:schemeClr val="tx1"/>
                    </a:gs>
                  </a:gsLst>
                  <a:lin ang="5400000" scaled="1"/>
                </a:gradFill>
              </a:rPr>
              <a:t>MSBuild</a:t>
            </a:r>
            <a:endParaRPr lang="en-US" sz="2400" dirty="0">
              <a:gradFill>
                <a:gsLst>
                  <a:gs pos="2597">
                    <a:schemeClr val="tx1"/>
                  </a:gs>
                  <a:gs pos="18182">
                    <a:schemeClr val="tx1"/>
                  </a:gs>
                </a:gsLst>
                <a:lin ang="5400000" scaled="1"/>
              </a:gradFill>
            </a:endParaRPr>
          </a:p>
        </p:txBody>
      </p:sp>
    </p:spTree>
    <p:extLst>
      <p:ext uri="{BB962C8B-B14F-4D97-AF65-F5344CB8AC3E}">
        <p14:creationId xmlns:p14="http://schemas.microsoft.com/office/powerpoint/2010/main" val="36266860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8" y="1212850"/>
            <a:ext cx="11888787" cy="2308324"/>
          </a:xfrm>
        </p:spPr>
        <p:txBody>
          <a:bodyPr>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2315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Click to edit Master title style</a:t>
            </a:r>
          </a:p>
        </p:txBody>
      </p:sp>
      <p:sp>
        <p:nvSpPr>
          <p:cNvPr id="3" name="Text Placeholder 2"/>
          <p:cNvSpPr>
            <a:spLocks noGrp="1"/>
          </p:cNvSpPr>
          <p:nvPr>
            <p:ph type="body" sz="quarter" idx="10"/>
          </p:nvPr>
        </p:nvSpPr>
        <p:spPr>
          <a:xfrm>
            <a:off x="274702" y="1211287"/>
            <a:ext cx="11888787" cy="548481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29735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514350" marR="0" lvl="0" indent="-514350" algn="l" defTabSz="932742" rtl="0" eaLnBrk="1" fontAlgn="auto" latinLnBrk="0" hangingPunct="1">
              <a:lnSpc>
                <a:spcPct val="90000"/>
              </a:lnSpc>
              <a:spcBef>
                <a:spcPts val="1224"/>
              </a:spcBef>
              <a:spcAft>
                <a:spcPts val="0"/>
              </a:spcAft>
              <a:buClr>
                <a:schemeClr val="tx1"/>
              </a:buClr>
              <a:buSzPct val="90000"/>
              <a:tabLst/>
            </a:pPr>
            <a:r>
              <a:rPr lang="en-US" dirty="0"/>
              <a:t>Click to edit Master text styles</a:t>
            </a:r>
          </a:p>
          <a:p>
            <a:pPr marL="712788" marR="0" lvl="1" indent="-457200" algn="l" defTabSz="932742" rtl="0" eaLnBrk="1" fontAlgn="auto" latinLnBrk="0" hangingPunct="1">
              <a:lnSpc>
                <a:spcPct val="90000"/>
              </a:lnSpc>
              <a:spcBef>
                <a:spcPct val="20000"/>
              </a:spcBef>
              <a:spcAft>
                <a:spcPts val="0"/>
              </a:spcAft>
              <a:buClrTx/>
              <a:buSzPct val="90000"/>
              <a:tabLst/>
            </a:pPr>
            <a:r>
              <a:rPr lang="en-US" dirty="0"/>
              <a:t>Second level</a:t>
            </a:r>
          </a:p>
          <a:p>
            <a:pPr marL="908050" marR="0" lvl="2" indent="-457200" algn="l" defTabSz="932742" rtl="0" eaLnBrk="1" fontAlgn="auto" latinLnBrk="0" hangingPunct="1">
              <a:lnSpc>
                <a:spcPct val="90000"/>
              </a:lnSpc>
              <a:spcBef>
                <a:spcPct val="20000"/>
              </a:spcBef>
              <a:spcAft>
                <a:spcPts val="0"/>
              </a:spcAft>
              <a:buClrTx/>
              <a:buSzPct val="90000"/>
              <a:tabLst/>
            </a:pPr>
            <a:r>
              <a:rPr lang="en-US" dirty="0"/>
              <a:t>Third level</a:t>
            </a:r>
          </a:p>
          <a:p>
            <a:pPr marL="1109662" marR="0" lvl="3" indent="-457200" algn="l" defTabSz="932742" rtl="0" eaLnBrk="1" fontAlgn="auto" latinLnBrk="0" hangingPunct="1">
              <a:lnSpc>
                <a:spcPct val="90000"/>
              </a:lnSpc>
              <a:spcBef>
                <a:spcPct val="20000"/>
              </a:spcBef>
              <a:spcAft>
                <a:spcPts val="0"/>
              </a:spcAft>
              <a:buClrTx/>
              <a:buSzPct val="90000"/>
              <a:tabLst/>
            </a:pPr>
            <a:r>
              <a:rPr lang="en-US" dirty="0"/>
              <a:t>Fourth level</a:t>
            </a:r>
          </a:p>
          <a:p>
            <a:pPr marL="1311275" marR="0" lvl="4" indent="-457200" algn="l" defTabSz="932742" rtl="0" eaLnBrk="1" fontAlgn="auto" latinLnBrk="0" hangingPunct="1">
              <a:lnSpc>
                <a:spcPct val="90000"/>
              </a:lnSpc>
              <a:spcBef>
                <a:spcPct val="20000"/>
              </a:spcBef>
              <a:spcAft>
                <a:spcPts val="0"/>
              </a:spcAft>
              <a:buClrTx/>
              <a:buSzPct val="90000"/>
              <a:tabLst/>
            </a:pPr>
            <a:r>
              <a:rPr lang="en-US" dirty="0"/>
              <a:t>Fifth level</a:t>
            </a:r>
          </a:p>
        </p:txBody>
      </p:sp>
    </p:spTree>
    <p:extLst>
      <p:ext uri="{BB962C8B-B14F-4D97-AF65-F5344CB8AC3E}">
        <p14:creationId xmlns:p14="http://schemas.microsoft.com/office/powerpoint/2010/main" val="3161752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274702" y="1211287"/>
            <a:ext cx="11888787" cy="54848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85784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231775" marR="0" lvl="0"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dirty="0"/>
              <a:t>Click to edit Master text styles</a:t>
            </a:r>
          </a:p>
          <a:p>
            <a:pPr marL="427038" marR="0" lvl="1" indent="-17145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Second level</a:t>
            </a:r>
          </a:p>
          <a:p>
            <a:pPr marL="639763" marR="0" lvl="2" indent="-188913"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Third level</a:t>
            </a:r>
          </a:p>
          <a:p>
            <a:pPr marL="828675" marR="0" lvl="3" indent="-176213"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Fourth level</a:t>
            </a:r>
          </a:p>
          <a:p>
            <a:pPr marL="1023938" marR="0" lvl="4" indent="-169863"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Fifth level</a:t>
            </a:r>
          </a:p>
        </p:txBody>
      </p:sp>
    </p:spTree>
    <p:extLst>
      <p:ext uri="{BB962C8B-B14F-4D97-AF65-F5344CB8AC3E}">
        <p14:creationId xmlns:p14="http://schemas.microsoft.com/office/powerpoint/2010/main" val="4067502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215550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7"/>
            <a:ext cx="10056812" cy="1181862"/>
          </a:xfrm>
          <a:noFill/>
        </p:spPr>
        <p:txBody>
          <a:bodyPr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5784081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77"/>
            <a:ext cx="10056812" cy="1181862"/>
          </a:xfrm>
          <a:noFill/>
        </p:spPr>
        <p:txBody>
          <a:bodyPr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18178427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7245365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7147916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740132"/>
            <a:ext cx="4892040" cy="1514261"/>
          </a:xfrm>
        </p:spPr>
        <p:txBody>
          <a:bodyPr wrap="square" anchor="ctr">
            <a:spAutoFit/>
          </a:bodyPr>
          <a:lstStyle>
            <a:lvl1pPr>
              <a:defRPr sz="4800"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441315" y="0"/>
            <a:ext cx="6995160" cy="6992587"/>
          </a:xfrm>
          <a:prstGeom prst="rect">
            <a:avLst/>
          </a:prstGeo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77828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59842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138995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4655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8460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81456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5099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2681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514350" marR="0" lvl="0" indent="-514350" algn="l" defTabSz="932742" rtl="0" eaLnBrk="1" fontAlgn="auto" latinLnBrk="0" hangingPunct="1">
              <a:lnSpc>
                <a:spcPct val="90000"/>
              </a:lnSpc>
              <a:spcBef>
                <a:spcPts val="1224"/>
              </a:spcBef>
              <a:spcAft>
                <a:spcPts val="0"/>
              </a:spcAft>
              <a:buClr>
                <a:schemeClr val="tx1"/>
              </a:buClr>
              <a:buSzPct val="90000"/>
              <a:tabLst/>
            </a:pPr>
            <a:r>
              <a:rPr lang="en-US"/>
              <a:t>Edit Master text styles</a:t>
            </a:r>
          </a:p>
          <a:p>
            <a:pPr marL="514350" marR="0" lvl="1" indent="-514350" algn="l" defTabSz="932742" rtl="0" eaLnBrk="1" fontAlgn="auto" latinLnBrk="0" hangingPunct="1">
              <a:lnSpc>
                <a:spcPct val="90000"/>
              </a:lnSpc>
              <a:spcBef>
                <a:spcPts val="1224"/>
              </a:spcBef>
              <a:spcAft>
                <a:spcPts val="0"/>
              </a:spcAft>
              <a:buClr>
                <a:schemeClr val="tx1"/>
              </a:buClr>
              <a:buSzPct val="90000"/>
              <a:tabLst/>
            </a:pPr>
            <a:r>
              <a:rPr lang="en-US"/>
              <a:t>Second level</a:t>
            </a:r>
          </a:p>
          <a:p>
            <a:pPr marL="514350" marR="0" lvl="2" indent="-514350" algn="l" defTabSz="932742" rtl="0" eaLnBrk="1" fontAlgn="auto" latinLnBrk="0" hangingPunct="1">
              <a:lnSpc>
                <a:spcPct val="90000"/>
              </a:lnSpc>
              <a:spcBef>
                <a:spcPts val="1224"/>
              </a:spcBef>
              <a:spcAft>
                <a:spcPts val="0"/>
              </a:spcAft>
              <a:buClr>
                <a:schemeClr val="tx1"/>
              </a:buClr>
              <a:buSzPct val="90000"/>
              <a:tabLst/>
            </a:pPr>
            <a:r>
              <a:rPr lang="en-US"/>
              <a:t>Third level</a:t>
            </a:r>
          </a:p>
          <a:p>
            <a:pPr marL="514350" marR="0" lvl="3" indent="-514350" algn="l" defTabSz="932742" rtl="0" eaLnBrk="1" fontAlgn="auto" latinLnBrk="0" hangingPunct="1">
              <a:lnSpc>
                <a:spcPct val="90000"/>
              </a:lnSpc>
              <a:spcBef>
                <a:spcPts val="1224"/>
              </a:spcBef>
              <a:spcAft>
                <a:spcPts val="0"/>
              </a:spcAft>
              <a:buClr>
                <a:schemeClr val="tx1"/>
              </a:buClr>
              <a:buSzPct val="90000"/>
              <a:tabLst/>
            </a:pPr>
            <a:r>
              <a:rPr lang="en-US"/>
              <a:t>Fourth level</a:t>
            </a:r>
          </a:p>
          <a:p>
            <a:pPr marL="514350" marR="0" lvl="4" indent="-514350" algn="l" defTabSz="932742" rtl="0" eaLnBrk="1" fontAlgn="auto" latinLnBrk="0" hangingPunct="1">
              <a:lnSpc>
                <a:spcPct val="90000"/>
              </a:lnSpc>
              <a:spcBef>
                <a:spcPts val="1224"/>
              </a:spcBef>
              <a:spcAft>
                <a:spcPts val="0"/>
              </a:spcAft>
              <a:buClr>
                <a:schemeClr val="tx1"/>
              </a:buClr>
              <a:buSzPct val="90000"/>
              <a:tabLst/>
            </a:pPr>
            <a:r>
              <a:rPr lang="en-US"/>
              <a:t>Fifth level</a:t>
            </a:r>
            <a:endParaRPr lang="en-US" dirty="0"/>
          </a:p>
        </p:txBody>
      </p:sp>
    </p:spTree>
    <p:extLst>
      <p:ext uri="{BB962C8B-B14F-4D97-AF65-F5344CB8AC3E}">
        <p14:creationId xmlns:p14="http://schemas.microsoft.com/office/powerpoint/2010/main" val="2886365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9" y="6220609"/>
            <a:ext cx="4572000" cy="477054"/>
          </a:xfrm>
          <a:prstGeom prst="rect">
            <a:avLst/>
          </a:prstGeom>
          <a:noFill/>
          <a:ln w="12700">
            <a:noFill/>
            <a:miter lim="800000"/>
            <a:headEnd type="none" w="sm" len="sm"/>
            <a:tailEnd type="none" w="sm" len="sm"/>
          </a:ln>
          <a:effectLst/>
        </p:spPr>
        <p:txBody>
          <a:bodyPr vert="horz" wrap="square" lIns="182880" tIns="182880" rIns="182880" bIns="182880"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spTree>
    <p:extLst>
      <p:ext uri="{BB962C8B-B14F-4D97-AF65-F5344CB8AC3E}">
        <p14:creationId xmlns:p14="http://schemas.microsoft.com/office/powerpoint/2010/main" val="207706697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418130026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1" y="6240963"/>
            <a:ext cx="1278510" cy="274137"/>
          </a:xfrm>
          <a:prstGeom prst="rect">
            <a:avLst/>
          </a:prstGeom>
        </p:spPr>
      </p:pic>
      <p:pic>
        <p:nvPicPr>
          <p:cNvPr id="2" name="Picture 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12435838" cy="6995159"/>
          </a:xfrm>
          <a:prstGeom prst="rect">
            <a:avLst/>
          </a:prstGeom>
        </p:spPr>
      </p:pic>
      <p:pic>
        <p:nvPicPr>
          <p:cNvPr id="4" name="MS logo white"/>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gray">
          <a:xfrm>
            <a:off x="10186416" y="6309360"/>
            <a:ext cx="1825600" cy="390625"/>
          </a:xfrm>
          <a:prstGeom prst="rect">
            <a:avLst/>
          </a:prstGeom>
        </p:spPr>
      </p:pic>
    </p:spTree>
    <p:extLst>
      <p:ext uri="{BB962C8B-B14F-4D97-AF65-F5344CB8AC3E}">
        <p14:creationId xmlns:p14="http://schemas.microsoft.com/office/powerpoint/2010/main" val="18206766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lide - 1">
    <p:bg>
      <p:bgPr>
        <a:solidFill>
          <a:srgbClr val="5C2D9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1" y="6240963"/>
            <a:ext cx="1278510" cy="274137"/>
          </a:xfrm>
          <a:prstGeom prst="rect">
            <a:avLst/>
          </a:prstGeom>
        </p:spPr>
      </p:pic>
      <p:sp>
        <p:nvSpPr>
          <p:cNvPr id="8" name="Rectangle 7"/>
          <p:cNvSpPr/>
          <p:nvPr userDrawn="1"/>
        </p:nvSpPr>
        <p:spPr bwMode="auto">
          <a:xfrm>
            <a:off x="2" y="6240463"/>
            <a:ext cx="12436474" cy="754062"/>
          </a:xfrm>
          <a:prstGeom prst="rect">
            <a:avLst/>
          </a:prstGeom>
          <a:solidFill>
            <a:schemeClr val="tx1"/>
          </a:solidFill>
          <a:ln>
            <a:noFill/>
            <a:headEnd type="none" w="med" len="med"/>
            <a:tailEnd type="none" w="med" len="med"/>
          </a:ln>
          <a:effectLst>
            <a:outerShdw blurRad="101600" dist="12700" dir="16200000"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rotWithShape="1">
          <a:blip r:embed="rId3" cstate="print">
            <a:extLst>
              <a:ext uri="{28A0092B-C50C-407E-A947-70E740481C1C}">
                <a14:useLocalDpi xmlns:a14="http://schemas.microsoft.com/office/drawing/2010/main"/>
              </a:ext>
            </a:extLst>
          </a:blip>
          <a:stretch/>
        </p:blipFill>
        <p:spPr bwMode="invGray">
          <a:xfrm>
            <a:off x="432278" y="6490977"/>
            <a:ext cx="1045829" cy="228600"/>
          </a:xfrm>
          <a:prstGeom prst="rect">
            <a:avLst/>
          </a:prstGeom>
          <a:noFill/>
          <a:ln>
            <a:noFill/>
          </a:ln>
        </p:spPr>
      </p:pic>
      <p:sp>
        <p:nvSpPr>
          <p:cNvPr id="13" name="Title 1"/>
          <p:cNvSpPr>
            <a:spLocks noGrp="1"/>
          </p:cNvSpPr>
          <p:nvPr>
            <p:ph type="title" hasCustomPrompt="1"/>
          </p:nvPr>
        </p:nvSpPr>
        <p:spPr>
          <a:xfrm>
            <a:off x="554038" y="2125678"/>
            <a:ext cx="100583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a:t>Presentation title</a:t>
            </a:r>
          </a:p>
        </p:txBody>
      </p:sp>
      <p:sp>
        <p:nvSpPr>
          <p:cNvPr id="14" name="Text Placeholder 4"/>
          <p:cNvSpPr>
            <a:spLocks noGrp="1"/>
          </p:cNvSpPr>
          <p:nvPr>
            <p:ph type="body" sz="quarter" idx="12" hasCustomPrompt="1"/>
          </p:nvPr>
        </p:nvSpPr>
        <p:spPr>
          <a:xfrm>
            <a:off x="554038" y="3955786"/>
            <a:ext cx="100583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139181110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800" fill="hold"/>
                                        <p:tgtEl>
                                          <p:spTgt spid="8"/>
                                        </p:tgtEl>
                                        <p:attrNameLst>
                                          <p:attrName>ppt_x</p:attrName>
                                        </p:attrNameLst>
                                      </p:cBhvr>
                                      <p:tavLst>
                                        <p:tav tm="0">
                                          <p:val>
                                            <p:strVal val="#ppt_x"/>
                                          </p:val>
                                        </p:tav>
                                        <p:tav tm="100000">
                                          <p:val>
                                            <p:strVal val="#ppt_x"/>
                                          </p:val>
                                        </p:tav>
                                      </p:tavLst>
                                    </p:anim>
                                    <p:anim calcmode="lin" valueType="num">
                                      <p:cBhvr additive="base">
                                        <p:cTn id="8" dur="800" fill="hold"/>
                                        <p:tgtEl>
                                          <p:spTgt spid="8"/>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8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8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5112966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9756253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8581097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_Demo slide">
    <p:bg>
      <p:bgPr>
        <a:solidFill>
          <a:schemeClr val="accent1"/>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t="7783" b="8254"/>
          <a:stretch/>
        </p:blipFill>
        <p:spPr>
          <a:xfrm>
            <a:off x="-1" y="0"/>
            <a:ext cx="12436476" cy="6994525"/>
          </a:xfrm>
          <a:prstGeom prst="rect">
            <a:avLst/>
          </a:prstGeom>
        </p:spPr>
      </p:pic>
      <p:sp>
        <p:nvSpPr>
          <p:cNvPr id="3" name="Rectangle 2"/>
          <p:cNvSpPr/>
          <p:nvPr userDrawn="1"/>
        </p:nvSpPr>
        <p:spPr bwMode="auto">
          <a:xfrm>
            <a:off x="0" y="0"/>
            <a:ext cx="12436475" cy="6994525"/>
          </a:xfrm>
          <a:prstGeom prst="rect">
            <a:avLst/>
          </a:prstGeom>
          <a:solidFill>
            <a:schemeClr val="accent3">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0" y="6248400"/>
            <a:ext cx="12436475" cy="754062"/>
          </a:xfrm>
          <a:prstGeom prst="rect">
            <a:avLst/>
          </a:prstGeom>
          <a:solidFill>
            <a:schemeClr val="bg1"/>
          </a:solidFill>
          <a:ln>
            <a:noFill/>
            <a:headEnd type="none" w="med" len="med"/>
            <a:tailEnd type="none" w="med" len="med"/>
          </a:ln>
          <a:effectLst>
            <a:outerShdw blurRad="101600" dist="12700" dir="16200000"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rotWithShape="1">
          <a:blip r:embed="rId3" cstate="print">
            <a:extLst>
              <a:ext uri="{BEBA8EAE-BF5A-486C-A8C5-ECC9F3942E4B}">
                <a14:imgProps xmlns:a14="http://schemas.microsoft.com/office/drawing/2010/main">
                  <a14:imgLayer r:embed="rId4"/>
                </a14:imgProps>
              </a:ext>
              <a:ext uri="{28A0092B-C50C-407E-A947-70E740481C1C}">
                <a14:useLocalDpi xmlns:a14="http://schemas.microsoft.com/office/drawing/2010/main"/>
              </a:ext>
            </a:extLst>
          </a:blip>
          <a:stretch/>
        </p:blipFill>
        <p:spPr bwMode="invGray">
          <a:xfrm>
            <a:off x="432277" y="6498914"/>
            <a:ext cx="1045829" cy="228600"/>
          </a:xfrm>
          <a:prstGeom prst="rect">
            <a:avLst/>
          </a:prstGeom>
          <a:noFill/>
          <a:ln>
            <a:noFill/>
          </a:ln>
        </p:spPr>
      </p:pic>
      <p:pic>
        <p:nvPicPr>
          <p:cNvPr id="12" name="Picture 1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079666" y="1"/>
            <a:ext cx="9356808" cy="6753109"/>
          </a:xfrm>
          <a:prstGeom prst="rect">
            <a:avLst/>
          </a:prstGeom>
        </p:spPr>
      </p:pic>
      <p:sp>
        <p:nvSpPr>
          <p:cNvPr id="13" name="Text Placeholder 4"/>
          <p:cNvSpPr>
            <a:spLocks noGrp="1"/>
          </p:cNvSpPr>
          <p:nvPr>
            <p:ph type="body" sz="quarter" idx="13" hasCustomPrompt="1"/>
          </p:nvPr>
        </p:nvSpPr>
        <p:spPr>
          <a:xfrm>
            <a:off x="554991" y="3954781"/>
            <a:ext cx="9363061" cy="664797"/>
          </a:xfrm>
          <a:prstGeom prst="rect">
            <a:avLst/>
          </a:prstGeom>
          <a:noFill/>
        </p:spPr>
        <p:txBody>
          <a:bodyPr wrap="square" lIns="146304" tIns="109728" rIns="146304" bIns="109728">
            <a:spAutoFit/>
          </a:bodyPr>
          <a:lstStyle>
            <a:lvl1pPr marL="0" indent="0">
              <a:spcBef>
                <a:spcPts val="0"/>
              </a:spcBef>
              <a:buNone/>
              <a:defRPr sz="3199" spc="0" baseline="0">
                <a:solidFill>
                  <a:schemeClr val="bg1"/>
                </a:solidFill>
                <a:latin typeface="+mj-lt"/>
              </a:defRPr>
            </a:lvl1pPr>
          </a:lstStyle>
          <a:p>
            <a:r>
              <a:rPr lang="en-US" dirty="0">
                <a:solidFill>
                  <a:schemeClr val="bg1"/>
                </a:solidFill>
              </a:rPr>
              <a:t>Name</a:t>
            </a:r>
          </a:p>
        </p:txBody>
      </p:sp>
      <p:sp>
        <p:nvSpPr>
          <p:cNvPr id="14" name="Title 12"/>
          <p:cNvSpPr>
            <a:spLocks noGrp="1"/>
          </p:cNvSpPr>
          <p:nvPr>
            <p:ph type="title" hasCustomPrompt="1"/>
          </p:nvPr>
        </p:nvSpPr>
        <p:spPr>
          <a:xfrm>
            <a:off x="554990" y="2125662"/>
            <a:ext cx="9363062" cy="1840230"/>
          </a:xfrm>
          <a:prstGeom prst="rect">
            <a:avLst/>
          </a:prstGeom>
        </p:spPr>
        <p:txBody>
          <a:bodyPr lIns="146304" tIns="9144" rIns="146304" bIns="9144" anchor="b" anchorCtr="0"/>
          <a:lstStyle>
            <a:lvl1pPr marL="0" indent="0">
              <a:spcBef>
                <a:spcPts val="0"/>
              </a:spcBef>
              <a:buNone/>
              <a:defRPr sz="7198">
                <a:solidFill>
                  <a:schemeClr val="bg1"/>
                </a:solidFill>
                <a:latin typeface="+mj-lt"/>
              </a:defRPr>
            </a:lvl1pPr>
          </a:lstStyle>
          <a:p>
            <a:r>
              <a:rPr lang="en-US" sz="5999" dirty="0">
                <a:solidFill>
                  <a:schemeClr val="bg1"/>
                </a:solidFill>
              </a:rPr>
              <a:t>Demo</a:t>
            </a:r>
          </a:p>
        </p:txBody>
      </p:sp>
      <p:sp>
        <p:nvSpPr>
          <p:cNvPr id="9" name="TextBox 8"/>
          <p:cNvSpPr txBox="1"/>
          <p:nvPr userDrawn="1"/>
        </p:nvSpPr>
        <p:spPr>
          <a:xfrm>
            <a:off x="9634588" y="5840847"/>
            <a:ext cx="2786079" cy="410652"/>
          </a:xfrm>
          <a:prstGeom prst="rect">
            <a:avLst/>
          </a:prstGeom>
          <a:noFill/>
          <a:effectLst/>
        </p:spPr>
        <p:txBody>
          <a:bodyPr wrap="none" lIns="182854" tIns="146283" rIns="182854" bIns="146283" rtlCol="0">
            <a:spAutoFit/>
          </a:bodyPr>
          <a:lstStyle/>
          <a:p>
            <a:pPr algn="r" defTabSz="932563">
              <a:lnSpc>
                <a:spcPct val="90000"/>
              </a:lnSpc>
              <a:spcAft>
                <a:spcPts val="600"/>
              </a:spcAft>
            </a:pPr>
            <a:r>
              <a:rPr lang="en-US" sz="816" baseline="0" dirty="0">
                <a:solidFill>
                  <a:schemeClr val="bg1"/>
                </a:solidFill>
                <a:effectLst/>
                <a:latin typeface="Segoe UI Light" charset="0"/>
              </a:rPr>
              <a:t>Photo used under CC http://www.wocintechchat.com/</a:t>
            </a:r>
          </a:p>
        </p:txBody>
      </p:sp>
    </p:spTree>
    <p:extLst>
      <p:ext uri="{BB962C8B-B14F-4D97-AF65-F5344CB8AC3E}">
        <p14:creationId xmlns:p14="http://schemas.microsoft.com/office/powerpoint/2010/main" val="9025545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ppt_x"/>
                                          </p:val>
                                        </p:tav>
                                        <p:tav tm="100000">
                                          <p:val>
                                            <p:strVal val="#ppt_x"/>
                                          </p:val>
                                        </p:tav>
                                      </p:tavLst>
                                    </p:anim>
                                    <p:anim calcmode="lin" valueType="num">
                                      <p:cBhvr additive="base">
                                        <p:cTn id="8" dur="800" fill="hold"/>
                                        <p:tgtEl>
                                          <p:spTgt spid="4"/>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8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8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079667" y="457508"/>
            <a:ext cx="9356808" cy="6753109"/>
          </a:xfrm>
          <a:prstGeom prst="rect">
            <a:avLst/>
          </a:prstGeom>
        </p:spPr>
      </p:pic>
      <p:pic>
        <p:nvPicPr>
          <p:cNvPr id="6" name="Picture 5"/>
          <p:cNvPicPr>
            <a:picLocks noChangeAspect="1"/>
          </p:cNvPicPr>
          <p:nvPr userDrawn="1"/>
        </p:nvPicPr>
        <p:blipFill rotWithShape="1">
          <a:blip r:embed="rId3" cstate="print">
            <a:extLst>
              <a:ext uri="{28A0092B-C50C-407E-A947-70E740481C1C}">
                <a14:useLocalDpi xmlns:a14="http://schemas.microsoft.com/office/drawing/2010/main"/>
              </a:ext>
            </a:extLst>
          </a:blip>
          <a:srcRect l="17176"/>
          <a:stretch/>
        </p:blipFill>
        <p:spPr>
          <a:xfrm>
            <a:off x="0" y="814133"/>
            <a:ext cx="5990635" cy="5198400"/>
          </a:xfrm>
          <a:prstGeom prst="rect">
            <a:avLst/>
          </a:prstGeom>
        </p:spPr>
      </p:pic>
    </p:spTree>
    <p:extLst>
      <p:ext uri="{BB962C8B-B14F-4D97-AF65-F5344CB8AC3E}">
        <p14:creationId xmlns:p14="http://schemas.microsoft.com/office/powerpoint/2010/main" val="417135730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11275" y="2938702"/>
            <a:ext cx="10211422" cy="1035882"/>
          </a:xfrm>
          <a:noFill/>
        </p:spPr>
        <p:txBody>
          <a:bodyPr wrap="square" tIns="91440" bIns="91440" anchor="t" anchorCtr="0">
            <a:spAutoFit/>
          </a:bodyPr>
          <a:lstStyle>
            <a:lvl1pPr>
              <a:defRPr sz="6119" spc="-100" baseline="0">
                <a:gradFill>
                  <a:gsLst>
                    <a:gs pos="0">
                      <a:schemeClr val="tx1"/>
                    </a:gs>
                    <a:gs pos="100000">
                      <a:schemeClr val="tx1"/>
                    </a:gs>
                  </a:gsLst>
                  <a:lin ang="5400000" scaled="0"/>
                </a:gradFill>
              </a:defRPr>
            </a:lvl1pPr>
          </a:lstStyle>
          <a:p>
            <a:r>
              <a:rPr lang="en-US"/>
              <a:t>Video title</a:t>
            </a:r>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393358" y="900283"/>
            <a:ext cx="8144506" cy="5878152"/>
          </a:xfrm>
          <a:prstGeom prst="rect">
            <a:avLst/>
          </a:prstGeom>
        </p:spPr>
      </p:pic>
      <p:sp>
        <p:nvSpPr>
          <p:cNvPr id="6" name="Rectangle 5"/>
          <p:cNvSpPr/>
          <p:nvPr userDrawn="1"/>
        </p:nvSpPr>
        <p:spPr bwMode="auto">
          <a:xfrm>
            <a:off x="898614" y="1091826"/>
            <a:ext cx="10624086" cy="4731257"/>
          </a:xfrm>
          <a:prstGeom prst="rect">
            <a:avLst/>
          </a:prstGeom>
          <a:noFill/>
          <a:ln w="127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782581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231775" marR="0" lvl="0"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Edit Master text styles</a:t>
            </a:r>
          </a:p>
          <a:p>
            <a:pPr marL="231775" marR="0" lvl="1"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Second level</a:t>
            </a:r>
          </a:p>
          <a:p>
            <a:pPr marL="231775" marR="0" lvl="2"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Third level</a:t>
            </a:r>
          </a:p>
          <a:p>
            <a:pPr marL="231775" marR="0" lvl="3"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Fourth level</a:t>
            </a:r>
          </a:p>
          <a:p>
            <a:pPr marL="231775" marR="0" lvl="4"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Fifth level</a:t>
            </a:r>
            <a:endParaRPr lang="en-US" dirty="0"/>
          </a:p>
        </p:txBody>
      </p:sp>
    </p:spTree>
    <p:extLst>
      <p:ext uri="{BB962C8B-B14F-4D97-AF65-F5344CB8AC3E}">
        <p14:creationId xmlns:p14="http://schemas.microsoft.com/office/powerpoint/2010/main" val="4091931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Title Transmission">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duotone>
              <a:prstClr val="black"/>
              <a:schemeClr val="bg2">
                <a:tint val="45000"/>
                <a:satMod val="400000"/>
              </a:schemeClr>
            </a:duotone>
            <a:extLst>
              <a:ext uri="{BEBA8EAE-BF5A-486C-A8C5-ECC9F3942E4B}">
                <a14:imgProps xmlns:a14="http://schemas.microsoft.com/office/drawing/2010/main">
                  <a14:imgLayer r:embed="rId3">
                    <a14:imgEffect>
                      <a14:colorTemperature colorTemp="115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3079666" y="1"/>
            <a:ext cx="9356808" cy="6753109"/>
          </a:xfrm>
          <a:prstGeom prst="rect">
            <a:avLst/>
          </a:prstGeom>
        </p:spPr>
      </p:pic>
      <p:sp>
        <p:nvSpPr>
          <p:cNvPr id="2" name="Title 1"/>
          <p:cNvSpPr>
            <a:spLocks noGrp="1"/>
          </p:cNvSpPr>
          <p:nvPr>
            <p:ph type="title" hasCustomPrompt="1"/>
          </p:nvPr>
        </p:nvSpPr>
        <p:spPr>
          <a:xfrm>
            <a:off x="579437" y="2125663"/>
            <a:ext cx="11582401" cy="1181862"/>
          </a:xfrm>
          <a:noFill/>
        </p:spPr>
        <p:txBody>
          <a:bodyPr wrap="square" tIns="91440" bIns="91440" anchor="t" anchorCtr="0">
            <a:spAutoFit/>
          </a:bodyPr>
          <a:lstStyle>
            <a:lvl1pPr>
              <a:defRPr sz="7198" spc="-100" baseline="0">
                <a:solidFill>
                  <a:schemeClr val="bg1"/>
                </a:solidFill>
              </a:defRPr>
            </a:lvl1pPr>
          </a:lstStyle>
          <a:p>
            <a:r>
              <a:rPr lang="en-US"/>
              <a:t>Section title</a:t>
            </a:r>
          </a:p>
        </p:txBody>
      </p:sp>
    </p:spTree>
    <p:extLst>
      <p:ext uri="{BB962C8B-B14F-4D97-AF65-F5344CB8AC3E}">
        <p14:creationId xmlns:p14="http://schemas.microsoft.com/office/powerpoint/2010/main" val="3727204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Title Plain">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579437" y="2125663"/>
            <a:ext cx="11582400" cy="1181862"/>
          </a:xfrm>
          <a:noFill/>
        </p:spPr>
        <p:txBody>
          <a:bodyPr wrap="square" tIns="91440" bIns="91440" anchor="t" anchorCtr="0">
            <a:spAutoFit/>
          </a:bodyPr>
          <a:lstStyle>
            <a:lvl1pPr>
              <a:defRPr sz="7198" spc="-100" baseline="0">
                <a:solidFill>
                  <a:schemeClr val="bg1"/>
                </a:solidFill>
              </a:defRPr>
            </a:lvl1pPr>
          </a:lstStyle>
          <a:p>
            <a:r>
              <a:rPr lang="en-US"/>
              <a:t>Section title</a:t>
            </a:r>
          </a:p>
        </p:txBody>
      </p:sp>
    </p:spTree>
    <p:extLst>
      <p:ext uri="{BB962C8B-B14F-4D97-AF65-F5344CB8AC3E}">
        <p14:creationId xmlns:p14="http://schemas.microsoft.com/office/powerpoint/2010/main" val="9321864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Purpl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938337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Section Title Plain">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alphaModFix amt="51000"/>
            <a:extLst>
              <a:ext uri="{28A0092B-C50C-407E-A947-70E740481C1C}">
                <a14:useLocalDpi xmlns:a14="http://schemas.microsoft.com/office/drawing/2010/main"/>
              </a:ext>
            </a:extLst>
          </a:blip>
          <a:srcRect/>
          <a:stretch/>
        </p:blipFill>
        <p:spPr>
          <a:xfrm>
            <a:off x="0" y="0"/>
            <a:ext cx="12436475" cy="6994525"/>
          </a:xfrm>
          <a:prstGeom prst="rect">
            <a:avLst/>
          </a:prstGeom>
        </p:spPr>
      </p:pic>
      <p:sp>
        <p:nvSpPr>
          <p:cNvPr id="8" name="Rectangle 7"/>
          <p:cNvSpPr/>
          <p:nvPr userDrawn="1"/>
        </p:nvSpPr>
        <p:spPr bwMode="auto">
          <a:xfrm>
            <a:off x="3297061" y="0"/>
            <a:ext cx="5826010" cy="6994525"/>
          </a:xfrm>
          <a:prstGeom prst="rect">
            <a:avLst/>
          </a:prstGeom>
          <a:solidFill>
            <a:schemeClr val="accent1">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4341898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_Section Title Plain">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alphaModFix amt="51000"/>
            <a:extLst>
              <a:ext uri="{28A0092B-C50C-407E-A947-70E740481C1C}">
                <a14:useLocalDpi xmlns:a14="http://schemas.microsoft.com/office/drawing/2010/main"/>
              </a:ext>
            </a:extLst>
          </a:blip>
          <a:srcRect/>
          <a:stretch/>
        </p:blipFill>
        <p:spPr>
          <a:xfrm>
            <a:off x="0" y="0"/>
            <a:ext cx="12436475" cy="6994525"/>
          </a:xfrm>
          <a:prstGeom prst="rect">
            <a:avLst/>
          </a:prstGeom>
        </p:spPr>
      </p:pic>
      <p:sp>
        <p:nvSpPr>
          <p:cNvPr id="8" name="Rectangle 7"/>
          <p:cNvSpPr/>
          <p:nvPr userDrawn="1"/>
        </p:nvSpPr>
        <p:spPr bwMode="auto">
          <a:xfrm>
            <a:off x="1656703" y="0"/>
            <a:ext cx="9123070" cy="6994525"/>
          </a:xfrm>
          <a:prstGeom prst="rect">
            <a:avLst/>
          </a:prstGeom>
          <a:solidFill>
            <a:schemeClr val="accent1">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623515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031741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Blank Accent Color 1">
    <p:bg>
      <p:bgPr>
        <a:solidFill>
          <a:srgbClr val="5C2D9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6475" cy="6994525"/>
          </a:xfrm>
          <a:prstGeom prst="rect">
            <a:avLst/>
          </a:prstGeom>
        </p:spPr>
      </p:pic>
    </p:spTree>
    <p:extLst>
      <p:ext uri="{BB962C8B-B14F-4D97-AF65-F5344CB8AC3E}">
        <p14:creationId xmlns:p14="http://schemas.microsoft.com/office/powerpoint/2010/main" val="3510216894"/>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Walkin Build 2017">
    <p:bg>
      <p:bgPr>
        <a:solidFill>
          <a:schemeClr val="accent1"/>
        </a:solidFill>
        <a:effectLst/>
      </p:bgPr>
    </p:bg>
    <p:spTree>
      <p:nvGrpSpPr>
        <p:cNvPr id="1" name=""/>
        <p:cNvGrpSpPr/>
        <p:nvPr/>
      </p:nvGrpSpPr>
      <p:grpSpPr>
        <a:xfrm>
          <a:off x="0" y="0"/>
          <a:ext cx="0" cy="0"/>
          <a:chOff x="0" y="0"/>
          <a:chExt cx="0" cy="0"/>
        </a:xfrm>
      </p:grpSpPr>
      <p:pic>
        <p:nvPicPr>
          <p:cNvPr id="6"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pic>
        <p:nvPicPr>
          <p:cNvPr id="7" name="Picture 6"/>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0"/>
            <a:ext cx="12436475" cy="5571636"/>
          </a:xfrm>
          <a:prstGeom prst="rect">
            <a:avLst/>
          </a:prstGeom>
        </p:spPr>
      </p:pic>
      <p:sp>
        <p:nvSpPr>
          <p:cNvPr id="8" name="Rectangle 7"/>
          <p:cNvSpPr/>
          <p:nvPr userDrawn="1"/>
        </p:nvSpPr>
        <p:spPr bwMode="auto">
          <a:xfrm>
            <a:off x="1681" y="4960286"/>
            <a:ext cx="12434794" cy="203423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invGray">
          <a:xfrm>
            <a:off x="460689" y="5357956"/>
            <a:ext cx="2648621" cy="1169808"/>
          </a:xfrm>
          <a:prstGeom prst="rect">
            <a:avLst/>
          </a:prstGeom>
        </p:spPr>
      </p:pic>
      <p:pic>
        <p:nvPicPr>
          <p:cNvPr id="12" name="Picture 11"/>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0688" y="479424"/>
            <a:ext cx="1451843" cy="309656"/>
          </a:xfrm>
          <a:prstGeom prst="rect">
            <a:avLst/>
          </a:prstGeom>
        </p:spPr>
      </p:pic>
      <p:pic>
        <p:nvPicPr>
          <p:cNvPr id="14" name="Picture 13"/>
          <p:cNvPicPr>
            <a:picLocks noChangeAspect="1"/>
          </p:cNvPicPr>
          <p:nvPr userDrawn="1"/>
        </p:nvPicPr>
        <p:blipFill rotWithShape="1">
          <a:blip r:embed="rId6" cstate="screen">
            <a:extLst>
              <a:ext uri="{28A0092B-C50C-407E-A947-70E740481C1C}">
                <a14:useLocalDpi xmlns:a14="http://schemas.microsoft.com/office/drawing/2010/main"/>
              </a:ext>
            </a:extLst>
          </a:blip>
          <a:srcRect l="-17523"/>
          <a:stretch/>
        </p:blipFill>
        <p:spPr>
          <a:xfrm>
            <a:off x="7752216" y="4960286"/>
            <a:ext cx="4684259" cy="2034239"/>
          </a:xfrm>
          <a:prstGeom prst="rect">
            <a:avLst/>
          </a:prstGeom>
        </p:spPr>
      </p:pic>
    </p:spTree>
    <p:extLst>
      <p:ext uri="{BB962C8B-B14F-4D97-AF65-F5344CB8AC3E}">
        <p14:creationId xmlns:p14="http://schemas.microsoft.com/office/powerpoint/2010/main" val="244791353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400" spc="-100"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74701" y="3955786"/>
            <a:ext cx="7315137" cy="1828007"/>
          </a:xfrm>
          <a:noFill/>
        </p:spPr>
        <p:txBody>
          <a:bodyPr lIns="164592" tIns="109728" rIns="164592" bIns="109728">
            <a:noAutofit/>
          </a:bodyPr>
          <a:lstStyle>
            <a:lvl1pPr marL="0" indent="0">
              <a:spcBef>
                <a:spcPts val="0"/>
              </a:spcBef>
              <a:buNone/>
              <a:defRPr sz="3200" spc="0" baseline="0">
                <a:gradFill>
                  <a:gsLst>
                    <a:gs pos="91000">
                      <a:schemeClr val="tx1"/>
                    </a:gs>
                    <a:gs pos="0">
                      <a:schemeClr val="tx1"/>
                    </a:gs>
                  </a:gsLst>
                  <a:lin ang="5400000" scaled="0"/>
                </a:gradFill>
                <a:latin typeface="+mn-lt"/>
              </a:defRPr>
            </a:lvl1pPr>
          </a:lstStyle>
          <a:p>
            <a:pPr lvl="0"/>
            <a:r>
              <a:rPr lang="en-US" dirty="0"/>
              <a:t>Speaker name</a:t>
            </a:r>
          </a:p>
        </p:txBody>
      </p:sp>
      <p:pic>
        <p:nvPicPr>
          <p:cNvPr id="6"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33002"/>
          <a:stretch/>
        </p:blipFill>
        <p:spPr>
          <a:xfrm>
            <a:off x="7752216" y="5084764"/>
            <a:ext cx="4684259" cy="1909762"/>
          </a:xfrm>
          <a:prstGeom prst="rect">
            <a:avLst/>
          </a:prstGeom>
        </p:spPr>
      </p:pic>
      <p:sp>
        <p:nvSpPr>
          <p:cNvPr id="7" name="Text Placeholder 3"/>
          <p:cNvSpPr>
            <a:spLocks noGrp="1"/>
          </p:cNvSpPr>
          <p:nvPr>
            <p:ph type="body" sz="quarter" idx="15" hasCustomPrompt="1"/>
          </p:nvPr>
        </p:nvSpPr>
        <p:spPr>
          <a:xfrm>
            <a:off x="9418638" y="296863"/>
            <a:ext cx="2743200" cy="461665"/>
          </a:xfrm>
        </p:spPr>
        <p:txBody>
          <a:bodyPr/>
          <a:lstStyle>
            <a:lvl1pPr marL="0" marR="0" indent="0" algn="r"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gradFill>
                  <a:gsLst>
                    <a:gs pos="1250">
                      <a:schemeClr val="tx1"/>
                    </a:gs>
                    <a:gs pos="100000">
                      <a:schemeClr val="tx1"/>
                    </a:gs>
                  </a:gsLst>
                  <a:lin ang="5400000" scaled="0"/>
                </a:gradFill>
                <a:latin typeface="+mn-lt"/>
                <a:ea typeface="+mn-ea"/>
                <a:cs typeface="+mn-cs"/>
              </a:defRPr>
            </a:lvl1pPr>
          </a:lstStyle>
          <a:p>
            <a:pPr lvl="0"/>
            <a:r>
              <a:rPr lang="en-US" dirty="0"/>
              <a:t>Session Code</a:t>
            </a:r>
          </a:p>
        </p:txBody>
      </p:sp>
      <p:sp>
        <p:nvSpPr>
          <p:cNvPr id="10" name="Rectangle 9"/>
          <p:cNvSpPr/>
          <p:nvPr userDrawn="1"/>
        </p:nvSpPr>
        <p:spPr>
          <a:xfrm>
            <a:off x="282738" y="6041341"/>
            <a:ext cx="1634102" cy="664797"/>
          </a:xfrm>
          <a:prstGeom prst="rect">
            <a:avLst/>
          </a:prstGeom>
        </p:spPr>
        <p:txBody>
          <a:bodyPr wrap="none" lIns="182880" tIns="146304" rIns="182880" bIns="146304">
            <a:spAutoFit/>
          </a:bodyPr>
          <a:lstStyle/>
          <a:p>
            <a:r>
              <a:rPr lang="en-US" sz="2400" dirty="0">
                <a:gradFill>
                  <a:gsLst>
                    <a:gs pos="2597">
                      <a:schemeClr val="tx1"/>
                    </a:gs>
                    <a:gs pos="18182">
                      <a:schemeClr val="tx1"/>
                    </a:gs>
                  </a:gsLst>
                  <a:lin ang="5400000" scaled="1"/>
                </a:gradFill>
              </a:rPr>
              <a:t>#</a:t>
            </a:r>
            <a:r>
              <a:rPr lang="en-US" sz="2400" dirty="0" err="1">
                <a:gradFill>
                  <a:gsLst>
                    <a:gs pos="2597">
                      <a:schemeClr val="tx1"/>
                    </a:gs>
                    <a:gs pos="18182">
                      <a:schemeClr val="tx1"/>
                    </a:gs>
                  </a:gsLst>
                  <a:lin ang="5400000" scaled="1"/>
                </a:gradFill>
              </a:rPr>
              <a:t>MSBuild</a:t>
            </a:r>
            <a:endParaRPr lang="en-US" sz="2400" dirty="0">
              <a:gradFill>
                <a:gsLst>
                  <a:gs pos="2597">
                    <a:schemeClr val="tx1"/>
                  </a:gs>
                  <a:gs pos="18182">
                    <a:schemeClr val="tx1"/>
                  </a:gs>
                </a:gsLst>
                <a:lin ang="5400000" scaled="1"/>
              </a:gradFill>
            </a:endParaRPr>
          </a:p>
        </p:txBody>
      </p:sp>
    </p:spTree>
    <p:extLst>
      <p:ext uri="{BB962C8B-B14F-4D97-AF65-F5344CB8AC3E}">
        <p14:creationId xmlns:p14="http://schemas.microsoft.com/office/powerpoint/2010/main" val="374993990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8" y="1212850"/>
            <a:ext cx="11888787" cy="2308324"/>
          </a:xfrm>
        </p:spPr>
        <p:txBody>
          <a:bodyPr>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8119076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09252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Click to edit Master title style</a:t>
            </a:r>
          </a:p>
        </p:txBody>
      </p:sp>
      <p:sp>
        <p:nvSpPr>
          <p:cNvPr id="3" name="Text Placeholder 2"/>
          <p:cNvSpPr>
            <a:spLocks noGrp="1"/>
          </p:cNvSpPr>
          <p:nvPr>
            <p:ph type="body" sz="quarter" idx="10"/>
          </p:nvPr>
        </p:nvSpPr>
        <p:spPr>
          <a:xfrm>
            <a:off x="274702" y="1211287"/>
            <a:ext cx="11888787" cy="548481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47126041"/>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514350" marR="0" lvl="0" indent="-514350" algn="l" defTabSz="932742" rtl="0" eaLnBrk="1" fontAlgn="auto" latinLnBrk="0" hangingPunct="1">
              <a:lnSpc>
                <a:spcPct val="90000"/>
              </a:lnSpc>
              <a:spcBef>
                <a:spcPts val="1224"/>
              </a:spcBef>
              <a:spcAft>
                <a:spcPts val="0"/>
              </a:spcAft>
              <a:buClr>
                <a:schemeClr val="tx1"/>
              </a:buClr>
              <a:buSzPct val="90000"/>
              <a:tabLst/>
            </a:pPr>
            <a:r>
              <a:rPr lang="en-US" dirty="0"/>
              <a:t>Click to edit Master text styles</a:t>
            </a:r>
          </a:p>
          <a:p>
            <a:pPr marL="712788" marR="0" lvl="1" indent="-457200" algn="l" defTabSz="932742" rtl="0" eaLnBrk="1" fontAlgn="auto" latinLnBrk="0" hangingPunct="1">
              <a:lnSpc>
                <a:spcPct val="90000"/>
              </a:lnSpc>
              <a:spcBef>
                <a:spcPct val="20000"/>
              </a:spcBef>
              <a:spcAft>
                <a:spcPts val="0"/>
              </a:spcAft>
              <a:buClrTx/>
              <a:buSzPct val="90000"/>
              <a:tabLst/>
            </a:pPr>
            <a:r>
              <a:rPr lang="en-US" dirty="0"/>
              <a:t>Second level</a:t>
            </a:r>
          </a:p>
          <a:p>
            <a:pPr marL="908050" marR="0" lvl="2" indent="-457200" algn="l" defTabSz="932742" rtl="0" eaLnBrk="1" fontAlgn="auto" latinLnBrk="0" hangingPunct="1">
              <a:lnSpc>
                <a:spcPct val="90000"/>
              </a:lnSpc>
              <a:spcBef>
                <a:spcPct val="20000"/>
              </a:spcBef>
              <a:spcAft>
                <a:spcPts val="0"/>
              </a:spcAft>
              <a:buClrTx/>
              <a:buSzPct val="90000"/>
              <a:tabLst/>
            </a:pPr>
            <a:r>
              <a:rPr lang="en-US" dirty="0"/>
              <a:t>Third level</a:t>
            </a:r>
          </a:p>
          <a:p>
            <a:pPr marL="1109662" marR="0" lvl="3" indent="-457200" algn="l" defTabSz="932742" rtl="0" eaLnBrk="1" fontAlgn="auto" latinLnBrk="0" hangingPunct="1">
              <a:lnSpc>
                <a:spcPct val="90000"/>
              </a:lnSpc>
              <a:spcBef>
                <a:spcPct val="20000"/>
              </a:spcBef>
              <a:spcAft>
                <a:spcPts val="0"/>
              </a:spcAft>
              <a:buClrTx/>
              <a:buSzPct val="90000"/>
              <a:tabLst/>
            </a:pPr>
            <a:r>
              <a:rPr lang="en-US" dirty="0"/>
              <a:t>Fourth level</a:t>
            </a:r>
          </a:p>
          <a:p>
            <a:pPr marL="1311275" marR="0" lvl="4" indent="-457200" algn="l" defTabSz="932742" rtl="0" eaLnBrk="1" fontAlgn="auto" latinLnBrk="0" hangingPunct="1">
              <a:lnSpc>
                <a:spcPct val="90000"/>
              </a:lnSpc>
              <a:spcBef>
                <a:spcPct val="20000"/>
              </a:spcBef>
              <a:spcAft>
                <a:spcPts val="0"/>
              </a:spcAft>
              <a:buClrTx/>
              <a:buSzPct val="90000"/>
              <a:tabLst/>
            </a:pPr>
            <a:r>
              <a:rPr lang="en-US" dirty="0"/>
              <a:t>Fifth level</a:t>
            </a:r>
          </a:p>
        </p:txBody>
      </p:sp>
    </p:spTree>
    <p:extLst>
      <p:ext uri="{BB962C8B-B14F-4D97-AF65-F5344CB8AC3E}">
        <p14:creationId xmlns:p14="http://schemas.microsoft.com/office/powerpoint/2010/main" val="3016854225"/>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231775" marR="0" lvl="0"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dirty="0"/>
              <a:t>Click to edit Master text styles</a:t>
            </a:r>
          </a:p>
          <a:p>
            <a:pPr marL="427038" marR="0" lvl="1" indent="-17145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Second level</a:t>
            </a:r>
          </a:p>
          <a:p>
            <a:pPr marL="639763" marR="0" lvl="2" indent="-188913"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Third level</a:t>
            </a:r>
          </a:p>
          <a:p>
            <a:pPr marL="828675" marR="0" lvl="3" indent="-176213"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Fourth level</a:t>
            </a:r>
          </a:p>
          <a:p>
            <a:pPr marL="1023938" marR="0" lvl="4" indent="-169863"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Fifth level</a:t>
            </a:r>
          </a:p>
        </p:txBody>
      </p:sp>
    </p:spTree>
    <p:extLst>
      <p:ext uri="{BB962C8B-B14F-4D97-AF65-F5344CB8AC3E}">
        <p14:creationId xmlns:p14="http://schemas.microsoft.com/office/powerpoint/2010/main" val="3406667464"/>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238047429"/>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7"/>
            <a:ext cx="10056812" cy="1181862"/>
          </a:xfrm>
          <a:noFill/>
        </p:spPr>
        <p:txBody>
          <a:bodyPr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1029747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77"/>
            <a:ext cx="10056812" cy="1181862"/>
          </a:xfrm>
          <a:noFill/>
        </p:spPr>
        <p:txBody>
          <a:bodyPr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41885483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862361962"/>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28836654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740132"/>
            <a:ext cx="4892040" cy="1514261"/>
          </a:xfrm>
        </p:spPr>
        <p:txBody>
          <a:bodyPr wrap="square" anchor="ctr">
            <a:spAutoFit/>
          </a:bodyPr>
          <a:lstStyle>
            <a:lvl1pPr>
              <a:defRPr sz="4800"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441315" y="0"/>
            <a:ext cx="6995160" cy="6992587"/>
          </a:xfrm>
          <a:prstGeom prst="rect">
            <a:avLst/>
          </a:prstGeo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482619675"/>
      </p:ext>
    </p:extLst>
  </p:cSld>
  <p:clrMapOvr>
    <a:masterClrMapping/>
  </p:clrMapOvr>
  <p:transition>
    <p:fade/>
  </p:transition>
  <p:extLst mod="1">
    <p:ext uri="{DCECCB84-F9BA-43D5-87BE-67443E8EF086}">
      <p15:sldGuideLst xmlns:p15="http://schemas.microsoft.com/office/powerpoint/2012/main">
        <p15:guide id="1" pos="3427">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969180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7"/>
            <a:ext cx="10056812" cy="1181862"/>
          </a:xfrm>
          <a:noFill/>
        </p:spPr>
        <p:txBody>
          <a:bodyPr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5919933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90674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4655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8460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81456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5099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73800245"/>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9" y="6220609"/>
            <a:ext cx="4572000" cy="477054"/>
          </a:xfrm>
          <a:prstGeom prst="rect">
            <a:avLst/>
          </a:prstGeom>
          <a:noFill/>
          <a:ln w="12700">
            <a:noFill/>
            <a:miter lim="800000"/>
            <a:headEnd type="none" w="sm" len="sm"/>
            <a:tailEnd type="none" w="sm" len="sm"/>
          </a:ln>
          <a:effectLst/>
        </p:spPr>
        <p:txBody>
          <a:bodyPr vert="horz" wrap="square" lIns="182880" tIns="182880" rIns="182880" bIns="182880"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spTree>
    <p:extLst>
      <p:ext uri="{BB962C8B-B14F-4D97-AF65-F5344CB8AC3E}">
        <p14:creationId xmlns:p14="http://schemas.microsoft.com/office/powerpoint/2010/main" val="382906076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3092361629"/>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Blank Purpl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592101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238470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 Here</a:t>
            </a:r>
          </a:p>
        </p:txBody>
      </p:sp>
      <p:sp>
        <p:nvSpPr>
          <p:cNvPr id="8" name="TextBox 7"/>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410741316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 Here</a:t>
            </a:r>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4354476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50057985"/>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1476454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77"/>
            <a:ext cx="10056812" cy="1181862"/>
          </a:xfrm>
          <a:noFill/>
        </p:spPr>
        <p:txBody>
          <a:bodyPr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32809030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68599460"/>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10566153"/>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153029448"/>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1493860144"/>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6195">
                      <a:schemeClr val="tx1"/>
                    </a:gs>
                    <a:gs pos="24779">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6195">
                      <a:schemeClr val="tx1"/>
                    </a:gs>
                    <a:gs pos="24779">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716669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706385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98914479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21239">
                      <a:srgbClr val="FFFFFF"/>
                    </a:gs>
                    <a:gs pos="52000">
                      <a:srgbClr val="FFFFFF"/>
                    </a:gs>
                  </a:gsLst>
                  <a:lin ang="5400000" scaled="0"/>
                </a:gradFill>
              </a:defRPr>
            </a:lvl1pPr>
          </a:lstStyle>
          <a:p>
            <a:r>
              <a:rPr lang="en-US" dirty="0"/>
              <a:t>Section title</a:t>
            </a:r>
          </a:p>
        </p:txBody>
      </p:sp>
    </p:spTree>
    <p:extLst>
      <p:ext uri="{BB962C8B-B14F-4D97-AF65-F5344CB8AC3E}">
        <p14:creationId xmlns:p14="http://schemas.microsoft.com/office/powerpoint/2010/main" val="276599761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391621998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lank - Dark Gray">
    <p:spTree>
      <p:nvGrpSpPr>
        <p:cNvPr id="1" name=""/>
        <p:cNvGrpSpPr/>
        <p:nvPr/>
      </p:nvGrpSpPr>
      <p:grpSpPr>
        <a:xfrm>
          <a:off x="0" y="0"/>
          <a:ext cx="0" cy="0"/>
          <a:chOff x="0" y="0"/>
          <a:chExt cx="0" cy="0"/>
        </a:xfrm>
      </p:grpSpPr>
    </p:spTree>
    <p:extLst>
      <p:ext uri="{BB962C8B-B14F-4D97-AF65-F5344CB8AC3E}">
        <p14:creationId xmlns:p14="http://schemas.microsoft.com/office/powerpoint/2010/main" val="66641583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1.emf"/><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theme" Target="../theme/theme3.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image" Target="../media/image1.emf"/><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6" Type="http://schemas.openxmlformats.org/officeDocument/2006/relationships/theme" Target="../theme/theme4.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image" Target="../media/image1.emf"/><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10" Type="http://schemas.openxmlformats.org/officeDocument/2006/relationships/slideLayout" Target="../slideLayouts/slideLayout76.xml"/><Relationship Id="rId19" Type="http://schemas.openxmlformats.org/officeDocument/2006/relationships/theme" Target="../theme/theme5.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18" Type="http://schemas.openxmlformats.org/officeDocument/2006/relationships/slideLayout" Target="../slideLayouts/slideLayout102.xml"/><Relationship Id="rId3" Type="http://schemas.openxmlformats.org/officeDocument/2006/relationships/slideLayout" Target="../slideLayouts/slideLayout87.xml"/><Relationship Id="rId21" Type="http://schemas.openxmlformats.org/officeDocument/2006/relationships/slideLayout" Target="../slideLayouts/slideLayout105.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17" Type="http://schemas.openxmlformats.org/officeDocument/2006/relationships/slideLayout" Target="../slideLayouts/slideLayout101.xml"/><Relationship Id="rId2" Type="http://schemas.openxmlformats.org/officeDocument/2006/relationships/slideLayout" Target="../slideLayouts/slideLayout86.xml"/><Relationship Id="rId16" Type="http://schemas.openxmlformats.org/officeDocument/2006/relationships/slideLayout" Target="../slideLayouts/slideLayout100.xml"/><Relationship Id="rId20" Type="http://schemas.openxmlformats.org/officeDocument/2006/relationships/slideLayout" Target="../slideLayouts/slideLayout104.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slideLayout" Target="../slideLayouts/slideLayout99.xml"/><Relationship Id="rId23" Type="http://schemas.openxmlformats.org/officeDocument/2006/relationships/theme" Target="../theme/theme6.xml"/><Relationship Id="rId10" Type="http://schemas.openxmlformats.org/officeDocument/2006/relationships/slideLayout" Target="../slideLayouts/slideLayout94.xml"/><Relationship Id="rId19" Type="http://schemas.openxmlformats.org/officeDocument/2006/relationships/slideLayout" Target="../slideLayouts/slideLayout103.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 Id="rId22" Type="http://schemas.openxmlformats.org/officeDocument/2006/relationships/slideLayout" Target="../slideLayouts/slideLayout10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308324"/>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rot="5400000">
            <a:off x="9371795" y="3072299"/>
            <a:ext cx="6995160" cy="849926"/>
          </a:xfrm>
          <a:prstGeom prst="rect">
            <a:avLst/>
          </a:prstGeom>
        </p:spPr>
      </p:pic>
    </p:spTree>
    <p:extLst>
      <p:ext uri="{BB962C8B-B14F-4D97-AF65-F5344CB8AC3E}">
        <p14:creationId xmlns:p14="http://schemas.microsoft.com/office/powerpoint/2010/main" val="4059602932"/>
      </p:ext>
    </p:extLst>
  </p:cSld>
  <p:clrMap bg1="lt1" tx1="dk1" bg2="lt2" tx2="dk2" accent1="accent1" accent2="accent2" accent3="accent3" accent4="accent4" accent5="accent5" accent6="accent6" hlink="hlink" folHlink="folHlink"/>
  <p:sldLayoutIdLst>
    <p:sldLayoutId id="2147484476" r:id="rId1"/>
    <p:sldLayoutId id="2147484478" r:id="rId2"/>
    <p:sldLayoutId id="2147484480" r:id="rId3"/>
    <p:sldLayoutId id="2147484481" r:id="rId4"/>
    <p:sldLayoutId id="2147484482" r:id="rId5"/>
    <p:sldLayoutId id="2147484483" r:id="rId6"/>
    <p:sldLayoutId id="2147484484" r:id="rId7"/>
    <p:sldLayoutId id="2147484485" r:id="rId8"/>
    <p:sldLayoutId id="2147484486" r:id="rId9"/>
    <p:sldLayoutId id="2147484487" r:id="rId10"/>
    <p:sldLayoutId id="2147484488" r:id="rId11"/>
    <p:sldLayoutId id="2147484489" r:id="rId12"/>
    <p:sldLayoutId id="2147484490" r:id="rId13"/>
    <p:sldLayoutId id="2147484491" r:id="rId14"/>
    <p:sldLayoutId id="2147484492" r:id="rId15"/>
    <p:sldLayoutId id="2147484493" r:id="rId16"/>
    <p:sldLayoutId id="2147484494" r:id="rId17"/>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308324"/>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rot="5400000">
            <a:off x="9371795" y="3072299"/>
            <a:ext cx="6995160" cy="849926"/>
          </a:xfrm>
          <a:prstGeom prst="rect">
            <a:avLst/>
          </a:prstGeom>
        </p:spPr>
      </p:pic>
    </p:spTree>
    <p:extLst>
      <p:ext uri="{BB962C8B-B14F-4D97-AF65-F5344CB8AC3E}">
        <p14:creationId xmlns:p14="http://schemas.microsoft.com/office/powerpoint/2010/main" val="2005544715"/>
      </p:ext>
    </p:extLst>
  </p:cSld>
  <p:clrMap bg1="dk1" tx1="lt1" bg2="dk2" tx2="lt2" accent1="accent1" accent2="accent2" accent3="accent3" accent4="accent4" accent5="accent5" accent6="accent6" hlink="hlink" folHlink="folHlink"/>
  <p:sldLayoutIdLst>
    <p:sldLayoutId id="2147484496" r:id="rId1"/>
    <p:sldLayoutId id="2147484498" r:id="rId2"/>
    <p:sldLayoutId id="2147484500" r:id="rId3"/>
    <p:sldLayoutId id="2147484501" r:id="rId4"/>
    <p:sldLayoutId id="2147484502" r:id="rId5"/>
    <p:sldLayoutId id="2147484503" r:id="rId6"/>
    <p:sldLayoutId id="2147484504" r:id="rId7"/>
    <p:sldLayoutId id="2147484505" r:id="rId8"/>
    <p:sldLayoutId id="2147484506" r:id="rId9"/>
    <p:sldLayoutId id="2147484507" r:id="rId10"/>
    <p:sldLayoutId id="2147484508" r:id="rId11"/>
    <p:sldLayoutId id="2147484509" r:id="rId12"/>
    <p:sldLayoutId id="2147484510" r:id="rId13"/>
    <p:sldLayoutId id="2147484511" r:id="rId14"/>
    <p:sldLayoutId id="2147484512" r:id="rId15"/>
    <p:sldLayoutId id="2147484513" r:id="rId16"/>
    <p:sldLayoutId id="2147484514" r:id="rId17"/>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308324"/>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rot="5400000">
            <a:off x="9371795" y="3072299"/>
            <a:ext cx="6995160" cy="849926"/>
          </a:xfrm>
          <a:prstGeom prst="rect">
            <a:avLst/>
          </a:prstGeom>
        </p:spPr>
      </p:pic>
    </p:spTree>
    <p:extLst>
      <p:ext uri="{BB962C8B-B14F-4D97-AF65-F5344CB8AC3E}">
        <p14:creationId xmlns:p14="http://schemas.microsoft.com/office/powerpoint/2010/main" val="3766791981"/>
      </p:ext>
    </p:extLst>
  </p:cSld>
  <p:clrMap bg1="lt1" tx1="dk1" bg2="lt2" tx2="dk2" accent1="accent1" accent2="accent2" accent3="accent3" accent4="accent4" accent5="accent5" accent6="accent6" hlink="hlink" folHlink="folHlink"/>
  <p:sldLayoutIdLst>
    <p:sldLayoutId id="2147484516" r:id="rId1"/>
    <p:sldLayoutId id="2147484517" r:id="rId2"/>
    <p:sldLayoutId id="2147484518" r:id="rId3"/>
    <p:sldLayoutId id="2147484519" r:id="rId4"/>
    <p:sldLayoutId id="2147484520" r:id="rId5"/>
    <p:sldLayoutId id="2147484521" r:id="rId6"/>
    <p:sldLayoutId id="2147484522" r:id="rId7"/>
    <p:sldLayoutId id="2147484523" r:id="rId8"/>
    <p:sldLayoutId id="2147484524" r:id="rId9"/>
    <p:sldLayoutId id="2147484525" r:id="rId10"/>
    <p:sldLayoutId id="2147484526" r:id="rId11"/>
    <p:sldLayoutId id="2147484527" r:id="rId12"/>
    <p:sldLayoutId id="2147484528" r:id="rId13"/>
    <p:sldLayoutId id="2147484529" r:id="rId14"/>
    <p:sldLayoutId id="2147484530" r:id="rId15"/>
    <p:sldLayoutId id="2147484531" r:id="rId16"/>
    <p:sldLayoutId id="2147484532" r:id="rId17"/>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p:cNvGrpSpPr/>
          <p:nvPr userDrawn="1"/>
        </p:nvGrpSpPr>
        <p:grpSpPr>
          <a:xfrm>
            <a:off x="12618964" y="-8396"/>
            <a:ext cx="955641" cy="5775362"/>
            <a:chOff x="12618967" y="-8396"/>
            <a:chExt cx="955641" cy="5775362"/>
          </a:xfrm>
        </p:grpSpPr>
        <p:grpSp>
          <p:nvGrpSpPr>
            <p:cNvPr id="18" name="Group 17"/>
            <p:cNvGrpSpPr/>
            <p:nvPr userDrawn="1"/>
          </p:nvGrpSpPr>
          <p:grpSpPr>
            <a:xfrm>
              <a:off x="12618967" y="-8396"/>
              <a:ext cx="955641" cy="5775362"/>
              <a:chOff x="12618967" y="-8396"/>
              <a:chExt cx="955641" cy="5775362"/>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32293" fontAlgn="base">
                    <a:lnSpc>
                      <a:spcPct val="100000"/>
                    </a:lnSpc>
                    <a:spcBef>
                      <a:spcPct val="0"/>
                    </a:spcBef>
                    <a:spcAft>
                      <a:spcPct val="0"/>
                    </a:spcAft>
                  </a:pPr>
                  <a:r>
                    <a:rPr lang="en-US" sz="500">
                      <a:gradFill>
                        <a:gsLst>
                          <a:gs pos="2092">
                            <a:srgbClr val="F8F8F8"/>
                          </a:gs>
                          <a:gs pos="10042">
                            <a:srgbClr val="F8F8F8"/>
                          </a:gs>
                        </a:gsLst>
                        <a:lin ang="5400000" scaled="0"/>
                      </a:gradFill>
                      <a:ea typeface="Segoe UI" pitchFamily="34" charset="0"/>
                      <a:cs typeface="Segoe UI" pitchFamily="34" charset="0"/>
                    </a:rPr>
                    <a:t>R:</a:t>
                  </a:r>
                  <a:r>
                    <a:rPr lang="en-US" sz="500" baseline="0">
                      <a:gradFill>
                        <a:gsLst>
                          <a:gs pos="2092">
                            <a:srgbClr val="F8F8F8"/>
                          </a:gs>
                          <a:gs pos="10042">
                            <a:srgbClr val="F8F8F8"/>
                          </a:gs>
                        </a:gsLst>
                        <a:lin ang="5400000" scaled="0"/>
                      </a:gradFill>
                      <a:ea typeface="Segoe UI" pitchFamily="34" charset="0"/>
                      <a:cs typeface="Segoe UI" pitchFamily="34" charset="0"/>
                    </a:rPr>
                    <a:t>0 G:120 B:215</a:t>
                  </a:r>
                  <a:endParaRPr lang="en-US" sz="50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32293" fontAlgn="base">
                    <a:lnSpc>
                      <a:spcPct val="100000"/>
                    </a:lnSpc>
                    <a:spcBef>
                      <a:spcPct val="0"/>
                    </a:spcBef>
                    <a:spcAft>
                      <a:spcPct val="0"/>
                    </a:spcAft>
                  </a:pPr>
                  <a:r>
                    <a:rPr lang="en-US" sz="500">
                      <a:gradFill>
                        <a:gsLst>
                          <a:gs pos="7965">
                            <a:srgbClr val="000000"/>
                          </a:gs>
                          <a:gs pos="28319">
                            <a:srgbClr val="000000"/>
                          </a:gs>
                        </a:gsLst>
                        <a:lin ang="5400000" scaled="0"/>
                      </a:gradFill>
                      <a:ea typeface="Segoe UI" pitchFamily="34" charset="0"/>
                      <a:cs typeface="Segoe UI" pitchFamily="34" charset="0"/>
                    </a:rPr>
                    <a:t>R:</a:t>
                  </a:r>
                  <a:r>
                    <a:rPr lang="en-US" sz="500" baseline="0">
                      <a:gradFill>
                        <a:gsLst>
                          <a:gs pos="7965">
                            <a:srgbClr val="000000"/>
                          </a:gs>
                          <a:gs pos="28319">
                            <a:srgbClr val="000000"/>
                          </a:gs>
                        </a:gsLst>
                        <a:lin ang="5400000" scaled="0"/>
                      </a:gradFill>
                      <a:ea typeface="Segoe UI" pitchFamily="34" charset="0"/>
                      <a:cs typeface="Segoe UI" pitchFamily="34" charset="0"/>
                    </a:rPr>
                    <a:t>0 G:188 B:242</a:t>
                  </a:r>
                  <a:endParaRPr lang="en-US" sz="50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32293" fontAlgn="base">
                    <a:lnSpc>
                      <a:spcPct val="100000"/>
                    </a:lnSpc>
                    <a:spcBef>
                      <a:spcPct val="0"/>
                    </a:spcBef>
                    <a:spcAft>
                      <a:spcPct val="0"/>
                    </a:spcAft>
                  </a:pPr>
                  <a:r>
                    <a:rPr lang="en-US" sz="500">
                      <a:gradFill>
                        <a:gsLst>
                          <a:gs pos="92035">
                            <a:srgbClr val="505050"/>
                          </a:gs>
                          <a:gs pos="27000">
                            <a:srgbClr val="505050"/>
                          </a:gs>
                        </a:gsLst>
                        <a:lin ang="5400000" scaled="0"/>
                      </a:gradFill>
                      <a:ea typeface="Segoe UI" pitchFamily="34" charset="0"/>
                      <a:cs typeface="Segoe UI" pitchFamily="34" charset="0"/>
                    </a:rPr>
                    <a:t>R:</a:t>
                  </a:r>
                  <a:r>
                    <a:rPr lang="en-US" sz="500" baseline="0">
                      <a:gradFill>
                        <a:gsLst>
                          <a:gs pos="92035">
                            <a:srgbClr val="505050"/>
                          </a:gs>
                          <a:gs pos="27000">
                            <a:srgbClr val="505050"/>
                          </a:gs>
                        </a:gsLst>
                        <a:lin ang="5400000" scaled="0"/>
                      </a:gradFill>
                      <a:ea typeface="Segoe UI" pitchFamily="34" charset="0"/>
                      <a:cs typeface="Segoe UI" pitchFamily="34" charset="0"/>
                    </a:rPr>
                    <a:t>210 G:210 B:210</a:t>
                  </a:r>
                  <a:endParaRPr lang="en-US" sz="50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Purple</a:t>
                  </a:r>
                </a:p>
                <a:p>
                  <a:pPr algn="l" defTabSz="932293" fontAlgn="base">
                    <a:lnSpc>
                      <a:spcPct val="100000"/>
                    </a:lnSpc>
                    <a:spcBef>
                      <a:spcPct val="0"/>
                    </a:spcBef>
                    <a:spcAft>
                      <a:spcPct val="0"/>
                    </a:spcAft>
                  </a:pPr>
                  <a:r>
                    <a:rPr lang="en-US" sz="500">
                      <a:gradFill>
                        <a:gsLst>
                          <a:gs pos="0">
                            <a:srgbClr val="FFFFFF"/>
                          </a:gs>
                          <a:gs pos="100000">
                            <a:srgbClr val="FFFFFF"/>
                          </a:gs>
                        </a:gsLst>
                        <a:lin ang="5400000" scaled="0"/>
                      </a:gradFill>
                      <a:ea typeface="Segoe UI" pitchFamily="34" charset="0"/>
                      <a:cs typeface="Segoe UI" pitchFamily="34" charset="0"/>
                    </a:rPr>
                    <a:t>R:92</a:t>
                  </a:r>
                  <a:r>
                    <a:rPr lang="en-US" sz="500" baseline="0">
                      <a:gradFill>
                        <a:gsLst>
                          <a:gs pos="0">
                            <a:srgbClr val="FFFFFF"/>
                          </a:gs>
                          <a:gs pos="100000">
                            <a:srgbClr val="FFFFFF"/>
                          </a:gs>
                        </a:gsLst>
                        <a:lin ang="5400000" scaled="0"/>
                      </a:gradFill>
                      <a:ea typeface="Segoe UI" pitchFamily="34" charset="0"/>
                      <a:cs typeface="Segoe UI" pitchFamily="34" charset="0"/>
                    </a:rPr>
                    <a:t> G:45 B:145</a:t>
                  </a:r>
                  <a:endParaRPr lang="en-US" sz="50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32293" fontAlgn="base">
                    <a:lnSpc>
                      <a:spcPct val="100000"/>
                    </a:lnSpc>
                    <a:spcBef>
                      <a:spcPct val="0"/>
                    </a:spcBef>
                    <a:spcAft>
                      <a:spcPct val="0"/>
                    </a:spcAft>
                  </a:pPr>
                  <a:r>
                    <a:rPr lang="en-US" sz="500">
                      <a:gradFill>
                        <a:gsLst>
                          <a:gs pos="2092">
                            <a:srgbClr val="F8F8F8"/>
                          </a:gs>
                          <a:gs pos="10042">
                            <a:srgbClr val="F8F8F8"/>
                          </a:gs>
                        </a:gsLst>
                        <a:lin ang="5400000" scaled="0"/>
                      </a:gradFill>
                      <a:ea typeface="Segoe UI" pitchFamily="34" charset="0"/>
                      <a:cs typeface="Segoe UI" pitchFamily="34" charset="0"/>
                    </a:rPr>
                    <a:t>R:</a:t>
                  </a:r>
                  <a:r>
                    <a:rPr lang="en-US" sz="500" baseline="0">
                      <a:gradFill>
                        <a:gsLst>
                          <a:gs pos="2092">
                            <a:srgbClr val="F8F8F8"/>
                          </a:gs>
                          <a:gs pos="10042">
                            <a:srgbClr val="F8F8F8"/>
                          </a:gs>
                        </a:gsLst>
                        <a:lin ang="5400000" scaled="0"/>
                      </a:gradFill>
                      <a:ea typeface="Segoe UI" pitchFamily="34" charset="0"/>
                      <a:cs typeface="Segoe UI" pitchFamily="34" charset="0"/>
                    </a:rPr>
                    <a:t>80 G:80 B:80</a:t>
                  </a:r>
                  <a:endParaRPr lang="en-US" sz="50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32293" fontAlgn="base">
                    <a:lnSpc>
                      <a:spcPct val="100000"/>
                    </a:lnSpc>
                    <a:spcBef>
                      <a:spcPct val="0"/>
                    </a:spcBef>
                    <a:spcAft>
                      <a:spcPct val="0"/>
                    </a:spcAft>
                  </a:pPr>
                  <a:r>
                    <a:rPr lang="en-US" sz="500">
                      <a:gradFill>
                        <a:gsLst>
                          <a:gs pos="2092">
                            <a:srgbClr val="F8F8F8"/>
                          </a:gs>
                          <a:gs pos="10042">
                            <a:srgbClr val="F8F8F8"/>
                          </a:gs>
                        </a:gsLst>
                        <a:lin ang="5400000" scaled="0"/>
                      </a:gradFill>
                      <a:ea typeface="Segoe UI" pitchFamily="34" charset="0"/>
                      <a:cs typeface="Segoe UI" pitchFamily="34" charset="0"/>
                    </a:rPr>
                    <a:t>R:</a:t>
                  </a:r>
                  <a:r>
                    <a:rPr lang="en-US" sz="500" baseline="0">
                      <a:gradFill>
                        <a:gsLst>
                          <a:gs pos="2092">
                            <a:srgbClr val="F8F8F8"/>
                          </a:gs>
                          <a:gs pos="10042">
                            <a:srgbClr val="F8F8F8"/>
                          </a:gs>
                        </a:gsLst>
                        <a:lin ang="5400000" scaled="0"/>
                      </a:gradFill>
                      <a:ea typeface="Segoe UI" pitchFamily="34" charset="0"/>
                      <a:cs typeface="Segoe UI" pitchFamily="34" charset="0"/>
                    </a:rPr>
                    <a:t>115 G:115 B:115</a:t>
                  </a:r>
                  <a:endParaRPr lang="en-US" sz="50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0970856" y="3489620"/>
                <a:ext cx="3925458" cy="629233"/>
                <a:chOff x="3254158" y="4203959"/>
                <a:chExt cx="3925458" cy="629233"/>
              </a:xfrm>
            </p:grpSpPr>
            <p:sp>
              <p:nvSpPr>
                <p:cNvPr id="33" name="Rectangle 32"/>
                <p:cNvSpPr/>
                <p:nvPr userDrawn="1"/>
              </p:nvSpPr>
              <p:spPr bwMode="auto">
                <a:xfrm>
                  <a:off x="5395286" y="4543426"/>
                  <a:ext cx="869930" cy="289766"/>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a:solidFill>
                        <a:srgbClr val="000000"/>
                      </a:solidFill>
                      <a:latin typeface="+mn-lt"/>
                      <a:ea typeface="Segoe UI" pitchFamily="34" charset="0"/>
                      <a:cs typeface="Segoe UI" pitchFamily="34" charset="0"/>
                    </a:rPr>
                    <a:t>Yellow</a:t>
                  </a:r>
                </a:p>
                <a:p>
                  <a:pPr marL="0" algn="l" defTabSz="932293" rtl="0" eaLnBrk="1" fontAlgn="base" latinLnBrk="0" hangingPunct="1">
                    <a:lnSpc>
                      <a:spcPct val="100000"/>
                    </a:lnSpc>
                    <a:spcBef>
                      <a:spcPct val="0"/>
                    </a:spcBef>
                    <a:spcAft>
                      <a:spcPct val="0"/>
                    </a:spcAft>
                  </a:pPr>
                  <a:r>
                    <a:rPr lang="en-US" sz="500" kern="1200">
                      <a:solidFill>
                        <a:srgbClr val="000000"/>
                      </a:solidFill>
                      <a:latin typeface="+mn-lt"/>
                      <a:ea typeface="Segoe UI" pitchFamily="34" charset="0"/>
                      <a:cs typeface="Segoe UI" pitchFamily="34" charset="0"/>
                    </a:rPr>
                    <a:t>R:255 G:185 B:0</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32293" fontAlgn="base">
                    <a:lnSpc>
                      <a:spcPct val="100000"/>
                    </a:lnSpc>
                    <a:spcBef>
                      <a:spcPct val="0"/>
                    </a:spcBef>
                    <a:spcAft>
                      <a:spcPct val="0"/>
                    </a:spcAft>
                  </a:pPr>
                  <a:r>
                    <a:rPr lang="en-US" sz="500">
                      <a:gradFill>
                        <a:gsLst>
                          <a:gs pos="2092">
                            <a:srgbClr val="F8F8F8"/>
                          </a:gs>
                          <a:gs pos="10042">
                            <a:srgbClr val="F8F8F8"/>
                          </a:gs>
                        </a:gsLst>
                        <a:lin ang="5400000" scaled="0"/>
                      </a:gradFill>
                      <a:ea typeface="Segoe UI" pitchFamily="34" charset="0"/>
                      <a:cs typeface="Segoe UI" pitchFamily="34" charset="0"/>
                    </a:rPr>
                    <a:t>R:</a:t>
                  </a:r>
                  <a:r>
                    <a:rPr lang="en-US" sz="500" baseline="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3254158" y="4203959"/>
                  <a:ext cx="869930" cy="289766"/>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a:gradFill>
                        <a:gsLst>
                          <a:gs pos="0">
                            <a:srgbClr val="FFFFFF"/>
                          </a:gs>
                          <a:gs pos="100000">
                            <a:srgbClr val="FFFFFF"/>
                          </a:gs>
                        </a:gsLst>
                        <a:lin ang="5400000" scaled="0"/>
                      </a:gradFill>
                      <a:latin typeface="+mn-lt"/>
                      <a:ea typeface="Segoe UI" pitchFamily="34" charset="0"/>
                      <a:cs typeface="Segoe UI" pitchFamily="34" charset="0"/>
                    </a:rPr>
                    <a:t>Teal</a:t>
                  </a:r>
                </a:p>
                <a:p>
                  <a:pPr algn="l" defTabSz="932293" fontAlgn="base">
                    <a:lnSpc>
                      <a:spcPct val="100000"/>
                    </a:lnSpc>
                    <a:spcBef>
                      <a:spcPct val="0"/>
                    </a:spcBef>
                    <a:spcAft>
                      <a:spcPct val="0"/>
                    </a:spcAft>
                  </a:pPr>
                  <a:r>
                    <a:rPr lang="en-US" sz="500">
                      <a:gradFill>
                        <a:gsLst>
                          <a:gs pos="2092">
                            <a:srgbClr val="F8F8F8"/>
                          </a:gs>
                          <a:gs pos="10042">
                            <a:srgbClr val="F8F8F8"/>
                          </a:gs>
                        </a:gsLst>
                        <a:lin ang="5400000" scaled="0"/>
                      </a:gradFill>
                      <a:ea typeface="Segoe UI" pitchFamily="34" charset="0"/>
                      <a:cs typeface="Segoe UI" pitchFamily="34" charset="0"/>
                    </a:rPr>
                    <a:t>R:0</a:t>
                  </a:r>
                  <a:r>
                    <a:rPr lang="en-US" sz="500" baseline="0">
                      <a:gradFill>
                        <a:gsLst>
                          <a:gs pos="2092">
                            <a:srgbClr val="F8F8F8"/>
                          </a:gs>
                          <a:gs pos="10042">
                            <a:srgbClr val="F8F8F8"/>
                          </a:gs>
                        </a:gsLst>
                        <a:lin ang="5400000" scaled="0"/>
                      </a:gradFill>
                      <a:ea typeface="Segoe UI" pitchFamily="34" charset="0"/>
                      <a:cs typeface="Segoe UI" pitchFamily="34" charset="0"/>
                    </a:rPr>
                    <a:t> G:130 B:114</a:t>
                  </a:r>
                  <a:endParaRPr lang="en-US" sz="50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79639" y="256928"/>
                <a:ext cx="860293" cy="329645"/>
              </a:xfrm>
              <a:prstGeom prst="rect">
                <a:avLst/>
              </a:prstGeom>
              <a:noFill/>
            </p:spPr>
            <p:txBody>
              <a:bodyPr wrap="none" lIns="0" tIns="91440" rIns="182880" bIns="91440" rtlCol="0">
                <a:spAutoFit/>
              </a:bodyPr>
              <a:lstStyle/>
              <a:p>
                <a:pPr>
                  <a:lnSpc>
                    <a:spcPct val="90000"/>
                  </a:lnSpc>
                  <a:spcAft>
                    <a:spcPts val="600"/>
                  </a:spcAft>
                </a:pPr>
                <a:r>
                  <a:rPr lang="en-US" sz="100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15628" y="4227340"/>
                <a:ext cx="2709380" cy="329645"/>
              </a:xfrm>
              <a:prstGeom prst="rect">
                <a:avLst/>
              </a:prstGeom>
              <a:noFill/>
            </p:spPr>
            <p:txBody>
              <a:bodyPr wrap="none" lIns="0" tIns="91440" rIns="182880" bIns="91440" rtlCol="0">
                <a:spAutoFit/>
              </a:bodyPr>
              <a:lstStyle/>
              <a:p>
                <a:pPr>
                  <a:lnSpc>
                    <a:spcPct val="90000"/>
                  </a:lnSpc>
                  <a:spcAft>
                    <a:spcPts val="600"/>
                  </a:spcAft>
                </a:pPr>
                <a:r>
                  <a:rPr lang="en-US" sz="1000">
                    <a:gradFill>
                      <a:gsLst>
                        <a:gs pos="2917">
                          <a:schemeClr val="tx1"/>
                        </a:gs>
                        <a:gs pos="30000">
                          <a:schemeClr val="tx1"/>
                        </a:gs>
                      </a:gsLst>
                      <a:lin ang="5400000" scaled="0"/>
                    </a:gradFill>
                  </a:rPr>
                  <a:t>Secondary colors (use only when</a:t>
                </a:r>
                <a:r>
                  <a:rPr lang="en-US" sz="1000" baseline="0">
                    <a:gradFill>
                      <a:gsLst>
                        <a:gs pos="2917">
                          <a:schemeClr val="tx1"/>
                        </a:gs>
                        <a:gs pos="30000">
                          <a:schemeClr val="tx1"/>
                        </a:gs>
                      </a:gsLst>
                      <a:lin ang="5400000" scaled="0"/>
                    </a:gradFill>
                  </a:rPr>
                  <a:t> necessary)</a:t>
                </a:r>
                <a:endParaRPr lang="en-US" sz="1000">
                  <a:gradFill>
                    <a:gsLst>
                      <a:gs pos="2917">
                        <a:schemeClr val="tx1"/>
                      </a:gs>
                      <a:gs pos="30000">
                        <a:schemeClr val="tx1"/>
                      </a:gs>
                    </a:gsLst>
                    <a:lin ang="5400000" scaled="0"/>
                  </a:gradFill>
                </a:endParaRPr>
              </a:p>
            </p:txBody>
          </p:sp>
        </p:grpSp>
        <p:sp>
          <p:nvSpPr>
            <p:cNvPr id="19" name="Rectangle 18"/>
            <p:cNvSpPr/>
            <p:nvPr userDrawn="1"/>
          </p:nvSpPr>
          <p:spPr bwMode="auto">
            <a:xfrm rot="5400000">
              <a:off x="12328885" y="3356233"/>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32293" fontAlgn="base">
                <a:lnSpc>
                  <a:spcPct val="100000"/>
                </a:lnSpc>
                <a:spcBef>
                  <a:spcPct val="0"/>
                </a:spcBef>
                <a:spcAft>
                  <a:spcPct val="0"/>
                </a:spcAft>
              </a:pPr>
              <a:r>
                <a:rPr lang="en-US" sz="500">
                  <a:gradFill>
                    <a:gsLst>
                      <a:gs pos="7965">
                        <a:srgbClr val="000000"/>
                      </a:gs>
                      <a:gs pos="28319">
                        <a:srgbClr val="000000"/>
                      </a:gs>
                    </a:gsLst>
                    <a:lin ang="5400000" scaled="0"/>
                  </a:gradFill>
                  <a:ea typeface="Segoe UI" pitchFamily="34" charset="0"/>
                  <a:cs typeface="Segoe UI" pitchFamily="34" charset="0"/>
                </a:rPr>
                <a:t>R:</a:t>
              </a:r>
              <a:r>
                <a:rPr lang="en-US" sz="500" baseline="0">
                  <a:gradFill>
                    <a:gsLst>
                      <a:gs pos="7965">
                        <a:srgbClr val="000000"/>
                      </a:gs>
                      <a:gs pos="28319">
                        <a:srgbClr val="000000"/>
                      </a:gs>
                    </a:gsLst>
                    <a:lin ang="5400000" scaled="0"/>
                  </a:gradFill>
                  <a:ea typeface="Segoe UI" pitchFamily="34" charset="0"/>
                  <a:cs typeface="Segoe UI" pitchFamily="34" charset="0"/>
                </a:rPr>
                <a:t>0 G:188 B:242</a:t>
              </a:r>
              <a:endParaRPr lang="en-US" sz="500">
                <a:gradFill>
                  <a:gsLst>
                    <a:gs pos="7965">
                      <a:srgbClr val="000000"/>
                    </a:gs>
                    <a:gs pos="28319">
                      <a:srgbClr val="000000"/>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71186568"/>
      </p:ext>
    </p:extLst>
  </p:cSld>
  <p:clrMap bg1="lt1" tx1="dk1" bg2="lt2" tx2="dk2" accent1="accent1" accent2="accent2" accent3="accent3" accent4="accent4" accent5="accent5" accent6="accent6" hlink="hlink" folHlink="folHlink"/>
  <p:sldLayoutIdLst>
    <p:sldLayoutId id="2147484534" r:id="rId1"/>
    <p:sldLayoutId id="2147484535" r:id="rId2"/>
    <p:sldLayoutId id="2147484536" r:id="rId3"/>
    <p:sldLayoutId id="2147484537" r:id="rId4"/>
    <p:sldLayoutId id="2147484539" r:id="rId5"/>
    <p:sldLayoutId id="2147484540" r:id="rId6"/>
    <p:sldLayoutId id="2147484541" r:id="rId7"/>
    <p:sldLayoutId id="2147484542" r:id="rId8"/>
    <p:sldLayoutId id="2147484544" r:id="rId9"/>
    <p:sldLayoutId id="2147484545" r:id="rId10"/>
    <p:sldLayoutId id="2147484546" r:id="rId11"/>
    <p:sldLayoutId id="2147484548" r:id="rId12"/>
    <p:sldLayoutId id="2147484550" r:id="rId13"/>
    <p:sldLayoutId id="2147484552" r:id="rId14"/>
    <p:sldLayoutId id="2147484553" r:id="rId15"/>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308324"/>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rot="5400000">
            <a:off x="9371795" y="3072299"/>
            <a:ext cx="6995160" cy="849926"/>
          </a:xfrm>
          <a:prstGeom prst="rect">
            <a:avLst/>
          </a:prstGeom>
        </p:spPr>
      </p:pic>
    </p:spTree>
    <p:extLst>
      <p:ext uri="{BB962C8B-B14F-4D97-AF65-F5344CB8AC3E}">
        <p14:creationId xmlns:p14="http://schemas.microsoft.com/office/powerpoint/2010/main" val="1613443536"/>
      </p:ext>
    </p:extLst>
  </p:cSld>
  <p:clrMap bg1="dk1" tx1="lt1" bg2="dk2" tx2="lt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 id="2147484568" r:id="rId14"/>
    <p:sldLayoutId id="2147484569" r:id="rId15"/>
    <p:sldLayoutId id="2147484570" r:id="rId16"/>
    <p:sldLayoutId id="2147484571" r:id="rId17"/>
    <p:sldLayoutId id="2147484572" r:id="rId18"/>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42" name="Group 41"/>
          <p:cNvGrpSpPr/>
          <p:nvPr userDrawn="1"/>
        </p:nvGrpSpPr>
        <p:grpSpPr>
          <a:xfrm>
            <a:off x="12618967" y="0"/>
            <a:ext cx="952401" cy="5766965"/>
            <a:chOff x="12618967" y="0"/>
            <a:chExt cx="952401" cy="5766965"/>
          </a:xfrm>
        </p:grpSpPr>
        <p:grpSp>
          <p:nvGrpSpPr>
            <p:cNvPr id="43" name="Group 42"/>
            <p:cNvGrpSpPr/>
            <p:nvPr userDrawn="1"/>
          </p:nvGrpSpPr>
          <p:grpSpPr>
            <a:xfrm rot="5400000">
              <a:off x="11582059" y="1045293"/>
              <a:ext cx="2703052" cy="629236"/>
              <a:chOff x="1586734" y="4543426"/>
              <a:chExt cx="2703052" cy="629236"/>
            </a:xfrm>
          </p:grpSpPr>
          <p:sp>
            <p:nvSpPr>
              <p:cNvPr id="50" name="Rectangle 49"/>
              <p:cNvSpPr/>
              <p:nvPr userDrawn="1"/>
            </p:nvSpPr>
            <p:spPr bwMode="auto">
              <a:xfrm>
                <a:off x="2505456" y="4543427"/>
                <a:ext cx="869930" cy="289766"/>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Blue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R:0 G:120 B:215</a:t>
                </a:r>
              </a:p>
            </p:txBody>
          </p:sp>
          <p:sp>
            <p:nvSpPr>
              <p:cNvPr id="51" name="Rectangle 50"/>
              <p:cNvSpPr/>
              <p:nvPr userDrawn="1"/>
            </p:nvSpPr>
            <p:spPr bwMode="auto">
              <a:xfrm>
                <a:off x="1586734" y="4543428"/>
                <a:ext cx="869930" cy="289766"/>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Cyan</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R:0 G:188 B:242</a:t>
                </a:r>
              </a:p>
            </p:txBody>
          </p:sp>
          <p:sp>
            <p:nvSpPr>
              <p:cNvPr id="52" name="Rectangle 51"/>
              <p:cNvSpPr/>
              <p:nvPr userDrawn="1"/>
            </p:nvSpPr>
            <p:spPr bwMode="auto">
              <a:xfrm>
                <a:off x="1586734" y="4882896"/>
                <a:ext cx="869930" cy="289766"/>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Light 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R:210 G:210 B:210</a:t>
                </a:r>
              </a:p>
            </p:txBody>
          </p:sp>
          <p:sp>
            <p:nvSpPr>
              <p:cNvPr id="53" name="Rectangle 52"/>
              <p:cNvSpPr/>
              <p:nvPr userDrawn="1"/>
            </p:nvSpPr>
            <p:spPr bwMode="auto">
              <a:xfrm>
                <a:off x="3419856" y="4543426"/>
                <a:ext cx="869930" cy="289766"/>
              </a:xfrm>
              <a:prstGeom prst="rect">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Blue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R:0 G:32 B:80</a:t>
                </a:r>
              </a:p>
            </p:txBody>
          </p:sp>
          <p:sp>
            <p:nvSpPr>
              <p:cNvPr id="54" name="Rectangle 53"/>
              <p:cNvSpPr/>
              <p:nvPr userDrawn="1"/>
            </p:nvSpPr>
            <p:spPr bwMode="auto">
              <a:xfrm>
                <a:off x="3413144" y="4882896"/>
                <a:ext cx="869930" cy="289766"/>
              </a:xfrm>
              <a:prstGeom prst="rect">
                <a:avLst/>
              </a:prstGeom>
              <a:solidFill>
                <a:srgbClr val="32323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R:50 G:50 B:50</a:t>
                </a:r>
              </a:p>
            </p:txBody>
          </p:sp>
          <p:sp>
            <p:nvSpPr>
              <p:cNvPr id="55" name="Rectangle 54"/>
              <p:cNvSpPr/>
              <p:nvPr userDrawn="1"/>
            </p:nvSpPr>
            <p:spPr bwMode="auto">
              <a:xfrm>
                <a:off x="2505456" y="4882895"/>
                <a:ext cx="869930" cy="289766"/>
              </a:xfrm>
              <a:prstGeom prst="rect">
                <a:avLst/>
              </a:prstGeom>
              <a:solidFill>
                <a:srgbClr val="737373"/>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R:115 G:115 B:115</a:t>
                </a:r>
              </a:p>
            </p:txBody>
          </p:sp>
        </p:grpSp>
        <p:grpSp>
          <p:nvGrpSpPr>
            <p:cNvPr id="44" name="Group 43"/>
            <p:cNvGrpSpPr/>
            <p:nvPr userDrawn="1"/>
          </p:nvGrpSpPr>
          <p:grpSpPr>
            <a:xfrm rot="5400000">
              <a:off x="11412325" y="4270556"/>
              <a:ext cx="2703052" cy="289766"/>
              <a:chOff x="4476564" y="4543426"/>
              <a:chExt cx="2703052" cy="289766"/>
            </a:xfrm>
          </p:grpSpPr>
          <p:sp>
            <p:nvSpPr>
              <p:cNvPr id="47" name="Rectangle 46"/>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lvl="0" defTabSz="932472" fontAlgn="base">
                  <a:lnSpc>
                    <a:spcPct val="100000"/>
                  </a:lnSpc>
                  <a:spcBef>
                    <a:spcPct val="0"/>
                  </a:spcBef>
                  <a:spcAft>
                    <a:spcPct val="0"/>
                  </a:spcAft>
                </a:pPr>
                <a:r>
                  <a:rPr lang="en-US" sz="500" b="1" baseline="0" noProof="0" dirty="0">
                    <a:gradFill>
                      <a:gsLst>
                        <a:gs pos="0">
                          <a:srgbClr val="FFFFFF"/>
                        </a:gs>
                        <a:gs pos="100000">
                          <a:srgbClr val="FFFFFF"/>
                        </a:gs>
                      </a:gsLst>
                      <a:lin ang="5400000" scaled="0"/>
                    </a:gradFill>
                    <a:ea typeface="Segoe UI" pitchFamily="34" charset="0"/>
                    <a:cs typeface="Segoe UI" pitchFamily="34" charset="0"/>
                  </a:rPr>
                  <a:t>Purple</a:t>
                </a:r>
              </a:p>
              <a:p>
                <a:pPr lvl="0" defTabSz="932472" fontAlgn="base">
                  <a:lnSpc>
                    <a:spcPct val="100000"/>
                  </a:lnSpc>
                  <a:spcBef>
                    <a:spcPct val="0"/>
                  </a:spcBef>
                  <a:spcAft>
                    <a:spcPct val="0"/>
                  </a:spcAft>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R:92 G:45 B:145</a:t>
                </a:r>
              </a:p>
            </p:txBody>
          </p:sp>
          <p:sp>
            <p:nvSpPr>
              <p:cNvPr id="48" name="Rectangle 47"/>
              <p:cNvSpPr/>
              <p:nvPr userDrawn="1"/>
            </p:nvSpPr>
            <p:spPr bwMode="auto">
              <a:xfrm>
                <a:off x="6309686" y="4543426"/>
                <a:ext cx="869930" cy="289766"/>
              </a:xfrm>
              <a:prstGeom prst="rect">
                <a:avLst/>
              </a:prstGeom>
              <a:solidFill>
                <a:srgbClr val="D83B01"/>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Orange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R:216 G:59 B:1</a:t>
                </a:r>
              </a:p>
            </p:txBody>
          </p:sp>
          <p:sp>
            <p:nvSpPr>
              <p:cNvPr id="49" name="Rectangle 48"/>
              <p:cNvSpPr/>
              <p:nvPr userDrawn="1"/>
            </p:nvSpPr>
            <p:spPr bwMode="auto">
              <a:xfrm>
                <a:off x="4476564" y="4543426"/>
                <a:ext cx="869930" cy="289766"/>
              </a:xfrm>
              <a:prstGeom prst="rect">
                <a:avLst/>
              </a:prstGeom>
              <a:solidFill>
                <a:srgbClr val="107C1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Green</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R:16 G:124 B:16</a:t>
                </a:r>
              </a:p>
            </p:txBody>
          </p:sp>
        </p:grpSp>
        <p:sp>
          <p:nvSpPr>
            <p:cNvPr id="45" name="TextBox 44"/>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gradFill>
                    <a:gsLst>
                      <a:gs pos="2917">
                        <a:srgbClr val="505050"/>
                      </a:gs>
                      <a:gs pos="30000">
                        <a:srgbClr val="505050"/>
                      </a:gs>
                    </a:gsLst>
                    <a:lin ang="5400000" scaled="0"/>
                  </a:gradFill>
                  <a:effectLst/>
                  <a:uLnTx/>
                  <a:uFillTx/>
                </a:rPr>
                <a:t>Main colors</a:t>
              </a:r>
            </a:p>
          </p:txBody>
        </p:sp>
        <p:sp>
          <p:nvSpPr>
            <p:cNvPr id="46" name="TextBox 45"/>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gradFill>
                    <a:gsLst>
                      <a:gs pos="2917">
                        <a:srgbClr val="505050"/>
                      </a:gs>
                      <a:gs pos="30000">
                        <a:srgbClr val="505050"/>
                      </a:gs>
                    </a:gsLst>
                    <a:lin ang="5400000" scaled="0"/>
                  </a:gradFill>
                  <a:effectLst/>
                  <a:uLnTx/>
                  <a:uFillTx/>
                </a:rPr>
                <a:t>Secondary colors (use only when necessary)</a:t>
              </a:r>
            </a:p>
          </p:txBody>
        </p:sp>
      </p:grpSp>
    </p:spTree>
    <p:extLst>
      <p:ext uri="{BB962C8B-B14F-4D97-AF65-F5344CB8AC3E}">
        <p14:creationId xmlns:p14="http://schemas.microsoft.com/office/powerpoint/2010/main" val="3186496027"/>
      </p:ext>
    </p:extLst>
  </p:cSld>
  <p:clrMap bg1="dk1" tx1="lt1" bg2="dk2" tx2="lt2" accent1="accent1" accent2="accent2" accent3="accent3" accent4="accent4" accent5="accent5" accent6="accent6" hlink="hlink" folHlink="folHlink"/>
  <p:sldLayoutIdLst>
    <p:sldLayoutId id="2147484574" r:id="rId1"/>
    <p:sldLayoutId id="2147484575" r:id="rId2"/>
    <p:sldLayoutId id="2147484576" r:id="rId3"/>
    <p:sldLayoutId id="2147484577" r:id="rId4"/>
    <p:sldLayoutId id="2147484578" r:id="rId5"/>
    <p:sldLayoutId id="2147484579" r:id="rId6"/>
    <p:sldLayoutId id="2147484580" r:id="rId7"/>
    <p:sldLayoutId id="2147484581" r:id="rId8"/>
    <p:sldLayoutId id="2147484582" r:id="rId9"/>
    <p:sldLayoutId id="2147484583" r:id="rId10"/>
    <p:sldLayoutId id="2147484584" r:id="rId11"/>
    <p:sldLayoutId id="2147484585" r:id="rId12"/>
    <p:sldLayoutId id="2147484586" r:id="rId13"/>
    <p:sldLayoutId id="2147484587" r:id="rId14"/>
    <p:sldLayoutId id="2147484588" r:id="rId15"/>
    <p:sldLayoutId id="2147484589" r:id="rId16"/>
    <p:sldLayoutId id="2147484590" r:id="rId17"/>
    <p:sldLayoutId id="2147484591" r:id="rId18"/>
    <p:sldLayoutId id="2147484592" r:id="rId19"/>
    <p:sldLayoutId id="2147484593" r:id="rId20"/>
    <p:sldLayoutId id="2147484594" r:id="rId21"/>
    <p:sldLayoutId id="2147484595"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0.xml"/><Relationship Id="rId1" Type="http://schemas.openxmlformats.org/officeDocument/2006/relationships/slideLayout" Target="../slideLayouts/slideLayout56.xml"/><Relationship Id="rId4" Type="http://schemas.openxmlformats.org/officeDocument/2006/relationships/image" Target="../media/image41.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0.xml"/></Relationships>
</file>

<file path=ppt/slides/_rels/slide12.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2.xml"/><Relationship Id="rId1" Type="http://schemas.openxmlformats.org/officeDocument/2006/relationships/slideLayout" Target="../slideLayouts/slideLayout56.xml"/><Relationship Id="rId4" Type="http://schemas.openxmlformats.org/officeDocument/2006/relationships/image" Target="../media/image41.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0.xml"/></Relationships>
</file>

<file path=ppt/slides/_rels/slide1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69.xml"/><Relationship Id="rId6" Type="http://schemas.openxmlformats.org/officeDocument/2006/relationships/image" Target="../media/image45.png"/><Relationship Id="rId11" Type="http://schemas.openxmlformats.org/officeDocument/2006/relationships/image" Target="../media/image50.sv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74.xml"/><Relationship Id="rId4" Type="http://schemas.openxmlformats.org/officeDocument/2006/relationships/image" Target="../media/image52.sv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1.xml"/><Relationship Id="rId5" Type="http://schemas.openxmlformats.org/officeDocument/2006/relationships/image" Target="../media/image54.svg"/><Relationship Id="rId4" Type="http://schemas.openxmlformats.org/officeDocument/2006/relationships/image" Target="../media/image53.png"/></Relationships>
</file>

<file path=ppt/slides/_rels/slide17.xml.rels><?xml version="1.0" encoding="UTF-8" standalone="yes"?>
<Relationships xmlns="http://schemas.openxmlformats.org/package/2006/relationships"><Relationship Id="rId8" Type="http://schemas.openxmlformats.org/officeDocument/2006/relationships/image" Target="../media/image60.tiff"/><Relationship Id="rId13" Type="http://schemas.openxmlformats.org/officeDocument/2006/relationships/image" Target="../media/image65.tiff"/><Relationship Id="rId3" Type="http://schemas.openxmlformats.org/officeDocument/2006/relationships/image" Target="../media/image55.png"/><Relationship Id="rId7" Type="http://schemas.openxmlformats.org/officeDocument/2006/relationships/image" Target="../media/image59.tiff"/><Relationship Id="rId12" Type="http://schemas.openxmlformats.org/officeDocument/2006/relationships/image" Target="../media/image64.tiff"/><Relationship Id="rId2" Type="http://schemas.openxmlformats.org/officeDocument/2006/relationships/notesSlide" Target="../notesSlides/notesSlide17.xml"/><Relationship Id="rId1" Type="http://schemas.openxmlformats.org/officeDocument/2006/relationships/slideLayout" Target="../slideLayouts/slideLayout41.xml"/><Relationship Id="rId6" Type="http://schemas.openxmlformats.org/officeDocument/2006/relationships/image" Target="../media/image58.tiff"/><Relationship Id="rId11" Type="http://schemas.openxmlformats.org/officeDocument/2006/relationships/image" Target="../media/image63.tiff"/><Relationship Id="rId5" Type="http://schemas.openxmlformats.org/officeDocument/2006/relationships/image" Target="../media/image57.tiff"/><Relationship Id="rId15" Type="http://schemas.openxmlformats.org/officeDocument/2006/relationships/image" Target="../media/image67.tiff"/><Relationship Id="rId10" Type="http://schemas.openxmlformats.org/officeDocument/2006/relationships/image" Target="../media/image62.tiff"/><Relationship Id="rId4" Type="http://schemas.openxmlformats.org/officeDocument/2006/relationships/image" Target="../media/image56.png"/><Relationship Id="rId9" Type="http://schemas.openxmlformats.org/officeDocument/2006/relationships/image" Target="../media/image61.tiff"/><Relationship Id="rId14" Type="http://schemas.openxmlformats.org/officeDocument/2006/relationships/image" Target="../media/image66.tiff"/></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74.xml"/><Relationship Id="rId4" Type="http://schemas.openxmlformats.org/officeDocument/2006/relationships/image" Target="../media/image52.svg"/></Relationships>
</file>

<file path=ppt/slides/_rels/slide1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9.xml"/><Relationship Id="rId1" Type="http://schemas.openxmlformats.org/officeDocument/2006/relationships/slideLayout" Target="../slideLayouts/slideLayout88.xml"/><Relationship Id="rId4" Type="http://schemas.openxmlformats.org/officeDocument/2006/relationships/image" Target="../media/image69.png"/></Relationships>
</file>

<file path=ppt/slides/_rels/slide2.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2.xml"/><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0.xml"/><Relationship Id="rId1" Type="http://schemas.openxmlformats.org/officeDocument/2006/relationships/slideLayout" Target="../slideLayouts/slideLayout88.xml"/></Relationships>
</file>

<file path=ppt/slides/_rels/slide2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1.xml"/><Relationship Id="rId1" Type="http://schemas.openxmlformats.org/officeDocument/2006/relationships/slideLayout" Target="../slideLayouts/slideLayout106.xml"/><Relationship Id="rId6" Type="http://schemas.openxmlformats.org/officeDocument/2006/relationships/image" Target="../media/image73.svg"/><Relationship Id="rId5" Type="http://schemas.openxmlformats.org/officeDocument/2006/relationships/image" Target="../media/image72.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2.xml"/><Relationship Id="rId1" Type="http://schemas.openxmlformats.org/officeDocument/2006/relationships/slideLayout" Target="../slideLayouts/slideLayout88.xml"/><Relationship Id="rId4" Type="http://schemas.openxmlformats.org/officeDocument/2006/relationships/image" Target="../media/image75.svg"/></Relationships>
</file>

<file path=ppt/slides/_rels/slide2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3.xml"/><Relationship Id="rId1" Type="http://schemas.openxmlformats.org/officeDocument/2006/relationships/slideLayout" Target="../slideLayouts/slideLayout8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6.xml"/></Relationships>
</file>

<file path=ppt/slides/_rels/slide27.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27.xml"/><Relationship Id="rId1" Type="http://schemas.openxmlformats.org/officeDocument/2006/relationships/slideLayout" Target="../slideLayouts/slideLayout56.xml"/><Relationship Id="rId4" Type="http://schemas.openxmlformats.org/officeDocument/2006/relationships/image" Target="../media/image41.emf"/></Relationships>
</file>

<file path=ppt/slides/_rels/slide28.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28.xml"/><Relationship Id="rId1" Type="http://schemas.openxmlformats.org/officeDocument/2006/relationships/slideLayout" Target="../slideLayouts/slideLayout56.xml"/><Relationship Id="rId4" Type="http://schemas.openxmlformats.org/officeDocument/2006/relationships/image" Target="../media/image41.emf"/></Relationships>
</file>

<file path=ppt/slides/_rels/slide29.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29.xml"/><Relationship Id="rId1" Type="http://schemas.openxmlformats.org/officeDocument/2006/relationships/slideLayout" Target="../slideLayouts/slideLayout56.xml"/><Relationship Id="rId4" Type="http://schemas.openxmlformats.org/officeDocument/2006/relationships/image" Target="../media/image41.emf"/></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36.xml"/><Relationship Id="rId4" Type="http://schemas.openxmlformats.org/officeDocument/2006/relationships/image" Target="../media/image25.svg"/></Relationships>
</file>

<file path=ppt/slides/_rels/slide30.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30.xml"/><Relationship Id="rId1" Type="http://schemas.openxmlformats.org/officeDocument/2006/relationships/slideLayout" Target="../slideLayouts/slideLayout56.xml"/><Relationship Id="rId4" Type="http://schemas.openxmlformats.org/officeDocument/2006/relationships/image" Target="../media/image41.emf"/></Relationships>
</file>

<file path=ppt/slides/_rels/slide31.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1.xml"/><Relationship Id="rId1" Type="http://schemas.openxmlformats.org/officeDocument/2006/relationships/slideLayout" Target="../slideLayouts/slideLayout56.xml"/><Relationship Id="rId4" Type="http://schemas.openxmlformats.org/officeDocument/2006/relationships/image" Target="../media/image40.emf"/></Relationships>
</file>

<file path=ppt/slides/_rels/slide32.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2.xml"/><Relationship Id="rId1" Type="http://schemas.openxmlformats.org/officeDocument/2006/relationships/slideLayout" Target="../slideLayouts/slideLayout56.xml"/><Relationship Id="rId4" Type="http://schemas.openxmlformats.org/officeDocument/2006/relationships/image" Target="../media/image40.emf"/></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0.xml"/></Relationships>
</file>

<file path=ppt/slides/_rels/slide34.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34.xml"/><Relationship Id="rId1" Type="http://schemas.openxmlformats.org/officeDocument/2006/relationships/slideLayout" Target="../slideLayouts/slideLayout69.xml"/><Relationship Id="rId5" Type="http://schemas.openxmlformats.org/officeDocument/2006/relationships/hyperlink" Target="http://commons.wikimedia.org/wiki/File:Female_Irish_mountain_hare.jpg" TargetMode="External"/><Relationship Id="rId4" Type="http://schemas.openxmlformats.org/officeDocument/2006/relationships/image" Target="../media/image78.jpg&amp;ehk=MbeBvtLvm0CD5FkBAP0Dtw&amp;r=0&amp;pid=OfficeInsert"/></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66.xml"/></Relationships>
</file>

<file path=ppt/slides/_rels/slide5.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4.svg"/><Relationship Id="rId3" Type="http://schemas.openxmlformats.org/officeDocument/2006/relationships/image" Target="../media/image27.png"/><Relationship Id="rId7" Type="http://schemas.microsoft.com/office/2007/relationships/hdphoto" Target="../media/hdphoto4.wdp"/><Relationship Id="rId12"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70.xml"/><Relationship Id="rId6" Type="http://schemas.openxmlformats.org/officeDocument/2006/relationships/image" Target="../media/image29.png"/><Relationship Id="rId11" Type="http://schemas.openxmlformats.org/officeDocument/2006/relationships/image" Target="../media/image32.svg"/><Relationship Id="rId5" Type="http://schemas.openxmlformats.org/officeDocument/2006/relationships/image" Target="../media/image28.jpeg"/><Relationship Id="rId10" Type="http://schemas.openxmlformats.org/officeDocument/2006/relationships/image" Target="../media/image31.png"/><Relationship Id="rId4" Type="http://schemas.microsoft.com/office/2007/relationships/hdphoto" Target="../media/hdphoto3.wdp"/><Relationship Id="rId9" Type="http://schemas.microsoft.com/office/2007/relationships/hdphoto" Target="../media/hdphoto5.wdp"/></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8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1.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69.xml"/><Relationship Id="rId5" Type="http://schemas.openxmlformats.org/officeDocument/2006/relationships/image" Target="../media/image38.emf"/><Relationship Id="rId4" Type="http://schemas.openxmlformats.org/officeDocument/2006/relationships/image" Target="../media/image37.svg"/></Relationships>
</file>

<file path=ppt/slides/_rels/slide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027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 name="TextBox 398"/>
          <p:cNvSpPr txBox="1"/>
          <p:nvPr/>
        </p:nvSpPr>
        <p:spPr>
          <a:xfrm>
            <a:off x="6655338" y="2292025"/>
            <a:ext cx="1733766"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Source </a:t>
            </a: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control</a:t>
            </a:r>
            <a:endPar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endParaRPr>
          </a:p>
        </p:txBody>
      </p:sp>
      <p:sp>
        <p:nvSpPr>
          <p:cNvPr id="380" name="TextBox 379"/>
          <p:cNvSpPr txBox="1"/>
          <p:nvPr/>
        </p:nvSpPr>
        <p:spPr>
          <a:xfrm>
            <a:off x="10035036" y="2292026"/>
            <a:ext cx="2037069"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Continuous</a:t>
            </a:r>
            <a:b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b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deployment</a:t>
            </a:r>
            <a:endPar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endParaRPr>
          </a:p>
        </p:txBody>
      </p:sp>
      <p:sp>
        <p:nvSpPr>
          <p:cNvPr id="71" name="TextBox 70"/>
          <p:cNvSpPr txBox="1"/>
          <p:nvPr/>
        </p:nvSpPr>
        <p:spPr>
          <a:xfrm>
            <a:off x="665793" y="2292026"/>
            <a:ext cx="1298059"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Code </a:t>
            </a: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editing</a:t>
            </a:r>
            <a:endPar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endParaRPr>
          </a:p>
        </p:txBody>
      </p:sp>
      <p:sp>
        <p:nvSpPr>
          <p:cNvPr id="393" name="TextBox 392"/>
          <p:cNvSpPr txBox="1"/>
          <p:nvPr/>
        </p:nvSpPr>
        <p:spPr>
          <a:xfrm>
            <a:off x="3380188" y="2292024"/>
            <a:ext cx="1564461" cy="31661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Unit </a:t>
            </a: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testing</a:t>
            </a:r>
            <a:endPar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endParaRPr>
          </a:p>
        </p:txBody>
      </p:sp>
      <p:sp>
        <p:nvSpPr>
          <p:cNvPr id="403" name="TextBox 402"/>
          <p:cNvSpPr txBox="1"/>
          <p:nvPr/>
        </p:nvSpPr>
        <p:spPr>
          <a:xfrm>
            <a:off x="5271772" y="2292026"/>
            <a:ext cx="1426610"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Code </a:t>
            </a: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analysis</a:t>
            </a:r>
            <a:endPar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endParaRPr>
          </a:p>
        </p:txBody>
      </p:sp>
      <p:sp>
        <p:nvSpPr>
          <p:cNvPr id="106" name="TextBox 105"/>
          <p:cNvSpPr txBox="1"/>
          <p:nvPr/>
        </p:nvSpPr>
        <p:spPr>
          <a:xfrm>
            <a:off x="2037915" y="2292026"/>
            <a:ext cx="1268210"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Debugging</a:t>
            </a:r>
          </a:p>
        </p:txBody>
      </p:sp>
      <p:sp>
        <p:nvSpPr>
          <p:cNvPr id="111" name="TextBox 110"/>
          <p:cNvSpPr txBox="1"/>
          <p:nvPr/>
        </p:nvSpPr>
        <p:spPr>
          <a:xfrm>
            <a:off x="8312640" y="2292026"/>
            <a:ext cx="2037069"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Continuous</a:t>
            </a:r>
            <a:b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b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integration</a:t>
            </a:r>
            <a:endPar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endParaRPr>
          </a:p>
        </p:txBody>
      </p:sp>
      <p:sp>
        <p:nvSpPr>
          <p:cNvPr id="140" name="Rectangle: Rounded Corners 139"/>
          <p:cNvSpPr/>
          <p:nvPr/>
        </p:nvSpPr>
        <p:spPr bwMode="auto">
          <a:xfrm>
            <a:off x="1207137" y="3286251"/>
            <a:ext cx="9881026" cy="860353"/>
          </a:xfrm>
          <a:prstGeom prst="roundRect">
            <a:avLst>
              <a:gd name="adj" fmla="val 9226"/>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nvGrpSpPr>
          <p:cNvPr id="11" name="Group 10"/>
          <p:cNvGrpSpPr/>
          <p:nvPr/>
        </p:nvGrpSpPr>
        <p:grpSpPr>
          <a:xfrm>
            <a:off x="1092805" y="2958625"/>
            <a:ext cx="473885" cy="620779"/>
            <a:chOff x="658700" y="2072551"/>
            <a:chExt cx="348476" cy="456497"/>
          </a:xfrm>
        </p:grpSpPr>
        <p:grpSp>
          <p:nvGrpSpPr>
            <p:cNvPr id="198" name="Group 126"/>
            <p:cNvGrpSpPr>
              <a:grpSpLocks noChangeAspect="1"/>
            </p:cNvGrpSpPr>
            <p:nvPr/>
          </p:nvGrpSpPr>
          <p:grpSpPr bwMode="auto">
            <a:xfrm>
              <a:off x="678448" y="2072551"/>
              <a:ext cx="316534" cy="456497"/>
              <a:chOff x="3859" y="2080"/>
              <a:chExt cx="147" cy="212"/>
            </a:xfrm>
          </p:grpSpPr>
          <p:sp>
            <p:nvSpPr>
              <p:cNvPr id="220" name="Freeform 127"/>
              <p:cNvSpPr>
                <a:spLocks/>
              </p:cNvSpPr>
              <p:nvPr/>
            </p:nvSpPr>
            <p:spPr bwMode="auto">
              <a:xfrm>
                <a:off x="3859" y="2080"/>
                <a:ext cx="147" cy="212"/>
              </a:xfrm>
              <a:custGeom>
                <a:avLst/>
                <a:gdLst>
                  <a:gd name="T0" fmla="*/ 147 w 147"/>
                  <a:gd name="T1" fmla="*/ 48 h 212"/>
                  <a:gd name="T2" fmla="*/ 147 w 147"/>
                  <a:gd name="T3" fmla="*/ 212 h 212"/>
                  <a:gd name="T4" fmla="*/ 0 w 147"/>
                  <a:gd name="T5" fmla="*/ 212 h 212"/>
                  <a:gd name="T6" fmla="*/ 0 w 147"/>
                  <a:gd name="T7" fmla="*/ 0 h 212"/>
                  <a:gd name="T8" fmla="*/ 99 w 147"/>
                  <a:gd name="T9" fmla="*/ 0 h 212"/>
                  <a:gd name="T10" fmla="*/ 147 w 147"/>
                  <a:gd name="T11" fmla="*/ 48 h 212"/>
                </a:gdLst>
                <a:ahLst/>
                <a:cxnLst>
                  <a:cxn ang="0">
                    <a:pos x="T0" y="T1"/>
                  </a:cxn>
                  <a:cxn ang="0">
                    <a:pos x="T2" y="T3"/>
                  </a:cxn>
                  <a:cxn ang="0">
                    <a:pos x="T4" y="T5"/>
                  </a:cxn>
                  <a:cxn ang="0">
                    <a:pos x="T6" y="T7"/>
                  </a:cxn>
                  <a:cxn ang="0">
                    <a:pos x="T8" y="T9"/>
                  </a:cxn>
                  <a:cxn ang="0">
                    <a:pos x="T10" y="T11"/>
                  </a:cxn>
                </a:cxnLst>
                <a:rect l="0" t="0" r="r" b="b"/>
                <a:pathLst>
                  <a:path w="147" h="212">
                    <a:moveTo>
                      <a:pt x="147" y="48"/>
                    </a:moveTo>
                    <a:lnTo>
                      <a:pt x="147" y="212"/>
                    </a:lnTo>
                    <a:lnTo>
                      <a:pt x="0" y="212"/>
                    </a:lnTo>
                    <a:lnTo>
                      <a:pt x="0" y="0"/>
                    </a:lnTo>
                    <a:lnTo>
                      <a:pt x="99" y="0"/>
                    </a:lnTo>
                    <a:lnTo>
                      <a:pt x="147" y="48"/>
                    </a:lnTo>
                    <a:close/>
                  </a:path>
                </a:pathLst>
              </a:custGeom>
              <a:solidFill>
                <a:srgbClr val="F8F8F8"/>
              </a:solidFill>
              <a:ln w="28575" cap="flat" cmpd="sng" algn="ctr">
                <a:solidFill>
                  <a:schemeClr val="accent1"/>
                </a:solidFill>
                <a:prstDash val="solid"/>
                <a:headEnd type="none"/>
                <a:tailEnd type="none"/>
              </a:ln>
              <a:effectLst/>
              <a:extLst/>
            </p:spPr>
            <p:txBody>
              <a:bodyPr vert="horz" wrap="square" lIns="91428" tIns="45713" rIns="91428" bIns="45713" numCol="1" anchor="t" anchorCtr="0" compatLnSpc="1">
                <a:prstTxWarp prst="textNoShape">
                  <a:avLst/>
                </a:prstTxWarp>
              </a:bodyPr>
              <a:lstStyle/>
              <a:p>
                <a:pPr marL="0" marR="0" lvl="0" indent="0" algn="l" defTabSz="91429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221" name="Freeform 128"/>
              <p:cNvSpPr>
                <a:spLocks/>
              </p:cNvSpPr>
              <p:nvPr/>
            </p:nvSpPr>
            <p:spPr bwMode="auto">
              <a:xfrm>
                <a:off x="3958" y="2080"/>
                <a:ext cx="48" cy="52"/>
              </a:xfrm>
              <a:custGeom>
                <a:avLst/>
                <a:gdLst>
                  <a:gd name="T0" fmla="*/ 0 w 48"/>
                  <a:gd name="T1" fmla="*/ 0 h 52"/>
                  <a:gd name="T2" fmla="*/ 0 w 48"/>
                  <a:gd name="T3" fmla="*/ 52 h 52"/>
                  <a:gd name="T4" fmla="*/ 48 w 48"/>
                  <a:gd name="T5" fmla="*/ 52 h 52"/>
                </a:gdLst>
                <a:ahLst/>
                <a:cxnLst>
                  <a:cxn ang="0">
                    <a:pos x="T0" y="T1"/>
                  </a:cxn>
                  <a:cxn ang="0">
                    <a:pos x="T2" y="T3"/>
                  </a:cxn>
                  <a:cxn ang="0">
                    <a:pos x="T4" y="T5"/>
                  </a:cxn>
                </a:cxnLst>
                <a:rect l="0" t="0" r="r" b="b"/>
                <a:pathLst>
                  <a:path w="48" h="52">
                    <a:moveTo>
                      <a:pt x="0" y="0"/>
                    </a:moveTo>
                    <a:lnTo>
                      <a:pt x="0" y="52"/>
                    </a:lnTo>
                    <a:lnTo>
                      <a:pt x="48" y="52"/>
                    </a:lnTo>
                  </a:path>
                </a:pathLst>
              </a:custGeom>
              <a:noFill/>
              <a:ln w="28575" cap="flat" cmpd="sng" algn="ctr">
                <a:solidFill>
                  <a:schemeClr val="accent1"/>
                </a:solidFill>
                <a:prstDash val="solid"/>
                <a:headEnd type="none"/>
                <a:tailEnd type="none"/>
              </a:ln>
              <a:effectLst/>
              <a:extLst>
                <a:ext uri="{909E8E84-426E-40DD-AFC4-6F175D3DCCD1}">
                  <a14:hiddenFill xmlns:a14="http://schemas.microsoft.com/office/drawing/2010/main">
                    <a:solidFill>
                      <a:srgbClr val="FFFFFF"/>
                    </a:solidFill>
                  </a14:hiddenFill>
                </a:ext>
              </a:extLst>
            </p:spPr>
            <p:txBody>
              <a:bodyPr vert="horz" wrap="square" lIns="91428" tIns="45713" rIns="91428" bIns="45713" numCol="1" anchor="t" anchorCtr="0" compatLnSpc="1">
                <a:prstTxWarp prst="textNoShape">
                  <a:avLst/>
                </a:prstTxWarp>
              </a:bodyPr>
              <a:lstStyle/>
              <a:p>
                <a:pPr marL="0" marR="0" lvl="0" indent="0" algn="l" defTabSz="91429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grpSp>
        <p:sp>
          <p:nvSpPr>
            <p:cNvPr id="223" name="TextBox 222"/>
            <p:cNvSpPr txBox="1"/>
            <p:nvPr/>
          </p:nvSpPr>
          <p:spPr>
            <a:xfrm>
              <a:off x="658700" y="2234194"/>
              <a:ext cx="348476" cy="166103"/>
            </a:xfrm>
            <a:prstGeom prst="rect">
              <a:avLst/>
            </a:prstGeom>
            <a:noFill/>
            <a:ln>
              <a:noFill/>
            </a:ln>
          </p:spPr>
          <p:txBody>
            <a:bodyPr wrap="square" lIns="0" tIns="0" rIns="0" bIns="0" rtlCol="0">
              <a:spAutoFit/>
            </a:bodyPr>
            <a:lstStyle/>
            <a:p>
              <a:pPr marL="0" marR="0" lvl="0" indent="0" algn="ctr" defTabSz="932634" rtl="0" eaLnBrk="1" fontAlgn="auto" latinLnBrk="0" hangingPunct="1">
                <a:lnSpc>
                  <a:spcPct val="90000"/>
                </a:lnSpc>
                <a:spcBef>
                  <a:spcPts val="0"/>
                </a:spcBef>
                <a:spcAft>
                  <a:spcPts val="600"/>
                </a:spcAft>
                <a:buClrTx/>
                <a:buSzTx/>
                <a:buFontTx/>
                <a:buNone/>
                <a:tabLst/>
                <a:defRPr/>
              </a:pPr>
              <a:r>
                <a:rPr kumimoji="0" lang="en-US" sz="1599" b="0" i="0" u="none" strike="noStrike" kern="0" cap="none" spc="-150" normalizeH="0" baseline="0" noProof="0">
                  <a:ln>
                    <a:noFill/>
                  </a:ln>
                  <a:solidFill>
                    <a:srgbClr val="5C2D91"/>
                  </a:solidFill>
                  <a:effectLst/>
                  <a:uLnTx/>
                  <a:uFillTx/>
                  <a:latin typeface="Segoe UI Semibold" panose="020B0702040204020203" pitchFamily="34" charset="0"/>
                  <a:ea typeface="+mn-ea"/>
                  <a:cs typeface="Segoe UI Semibold" panose="020B0702040204020203" pitchFamily="34" charset="0"/>
                </a:rPr>
                <a:t>&lt;//&gt;</a:t>
              </a:r>
            </a:p>
          </p:txBody>
        </p:sp>
      </p:grpSp>
      <p:sp>
        <p:nvSpPr>
          <p:cNvPr id="108" name="Rectangle 107"/>
          <p:cNvSpPr/>
          <p:nvPr/>
        </p:nvSpPr>
        <p:spPr bwMode="auto">
          <a:xfrm>
            <a:off x="9679925" y="3364315"/>
            <a:ext cx="151636" cy="212728"/>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nvGrpSpPr>
          <p:cNvPr id="4" name="Group 40"/>
          <p:cNvGrpSpPr/>
          <p:nvPr/>
        </p:nvGrpSpPr>
        <p:grpSpPr>
          <a:xfrm>
            <a:off x="7202227" y="2976685"/>
            <a:ext cx="639989" cy="639987"/>
            <a:chOff x="2258967" y="3252870"/>
            <a:chExt cx="640080" cy="640080"/>
          </a:xfrm>
        </p:grpSpPr>
        <p:sp>
          <p:nvSpPr>
            <p:cNvPr id="224" name="Rectangle: Rounded Corners 223"/>
            <p:cNvSpPr/>
            <p:nvPr/>
          </p:nvSpPr>
          <p:spPr bwMode="auto">
            <a:xfrm>
              <a:off x="2258967" y="3721289"/>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25" name="Oval 42"/>
            <p:cNvSpPr/>
            <p:nvPr/>
          </p:nvSpPr>
          <p:spPr bwMode="auto">
            <a:xfrm>
              <a:off x="2326107" y="3783197"/>
              <a:ext cx="63287" cy="62233"/>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26" name="Rectangle: Rounded Corners 225"/>
            <p:cNvSpPr/>
            <p:nvPr/>
          </p:nvSpPr>
          <p:spPr bwMode="auto">
            <a:xfrm>
              <a:off x="2258967" y="3487079"/>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27" name="Oval 44"/>
            <p:cNvSpPr/>
            <p:nvPr/>
          </p:nvSpPr>
          <p:spPr bwMode="auto">
            <a:xfrm>
              <a:off x="2326107" y="3548987"/>
              <a:ext cx="63287" cy="62233"/>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30" name="Rectangle: Rounded Corners 229"/>
            <p:cNvSpPr/>
            <p:nvPr/>
          </p:nvSpPr>
          <p:spPr bwMode="auto">
            <a:xfrm>
              <a:off x="2258967" y="3252870"/>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32" name="Oval 46"/>
            <p:cNvSpPr/>
            <p:nvPr/>
          </p:nvSpPr>
          <p:spPr bwMode="auto">
            <a:xfrm>
              <a:off x="2326107" y="3314778"/>
              <a:ext cx="63287" cy="62232"/>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sp>
        <p:nvSpPr>
          <p:cNvPr id="7" name="Rectangle 6"/>
          <p:cNvSpPr/>
          <p:nvPr/>
        </p:nvSpPr>
        <p:spPr bwMode="auto">
          <a:xfrm>
            <a:off x="5415057" y="3364315"/>
            <a:ext cx="170728" cy="212728"/>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07" name="Rectangle 106"/>
          <p:cNvSpPr/>
          <p:nvPr/>
        </p:nvSpPr>
        <p:spPr bwMode="auto">
          <a:xfrm>
            <a:off x="7488777" y="3364316"/>
            <a:ext cx="201690" cy="212728"/>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nvGrpSpPr>
          <p:cNvPr id="116" name="Group 115"/>
          <p:cNvGrpSpPr/>
          <p:nvPr/>
        </p:nvGrpSpPr>
        <p:grpSpPr>
          <a:xfrm flipH="1">
            <a:off x="1952301" y="3224090"/>
            <a:ext cx="159636" cy="192141"/>
            <a:chOff x="5265245" y="1996829"/>
            <a:chExt cx="172626" cy="207776"/>
          </a:xfrm>
        </p:grpSpPr>
        <p:cxnSp>
          <p:nvCxnSpPr>
            <p:cNvPr id="117" name="Straight Connector 116"/>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2363781" y="2947795"/>
            <a:ext cx="616480" cy="611453"/>
            <a:chOff x="4357147" y="2110013"/>
            <a:chExt cx="384810" cy="381672"/>
          </a:xfrm>
        </p:grpSpPr>
        <p:sp>
          <p:nvSpPr>
            <p:cNvPr id="405" name="Oval 120"/>
            <p:cNvSpPr>
              <a:spLocks noChangeArrowheads="1"/>
            </p:cNvSpPr>
            <p:nvPr/>
          </p:nvSpPr>
          <p:spPr bwMode="auto">
            <a:xfrm>
              <a:off x="4357147" y="2110013"/>
              <a:ext cx="384810" cy="381672"/>
            </a:xfrm>
            <a:prstGeom prst="ellipse">
              <a:avLst/>
            </a:prstGeom>
            <a:solidFill>
              <a:srgbClr val="F8F8F8"/>
            </a:solidFill>
            <a:ln w="25400">
              <a:solidFill>
                <a:schemeClr val="tx2"/>
              </a:solidFill>
              <a:headEnd type="none"/>
              <a:tailEnd type="none"/>
            </a:ln>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406" name="Line 123"/>
            <p:cNvSpPr>
              <a:spLocks noChangeShapeType="1"/>
            </p:cNvSpPr>
            <p:nvPr/>
          </p:nvSpPr>
          <p:spPr bwMode="auto">
            <a:xfrm>
              <a:off x="4557586" y="2127231"/>
              <a:ext cx="0" cy="42210"/>
            </a:xfrm>
            <a:prstGeom prst="line">
              <a:avLst/>
            </a:prstGeom>
            <a:noFill/>
            <a:ln w="25400">
              <a:solidFill>
                <a:schemeClr val="tx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408" name="Line 121"/>
            <p:cNvSpPr>
              <a:spLocks noChangeShapeType="1"/>
            </p:cNvSpPr>
            <p:nvPr/>
          </p:nvSpPr>
          <p:spPr bwMode="auto">
            <a:xfrm flipH="1">
              <a:off x="4597794" y="2213931"/>
              <a:ext cx="59798" cy="61556"/>
            </a:xfrm>
            <a:prstGeom prst="line">
              <a:avLst/>
            </a:prstGeom>
            <a:noFill/>
            <a:ln w="25400">
              <a:solidFill>
                <a:schemeClr val="tx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410" name="Oval 119"/>
            <p:cNvSpPr>
              <a:spLocks noChangeArrowheads="1"/>
            </p:cNvSpPr>
            <p:nvPr/>
          </p:nvSpPr>
          <p:spPr bwMode="auto">
            <a:xfrm>
              <a:off x="4525929" y="2286040"/>
              <a:ext cx="59798" cy="59798"/>
            </a:xfrm>
            <a:prstGeom prst="ellipse">
              <a:avLst/>
            </a:prstGeom>
            <a:solidFill>
              <a:srgbClr val="EAEAEA"/>
            </a:solidFill>
            <a:ln w="25400">
              <a:solidFill>
                <a:schemeClr val="tx2"/>
              </a:solidFill>
              <a:headEnd type="none"/>
              <a:tailEnd type="none"/>
            </a:ln>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grpSp>
      <p:grpSp>
        <p:nvGrpSpPr>
          <p:cNvPr id="113" name="Group 112"/>
          <p:cNvGrpSpPr/>
          <p:nvPr/>
        </p:nvGrpSpPr>
        <p:grpSpPr>
          <a:xfrm flipH="1">
            <a:off x="3290014" y="3224090"/>
            <a:ext cx="159636" cy="192141"/>
            <a:chOff x="5265245" y="1996829"/>
            <a:chExt cx="172626" cy="207776"/>
          </a:xfrm>
        </p:grpSpPr>
        <p:cxnSp>
          <p:nvCxnSpPr>
            <p:cNvPr id="114" name="Straight Connector 113"/>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9" name="Group 118"/>
          <p:cNvGrpSpPr/>
          <p:nvPr/>
        </p:nvGrpSpPr>
        <p:grpSpPr>
          <a:xfrm flipH="1">
            <a:off x="4841091" y="3224090"/>
            <a:ext cx="159636" cy="192141"/>
            <a:chOff x="5265245" y="1996829"/>
            <a:chExt cx="172626" cy="207776"/>
          </a:xfrm>
        </p:grpSpPr>
        <p:cxnSp>
          <p:nvCxnSpPr>
            <p:cNvPr id="120" name="Straight Connector 119"/>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9" name="Group 128"/>
          <p:cNvGrpSpPr/>
          <p:nvPr/>
        </p:nvGrpSpPr>
        <p:grpSpPr>
          <a:xfrm flipH="1">
            <a:off x="6568194" y="3224090"/>
            <a:ext cx="159636" cy="192141"/>
            <a:chOff x="5265245" y="1996829"/>
            <a:chExt cx="172626" cy="207776"/>
          </a:xfrm>
        </p:grpSpPr>
        <p:cxnSp>
          <p:nvCxnSpPr>
            <p:cNvPr id="130" name="Straight Connector 129"/>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2" name="Group 131"/>
          <p:cNvGrpSpPr/>
          <p:nvPr/>
        </p:nvGrpSpPr>
        <p:grpSpPr>
          <a:xfrm flipH="1">
            <a:off x="8404823" y="3224090"/>
            <a:ext cx="159636" cy="192141"/>
            <a:chOff x="5265245" y="1996829"/>
            <a:chExt cx="172626" cy="207776"/>
          </a:xfrm>
        </p:grpSpPr>
        <p:cxnSp>
          <p:nvCxnSpPr>
            <p:cNvPr id="133" name="Straight Connector 132"/>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5" name="Group 134"/>
          <p:cNvGrpSpPr/>
          <p:nvPr/>
        </p:nvGrpSpPr>
        <p:grpSpPr>
          <a:xfrm flipH="1">
            <a:off x="10093554" y="3224090"/>
            <a:ext cx="159636" cy="192141"/>
            <a:chOff x="5265245" y="1996829"/>
            <a:chExt cx="172626" cy="207776"/>
          </a:xfrm>
        </p:grpSpPr>
        <p:cxnSp>
          <p:nvCxnSpPr>
            <p:cNvPr id="136" name="Straight Connector 135"/>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1" name="Group 140"/>
          <p:cNvGrpSpPr/>
          <p:nvPr/>
        </p:nvGrpSpPr>
        <p:grpSpPr>
          <a:xfrm rot="10800000" flipH="1">
            <a:off x="10108071" y="4027993"/>
            <a:ext cx="159636" cy="192141"/>
            <a:chOff x="5265245" y="1996829"/>
            <a:chExt cx="172626" cy="207776"/>
          </a:xfrm>
        </p:grpSpPr>
        <p:cxnSp>
          <p:nvCxnSpPr>
            <p:cNvPr id="142" name="Straight Connector 141"/>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4" name="Group 143"/>
          <p:cNvGrpSpPr/>
          <p:nvPr/>
        </p:nvGrpSpPr>
        <p:grpSpPr>
          <a:xfrm rot="10800000" flipH="1">
            <a:off x="1872483" y="4027993"/>
            <a:ext cx="159636" cy="192141"/>
            <a:chOff x="5265245" y="1996829"/>
            <a:chExt cx="172626" cy="207776"/>
          </a:xfrm>
        </p:grpSpPr>
        <p:cxnSp>
          <p:nvCxnSpPr>
            <p:cNvPr id="145" name="Straight Connector 144"/>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7" name="Group 146"/>
          <p:cNvGrpSpPr/>
          <p:nvPr/>
        </p:nvGrpSpPr>
        <p:grpSpPr>
          <a:xfrm rot="10800000" flipH="1">
            <a:off x="5942032" y="4027993"/>
            <a:ext cx="159636" cy="192141"/>
            <a:chOff x="5265245" y="1996829"/>
            <a:chExt cx="172626" cy="207776"/>
          </a:xfrm>
        </p:grpSpPr>
        <p:cxnSp>
          <p:nvCxnSpPr>
            <p:cNvPr id="148" name="Straight Connector 147"/>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p>
            <a:pPr lvl="0"/>
            <a:r>
              <a:rPr lang="en-US" dirty="0"/>
              <a:t>A traditional look at DevOps</a:t>
            </a:r>
          </a:p>
        </p:txBody>
      </p:sp>
      <p:pic>
        <p:nvPicPr>
          <p:cNvPr id="17" name="Picture 16"/>
          <p:cNvPicPr>
            <a:picLocks noChangeAspect="1"/>
          </p:cNvPicPr>
          <p:nvPr/>
        </p:nvPicPr>
        <p:blipFill>
          <a:blip r:embed="rId3"/>
          <a:stretch>
            <a:fillRect/>
          </a:stretch>
        </p:blipFill>
        <p:spPr>
          <a:xfrm>
            <a:off x="10557628" y="3034411"/>
            <a:ext cx="991887" cy="543184"/>
          </a:xfrm>
          <a:prstGeom prst="rect">
            <a:avLst/>
          </a:prstGeom>
        </p:spPr>
      </p:pic>
      <p:pic>
        <p:nvPicPr>
          <p:cNvPr id="18" name="Picture 17"/>
          <p:cNvPicPr>
            <a:picLocks noChangeAspect="1"/>
          </p:cNvPicPr>
          <p:nvPr/>
        </p:nvPicPr>
        <p:blipFill>
          <a:blip r:embed="rId4"/>
          <a:stretch>
            <a:fillRect/>
          </a:stretch>
        </p:blipFill>
        <p:spPr>
          <a:xfrm>
            <a:off x="3820614" y="2939220"/>
            <a:ext cx="683610" cy="683610"/>
          </a:xfrm>
          <a:prstGeom prst="rect">
            <a:avLst/>
          </a:prstGeom>
        </p:spPr>
      </p:pic>
      <p:grpSp>
        <p:nvGrpSpPr>
          <p:cNvPr id="124" name="Group 123"/>
          <p:cNvGrpSpPr/>
          <p:nvPr/>
        </p:nvGrpSpPr>
        <p:grpSpPr>
          <a:xfrm>
            <a:off x="5340313" y="2923701"/>
            <a:ext cx="943721" cy="575844"/>
            <a:chOff x="5125792" y="4135396"/>
            <a:chExt cx="925301" cy="564604"/>
          </a:xfrm>
        </p:grpSpPr>
        <p:sp>
          <p:nvSpPr>
            <p:cNvPr id="125" name="Rectangle 124"/>
            <p:cNvSpPr/>
            <p:nvPr/>
          </p:nvSpPr>
          <p:spPr>
            <a:xfrm>
              <a:off x="5125792" y="4135396"/>
              <a:ext cx="925301" cy="563231"/>
            </a:xfrm>
            <a:prstGeom prst="rect">
              <a:avLst/>
            </a:prstGeom>
            <a:solidFill>
              <a:srgbClr val="F8F8F8"/>
            </a:solidFill>
          </p:spPr>
          <p:txBody>
            <a:bodyPr wrap="square" lIns="0" rIns="0">
              <a:spAutoFit/>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816" b="0" i="0" u="none" strike="noStrike" kern="1200" cap="none" spc="0" normalizeH="0" baseline="0" noProof="0">
                  <a:ln>
                    <a:noFill/>
                  </a:ln>
                  <a:solidFill>
                    <a:srgbClr val="5C2D91"/>
                  </a:solidFill>
                  <a:effectLst/>
                  <a:uLnTx/>
                  <a:uFillTx/>
                  <a:latin typeface="Segoe UI"/>
                  <a:ea typeface="+mn-ea"/>
                  <a:cs typeface="+mn-cs"/>
                </a:rPr>
                <a:t>public </a:t>
              </a:r>
              <a:r>
                <a:rPr kumimoji="0" lang="en-US" sz="1224" b="0" i="0" u="none" strike="noStrike" kern="1200" cap="none" spc="0" normalizeH="0" baseline="0" noProof="0" err="1">
                  <a:ln>
                    <a:noFill/>
                  </a:ln>
                  <a:solidFill>
                    <a:srgbClr val="5C2D91"/>
                  </a:solidFill>
                  <a:effectLst/>
                  <a:uLnTx/>
                  <a:uFillTx/>
                  <a:latin typeface="Segoe UI"/>
                  <a:ea typeface="+mn-ea"/>
                  <a:cs typeface="+mn-cs"/>
                </a:rPr>
                <a:t>async</a:t>
              </a:r>
              <a:r>
                <a:rPr kumimoji="0" lang="en-US" sz="816" b="0" i="0" u="none" strike="noStrike" kern="1200" cap="none" spc="0" normalizeH="0" baseline="0" noProof="0">
                  <a:ln>
                    <a:noFill/>
                  </a:ln>
                  <a:solidFill>
                    <a:srgbClr val="5C2D91"/>
                  </a:solidFill>
                  <a:effectLst/>
                  <a:uLnTx/>
                  <a:uFillTx/>
                  <a:latin typeface="Segoe UI"/>
                  <a:ea typeface="+mn-ea"/>
                  <a:cs typeface="+mn-cs"/>
                </a:rPr>
                <a:t> Task&lt;</a:t>
              </a:r>
              <a:r>
                <a:rPr kumimoji="0" lang="en-US" sz="816" b="0" i="0" u="none" strike="noStrike" kern="1200" cap="none" spc="0" normalizeH="0" baseline="0" noProof="0" err="1">
                  <a:ln>
                    <a:noFill/>
                  </a:ln>
                  <a:solidFill>
                    <a:srgbClr val="5C2D91"/>
                  </a:solidFill>
                  <a:effectLst/>
                  <a:uLnTx/>
                  <a:uFillTx/>
                  <a:latin typeface="Segoe UI"/>
                  <a:ea typeface="+mn-ea"/>
                  <a:cs typeface="+mn-cs"/>
                </a:rPr>
                <a:t>int</a:t>
              </a:r>
              <a:r>
                <a:rPr kumimoji="0" lang="en-US" sz="816" b="0" i="0" u="none" strike="noStrike" kern="1200" cap="none" spc="0" normalizeH="0" baseline="0" noProof="0">
                  <a:ln>
                    <a:noFill/>
                  </a:ln>
                  <a:solidFill>
                    <a:srgbClr val="5C2D91"/>
                  </a:solidFill>
                  <a:effectLst/>
                  <a:uLnTx/>
                  <a:uFillTx/>
                  <a:latin typeface="Segoe UI"/>
                  <a:ea typeface="+mn-ea"/>
                  <a:cs typeface="+mn-cs"/>
                </a:rPr>
                <a:t>&gt; </a:t>
              </a:r>
            </a:p>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816" b="0" i="0" u="none" strike="noStrike" kern="1200" cap="none" spc="0" normalizeH="0" baseline="0" noProof="0">
                  <a:ln>
                    <a:noFill/>
                  </a:ln>
                  <a:solidFill>
                    <a:srgbClr val="5C2D91"/>
                  </a:solidFill>
                  <a:effectLst/>
                  <a:uLnTx/>
                  <a:uFillTx/>
                  <a:latin typeface="Segoe UI"/>
                  <a:ea typeface="+mn-ea"/>
                  <a:cs typeface="+mn-cs"/>
                </a:rPr>
                <a:t>{</a:t>
              </a:r>
              <a:r>
                <a:rPr kumimoji="0" lang="en-US" sz="816" b="0" i="0" u="none" strike="noStrike" kern="1200" cap="none" spc="0" normalizeH="0" baseline="0" noProof="0" err="1">
                  <a:ln>
                    <a:noFill/>
                  </a:ln>
                  <a:solidFill>
                    <a:srgbClr val="5C2D91"/>
                  </a:solidFill>
                  <a:effectLst/>
                  <a:uLnTx/>
                  <a:uFillTx/>
                  <a:latin typeface="Segoe UI"/>
                  <a:ea typeface="+mn-ea"/>
                  <a:cs typeface="+mn-cs"/>
                </a:rPr>
                <a:t>int</a:t>
              </a:r>
              <a:r>
                <a:rPr kumimoji="0" lang="en-US" sz="816" b="0" i="0" u="none" strike="noStrike" kern="1200" cap="none" spc="0" normalizeH="0" baseline="0" noProof="0">
                  <a:ln>
                    <a:noFill/>
                  </a:ln>
                  <a:solidFill>
                    <a:srgbClr val="5C2D91"/>
                  </a:solidFill>
                  <a:effectLst/>
                  <a:uLnTx/>
                  <a:uFillTx/>
                  <a:latin typeface="Segoe UI"/>
                  <a:ea typeface="+mn-ea"/>
                  <a:cs typeface="+mn-cs"/>
                </a:rPr>
                <a:t> x </a:t>
              </a:r>
              <a:r>
                <a:rPr kumimoji="0" lang="en-US" sz="1020" b="0" i="0" u="none" strike="noStrike" kern="1200" cap="none" spc="0" normalizeH="0" baseline="0" noProof="0">
                  <a:ln>
                    <a:noFill/>
                  </a:ln>
                  <a:solidFill>
                    <a:srgbClr val="5C2D91"/>
                  </a:solidFill>
                  <a:effectLst/>
                  <a:uLnTx/>
                  <a:uFillTx/>
                  <a:latin typeface="Segoe UI"/>
                  <a:ea typeface="+mn-ea"/>
                  <a:cs typeface="+mn-cs"/>
                </a:rPr>
                <a:t>= await</a:t>
              </a:r>
              <a:r>
                <a:rPr kumimoji="0" lang="en-US" sz="816" b="0" i="0" u="none" strike="noStrike" kern="1200" cap="none" spc="0" normalizeH="0" baseline="0" noProof="0">
                  <a:ln>
                    <a:noFill/>
                  </a:ln>
                  <a:solidFill>
                    <a:srgbClr val="5C2D91"/>
                  </a:solidFill>
                  <a:effectLst/>
                  <a:uLnTx/>
                  <a:uFillTx/>
                  <a:latin typeface="Segoe UI"/>
                  <a:ea typeface="+mn-ea"/>
                  <a:cs typeface="+mn-cs"/>
                </a:rPr>
                <a:t> task;</a:t>
              </a:r>
            </a:p>
          </p:txBody>
        </p:sp>
        <p:sp>
          <p:nvSpPr>
            <p:cNvPr id="126" name="Oval 125"/>
            <p:cNvSpPr/>
            <p:nvPr/>
          </p:nvSpPr>
          <p:spPr>
            <a:xfrm>
              <a:off x="5455920" y="4135396"/>
              <a:ext cx="425397" cy="430887"/>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1304"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cxnSp>
          <p:nvCxnSpPr>
            <p:cNvPr id="128" name="Straight Connector 127"/>
            <p:cNvCxnSpPr/>
            <p:nvPr/>
          </p:nvCxnSpPr>
          <p:spPr>
            <a:xfrm>
              <a:off x="5819019" y="4503181"/>
              <a:ext cx="207756" cy="196819"/>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98" name="Group 97"/>
          <p:cNvGrpSpPr>
            <a:grpSpLocks noChangeAspect="1"/>
          </p:cNvGrpSpPr>
          <p:nvPr/>
        </p:nvGrpSpPr>
        <p:grpSpPr>
          <a:xfrm>
            <a:off x="9011181" y="2949470"/>
            <a:ext cx="639989" cy="597269"/>
            <a:chOff x="9963150" y="3142059"/>
            <a:chExt cx="450054" cy="420013"/>
          </a:xfrm>
        </p:grpSpPr>
        <p:cxnSp>
          <p:nvCxnSpPr>
            <p:cNvPr id="99" name="Straight Connector 98"/>
            <p:cNvCxnSpPr>
              <a:cxnSpLocks/>
            </p:cNvCxnSpPr>
            <p:nvPr/>
          </p:nvCxnSpPr>
          <p:spPr>
            <a:xfrm>
              <a:off x="9963150" y="3277791"/>
              <a:ext cx="0" cy="284281"/>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10013156" y="3215878"/>
              <a:ext cx="0" cy="3461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a:cxnSpLocks/>
            </p:cNvCxnSpPr>
            <p:nvPr/>
          </p:nvCxnSpPr>
          <p:spPr>
            <a:xfrm>
              <a:off x="10063162" y="3424531"/>
              <a:ext cx="0" cy="137541"/>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a:cxnSpLocks/>
            </p:cNvCxnSpPr>
            <p:nvPr/>
          </p:nvCxnSpPr>
          <p:spPr>
            <a:xfrm>
              <a:off x="10113168" y="3335473"/>
              <a:ext cx="0" cy="226599"/>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a:cxnSpLocks/>
            </p:cNvCxnSpPr>
            <p:nvPr/>
          </p:nvCxnSpPr>
          <p:spPr>
            <a:xfrm>
              <a:off x="10163174" y="3287316"/>
              <a:ext cx="0" cy="274756"/>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a:cxnSpLocks/>
            </p:cNvCxnSpPr>
            <p:nvPr/>
          </p:nvCxnSpPr>
          <p:spPr>
            <a:xfrm>
              <a:off x="10213180" y="3142059"/>
              <a:ext cx="0" cy="420013"/>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10263186" y="3215878"/>
              <a:ext cx="0" cy="3461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a:cxnSpLocks/>
            </p:cNvCxnSpPr>
            <p:nvPr/>
          </p:nvCxnSpPr>
          <p:spPr>
            <a:xfrm>
              <a:off x="10313192" y="3314778"/>
              <a:ext cx="0" cy="2472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a:cxnSpLocks/>
            </p:cNvCxnSpPr>
            <p:nvPr/>
          </p:nvCxnSpPr>
          <p:spPr>
            <a:xfrm>
              <a:off x="10363198" y="3287316"/>
              <a:ext cx="0" cy="274756"/>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a:cxnSpLocks/>
            </p:cNvCxnSpPr>
            <p:nvPr/>
          </p:nvCxnSpPr>
          <p:spPr>
            <a:xfrm>
              <a:off x="10413204" y="3335473"/>
              <a:ext cx="0" cy="226599"/>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Rectangle 2"/>
          <p:cNvSpPr/>
          <p:nvPr/>
        </p:nvSpPr>
        <p:spPr bwMode="auto">
          <a:xfrm>
            <a:off x="882" y="5419208"/>
            <a:ext cx="12434711" cy="1589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0" rIns="186521" bIns="0" numCol="1" spcCol="0" rtlCol="0" fromWordArt="0" anchor="ctr" anchorCtr="0" forceAA="0" compatLnSpc="1">
            <a:prstTxWarp prst="textNoShape">
              <a:avLst/>
            </a:prstTxWarp>
            <a:noAutofit/>
          </a:bodyPr>
          <a:lstStyle/>
          <a:p>
            <a:pPr marL="0" marR="0" lvl="0" indent="0" algn="ctr" defTabSz="950770" rtl="0" eaLnBrk="1" fontAlgn="auto" latinLnBrk="0" hangingPunct="1">
              <a:lnSpc>
                <a:spcPct val="100000"/>
              </a:lnSpc>
              <a:spcBef>
                <a:spcPct val="0"/>
              </a:spcBef>
              <a:spcAft>
                <a:spcPts val="0"/>
              </a:spcAft>
              <a:buClrTx/>
              <a:buSzTx/>
              <a:buFontTx/>
              <a:buNone/>
              <a:tabLst/>
              <a:defRPr/>
            </a:pPr>
            <a:r>
              <a:rPr kumimoji="0" lang="en-US" sz="3264" b="0" i="0" u="none" strike="noStrike" kern="0" cap="none" spc="-103" normalizeH="0" baseline="0" noProof="0" dirty="0">
                <a:ln w="3175">
                  <a:noFill/>
                </a:ln>
                <a:solidFill>
                  <a:srgbClr val="FFFFFF"/>
                </a:solidFill>
                <a:effectLst/>
                <a:uLnTx/>
                <a:uFillTx/>
                <a:latin typeface="Segoe UI Light" charset="0"/>
                <a:ea typeface="Segoe UI Light" charset="0"/>
                <a:cs typeface="Segoe UI Light" charset="0"/>
                <a:sym typeface="Wingdings" panose="05000000000000000000" pitchFamily="2" charset="2"/>
              </a:rPr>
              <a:t>Development</a:t>
            </a:r>
            <a:r>
              <a:rPr kumimoji="0" lang="en-US" sz="3264" b="0" i="0" u="none" strike="noStrike" kern="0" cap="none" spc="-103" normalizeH="0" baseline="0" noProof="0">
                <a:ln w="3175">
                  <a:noFill/>
                </a:ln>
                <a:solidFill>
                  <a:srgbClr val="FFFFFF"/>
                </a:solidFill>
                <a:effectLst/>
                <a:uLnTx/>
                <a:uFillTx/>
                <a:latin typeface="Segoe UI Light" charset="0"/>
                <a:ea typeface="Segoe UI Light" charset="0"/>
                <a:cs typeface="Segoe UI Light" charset="0"/>
                <a:sym typeface="Wingdings" panose="05000000000000000000" pitchFamily="2" charset="2"/>
              </a:rPr>
              <a:t> flows left </a:t>
            </a:r>
            <a:r>
              <a:rPr kumimoji="0" lang="en-US" sz="3264" b="0" i="0" u="none" strike="noStrike" kern="0" cap="none" spc="-103" normalizeH="0" baseline="0" noProof="0" dirty="0">
                <a:ln w="3175">
                  <a:noFill/>
                </a:ln>
                <a:solidFill>
                  <a:srgbClr val="FFFFFF"/>
                </a:solidFill>
                <a:effectLst/>
                <a:uLnTx/>
                <a:uFillTx/>
                <a:latin typeface="Segoe UI Light" charset="0"/>
                <a:ea typeface="Segoe UI Light" charset="0"/>
                <a:cs typeface="Segoe UI Light" charset="0"/>
                <a:sym typeface="Wingdings" panose="05000000000000000000" pitchFamily="2" charset="2"/>
              </a:rPr>
              <a:t>to </a:t>
            </a:r>
            <a:r>
              <a:rPr kumimoji="0" lang="en-US" sz="3264" b="0" i="0" u="none" strike="noStrike" kern="0" cap="none" spc="-103" normalizeH="0" baseline="0" noProof="0">
                <a:ln w="3175">
                  <a:noFill/>
                </a:ln>
                <a:solidFill>
                  <a:srgbClr val="FFFFFF"/>
                </a:solidFill>
                <a:effectLst/>
                <a:uLnTx/>
                <a:uFillTx/>
                <a:latin typeface="Segoe UI Light" charset="0"/>
                <a:ea typeface="Segoe UI Light" charset="0"/>
                <a:cs typeface="Segoe UI Light" charset="0"/>
                <a:sym typeface="Wingdings" panose="05000000000000000000" pitchFamily="2" charset="2"/>
              </a:rPr>
              <a:t>right and repeats</a:t>
            </a:r>
            <a:endParaRPr kumimoji="0" lang="en-US" sz="3264" b="0" i="0" u="none" strike="noStrike" kern="0" cap="none" spc="-103" normalizeH="0" baseline="0" noProof="0" dirty="0">
              <a:ln w="3175">
                <a:noFill/>
              </a:ln>
              <a:solidFill>
                <a:srgbClr val="FFFFFF"/>
              </a:solidFill>
              <a:effectLst/>
              <a:uLnTx/>
              <a:uFillTx/>
              <a:latin typeface="Segoe UI Light" charset="0"/>
              <a:ea typeface="Segoe UI Light" charset="0"/>
              <a:cs typeface="Segoe UI Light" charset="0"/>
              <a:sym typeface="Wingdings" panose="05000000000000000000" pitchFamily="2" charset="2"/>
            </a:endParaRPr>
          </a:p>
        </p:txBody>
      </p:sp>
    </p:spTree>
    <p:extLst>
      <p:ext uri="{BB962C8B-B14F-4D97-AF65-F5344CB8AC3E}">
        <p14:creationId xmlns:p14="http://schemas.microsoft.com/office/powerpoint/2010/main" val="266141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 can do better</a:t>
            </a:r>
          </a:p>
        </p:txBody>
      </p:sp>
      <p:sp>
        <p:nvSpPr>
          <p:cNvPr id="5" name="Rectangle 4"/>
          <p:cNvSpPr/>
          <p:nvPr/>
        </p:nvSpPr>
        <p:spPr>
          <a:xfrm>
            <a:off x="579095" y="3366698"/>
            <a:ext cx="11265110" cy="2172213"/>
          </a:xfrm>
          <a:prstGeom prst="rect">
            <a:avLst/>
          </a:prstGeom>
        </p:spPr>
        <p:txBody>
          <a:bodyPr wrap="square" lIns="149217">
            <a:spAutoFit/>
          </a:bodyPr>
          <a:lstStyle/>
          <a:p>
            <a:pPr marL="0" marR="0" lvl="0" indent="0" algn="l" defTabSz="950856" rtl="0" eaLnBrk="1" fontAlgn="auto" latinLnBrk="0" hangingPunct="1">
              <a:lnSpc>
                <a:spcPct val="100000"/>
              </a:lnSpc>
              <a:spcBef>
                <a:spcPct val="0"/>
              </a:spcBef>
              <a:spcAft>
                <a:spcPts val="612"/>
              </a:spcAft>
              <a:buClrTx/>
              <a:buSzTx/>
              <a:buFontTx/>
              <a:buNone/>
              <a:tabLst/>
              <a:defRPr/>
            </a:pPr>
            <a:r>
              <a:rPr kumimoji="0" lang="en-US" sz="4080" b="0" i="0" u="none" strike="noStrike" kern="0" cap="none" spc="-103" normalizeH="0" baseline="0" noProof="0" dirty="0">
                <a:ln w="3175">
                  <a:noFill/>
                </a:ln>
                <a:solidFill>
                  <a:srgbClr val="505050"/>
                </a:solidFill>
                <a:effectLst/>
                <a:uLnTx/>
                <a:uFillTx/>
                <a:latin typeface="Segoe UI Light"/>
                <a:ea typeface="+mn-ea"/>
                <a:cs typeface="Segoe ui light (Headings)"/>
              </a:rPr>
              <a:t>Tighten the cycle</a:t>
            </a:r>
          </a:p>
          <a:p>
            <a:pPr marL="0" marR="0" lvl="0" indent="0" algn="l" defTabSz="950856" rtl="0" eaLnBrk="1" fontAlgn="auto" latinLnBrk="0" hangingPunct="1">
              <a:lnSpc>
                <a:spcPct val="100000"/>
              </a:lnSpc>
              <a:spcBef>
                <a:spcPct val="0"/>
              </a:spcBef>
              <a:spcAft>
                <a:spcPts val="612"/>
              </a:spcAft>
              <a:buClrTx/>
              <a:buSzTx/>
              <a:buFontTx/>
              <a:buNone/>
              <a:tabLst/>
              <a:defRPr/>
            </a:pPr>
            <a:r>
              <a:rPr kumimoji="0" lang="en-US" sz="4080" b="0" i="0" u="none" strike="noStrike" kern="0" cap="none" spc="-103" normalizeH="0" baseline="0" noProof="0" dirty="0">
                <a:ln w="3175">
                  <a:noFill/>
                </a:ln>
                <a:solidFill>
                  <a:srgbClr val="505050"/>
                </a:solidFill>
                <a:effectLst/>
                <a:uLnTx/>
                <a:uFillTx/>
                <a:latin typeface="Segoe UI Light"/>
                <a:ea typeface="+mn-ea"/>
                <a:cs typeface="Segoe ui light (Headings)"/>
              </a:rPr>
              <a:t>Catch issues before check-in</a:t>
            </a:r>
          </a:p>
          <a:p>
            <a:pPr marL="0" marR="0" lvl="0" indent="0" algn="l" defTabSz="950856" rtl="0" eaLnBrk="1" fontAlgn="auto" latinLnBrk="0" hangingPunct="1">
              <a:lnSpc>
                <a:spcPct val="100000"/>
              </a:lnSpc>
              <a:spcBef>
                <a:spcPct val="0"/>
              </a:spcBef>
              <a:spcAft>
                <a:spcPts val="612"/>
              </a:spcAft>
              <a:buClrTx/>
              <a:buSzTx/>
              <a:buFontTx/>
              <a:buNone/>
              <a:tabLst/>
              <a:defRPr/>
            </a:pPr>
            <a:r>
              <a:rPr kumimoji="0" lang="en-US" sz="4080" b="0" i="0" u="none" strike="noStrike" kern="0" cap="none" spc="-103" normalizeH="0" baseline="0" noProof="0" dirty="0">
                <a:ln w="3175">
                  <a:noFill/>
                </a:ln>
                <a:solidFill>
                  <a:srgbClr val="505050"/>
                </a:solidFill>
                <a:effectLst/>
                <a:uLnTx/>
                <a:uFillTx/>
                <a:latin typeface="Segoe UI Light"/>
                <a:ea typeface="+mn-ea"/>
                <a:cs typeface="Segoe ui light (Headings)"/>
              </a:rPr>
              <a:t>Identify issues in production</a:t>
            </a:r>
          </a:p>
        </p:txBody>
      </p:sp>
    </p:spTree>
    <p:extLst>
      <p:ext uri="{BB962C8B-B14F-4D97-AF65-F5344CB8AC3E}">
        <p14:creationId xmlns:p14="http://schemas.microsoft.com/office/powerpoint/2010/main" val="3474617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Rectangle 373"/>
          <p:cNvSpPr/>
          <p:nvPr/>
        </p:nvSpPr>
        <p:spPr bwMode="auto">
          <a:xfrm>
            <a:off x="882" y="5419208"/>
            <a:ext cx="12434711" cy="1589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0" rIns="186521" bIns="0" numCol="1" spcCol="0" rtlCol="0" fromWordArt="0" anchor="ctr" anchorCtr="0" forceAA="0" compatLnSpc="1">
            <a:prstTxWarp prst="textNoShape">
              <a:avLst/>
            </a:prstTxWarp>
            <a:noAutofit/>
          </a:bodyPr>
          <a:lstStyle/>
          <a:p>
            <a:pPr marL="0" marR="0" lvl="0" indent="0" algn="ctr" defTabSz="950770" rtl="0" eaLnBrk="1" fontAlgn="auto" latinLnBrk="0" hangingPunct="1">
              <a:lnSpc>
                <a:spcPct val="100000"/>
              </a:lnSpc>
              <a:spcBef>
                <a:spcPct val="0"/>
              </a:spcBef>
              <a:spcAft>
                <a:spcPts val="0"/>
              </a:spcAft>
              <a:buClrTx/>
              <a:buSzTx/>
              <a:buFontTx/>
              <a:buNone/>
              <a:tabLst/>
              <a:defRPr/>
            </a:pPr>
            <a:endParaRPr kumimoji="0" lang="en-US" sz="3264" b="0" i="0" u="none" strike="noStrike" kern="0" cap="none" spc="-103" normalizeH="0" baseline="0" noProof="0" dirty="0">
              <a:ln w="3175">
                <a:noFill/>
              </a:ln>
              <a:solidFill>
                <a:srgbClr val="FFFFFF"/>
              </a:solidFill>
              <a:effectLst/>
              <a:uLnTx/>
              <a:uFillTx/>
              <a:latin typeface="Segoe UI Light" charset="0"/>
              <a:ea typeface="Segoe UI Light" charset="0"/>
              <a:cs typeface="Segoe UI Light" charset="0"/>
              <a:sym typeface="Wingdings" panose="05000000000000000000" pitchFamily="2" charset="2"/>
            </a:endParaRPr>
          </a:p>
        </p:txBody>
      </p:sp>
      <p:sp>
        <p:nvSpPr>
          <p:cNvPr id="2" name="Title 1"/>
          <p:cNvSpPr>
            <a:spLocks noGrp="1"/>
          </p:cNvSpPr>
          <p:nvPr>
            <p:ph type="title"/>
          </p:nvPr>
        </p:nvSpPr>
        <p:spPr/>
        <p:txBody>
          <a:bodyPr/>
          <a:lstStyle/>
          <a:p>
            <a:pPr lvl="0"/>
            <a:r>
              <a:rPr lang="en-US" dirty="0"/>
              <a:t>“Shift left”</a:t>
            </a:r>
          </a:p>
        </p:txBody>
      </p:sp>
      <p:sp>
        <p:nvSpPr>
          <p:cNvPr id="300" name="TextBox 299"/>
          <p:cNvSpPr txBox="1"/>
          <p:nvPr/>
        </p:nvSpPr>
        <p:spPr>
          <a:xfrm>
            <a:off x="6655338" y="2292025"/>
            <a:ext cx="1733766"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Source </a:t>
            </a: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control</a:t>
            </a:r>
            <a:endPar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endParaRPr>
          </a:p>
        </p:txBody>
      </p:sp>
      <p:sp>
        <p:nvSpPr>
          <p:cNvPr id="301" name="TextBox 300"/>
          <p:cNvSpPr txBox="1"/>
          <p:nvPr/>
        </p:nvSpPr>
        <p:spPr>
          <a:xfrm>
            <a:off x="10035036" y="2292026"/>
            <a:ext cx="2037069"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Continuous</a:t>
            </a:r>
            <a:b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b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deployment</a:t>
            </a:r>
            <a:endPar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endParaRPr>
          </a:p>
        </p:txBody>
      </p:sp>
      <p:sp>
        <p:nvSpPr>
          <p:cNvPr id="302" name="TextBox 301"/>
          <p:cNvSpPr txBox="1"/>
          <p:nvPr/>
        </p:nvSpPr>
        <p:spPr>
          <a:xfrm>
            <a:off x="691698" y="2292026"/>
            <a:ext cx="1272153"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Code </a:t>
            </a: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editing</a:t>
            </a:r>
            <a:endPar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endParaRPr>
          </a:p>
        </p:txBody>
      </p:sp>
      <p:sp>
        <p:nvSpPr>
          <p:cNvPr id="303" name="TextBox 302"/>
          <p:cNvSpPr txBox="1"/>
          <p:nvPr/>
        </p:nvSpPr>
        <p:spPr>
          <a:xfrm>
            <a:off x="3380188" y="2292024"/>
            <a:ext cx="1564461" cy="31661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Unit </a:t>
            </a: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testing</a:t>
            </a:r>
            <a:endPar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endParaRPr>
          </a:p>
        </p:txBody>
      </p:sp>
      <p:sp>
        <p:nvSpPr>
          <p:cNvPr id="304" name="TextBox 303"/>
          <p:cNvSpPr txBox="1"/>
          <p:nvPr/>
        </p:nvSpPr>
        <p:spPr>
          <a:xfrm>
            <a:off x="5064527" y="2292026"/>
            <a:ext cx="1426610"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Code analysis</a:t>
            </a:r>
          </a:p>
        </p:txBody>
      </p:sp>
      <p:sp>
        <p:nvSpPr>
          <p:cNvPr id="305" name="TextBox 304"/>
          <p:cNvSpPr txBox="1"/>
          <p:nvPr/>
        </p:nvSpPr>
        <p:spPr>
          <a:xfrm>
            <a:off x="2037915" y="2292026"/>
            <a:ext cx="1268210"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Debugging</a:t>
            </a:r>
          </a:p>
        </p:txBody>
      </p:sp>
      <p:sp>
        <p:nvSpPr>
          <p:cNvPr id="306" name="TextBox 305"/>
          <p:cNvSpPr txBox="1"/>
          <p:nvPr/>
        </p:nvSpPr>
        <p:spPr>
          <a:xfrm>
            <a:off x="8312640" y="2292026"/>
            <a:ext cx="2037069"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Continuous</a:t>
            </a:r>
            <a:b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b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integration</a:t>
            </a:r>
            <a:endPar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endParaRPr>
          </a:p>
        </p:txBody>
      </p:sp>
      <p:sp>
        <p:nvSpPr>
          <p:cNvPr id="307" name="Rectangle: Rounded Corners 139"/>
          <p:cNvSpPr/>
          <p:nvPr/>
        </p:nvSpPr>
        <p:spPr bwMode="auto">
          <a:xfrm>
            <a:off x="1207137" y="3286251"/>
            <a:ext cx="9881026" cy="860353"/>
          </a:xfrm>
          <a:prstGeom prst="roundRect">
            <a:avLst>
              <a:gd name="adj" fmla="val 9226"/>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nvGrpSpPr>
          <p:cNvPr id="308" name="Group 307"/>
          <p:cNvGrpSpPr/>
          <p:nvPr/>
        </p:nvGrpSpPr>
        <p:grpSpPr>
          <a:xfrm>
            <a:off x="1092805" y="2958625"/>
            <a:ext cx="473885" cy="620779"/>
            <a:chOff x="658700" y="2072551"/>
            <a:chExt cx="348476" cy="456497"/>
          </a:xfrm>
        </p:grpSpPr>
        <p:grpSp>
          <p:nvGrpSpPr>
            <p:cNvPr id="309" name="Group 126"/>
            <p:cNvGrpSpPr>
              <a:grpSpLocks noChangeAspect="1"/>
            </p:cNvGrpSpPr>
            <p:nvPr/>
          </p:nvGrpSpPr>
          <p:grpSpPr bwMode="auto">
            <a:xfrm>
              <a:off x="678448" y="2072551"/>
              <a:ext cx="316534" cy="456497"/>
              <a:chOff x="3859" y="2080"/>
              <a:chExt cx="147" cy="212"/>
            </a:xfrm>
          </p:grpSpPr>
          <p:sp>
            <p:nvSpPr>
              <p:cNvPr id="311" name="Freeform 127"/>
              <p:cNvSpPr>
                <a:spLocks/>
              </p:cNvSpPr>
              <p:nvPr/>
            </p:nvSpPr>
            <p:spPr bwMode="auto">
              <a:xfrm>
                <a:off x="3859" y="2080"/>
                <a:ext cx="147" cy="212"/>
              </a:xfrm>
              <a:custGeom>
                <a:avLst/>
                <a:gdLst>
                  <a:gd name="T0" fmla="*/ 147 w 147"/>
                  <a:gd name="T1" fmla="*/ 48 h 212"/>
                  <a:gd name="T2" fmla="*/ 147 w 147"/>
                  <a:gd name="T3" fmla="*/ 212 h 212"/>
                  <a:gd name="T4" fmla="*/ 0 w 147"/>
                  <a:gd name="T5" fmla="*/ 212 h 212"/>
                  <a:gd name="T6" fmla="*/ 0 w 147"/>
                  <a:gd name="T7" fmla="*/ 0 h 212"/>
                  <a:gd name="T8" fmla="*/ 99 w 147"/>
                  <a:gd name="T9" fmla="*/ 0 h 212"/>
                  <a:gd name="T10" fmla="*/ 147 w 147"/>
                  <a:gd name="T11" fmla="*/ 48 h 212"/>
                </a:gdLst>
                <a:ahLst/>
                <a:cxnLst>
                  <a:cxn ang="0">
                    <a:pos x="T0" y="T1"/>
                  </a:cxn>
                  <a:cxn ang="0">
                    <a:pos x="T2" y="T3"/>
                  </a:cxn>
                  <a:cxn ang="0">
                    <a:pos x="T4" y="T5"/>
                  </a:cxn>
                  <a:cxn ang="0">
                    <a:pos x="T6" y="T7"/>
                  </a:cxn>
                  <a:cxn ang="0">
                    <a:pos x="T8" y="T9"/>
                  </a:cxn>
                  <a:cxn ang="0">
                    <a:pos x="T10" y="T11"/>
                  </a:cxn>
                </a:cxnLst>
                <a:rect l="0" t="0" r="r" b="b"/>
                <a:pathLst>
                  <a:path w="147" h="212">
                    <a:moveTo>
                      <a:pt x="147" y="48"/>
                    </a:moveTo>
                    <a:lnTo>
                      <a:pt x="147" y="212"/>
                    </a:lnTo>
                    <a:lnTo>
                      <a:pt x="0" y="212"/>
                    </a:lnTo>
                    <a:lnTo>
                      <a:pt x="0" y="0"/>
                    </a:lnTo>
                    <a:lnTo>
                      <a:pt x="99" y="0"/>
                    </a:lnTo>
                    <a:lnTo>
                      <a:pt x="147" y="48"/>
                    </a:lnTo>
                    <a:close/>
                  </a:path>
                </a:pathLst>
              </a:custGeom>
              <a:solidFill>
                <a:srgbClr val="F8F8F8"/>
              </a:solidFill>
              <a:ln w="28575" cap="flat" cmpd="sng" algn="ctr">
                <a:solidFill>
                  <a:schemeClr val="accent1"/>
                </a:solidFill>
                <a:prstDash val="solid"/>
                <a:headEnd type="none"/>
                <a:tailEnd type="none"/>
              </a:ln>
              <a:effectLst/>
              <a:extLst/>
            </p:spPr>
            <p:txBody>
              <a:bodyPr vert="horz" wrap="square" lIns="91428" tIns="45713" rIns="91428" bIns="45713" numCol="1" anchor="t" anchorCtr="0" compatLnSpc="1">
                <a:prstTxWarp prst="textNoShape">
                  <a:avLst/>
                </a:prstTxWarp>
              </a:bodyPr>
              <a:lstStyle/>
              <a:p>
                <a:pPr marL="0" marR="0" lvl="0" indent="0" algn="l" defTabSz="91429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312" name="Freeform 128"/>
              <p:cNvSpPr>
                <a:spLocks/>
              </p:cNvSpPr>
              <p:nvPr/>
            </p:nvSpPr>
            <p:spPr bwMode="auto">
              <a:xfrm>
                <a:off x="3958" y="2080"/>
                <a:ext cx="48" cy="52"/>
              </a:xfrm>
              <a:custGeom>
                <a:avLst/>
                <a:gdLst>
                  <a:gd name="T0" fmla="*/ 0 w 48"/>
                  <a:gd name="T1" fmla="*/ 0 h 52"/>
                  <a:gd name="T2" fmla="*/ 0 w 48"/>
                  <a:gd name="T3" fmla="*/ 52 h 52"/>
                  <a:gd name="T4" fmla="*/ 48 w 48"/>
                  <a:gd name="T5" fmla="*/ 52 h 52"/>
                </a:gdLst>
                <a:ahLst/>
                <a:cxnLst>
                  <a:cxn ang="0">
                    <a:pos x="T0" y="T1"/>
                  </a:cxn>
                  <a:cxn ang="0">
                    <a:pos x="T2" y="T3"/>
                  </a:cxn>
                  <a:cxn ang="0">
                    <a:pos x="T4" y="T5"/>
                  </a:cxn>
                </a:cxnLst>
                <a:rect l="0" t="0" r="r" b="b"/>
                <a:pathLst>
                  <a:path w="48" h="52">
                    <a:moveTo>
                      <a:pt x="0" y="0"/>
                    </a:moveTo>
                    <a:lnTo>
                      <a:pt x="0" y="52"/>
                    </a:lnTo>
                    <a:lnTo>
                      <a:pt x="48" y="52"/>
                    </a:lnTo>
                  </a:path>
                </a:pathLst>
              </a:custGeom>
              <a:noFill/>
              <a:ln w="28575" cap="flat" cmpd="sng" algn="ctr">
                <a:solidFill>
                  <a:schemeClr val="accent1"/>
                </a:solidFill>
                <a:prstDash val="solid"/>
                <a:headEnd type="none"/>
                <a:tailEnd type="none"/>
              </a:ln>
              <a:effectLst/>
              <a:extLst>
                <a:ext uri="{909E8E84-426E-40DD-AFC4-6F175D3DCCD1}">
                  <a14:hiddenFill xmlns:a14="http://schemas.microsoft.com/office/drawing/2010/main">
                    <a:solidFill>
                      <a:srgbClr val="FFFFFF"/>
                    </a:solidFill>
                  </a14:hiddenFill>
                </a:ext>
              </a:extLst>
            </p:spPr>
            <p:txBody>
              <a:bodyPr vert="horz" wrap="square" lIns="91428" tIns="45713" rIns="91428" bIns="45713" numCol="1" anchor="t" anchorCtr="0" compatLnSpc="1">
                <a:prstTxWarp prst="textNoShape">
                  <a:avLst/>
                </a:prstTxWarp>
              </a:bodyPr>
              <a:lstStyle/>
              <a:p>
                <a:pPr marL="0" marR="0" lvl="0" indent="0" algn="l" defTabSz="91429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grpSp>
        <p:sp>
          <p:nvSpPr>
            <p:cNvPr id="310" name="TextBox 309"/>
            <p:cNvSpPr txBox="1"/>
            <p:nvPr/>
          </p:nvSpPr>
          <p:spPr>
            <a:xfrm>
              <a:off x="658700" y="2234194"/>
              <a:ext cx="348476" cy="166103"/>
            </a:xfrm>
            <a:prstGeom prst="rect">
              <a:avLst/>
            </a:prstGeom>
            <a:noFill/>
            <a:ln>
              <a:noFill/>
            </a:ln>
          </p:spPr>
          <p:txBody>
            <a:bodyPr wrap="square" lIns="0" tIns="0" rIns="0" bIns="0" rtlCol="0">
              <a:spAutoFit/>
            </a:bodyPr>
            <a:lstStyle/>
            <a:p>
              <a:pPr marL="0" marR="0" lvl="0" indent="0" algn="ctr" defTabSz="932634" rtl="0" eaLnBrk="1" fontAlgn="auto" latinLnBrk="0" hangingPunct="1">
                <a:lnSpc>
                  <a:spcPct val="90000"/>
                </a:lnSpc>
                <a:spcBef>
                  <a:spcPts val="0"/>
                </a:spcBef>
                <a:spcAft>
                  <a:spcPts val="600"/>
                </a:spcAft>
                <a:buClrTx/>
                <a:buSzTx/>
                <a:buFontTx/>
                <a:buNone/>
                <a:tabLst/>
                <a:defRPr/>
              </a:pPr>
              <a:r>
                <a:rPr kumimoji="0" lang="en-US" sz="1599" b="0" i="0" u="none" strike="noStrike" kern="0" cap="none" spc="-150" normalizeH="0" baseline="0" noProof="0">
                  <a:ln>
                    <a:noFill/>
                  </a:ln>
                  <a:solidFill>
                    <a:srgbClr val="5C2D91"/>
                  </a:solidFill>
                  <a:effectLst/>
                  <a:uLnTx/>
                  <a:uFillTx/>
                  <a:latin typeface="Segoe UI Semibold" panose="020B0702040204020203" pitchFamily="34" charset="0"/>
                  <a:ea typeface="+mn-ea"/>
                  <a:cs typeface="Segoe UI Semibold" panose="020B0702040204020203" pitchFamily="34" charset="0"/>
                </a:rPr>
                <a:t>&lt;//&gt;</a:t>
              </a:r>
            </a:p>
          </p:txBody>
        </p:sp>
      </p:grpSp>
      <p:sp>
        <p:nvSpPr>
          <p:cNvPr id="313" name="Rectangle 312"/>
          <p:cNvSpPr/>
          <p:nvPr/>
        </p:nvSpPr>
        <p:spPr bwMode="auto">
          <a:xfrm>
            <a:off x="9679925" y="3364315"/>
            <a:ext cx="151636" cy="212728"/>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nvGrpSpPr>
          <p:cNvPr id="314" name="Group 40"/>
          <p:cNvGrpSpPr/>
          <p:nvPr/>
        </p:nvGrpSpPr>
        <p:grpSpPr>
          <a:xfrm>
            <a:off x="7202227" y="2976685"/>
            <a:ext cx="639989" cy="639987"/>
            <a:chOff x="2258967" y="3252870"/>
            <a:chExt cx="640080" cy="640080"/>
          </a:xfrm>
        </p:grpSpPr>
        <p:sp>
          <p:nvSpPr>
            <p:cNvPr id="315" name="Rectangle: Rounded Corners 223"/>
            <p:cNvSpPr/>
            <p:nvPr/>
          </p:nvSpPr>
          <p:spPr bwMode="auto">
            <a:xfrm>
              <a:off x="2258967" y="3721289"/>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316" name="Oval 42"/>
            <p:cNvSpPr/>
            <p:nvPr/>
          </p:nvSpPr>
          <p:spPr bwMode="auto">
            <a:xfrm>
              <a:off x="2326107" y="3783197"/>
              <a:ext cx="63287" cy="62233"/>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317" name="Rectangle: Rounded Corners 225"/>
            <p:cNvSpPr/>
            <p:nvPr/>
          </p:nvSpPr>
          <p:spPr bwMode="auto">
            <a:xfrm>
              <a:off x="2258967" y="3487079"/>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318" name="Oval 44"/>
            <p:cNvSpPr/>
            <p:nvPr/>
          </p:nvSpPr>
          <p:spPr bwMode="auto">
            <a:xfrm>
              <a:off x="2326107" y="3548987"/>
              <a:ext cx="63287" cy="62233"/>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319" name="Rectangle: Rounded Corners 229"/>
            <p:cNvSpPr/>
            <p:nvPr/>
          </p:nvSpPr>
          <p:spPr bwMode="auto">
            <a:xfrm>
              <a:off x="2258967" y="3252870"/>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320" name="Oval 46"/>
            <p:cNvSpPr/>
            <p:nvPr/>
          </p:nvSpPr>
          <p:spPr bwMode="auto">
            <a:xfrm>
              <a:off x="2326107" y="3314778"/>
              <a:ext cx="63287" cy="62232"/>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sp>
        <p:nvSpPr>
          <p:cNvPr id="322" name="Rectangle 321"/>
          <p:cNvSpPr/>
          <p:nvPr/>
        </p:nvSpPr>
        <p:spPr bwMode="auto">
          <a:xfrm>
            <a:off x="7488777" y="3364316"/>
            <a:ext cx="201690" cy="212728"/>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nvGrpSpPr>
          <p:cNvPr id="323" name="Group 322"/>
          <p:cNvGrpSpPr/>
          <p:nvPr/>
        </p:nvGrpSpPr>
        <p:grpSpPr>
          <a:xfrm flipH="1">
            <a:off x="1952301" y="3224090"/>
            <a:ext cx="159636" cy="192141"/>
            <a:chOff x="5265245" y="1996829"/>
            <a:chExt cx="172626" cy="207776"/>
          </a:xfrm>
        </p:grpSpPr>
        <p:cxnSp>
          <p:nvCxnSpPr>
            <p:cNvPr id="324" name="Straight Connector 323"/>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325" name="Straight Connector 324"/>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26" name="Group 325"/>
          <p:cNvGrpSpPr/>
          <p:nvPr/>
        </p:nvGrpSpPr>
        <p:grpSpPr>
          <a:xfrm>
            <a:off x="2363781" y="2947795"/>
            <a:ext cx="616480" cy="611453"/>
            <a:chOff x="4357147" y="2110013"/>
            <a:chExt cx="384810" cy="381672"/>
          </a:xfrm>
        </p:grpSpPr>
        <p:sp>
          <p:nvSpPr>
            <p:cNvPr id="327" name="Oval 120"/>
            <p:cNvSpPr>
              <a:spLocks noChangeArrowheads="1"/>
            </p:cNvSpPr>
            <p:nvPr/>
          </p:nvSpPr>
          <p:spPr bwMode="auto">
            <a:xfrm>
              <a:off x="4357147" y="2110013"/>
              <a:ext cx="384810" cy="381672"/>
            </a:xfrm>
            <a:prstGeom prst="ellipse">
              <a:avLst/>
            </a:prstGeom>
            <a:solidFill>
              <a:srgbClr val="F8F8F8"/>
            </a:solidFill>
            <a:ln w="25400">
              <a:solidFill>
                <a:schemeClr val="tx2"/>
              </a:solidFill>
              <a:headEnd type="none"/>
              <a:tailEnd type="none"/>
            </a:ln>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328" name="Line 123"/>
            <p:cNvSpPr>
              <a:spLocks noChangeShapeType="1"/>
            </p:cNvSpPr>
            <p:nvPr/>
          </p:nvSpPr>
          <p:spPr bwMode="auto">
            <a:xfrm>
              <a:off x="4557586" y="2127231"/>
              <a:ext cx="0" cy="42210"/>
            </a:xfrm>
            <a:prstGeom prst="line">
              <a:avLst/>
            </a:prstGeom>
            <a:noFill/>
            <a:ln w="25400">
              <a:solidFill>
                <a:schemeClr val="tx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329" name="Line 121"/>
            <p:cNvSpPr>
              <a:spLocks noChangeShapeType="1"/>
            </p:cNvSpPr>
            <p:nvPr/>
          </p:nvSpPr>
          <p:spPr bwMode="auto">
            <a:xfrm flipH="1">
              <a:off x="4597794" y="2213931"/>
              <a:ext cx="59798" cy="61556"/>
            </a:xfrm>
            <a:prstGeom prst="line">
              <a:avLst/>
            </a:prstGeom>
            <a:noFill/>
            <a:ln w="25400">
              <a:solidFill>
                <a:schemeClr val="tx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330" name="Oval 119"/>
            <p:cNvSpPr>
              <a:spLocks noChangeArrowheads="1"/>
            </p:cNvSpPr>
            <p:nvPr/>
          </p:nvSpPr>
          <p:spPr bwMode="auto">
            <a:xfrm>
              <a:off x="4525929" y="2286040"/>
              <a:ext cx="59798" cy="59798"/>
            </a:xfrm>
            <a:prstGeom prst="ellipse">
              <a:avLst/>
            </a:prstGeom>
            <a:solidFill>
              <a:srgbClr val="EAEAEA"/>
            </a:solidFill>
            <a:ln w="25400">
              <a:solidFill>
                <a:schemeClr val="tx2"/>
              </a:solidFill>
              <a:headEnd type="none"/>
              <a:tailEnd type="none"/>
            </a:ln>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grpSp>
      <p:grpSp>
        <p:nvGrpSpPr>
          <p:cNvPr id="331" name="Group 330"/>
          <p:cNvGrpSpPr/>
          <p:nvPr/>
        </p:nvGrpSpPr>
        <p:grpSpPr>
          <a:xfrm flipH="1">
            <a:off x="3290014" y="3224090"/>
            <a:ext cx="159636" cy="192141"/>
            <a:chOff x="5265245" y="1996829"/>
            <a:chExt cx="172626" cy="207776"/>
          </a:xfrm>
        </p:grpSpPr>
        <p:cxnSp>
          <p:nvCxnSpPr>
            <p:cNvPr id="332" name="Straight Connector 331"/>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333" name="Straight Connector 332"/>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34" name="Group 333"/>
          <p:cNvGrpSpPr/>
          <p:nvPr/>
        </p:nvGrpSpPr>
        <p:grpSpPr>
          <a:xfrm flipH="1">
            <a:off x="4841091" y="3224090"/>
            <a:ext cx="159636" cy="192141"/>
            <a:chOff x="5265245" y="1996829"/>
            <a:chExt cx="172626" cy="207776"/>
          </a:xfrm>
        </p:grpSpPr>
        <p:cxnSp>
          <p:nvCxnSpPr>
            <p:cNvPr id="335" name="Straight Connector 334"/>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336" name="Straight Connector 335"/>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37" name="Group 336"/>
          <p:cNvGrpSpPr/>
          <p:nvPr/>
        </p:nvGrpSpPr>
        <p:grpSpPr>
          <a:xfrm flipH="1">
            <a:off x="6568194" y="3224090"/>
            <a:ext cx="159636" cy="192141"/>
            <a:chOff x="5265245" y="1996829"/>
            <a:chExt cx="172626" cy="207776"/>
          </a:xfrm>
        </p:grpSpPr>
        <p:cxnSp>
          <p:nvCxnSpPr>
            <p:cNvPr id="338" name="Straight Connector 337"/>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339" name="Straight Connector 338"/>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0" name="Group 339"/>
          <p:cNvGrpSpPr/>
          <p:nvPr/>
        </p:nvGrpSpPr>
        <p:grpSpPr>
          <a:xfrm flipH="1">
            <a:off x="8404823" y="3224090"/>
            <a:ext cx="159636" cy="192141"/>
            <a:chOff x="5265245" y="1996829"/>
            <a:chExt cx="172626" cy="207776"/>
          </a:xfrm>
        </p:grpSpPr>
        <p:cxnSp>
          <p:nvCxnSpPr>
            <p:cNvPr id="341" name="Straight Connector 340"/>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342" name="Straight Connector 341"/>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3" name="Group 342"/>
          <p:cNvGrpSpPr/>
          <p:nvPr/>
        </p:nvGrpSpPr>
        <p:grpSpPr>
          <a:xfrm flipH="1">
            <a:off x="10093554" y="3224090"/>
            <a:ext cx="159636" cy="192141"/>
            <a:chOff x="5265245" y="1996829"/>
            <a:chExt cx="172626" cy="207776"/>
          </a:xfrm>
        </p:grpSpPr>
        <p:cxnSp>
          <p:nvCxnSpPr>
            <p:cNvPr id="344" name="Straight Connector 343"/>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345" name="Straight Connector 344"/>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6" name="Group 345"/>
          <p:cNvGrpSpPr/>
          <p:nvPr/>
        </p:nvGrpSpPr>
        <p:grpSpPr>
          <a:xfrm rot="10800000" flipH="1">
            <a:off x="10108071" y="4027993"/>
            <a:ext cx="159636" cy="192141"/>
            <a:chOff x="5265245" y="1996829"/>
            <a:chExt cx="172626" cy="207776"/>
          </a:xfrm>
        </p:grpSpPr>
        <p:cxnSp>
          <p:nvCxnSpPr>
            <p:cNvPr id="347" name="Straight Connector 346"/>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348" name="Straight Connector 347"/>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9" name="Group 348"/>
          <p:cNvGrpSpPr/>
          <p:nvPr/>
        </p:nvGrpSpPr>
        <p:grpSpPr>
          <a:xfrm rot="10800000" flipH="1">
            <a:off x="1872483" y="4027993"/>
            <a:ext cx="159636" cy="192141"/>
            <a:chOff x="5265245" y="1996829"/>
            <a:chExt cx="172626" cy="207776"/>
          </a:xfrm>
        </p:grpSpPr>
        <p:cxnSp>
          <p:nvCxnSpPr>
            <p:cNvPr id="350" name="Straight Connector 349"/>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351" name="Straight Connector 350"/>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52" name="Group 351"/>
          <p:cNvGrpSpPr/>
          <p:nvPr/>
        </p:nvGrpSpPr>
        <p:grpSpPr>
          <a:xfrm rot="10800000" flipH="1">
            <a:off x="5942032" y="4027993"/>
            <a:ext cx="159636" cy="192141"/>
            <a:chOff x="5265245" y="1996829"/>
            <a:chExt cx="172626" cy="207776"/>
          </a:xfrm>
        </p:grpSpPr>
        <p:cxnSp>
          <p:nvCxnSpPr>
            <p:cNvPr id="353" name="Straight Connector 352"/>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354" name="Straight Connector 353"/>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pic>
        <p:nvPicPr>
          <p:cNvPr id="355" name="Picture 354"/>
          <p:cNvPicPr>
            <a:picLocks noChangeAspect="1"/>
          </p:cNvPicPr>
          <p:nvPr/>
        </p:nvPicPr>
        <p:blipFill>
          <a:blip r:embed="rId3"/>
          <a:stretch>
            <a:fillRect/>
          </a:stretch>
        </p:blipFill>
        <p:spPr>
          <a:xfrm>
            <a:off x="10557628" y="3034411"/>
            <a:ext cx="991887" cy="543184"/>
          </a:xfrm>
          <a:prstGeom prst="rect">
            <a:avLst/>
          </a:prstGeom>
        </p:spPr>
      </p:pic>
      <p:pic>
        <p:nvPicPr>
          <p:cNvPr id="356" name="Picture 355"/>
          <p:cNvPicPr>
            <a:picLocks noChangeAspect="1"/>
          </p:cNvPicPr>
          <p:nvPr/>
        </p:nvPicPr>
        <p:blipFill>
          <a:blip r:embed="rId4"/>
          <a:stretch>
            <a:fillRect/>
          </a:stretch>
        </p:blipFill>
        <p:spPr>
          <a:xfrm>
            <a:off x="3820614" y="2939220"/>
            <a:ext cx="683610" cy="683610"/>
          </a:xfrm>
          <a:prstGeom prst="rect">
            <a:avLst/>
          </a:prstGeom>
        </p:spPr>
      </p:pic>
      <p:grpSp>
        <p:nvGrpSpPr>
          <p:cNvPr id="361" name="Group 360"/>
          <p:cNvGrpSpPr>
            <a:grpSpLocks noChangeAspect="1"/>
          </p:cNvGrpSpPr>
          <p:nvPr/>
        </p:nvGrpSpPr>
        <p:grpSpPr>
          <a:xfrm>
            <a:off x="9011181" y="2949470"/>
            <a:ext cx="639989" cy="597269"/>
            <a:chOff x="9963150" y="3142059"/>
            <a:chExt cx="450054" cy="420013"/>
          </a:xfrm>
        </p:grpSpPr>
        <p:cxnSp>
          <p:nvCxnSpPr>
            <p:cNvPr id="362" name="Straight Connector 361"/>
            <p:cNvCxnSpPr>
              <a:cxnSpLocks/>
            </p:cNvCxnSpPr>
            <p:nvPr/>
          </p:nvCxnSpPr>
          <p:spPr>
            <a:xfrm>
              <a:off x="9963150" y="3277791"/>
              <a:ext cx="0" cy="284281"/>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3" name="Straight Connector 362"/>
            <p:cNvCxnSpPr/>
            <p:nvPr/>
          </p:nvCxnSpPr>
          <p:spPr>
            <a:xfrm>
              <a:off x="10013156" y="3215878"/>
              <a:ext cx="0" cy="3461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4" name="Straight Connector 363"/>
            <p:cNvCxnSpPr>
              <a:cxnSpLocks/>
            </p:cNvCxnSpPr>
            <p:nvPr/>
          </p:nvCxnSpPr>
          <p:spPr>
            <a:xfrm>
              <a:off x="10063162" y="3424531"/>
              <a:ext cx="0" cy="137541"/>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5" name="Straight Connector 364"/>
            <p:cNvCxnSpPr>
              <a:cxnSpLocks/>
            </p:cNvCxnSpPr>
            <p:nvPr/>
          </p:nvCxnSpPr>
          <p:spPr>
            <a:xfrm>
              <a:off x="10113168" y="3335473"/>
              <a:ext cx="0" cy="226599"/>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6" name="Straight Connector 365"/>
            <p:cNvCxnSpPr>
              <a:cxnSpLocks/>
            </p:cNvCxnSpPr>
            <p:nvPr/>
          </p:nvCxnSpPr>
          <p:spPr>
            <a:xfrm>
              <a:off x="10163174" y="3287316"/>
              <a:ext cx="0" cy="274756"/>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7" name="Straight Connector 366"/>
            <p:cNvCxnSpPr>
              <a:cxnSpLocks/>
            </p:cNvCxnSpPr>
            <p:nvPr/>
          </p:nvCxnSpPr>
          <p:spPr>
            <a:xfrm>
              <a:off x="10213180" y="3142059"/>
              <a:ext cx="0" cy="420013"/>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8" name="Straight Connector 367"/>
            <p:cNvCxnSpPr/>
            <p:nvPr/>
          </p:nvCxnSpPr>
          <p:spPr>
            <a:xfrm>
              <a:off x="10263186" y="3215878"/>
              <a:ext cx="0" cy="3461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9" name="Straight Connector 368"/>
            <p:cNvCxnSpPr>
              <a:cxnSpLocks/>
            </p:cNvCxnSpPr>
            <p:nvPr/>
          </p:nvCxnSpPr>
          <p:spPr>
            <a:xfrm>
              <a:off x="10313192" y="3314778"/>
              <a:ext cx="0" cy="2472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0" name="Straight Connector 369"/>
            <p:cNvCxnSpPr>
              <a:cxnSpLocks/>
            </p:cNvCxnSpPr>
            <p:nvPr/>
          </p:nvCxnSpPr>
          <p:spPr>
            <a:xfrm>
              <a:off x="10363198" y="3287316"/>
              <a:ext cx="0" cy="274756"/>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1" name="Straight Connector 370"/>
            <p:cNvCxnSpPr>
              <a:cxnSpLocks/>
            </p:cNvCxnSpPr>
            <p:nvPr/>
          </p:nvCxnSpPr>
          <p:spPr>
            <a:xfrm>
              <a:off x="10413204" y="3335473"/>
              <a:ext cx="0" cy="226599"/>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1006004" y="5855833"/>
            <a:ext cx="10900488" cy="644600"/>
            <a:chOff x="554183" y="5741535"/>
            <a:chExt cx="10687723" cy="632018"/>
          </a:xfrm>
        </p:grpSpPr>
        <p:sp>
          <p:nvSpPr>
            <p:cNvPr id="204" name="Right Arrow 30"/>
            <p:cNvSpPr/>
            <p:nvPr/>
          </p:nvSpPr>
          <p:spPr bwMode="auto">
            <a:xfrm flipH="1">
              <a:off x="554183" y="5741535"/>
              <a:ext cx="923367" cy="632018"/>
            </a:xfrm>
            <a:prstGeom prst="rightArrow">
              <a:avLst>
                <a:gd name="adj1" fmla="val 50000"/>
                <a:gd name="adj2" fmla="val 79844"/>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6266" rIns="0" bIns="36266" numCol="1" rtlCol="0" anchor="ctr" anchorCtr="0" compatLnSpc="1">
              <a:prstTxWarp prst="textNoShape">
                <a:avLst/>
              </a:prstTxWarp>
            </a:bodyPr>
            <a:lstStyle/>
            <a:p>
              <a:pPr marL="0" marR="0" lvl="0" indent="0" algn="ctr" defTabSz="725044" rtl="0" eaLnBrk="1" fontAlgn="base" latinLnBrk="0" hangingPunct="1">
                <a:lnSpc>
                  <a:spcPct val="100000"/>
                </a:lnSpc>
                <a:spcBef>
                  <a:spcPct val="0"/>
                </a:spcBef>
                <a:spcAft>
                  <a:spcPct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sp>
          <p:nvSpPr>
            <p:cNvPr id="77" name="Text Placeholder 5"/>
            <p:cNvSpPr txBox="1">
              <a:spLocks/>
            </p:cNvSpPr>
            <p:nvPr/>
          </p:nvSpPr>
          <p:spPr>
            <a:xfrm>
              <a:off x="1553081" y="5792263"/>
              <a:ext cx="9688825" cy="530563"/>
            </a:xfrm>
            <a:prstGeom prst="rect">
              <a:avLst/>
            </a:prstGeom>
          </p:spPr>
          <p:txBody>
            <a:bodyPr/>
            <a:lst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ct val="20000"/>
                </a:spcBef>
                <a:spcAft>
                  <a:spcPts val="0"/>
                </a:spcAft>
                <a:buClrTx/>
                <a:buSzPct val="90000"/>
                <a:buFont typeface="Arial" pitchFamily="34" charset="0"/>
                <a:buNone/>
                <a:tabLst/>
                <a:defRPr/>
              </a:pPr>
              <a:r>
                <a:rPr kumimoji="0" lang="en-US" sz="2805" b="0" i="0" u="none" strike="noStrike" kern="1200" cap="none" spc="80" normalizeH="0" baseline="0" noProof="0" dirty="0">
                  <a:ln>
                    <a:noFill/>
                  </a:ln>
                  <a:solidFill>
                    <a:srgbClr val="FFFFFF"/>
                  </a:solidFill>
                  <a:effectLst/>
                  <a:uLnTx/>
                  <a:uFillTx/>
                  <a:latin typeface="Segoe UI Light"/>
                  <a:ea typeface="+mn-ea"/>
                  <a:cs typeface="+mn-cs"/>
                </a:rPr>
                <a:t>Continuous integration</a:t>
              </a:r>
              <a:r>
                <a:rPr kumimoji="0" lang="en-US" sz="2805" b="0" i="0" u="none" strike="noStrike" kern="1200" cap="none" spc="40" normalizeH="0" baseline="0" noProof="0" dirty="0">
                  <a:ln>
                    <a:noFill/>
                  </a:ln>
                  <a:solidFill>
                    <a:srgbClr val="FFFFFF"/>
                  </a:solidFill>
                  <a:effectLst/>
                  <a:uLnTx/>
                  <a:uFillTx/>
                  <a:latin typeface="Segoe UI Light"/>
                  <a:ea typeface="+mn-ea"/>
                  <a:cs typeface="+mn-cs"/>
                </a:rPr>
                <a:t> </a:t>
              </a:r>
              <a:r>
                <a:rPr kumimoji="0" lang="en-US" sz="2805" b="0" i="0" u="none" strike="noStrike" kern="1200" cap="none" spc="40" normalizeH="0" baseline="0" noProof="0" dirty="0">
                  <a:ln>
                    <a:noFill/>
                  </a:ln>
                  <a:solidFill>
                    <a:srgbClr val="FFFFFF"/>
                  </a:solidFill>
                  <a:effectLst/>
                  <a:uLnTx/>
                  <a:uFillTx/>
                  <a:latin typeface="Segoe UI Light" charset="0"/>
                  <a:ea typeface="Segoe UI Light" charset="0"/>
                  <a:cs typeface="Segoe UI Light" charset="0"/>
                </a:rPr>
                <a:t>+</a:t>
              </a:r>
              <a:r>
                <a:rPr kumimoji="0" lang="en-US" sz="2805" b="1" i="0" u="none" strike="noStrike" kern="1200" cap="none" spc="40" normalizeH="0" baseline="0" noProof="0" dirty="0">
                  <a:ln>
                    <a:noFill/>
                  </a:ln>
                  <a:solidFill>
                    <a:srgbClr val="FFFFFF"/>
                  </a:solidFill>
                  <a:effectLst/>
                  <a:uLnTx/>
                  <a:uFillTx/>
                  <a:latin typeface="Segoe UI"/>
                  <a:ea typeface="+mn-ea"/>
                  <a:cs typeface="+mn-cs"/>
                </a:rPr>
                <a:t> </a:t>
              </a:r>
              <a:r>
                <a:rPr kumimoji="0" lang="en-US" sz="2805" b="0" i="0" u="none" strike="noStrike" kern="1200" cap="none" spc="0" normalizeH="0" baseline="0" noProof="0" dirty="0">
                  <a:ln>
                    <a:noFill/>
                  </a:ln>
                  <a:solidFill>
                    <a:srgbClr val="FFFFFF"/>
                  </a:solidFill>
                  <a:effectLst/>
                  <a:uLnTx/>
                  <a:uFillTx/>
                  <a:latin typeface="Segoe UI Light"/>
                  <a:ea typeface="+mn-ea"/>
                  <a:cs typeface="+mn-cs"/>
                </a:rPr>
                <a:t>real-time experiences </a:t>
              </a:r>
              <a:r>
                <a:rPr kumimoji="0" lang="en-US" sz="2805" b="0" i="0" u="none" strike="noStrike" kern="1200" cap="none" spc="0" normalizeH="0" baseline="0" noProof="0" dirty="0">
                  <a:ln>
                    <a:noFill/>
                  </a:ln>
                  <a:solidFill>
                    <a:srgbClr val="FFFFFF"/>
                  </a:solidFill>
                  <a:effectLst/>
                  <a:uLnTx/>
                  <a:uFillTx/>
                  <a:latin typeface="Segoe UI Light" charset="0"/>
                  <a:ea typeface="Segoe UI Light" charset="0"/>
                  <a:cs typeface="Segoe UI Light" charset="0"/>
                </a:rPr>
                <a:t>=</a:t>
              </a:r>
              <a:r>
                <a:rPr kumimoji="0" lang="en-US" sz="2805" b="1" i="0" u="none" strike="noStrike" kern="1200" cap="none" spc="0" normalizeH="0" baseline="0" noProof="0" dirty="0">
                  <a:ln>
                    <a:noFill/>
                  </a:ln>
                  <a:solidFill>
                    <a:srgbClr val="FFFFFF"/>
                  </a:solidFill>
                  <a:effectLst/>
                  <a:uLnTx/>
                  <a:uFillTx/>
                  <a:latin typeface="Segoe UI"/>
                  <a:ea typeface="+mn-ea"/>
                  <a:cs typeface="+mn-cs"/>
                </a:rPr>
                <a:t> shift left</a:t>
              </a:r>
              <a:endParaRPr kumimoji="0" lang="en-US" sz="2805" b="1" i="0" u="none" strike="noStrike" kern="1200" cap="none" spc="-130" normalizeH="0" baseline="0" noProof="0" dirty="0">
                <a:ln>
                  <a:noFill/>
                </a:ln>
                <a:solidFill>
                  <a:srgbClr val="FFFFFF"/>
                </a:solidFill>
                <a:effectLst/>
                <a:uLnTx/>
                <a:uFillTx/>
                <a:latin typeface="Segoe UI"/>
                <a:ea typeface="+mn-ea"/>
                <a:cs typeface="+mn-cs"/>
              </a:endParaRPr>
            </a:p>
          </p:txBody>
        </p:sp>
      </p:grpSp>
      <p:grpSp>
        <p:nvGrpSpPr>
          <p:cNvPr id="357" name="Group 356"/>
          <p:cNvGrpSpPr/>
          <p:nvPr/>
        </p:nvGrpSpPr>
        <p:grpSpPr>
          <a:xfrm>
            <a:off x="5340313" y="2923701"/>
            <a:ext cx="943721" cy="575844"/>
            <a:chOff x="5125792" y="4135396"/>
            <a:chExt cx="925301" cy="564604"/>
          </a:xfrm>
        </p:grpSpPr>
        <p:sp>
          <p:nvSpPr>
            <p:cNvPr id="358" name="Rectangle 357"/>
            <p:cNvSpPr/>
            <p:nvPr/>
          </p:nvSpPr>
          <p:spPr>
            <a:xfrm>
              <a:off x="5125792" y="4135396"/>
              <a:ext cx="925301" cy="563231"/>
            </a:xfrm>
            <a:prstGeom prst="rect">
              <a:avLst/>
            </a:prstGeom>
            <a:noFill/>
          </p:spPr>
          <p:txBody>
            <a:bodyPr wrap="square" lIns="0" rIns="0">
              <a:spAutoFit/>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816" b="0" i="0" u="none" strike="noStrike" kern="1200" cap="none" spc="0" normalizeH="0" baseline="0" noProof="0" dirty="0">
                  <a:ln>
                    <a:noFill/>
                  </a:ln>
                  <a:solidFill>
                    <a:srgbClr val="5C2D91"/>
                  </a:solidFill>
                  <a:effectLst/>
                  <a:uLnTx/>
                  <a:uFillTx/>
                  <a:latin typeface="Segoe UI"/>
                  <a:ea typeface="+mn-ea"/>
                  <a:cs typeface="+mn-cs"/>
                </a:rPr>
                <a:t>public </a:t>
              </a:r>
              <a:r>
                <a:rPr kumimoji="0" lang="en-US" sz="1224" b="0" i="0" u="none" strike="noStrike" kern="1200" cap="none" spc="0" normalizeH="0" baseline="0" noProof="0" dirty="0" err="1">
                  <a:ln>
                    <a:noFill/>
                  </a:ln>
                  <a:solidFill>
                    <a:srgbClr val="5C2D91"/>
                  </a:solidFill>
                  <a:effectLst/>
                  <a:uLnTx/>
                  <a:uFillTx/>
                  <a:latin typeface="Segoe UI"/>
                  <a:ea typeface="+mn-ea"/>
                  <a:cs typeface="+mn-cs"/>
                </a:rPr>
                <a:t>async</a:t>
              </a:r>
              <a:r>
                <a:rPr kumimoji="0" lang="en-US" sz="816" b="0" i="0" u="none" strike="noStrike" kern="1200" cap="none" spc="0" normalizeH="0" baseline="0" noProof="0" dirty="0">
                  <a:ln>
                    <a:noFill/>
                  </a:ln>
                  <a:solidFill>
                    <a:srgbClr val="5C2D91"/>
                  </a:solidFill>
                  <a:effectLst/>
                  <a:uLnTx/>
                  <a:uFillTx/>
                  <a:latin typeface="Segoe UI"/>
                  <a:ea typeface="+mn-ea"/>
                  <a:cs typeface="+mn-cs"/>
                </a:rPr>
                <a:t> Task&lt;</a:t>
              </a:r>
              <a:r>
                <a:rPr kumimoji="0" lang="en-US" sz="816" b="0" i="0" u="none" strike="noStrike" kern="1200" cap="none" spc="0" normalizeH="0" baseline="0" noProof="0" dirty="0" err="1">
                  <a:ln>
                    <a:noFill/>
                  </a:ln>
                  <a:solidFill>
                    <a:srgbClr val="5C2D91"/>
                  </a:solidFill>
                  <a:effectLst/>
                  <a:uLnTx/>
                  <a:uFillTx/>
                  <a:latin typeface="Segoe UI"/>
                  <a:ea typeface="+mn-ea"/>
                  <a:cs typeface="+mn-cs"/>
                </a:rPr>
                <a:t>int</a:t>
              </a:r>
              <a:r>
                <a:rPr kumimoji="0" lang="en-US" sz="816" b="0" i="0" u="none" strike="noStrike" kern="1200" cap="none" spc="0" normalizeH="0" baseline="0" noProof="0" dirty="0">
                  <a:ln>
                    <a:noFill/>
                  </a:ln>
                  <a:solidFill>
                    <a:srgbClr val="5C2D91"/>
                  </a:solidFill>
                  <a:effectLst/>
                  <a:uLnTx/>
                  <a:uFillTx/>
                  <a:latin typeface="Segoe UI"/>
                  <a:ea typeface="+mn-ea"/>
                  <a:cs typeface="+mn-cs"/>
                </a:rPr>
                <a:t>&gt; </a:t>
              </a:r>
            </a:p>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816" b="0" i="0" u="none" strike="noStrike" kern="1200" cap="none" spc="0" normalizeH="0" baseline="0" noProof="0" dirty="0">
                  <a:ln>
                    <a:noFill/>
                  </a:ln>
                  <a:solidFill>
                    <a:srgbClr val="5C2D91"/>
                  </a:solidFill>
                  <a:effectLst/>
                  <a:uLnTx/>
                  <a:uFillTx/>
                  <a:latin typeface="Segoe UI"/>
                  <a:ea typeface="+mn-ea"/>
                  <a:cs typeface="+mn-cs"/>
                </a:rPr>
                <a:t>{</a:t>
              </a:r>
              <a:r>
                <a:rPr kumimoji="0" lang="en-US" sz="816" b="0" i="0" u="none" strike="noStrike" kern="1200" cap="none" spc="0" normalizeH="0" baseline="0" noProof="0" dirty="0" err="1">
                  <a:ln>
                    <a:noFill/>
                  </a:ln>
                  <a:solidFill>
                    <a:srgbClr val="5C2D91"/>
                  </a:solidFill>
                  <a:effectLst/>
                  <a:uLnTx/>
                  <a:uFillTx/>
                  <a:latin typeface="Segoe UI"/>
                  <a:ea typeface="+mn-ea"/>
                  <a:cs typeface="+mn-cs"/>
                </a:rPr>
                <a:t>int</a:t>
              </a:r>
              <a:r>
                <a:rPr kumimoji="0" lang="en-US" sz="816" b="0" i="0" u="none" strike="noStrike" kern="1200" cap="none" spc="0" normalizeH="0" baseline="0" noProof="0" dirty="0">
                  <a:ln>
                    <a:noFill/>
                  </a:ln>
                  <a:solidFill>
                    <a:srgbClr val="5C2D91"/>
                  </a:solidFill>
                  <a:effectLst/>
                  <a:uLnTx/>
                  <a:uFillTx/>
                  <a:latin typeface="Segoe UI"/>
                  <a:ea typeface="+mn-ea"/>
                  <a:cs typeface="+mn-cs"/>
                </a:rPr>
                <a:t> x </a:t>
              </a:r>
              <a:r>
                <a:rPr kumimoji="0" lang="en-US" sz="1020" b="0" i="0" u="none" strike="noStrike" kern="1200" cap="none" spc="0" normalizeH="0" baseline="0" noProof="0" dirty="0">
                  <a:ln>
                    <a:noFill/>
                  </a:ln>
                  <a:solidFill>
                    <a:srgbClr val="5C2D91"/>
                  </a:solidFill>
                  <a:effectLst/>
                  <a:uLnTx/>
                  <a:uFillTx/>
                  <a:latin typeface="Segoe UI"/>
                  <a:ea typeface="+mn-ea"/>
                  <a:cs typeface="+mn-cs"/>
                </a:rPr>
                <a:t>= await</a:t>
              </a:r>
              <a:r>
                <a:rPr kumimoji="0" lang="en-US" sz="816" b="0" i="0" u="none" strike="noStrike" kern="1200" cap="none" spc="0" normalizeH="0" baseline="0" noProof="0" dirty="0">
                  <a:ln>
                    <a:noFill/>
                  </a:ln>
                  <a:solidFill>
                    <a:srgbClr val="5C2D91"/>
                  </a:solidFill>
                  <a:effectLst/>
                  <a:uLnTx/>
                  <a:uFillTx/>
                  <a:latin typeface="Segoe UI"/>
                  <a:ea typeface="+mn-ea"/>
                  <a:cs typeface="+mn-cs"/>
                </a:rPr>
                <a:t> task;</a:t>
              </a:r>
            </a:p>
          </p:txBody>
        </p:sp>
        <p:sp>
          <p:nvSpPr>
            <p:cNvPr id="359" name="Oval 358"/>
            <p:cNvSpPr/>
            <p:nvPr/>
          </p:nvSpPr>
          <p:spPr>
            <a:xfrm>
              <a:off x="5455920" y="4135396"/>
              <a:ext cx="425397" cy="430887"/>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1304"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cxnSp>
          <p:nvCxnSpPr>
            <p:cNvPr id="360" name="Straight Connector 359"/>
            <p:cNvCxnSpPr/>
            <p:nvPr/>
          </p:nvCxnSpPr>
          <p:spPr>
            <a:xfrm>
              <a:off x="5819019" y="4503181"/>
              <a:ext cx="207756" cy="196819"/>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42189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Key Themes</a:t>
            </a:r>
          </a:p>
        </p:txBody>
      </p:sp>
      <p:sp>
        <p:nvSpPr>
          <p:cNvPr id="5" name="Rectangle 4"/>
          <p:cNvSpPr/>
          <p:nvPr/>
        </p:nvSpPr>
        <p:spPr>
          <a:xfrm>
            <a:off x="580235" y="3366117"/>
            <a:ext cx="9076721" cy="3483005"/>
          </a:xfrm>
          <a:prstGeom prst="rect">
            <a:avLst/>
          </a:prstGeom>
        </p:spPr>
        <p:txBody>
          <a:bodyPr wrap="square" lIns="149196">
            <a:spAutoFit/>
          </a:bodyPr>
          <a:lstStyle/>
          <a:p>
            <a:pPr marL="0" marR="0" lvl="0" indent="0" algn="l" defTabSz="950770" rtl="0" eaLnBrk="1" fontAlgn="auto" latinLnBrk="0" hangingPunct="1">
              <a:lnSpc>
                <a:spcPct val="150000"/>
              </a:lnSpc>
              <a:spcBef>
                <a:spcPct val="0"/>
              </a:spcBef>
              <a:spcAft>
                <a:spcPts val="0"/>
              </a:spcAft>
              <a:buClrTx/>
              <a:buSzTx/>
              <a:buFontTx/>
              <a:buNone/>
              <a:tabLst/>
              <a:defRPr/>
            </a:pPr>
            <a:r>
              <a:rPr kumimoji="0" lang="en-US" sz="3672" b="0" i="0" u="none" strike="noStrike" kern="0" cap="none" spc="-103" normalizeH="0" baseline="0" noProof="0" dirty="0">
                <a:ln w="3175">
                  <a:noFill/>
                </a:ln>
                <a:solidFill>
                  <a:srgbClr val="505050"/>
                </a:solidFill>
                <a:effectLst/>
                <a:uLnTx/>
                <a:uFillTx/>
                <a:latin typeface="Segoe UI Light"/>
                <a:ea typeface="+mn-ea"/>
                <a:cs typeface="Segoe ui light (Headings)"/>
                <a:sym typeface="Wingdings" panose="05000000000000000000" pitchFamily="2" charset="2"/>
              </a:rPr>
              <a:t>Collaboration across the Visual Studio family</a:t>
            </a:r>
          </a:p>
          <a:p>
            <a:pPr marL="0" marR="0" lvl="0" indent="0" algn="l" defTabSz="950770" rtl="0" eaLnBrk="1" fontAlgn="auto" latinLnBrk="0" hangingPunct="1">
              <a:lnSpc>
                <a:spcPct val="150000"/>
              </a:lnSpc>
              <a:spcBef>
                <a:spcPct val="0"/>
              </a:spcBef>
              <a:spcAft>
                <a:spcPts val="0"/>
              </a:spcAft>
              <a:buClrTx/>
              <a:buSzTx/>
              <a:buFontTx/>
              <a:buNone/>
              <a:tabLst/>
              <a:defRPr/>
            </a:pPr>
            <a:r>
              <a:rPr kumimoji="0" lang="en-US" sz="3672" b="0" i="0" u="none" strike="noStrike" kern="0" cap="none" spc="-103" normalizeH="0" baseline="0" noProof="0" dirty="0">
                <a:ln w="3175">
                  <a:noFill/>
                </a:ln>
                <a:solidFill>
                  <a:srgbClr val="505050"/>
                </a:solidFill>
                <a:effectLst/>
                <a:uLnTx/>
                <a:uFillTx/>
                <a:latin typeface="Segoe UI Light"/>
                <a:ea typeface="+mn-ea"/>
                <a:cs typeface="Segoe ui light (Headings)"/>
                <a:sym typeface="Wingdings" panose="05000000000000000000" pitchFamily="2" charset="2"/>
              </a:rPr>
              <a:t>Bringing containers everywhere</a:t>
            </a:r>
          </a:p>
          <a:p>
            <a:pPr marL="0" marR="0" lvl="0" indent="0" algn="l" defTabSz="950770" rtl="0" eaLnBrk="1" fontAlgn="auto" latinLnBrk="0" hangingPunct="1">
              <a:lnSpc>
                <a:spcPct val="150000"/>
              </a:lnSpc>
              <a:spcBef>
                <a:spcPct val="0"/>
              </a:spcBef>
              <a:spcAft>
                <a:spcPts val="0"/>
              </a:spcAft>
              <a:buClrTx/>
              <a:buSzTx/>
              <a:buFontTx/>
              <a:buNone/>
              <a:tabLst/>
              <a:defRPr/>
            </a:pPr>
            <a:r>
              <a:rPr kumimoji="0" lang="en-US" sz="3672" b="0" i="0" u="none" strike="noStrike" kern="0" cap="none" spc="-103" normalizeH="0" baseline="0" noProof="0" dirty="0">
                <a:ln w="3175">
                  <a:noFill/>
                </a:ln>
                <a:solidFill>
                  <a:srgbClr val="505050"/>
                </a:solidFill>
                <a:effectLst/>
                <a:uLnTx/>
                <a:uFillTx/>
                <a:latin typeface="Segoe UI Light"/>
                <a:ea typeface="+mn-ea"/>
                <a:cs typeface="Segoe ui light (Headings)"/>
                <a:sym typeface="Wingdings" panose="05000000000000000000" pitchFamily="2" charset="2"/>
              </a:rPr>
              <a:t>Applying machine learning to productivity</a:t>
            </a:r>
          </a:p>
          <a:p>
            <a:pPr marL="0" marR="0" lvl="0" indent="0" algn="l" defTabSz="950770" rtl="0" eaLnBrk="1" fontAlgn="auto" latinLnBrk="0" hangingPunct="1">
              <a:lnSpc>
                <a:spcPct val="150000"/>
              </a:lnSpc>
              <a:spcBef>
                <a:spcPct val="0"/>
              </a:spcBef>
              <a:spcAft>
                <a:spcPts val="0"/>
              </a:spcAft>
              <a:buClrTx/>
              <a:buSzTx/>
              <a:buFontTx/>
              <a:buNone/>
              <a:tabLst/>
              <a:defRPr/>
            </a:pPr>
            <a:r>
              <a:rPr kumimoji="0" lang="en-US" sz="3672" b="0" i="0" u="none" strike="noStrike" kern="0" cap="none" spc="-103" normalizeH="0" baseline="0" noProof="0" dirty="0">
                <a:ln w="3175">
                  <a:noFill/>
                </a:ln>
                <a:solidFill>
                  <a:srgbClr val="505050"/>
                </a:solidFill>
                <a:effectLst/>
                <a:uLnTx/>
                <a:uFillTx/>
                <a:latin typeface="Segoe UI Light"/>
                <a:ea typeface="+mn-ea"/>
                <a:cs typeface="Segoe ui light (Headings)"/>
                <a:sym typeface="Wingdings" panose="05000000000000000000" pitchFamily="2" charset="2"/>
              </a:rPr>
              <a:t>Development as a “team sport”</a:t>
            </a:r>
          </a:p>
        </p:txBody>
      </p:sp>
    </p:spTree>
    <p:extLst>
      <p:ext uri="{BB962C8B-B14F-4D97-AF65-F5344CB8AC3E}">
        <p14:creationId xmlns:p14="http://schemas.microsoft.com/office/powerpoint/2010/main" val="4110478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1691419" y="915282"/>
            <a:ext cx="9289770" cy="904863"/>
          </a:xfrm>
          <a:prstGeom prst="rect">
            <a:avLst/>
          </a:prstGeom>
          <a:solidFill>
            <a:schemeClr val="bg1"/>
          </a:solid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charset="0"/>
                <a:ea typeface="Segoe UI" charset="0"/>
                <a:cs typeface="Segoe UI" charset="0"/>
              </a:rPr>
              <a:t>New Code Analyzers</a:t>
            </a:r>
          </a:p>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t>Built-in feedback on ways to improve your code</a:t>
            </a:r>
          </a:p>
        </p:txBody>
      </p:sp>
      <p:sp>
        <p:nvSpPr>
          <p:cNvPr id="43" name="TextBox 42"/>
          <p:cNvSpPr txBox="1"/>
          <p:nvPr/>
        </p:nvSpPr>
        <p:spPr>
          <a:xfrm>
            <a:off x="1691419" y="915282"/>
            <a:ext cx="9289770" cy="904863"/>
          </a:xfrm>
          <a:prstGeom prst="rect">
            <a:avLst/>
          </a:prstGeom>
          <a:solidFill>
            <a:schemeClr val="bg1"/>
          </a:solid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charset="0"/>
                <a:ea typeface="Segoe UI" charset="0"/>
                <a:cs typeface="Segoe UI" charset="0"/>
              </a:rPr>
              <a:t>Live Unit Testing</a:t>
            </a:r>
          </a:p>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t>Get immediate feedback on whether code changes break unit tests</a:t>
            </a:r>
          </a:p>
        </p:txBody>
      </p:sp>
      <p:sp>
        <p:nvSpPr>
          <p:cNvPr id="44" name="TextBox 43"/>
          <p:cNvSpPr txBox="1"/>
          <p:nvPr/>
        </p:nvSpPr>
        <p:spPr>
          <a:xfrm>
            <a:off x="1691419" y="915282"/>
            <a:ext cx="9289770" cy="904863"/>
          </a:xfrm>
          <a:prstGeom prst="rect">
            <a:avLst/>
          </a:prstGeom>
          <a:solidFill>
            <a:schemeClr val="bg1"/>
          </a:solid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charset="0"/>
                <a:ea typeface="Segoe UI" charset="0"/>
                <a:cs typeface="Segoe UI" charset="0"/>
              </a:rPr>
              <a:t>IntelliSense Filtering</a:t>
            </a:r>
          </a:p>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t>Filter IntelliSense by events, methods, classes, interfaces, properties</a:t>
            </a:r>
          </a:p>
        </p:txBody>
      </p:sp>
      <p:sp>
        <p:nvSpPr>
          <p:cNvPr id="45" name="TextBox 44"/>
          <p:cNvSpPr txBox="1"/>
          <p:nvPr/>
        </p:nvSpPr>
        <p:spPr>
          <a:xfrm>
            <a:off x="1900969" y="915282"/>
            <a:ext cx="8870670" cy="904863"/>
          </a:xfrm>
          <a:prstGeom prst="rect">
            <a:avLst/>
          </a:prstGeom>
          <a:solidFill>
            <a:schemeClr val="bg1"/>
          </a:solid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charset="0"/>
                <a:ea typeface="Segoe UI" charset="0"/>
                <a:cs typeface="Segoe UI" charset="0"/>
              </a:rPr>
              <a:t>Go To Navigation</a:t>
            </a:r>
          </a:p>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t>Search through your code by class, type, keyword, line number</a:t>
            </a:r>
          </a:p>
        </p:txBody>
      </p:sp>
      <p:sp>
        <p:nvSpPr>
          <p:cNvPr id="46" name="TextBox 45"/>
          <p:cNvSpPr txBox="1"/>
          <p:nvPr/>
        </p:nvSpPr>
        <p:spPr>
          <a:xfrm>
            <a:off x="2088984" y="915282"/>
            <a:ext cx="8494640" cy="904863"/>
          </a:xfrm>
          <a:prstGeom prst="rect">
            <a:avLst/>
          </a:prstGeom>
          <a:solidFill>
            <a:schemeClr val="bg1"/>
          </a:solid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charset="0"/>
                <a:ea typeface="Segoe UI" charset="0"/>
                <a:cs typeface="Segoe UI" charset="0"/>
              </a:rPr>
              <a:t>Open Folder</a:t>
            </a:r>
          </a:p>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t>Work with any source codebase, even without a project file</a:t>
            </a:r>
          </a:p>
        </p:txBody>
      </p:sp>
      <p:sp>
        <p:nvSpPr>
          <p:cNvPr id="47" name="TextBox 46"/>
          <p:cNvSpPr txBox="1"/>
          <p:nvPr/>
        </p:nvSpPr>
        <p:spPr>
          <a:xfrm>
            <a:off x="2100994" y="915282"/>
            <a:ext cx="8470620" cy="904863"/>
          </a:xfrm>
          <a:prstGeom prst="rect">
            <a:avLst/>
          </a:prstGeom>
          <a:solidFill>
            <a:schemeClr val="bg1"/>
          </a:solid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charset="0"/>
                <a:ea typeface="Segoe UI" charset="0"/>
                <a:cs typeface="Segoe UI" charset="0"/>
              </a:rPr>
              <a:t>Start Page</a:t>
            </a:r>
          </a:p>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t>Fast access to your projects, repos and templates</a:t>
            </a:r>
          </a:p>
        </p:txBody>
      </p:sp>
      <p:sp>
        <p:nvSpPr>
          <p:cNvPr id="30" name="TextBox 29"/>
          <p:cNvSpPr txBox="1"/>
          <p:nvPr/>
        </p:nvSpPr>
        <p:spPr>
          <a:xfrm>
            <a:off x="1691419" y="915282"/>
            <a:ext cx="9289770" cy="904863"/>
          </a:xfrm>
          <a:prstGeom prst="rect">
            <a:avLst/>
          </a:prstGeom>
          <a:solidFill>
            <a:schemeClr val="bg1"/>
          </a:solid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charset="0"/>
                <a:ea typeface="Segoe UI" charset="0"/>
                <a:cs typeface="Segoe UI" charset="0"/>
              </a:rPr>
              <a:t>New Code Analyzers</a:t>
            </a:r>
          </a:p>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t>Built-in feedback on ways to improve your code</a:t>
            </a:r>
          </a:p>
        </p:txBody>
      </p:sp>
      <p:pic>
        <p:nvPicPr>
          <p:cNvPr id="10" name="New Code Analyzers" descr="A picture containing screenshot&#10;&#10;Description generated with very high confidence">
            <a:extLst>
              <a:ext uri="{FF2B5EF4-FFF2-40B4-BE49-F238E27FC236}">
                <a16:creationId xmlns:a16="http://schemas.microsoft.com/office/drawing/2014/main" id="{54DF7838-5E7F-4C52-B33D-FF4B26A5BFD9}"/>
              </a:ext>
            </a:extLst>
          </p:cNvPr>
          <p:cNvPicPr>
            <a:picLocks noChangeAspect="1"/>
          </p:cNvPicPr>
          <p:nvPr/>
        </p:nvPicPr>
        <p:blipFill>
          <a:blip r:embed="rId3"/>
          <a:stretch>
            <a:fillRect/>
          </a:stretch>
        </p:blipFill>
        <p:spPr>
          <a:xfrm>
            <a:off x="3345340" y="2113026"/>
            <a:ext cx="5861304" cy="3666642"/>
          </a:xfrm>
          <a:prstGeom prst="rect">
            <a:avLst/>
          </a:prstGeom>
        </p:spPr>
      </p:pic>
      <p:pic>
        <p:nvPicPr>
          <p:cNvPr id="12" name="Live Unit Testing" descr="A picture containing screenshot&#10;&#10;Description generated with very high confidence">
            <a:extLst>
              <a:ext uri="{FF2B5EF4-FFF2-40B4-BE49-F238E27FC236}">
                <a16:creationId xmlns:a16="http://schemas.microsoft.com/office/drawing/2014/main" id="{9CC7B73F-9767-4F42-B372-2150885EA007}"/>
              </a:ext>
            </a:extLst>
          </p:cNvPr>
          <p:cNvPicPr>
            <a:picLocks noChangeAspect="1"/>
          </p:cNvPicPr>
          <p:nvPr/>
        </p:nvPicPr>
        <p:blipFill>
          <a:blip r:embed="rId4"/>
          <a:stretch>
            <a:fillRect/>
          </a:stretch>
        </p:blipFill>
        <p:spPr>
          <a:xfrm>
            <a:off x="3345340" y="2100560"/>
            <a:ext cx="5861304" cy="3691574"/>
          </a:xfrm>
          <a:prstGeom prst="rect">
            <a:avLst/>
          </a:prstGeom>
        </p:spPr>
      </p:pic>
      <p:pic>
        <p:nvPicPr>
          <p:cNvPr id="14" name="IntelliSense Filtering" descr="A picture containing screenshot&#10;&#10;Description generated with very high confidence">
            <a:extLst>
              <a:ext uri="{FF2B5EF4-FFF2-40B4-BE49-F238E27FC236}">
                <a16:creationId xmlns:a16="http://schemas.microsoft.com/office/drawing/2014/main" id="{6CC5CB57-A3F2-4B13-9A73-61C7E60545D8}"/>
              </a:ext>
            </a:extLst>
          </p:cNvPr>
          <p:cNvPicPr>
            <a:picLocks noChangeAspect="1"/>
          </p:cNvPicPr>
          <p:nvPr/>
        </p:nvPicPr>
        <p:blipFill>
          <a:blip r:embed="rId5"/>
          <a:stretch>
            <a:fillRect/>
          </a:stretch>
        </p:blipFill>
        <p:spPr>
          <a:xfrm>
            <a:off x="3345340" y="2114958"/>
            <a:ext cx="5861304" cy="3662779"/>
          </a:xfrm>
          <a:prstGeom prst="rect">
            <a:avLst/>
          </a:prstGeom>
        </p:spPr>
      </p:pic>
      <p:pic>
        <p:nvPicPr>
          <p:cNvPr id="16" name="Go To Navigation" descr="A picture containing screenshot&#10;&#10;Description generated with very high confidence">
            <a:extLst>
              <a:ext uri="{FF2B5EF4-FFF2-40B4-BE49-F238E27FC236}">
                <a16:creationId xmlns:a16="http://schemas.microsoft.com/office/drawing/2014/main" id="{45A4849E-3758-43AB-A830-49DDB386045A}"/>
              </a:ext>
            </a:extLst>
          </p:cNvPr>
          <p:cNvPicPr>
            <a:picLocks noChangeAspect="1"/>
          </p:cNvPicPr>
          <p:nvPr/>
        </p:nvPicPr>
        <p:blipFill>
          <a:blip r:embed="rId6"/>
          <a:stretch>
            <a:fillRect/>
          </a:stretch>
        </p:blipFill>
        <p:spPr>
          <a:xfrm>
            <a:off x="3345340" y="2106165"/>
            <a:ext cx="5861304" cy="3680365"/>
          </a:xfrm>
          <a:prstGeom prst="rect">
            <a:avLst/>
          </a:prstGeom>
        </p:spPr>
      </p:pic>
      <p:pic>
        <p:nvPicPr>
          <p:cNvPr id="17" name="Open Folder" descr="A picture containing screenshot&#10;&#10;Description generated with very high confidence">
            <a:extLst>
              <a:ext uri="{FF2B5EF4-FFF2-40B4-BE49-F238E27FC236}">
                <a16:creationId xmlns:a16="http://schemas.microsoft.com/office/drawing/2014/main" id="{7F89F92A-F280-4022-BF3F-102CBA9534FA}"/>
              </a:ext>
            </a:extLst>
          </p:cNvPr>
          <p:cNvPicPr>
            <a:picLocks/>
          </p:cNvPicPr>
          <p:nvPr/>
        </p:nvPicPr>
        <p:blipFill>
          <a:blip r:embed="rId7"/>
          <a:stretch>
            <a:fillRect/>
          </a:stretch>
        </p:blipFill>
        <p:spPr>
          <a:xfrm>
            <a:off x="3345340" y="2103831"/>
            <a:ext cx="5861304" cy="3685032"/>
          </a:xfrm>
          <a:prstGeom prst="rect">
            <a:avLst/>
          </a:prstGeom>
        </p:spPr>
      </p:pic>
      <p:pic>
        <p:nvPicPr>
          <p:cNvPr id="18" name="Start Page" descr="A picture containing screenshot&#10;&#10;Description generated with very high confidence">
            <a:extLst>
              <a:ext uri="{FF2B5EF4-FFF2-40B4-BE49-F238E27FC236}">
                <a16:creationId xmlns:a16="http://schemas.microsoft.com/office/drawing/2014/main" id="{FB6C0CB1-E8B3-4D6D-B9FA-A73B65A47B3E}"/>
              </a:ext>
            </a:extLst>
          </p:cNvPr>
          <p:cNvPicPr>
            <a:picLocks noChangeAspect="1"/>
          </p:cNvPicPr>
          <p:nvPr/>
        </p:nvPicPr>
        <p:blipFill rotWithShape="1">
          <a:blip r:embed="rId8"/>
          <a:srcRect t="1" b="25144"/>
          <a:stretch/>
        </p:blipFill>
        <p:spPr>
          <a:xfrm>
            <a:off x="3345340" y="2102390"/>
            <a:ext cx="5861304" cy="3687914"/>
          </a:xfrm>
          <a:prstGeom prst="rect">
            <a:avLst/>
          </a:prstGeom>
        </p:spPr>
      </p:pic>
      <p:pic>
        <p:nvPicPr>
          <p:cNvPr id="5" name="New Code Analyzers" descr="A picture containing screenshot&#10;&#10;Description generated with very high confidence">
            <a:extLst>
              <a:ext uri="{FF2B5EF4-FFF2-40B4-BE49-F238E27FC236}">
                <a16:creationId xmlns:a16="http://schemas.microsoft.com/office/drawing/2014/main" id="{54DF7838-5E7F-4C52-B33D-FF4B26A5BFD9}"/>
              </a:ext>
            </a:extLst>
          </p:cNvPr>
          <p:cNvPicPr>
            <a:picLocks noChangeAspect="1"/>
          </p:cNvPicPr>
          <p:nvPr/>
        </p:nvPicPr>
        <p:blipFill>
          <a:blip r:embed="rId3"/>
          <a:stretch>
            <a:fillRect/>
          </a:stretch>
        </p:blipFill>
        <p:spPr>
          <a:xfrm>
            <a:off x="3345340" y="2113026"/>
            <a:ext cx="5861304" cy="3666642"/>
          </a:xfrm>
          <a:prstGeom prst="rect">
            <a:avLst/>
          </a:prstGeom>
        </p:spPr>
      </p:pic>
      <p:pic>
        <p:nvPicPr>
          <p:cNvPr id="7" name="Live Unit Testing" descr="A picture containing screenshot&#10;&#10;Description generated with very high confidence">
            <a:extLst>
              <a:ext uri="{FF2B5EF4-FFF2-40B4-BE49-F238E27FC236}">
                <a16:creationId xmlns:a16="http://schemas.microsoft.com/office/drawing/2014/main" id="{9CC7B73F-9767-4F42-B372-2150885EA007}"/>
              </a:ext>
            </a:extLst>
          </p:cNvPr>
          <p:cNvPicPr>
            <a:picLocks noChangeAspect="1"/>
          </p:cNvPicPr>
          <p:nvPr/>
        </p:nvPicPr>
        <p:blipFill>
          <a:blip r:embed="rId4"/>
          <a:stretch>
            <a:fillRect/>
          </a:stretch>
        </p:blipFill>
        <p:spPr>
          <a:xfrm>
            <a:off x="3345340" y="2100560"/>
            <a:ext cx="5861304" cy="3691574"/>
          </a:xfrm>
          <a:prstGeom prst="rect">
            <a:avLst/>
          </a:prstGeom>
        </p:spPr>
      </p:pic>
      <p:pic>
        <p:nvPicPr>
          <p:cNvPr id="9" name="IntelliSense Filtering" descr="A picture containing screenshot&#10;&#10;Description generated with very high confidence">
            <a:extLst>
              <a:ext uri="{FF2B5EF4-FFF2-40B4-BE49-F238E27FC236}">
                <a16:creationId xmlns:a16="http://schemas.microsoft.com/office/drawing/2014/main" id="{6CC5CB57-A3F2-4B13-9A73-61C7E60545D8}"/>
              </a:ext>
            </a:extLst>
          </p:cNvPr>
          <p:cNvPicPr>
            <a:picLocks noChangeAspect="1"/>
          </p:cNvPicPr>
          <p:nvPr/>
        </p:nvPicPr>
        <p:blipFill>
          <a:blip r:embed="rId5"/>
          <a:stretch>
            <a:fillRect/>
          </a:stretch>
        </p:blipFill>
        <p:spPr>
          <a:xfrm>
            <a:off x="3345340" y="2114958"/>
            <a:ext cx="5861304" cy="3662779"/>
          </a:xfrm>
          <a:prstGeom prst="rect">
            <a:avLst/>
          </a:prstGeom>
        </p:spPr>
      </p:pic>
      <p:pic>
        <p:nvPicPr>
          <p:cNvPr id="11" name="Go To Navigation" descr="A picture containing screenshot&#10;&#10;Description generated with very high confidence">
            <a:extLst>
              <a:ext uri="{FF2B5EF4-FFF2-40B4-BE49-F238E27FC236}">
                <a16:creationId xmlns:a16="http://schemas.microsoft.com/office/drawing/2014/main" id="{45A4849E-3758-43AB-A830-49DDB386045A}"/>
              </a:ext>
            </a:extLst>
          </p:cNvPr>
          <p:cNvPicPr>
            <a:picLocks noChangeAspect="1"/>
          </p:cNvPicPr>
          <p:nvPr/>
        </p:nvPicPr>
        <p:blipFill>
          <a:blip r:embed="rId6"/>
          <a:stretch>
            <a:fillRect/>
          </a:stretch>
        </p:blipFill>
        <p:spPr>
          <a:xfrm>
            <a:off x="3345340" y="2106165"/>
            <a:ext cx="5861304" cy="3680365"/>
          </a:xfrm>
          <a:prstGeom prst="rect">
            <a:avLst/>
          </a:prstGeom>
        </p:spPr>
      </p:pic>
      <p:pic>
        <p:nvPicPr>
          <p:cNvPr id="13" name="Open Folder" descr="A picture containing screenshot&#10;&#10;Description generated with very high confidence">
            <a:extLst>
              <a:ext uri="{FF2B5EF4-FFF2-40B4-BE49-F238E27FC236}">
                <a16:creationId xmlns:a16="http://schemas.microsoft.com/office/drawing/2014/main" id="{7F89F92A-F280-4022-BF3F-102CBA9534FA}"/>
              </a:ext>
            </a:extLst>
          </p:cNvPr>
          <p:cNvPicPr>
            <a:picLocks/>
          </p:cNvPicPr>
          <p:nvPr/>
        </p:nvPicPr>
        <p:blipFill>
          <a:blip r:embed="rId7"/>
          <a:stretch>
            <a:fillRect/>
          </a:stretch>
        </p:blipFill>
        <p:spPr>
          <a:xfrm>
            <a:off x="3345340" y="2103831"/>
            <a:ext cx="5861304" cy="3685032"/>
          </a:xfrm>
          <a:prstGeom prst="rect">
            <a:avLst/>
          </a:prstGeom>
        </p:spPr>
      </p:pic>
      <p:pic>
        <p:nvPicPr>
          <p:cNvPr id="15" name="Start Page" descr="A picture containing screenshot&#10;&#10;Description generated with very high confidence">
            <a:extLst>
              <a:ext uri="{FF2B5EF4-FFF2-40B4-BE49-F238E27FC236}">
                <a16:creationId xmlns:a16="http://schemas.microsoft.com/office/drawing/2014/main" id="{FB6C0CB1-E8B3-4D6D-B9FA-A73B65A47B3E}"/>
              </a:ext>
            </a:extLst>
          </p:cNvPr>
          <p:cNvPicPr>
            <a:picLocks noChangeAspect="1"/>
          </p:cNvPicPr>
          <p:nvPr/>
        </p:nvPicPr>
        <p:blipFill rotWithShape="1">
          <a:blip r:embed="rId8"/>
          <a:srcRect t="1" b="25144"/>
          <a:stretch/>
        </p:blipFill>
        <p:spPr>
          <a:xfrm>
            <a:off x="3345340" y="2102390"/>
            <a:ext cx="5861304" cy="3687914"/>
          </a:xfrm>
          <a:prstGeom prst="rect">
            <a:avLst/>
          </a:prstGeom>
        </p:spPr>
      </p:pic>
      <p:sp>
        <p:nvSpPr>
          <p:cNvPr id="38" name="TextBox 37"/>
          <p:cNvSpPr txBox="1"/>
          <p:nvPr/>
        </p:nvSpPr>
        <p:spPr>
          <a:xfrm>
            <a:off x="1691419" y="915282"/>
            <a:ext cx="9289770" cy="904863"/>
          </a:xfrm>
          <a:prstGeom prst="rect">
            <a:avLst/>
          </a:prstGeom>
          <a:solidFill>
            <a:schemeClr val="bg1"/>
          </a:solid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charset="0"/>
                <a:ea typeface="Segoe UI" charset="0"/>
                <a:cs typeface="Segoe UI" charset="0"/>
              </a:rPr>
              <a:t>Live Unit Testing</a:t>
            </a:r>
          </a:p>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t>Get immediate feedback on whether code changes break unit tests</a:t>
            </a:r>
          </a:p>
        </p:txBody>
      </p:sp>
      <p:sp>
        <p:nvSpPr>
          <p:cNvPr id="37" name="TextBox 36"/>
          <p:cNvSpPr txBox="1"/>
          <p:nvPr/>
        </p:nvSpPr>
        <p:spPr>
          <a:xfrm>
            <a:off x="1691419" y="915282"/>
            <a:ext cx="9289770" cy="904863"/>
          </a:xfrm>
          <a:prstGeom prst="rect">
            <a:avLst/>
          </a:prstGeom>
          <a:solidFill>
            <a:schemeClr val="bg1"/>
          </a:solid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charset="0"/>
                <a:ea typeface="Segoe UI" charset="0"/>
                <a:cs typeface="Segoe UI" charset="0"/>
              </a:rPr>
              <a:t>IntelliSense Filtering</a:t>
            </a:r>
          </a:p>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t>Filter IntelliSense by events, methods, classes, interfaces, properties</a:t>
            </a:r>
          </a:p>
        </p:txBody>
      </p:sp>
      <p:sp>
        <p:nvSpPr>
          <p:cNvPr id="39" name="TextBox 38"/>
          <p:cNvSpPr txBox="1"/>
          <p:nvPr/>
        </p:nvSpPr>
        <p:spPr>
          <a:xfrm>
            <a:off x="1900969" y="915282"/>
            <a:ext cx="8870670" cy="904863"/>
          </a:xfrm>
          <a:prstGeom prst="rect">
            <a:avLst/>
          </a:prstGeom>
          <a:solidFill>
            <a:schemeClr val="bg1"/>
          </a:solid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charset="0"/>
                <a:ea typeface="Segoe UI" charset="0"/>
                <a:cs typeface="Segoe UI" charset="0"/>
              </a:rPr>
              <a:t>Go To Navigation</a:t>
            </a:r>
          </a:p>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t>Search through your code by class, type, keyword, line number</a:t>
            </a:r>
          </a:p>
        </p:txBody>
      </p:sp>
      <p:sp>
        <p:nvSpPr>
          <p:cNvPr id="40" name="TextBox 39"/>
          <p:cNvSpPr txBox="1"/>
          <p:nvPr/>
        </p:nvSpPr>
        <p:spPr>
          <a:xfrm>
            <a:off x="2088984" y="915282"/>
            <a:ext cx="8494640" cy="904863"/>
          </a:xfrm>
          <a:prstGeom prst="rect">
            <a:avLst/>
          </a:prstGeom>
          <a:solidFill>
            <a:schemeClr val="bg1"/>
          </a:solid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charset="0"/>
                <a:ea typeface="Segoe UI" charset="0"/>
                <a:cs typeface="Segoe UI" charset="0"/>
              </a:rPr>
              <a:t>Open Folder</a:t>
            </a:r>
          </a:p>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t>Work with any source codebase, even without a project file</a:t>
            </a:r>
          </a:p>
        </p:txBody>
      </p:sp>
      <p:sp>
        <p:nvSpPr>
          <p:cNvPr id="41" name="TextBox 40"/>
          <p:cNvSpPr txBox="1"/>
          <p:nvPr/>
        </p:nvSpPr>
        <p:spPr>
          <a:xfrm>
            <a:off x="2100994" y="915282"/>
            <a:ext cx="8470620" cy="904863"/>
          </a:xfrm>
          <a:prstGeom prst="rect">
            <a:avLst/>
          </a:prstGeom>
          <a:solidFill>
            <a:schemeClr val="bg1"/>
          </a:solid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charset="0"/>
                <a:ea typeface="Segoe UI" charset="0"/>
                <a:cs typeface="Segoe UI" charset="0"/>
              </a:rPr>
              <a:t>Start Page</a:t>
            </a:r>
          </a:p>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t>Fast access to your projects, repos and templates</a:t>
            </a:r>
          </a:p>
        </p:txBody>
      </p:sp>
      <p:sp>
        <p:nvSpPr>
          <p:cNvPr id="2" name="Title 1">
            <a:extLst>
              <a:ext uri="{FF2B5EF4-FFF2-40B4-BE49-F238E27FC236}">
                <a16:creationId xmlns:a16="http://schemas.microsoft.com/office/drawing/2014/main" id="{C48EB435-B648-4894-A206-12985577B09D}"/>
              </a:ext>
            </a:extLst>
          </p:cNvPr>
          <p:cNvSpPr>
            <a:spLocks noGrp="1"/>
          </p:cNvSpPr>
          <p:nvPr>
            <p:ph type="title"/>
          </p:nvPr>
        </p:nvSpPr>
        <p:spPr>
          <a:xfrm>
            <a:off x="274639" y="359949"/>
            <a:ext cx="11889564" cy="917575"/>
          </a:xfrm>
        </p:spPr>
        <p:txBody>
          <a:bodyPr/>
          <a:lstStyle/>
          <a:p>
            <a:r>
              <a:rPr lang="en-US" dirty="0"/>
              <a:t>Productivity</a:t>
            </a:r>
          </a:p>
        </p:txBody>
      </p:sp>
      <p:pic>
        <p:nvPicPr>
          <p:cNvPr id="6" name="Picture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34520" y="1709364"/>
            <a:ext cx="9384000" cy="5860516"/>
          </a:xfrm>
          <a:prstGeom prst="rect">
            <a:avLst/>
          </a:prstGeom>
        </p:spPr>
      </p:pic>
      <p:pic>
        <p:nvPicPr>
          <p:cNvPr id="28" name="Graphic 27">
            <a:extLst>
              <a:ext uri="{FF2B5EF4-FFF2-40B4-BE49-F238E27FC236}">
                <a16:creationId xmlns:a16="http://schemas.microsoft.com/office/drawing/2014/main" id="{32D2D253-8C93-4E07-B8B4-5F9CFF61FA8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470210" y="5276335"/>
            <a:ext cx="2154720" cy="1467043"/>
          </a:xfrm>
          <a:prstGeom prst="rect">
            <a:avLst/>
          </a:prstGeom>
        </p:spPr>
      </p:pic>
    </p:spTree>
    <p:extLst>
      <p:ext uri="{BB962C8B-B14F-4D97-AF65-F5344CB8AC3E}">
        <p14:creationId xmlns:p14="http://schemas.microsoft.com/office/powerpoint/2010/main" val="5478490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200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par>
                                <p:cTn id="8" presetID="10" presetClass="exit" presetSubtype="0" fill="hold" grpId="0" nodeType="withEffect">
                                  <p:stCondLst>
                                    <p:cond delay="2000"/>
                                  </p:stCondLst>
                                  <p:childTnLst>
                                    <p:animEffect transition="out" filter="fade">
                                      <p:cBhvr>
                                        <p:cTn id="9" dur="500"/>
                                        <p:tgtEl>
                                          <p:spTgt spid="41"/>
                                        </p:tgtEl>
                                      </p:cBhvr>
                                    </p:animEffect>
                                    <p:set>
                                      <p:cBhvr>
                                        <p:cTn id="10" dur="1" fill="hold">
                                          <p:stCondLst>
                                            <p:cond delay="499"/>
                                          </p:stCondLst>
                                        </p:cTn>
                                        <p:tgtEl>
                                          <p:spTgt spid="41"/>
                                        </p:tgtEl>
                                        <p:attrNameLst>
                                          <p:attrName>style.visibility</p:attrName>
                                        </p:attrNameLst>
                                      </p:cBhvr>
                                      <p:to>
                                        <p:strVal val="hidden"/>
                                      </p:to>
                                    </p:set>
                                  </p:childTnLst>
                                </p:cTn>
                              </p:par>
                            </p:childTnLst>
                          </p:cTn>
                        </p:par>
                        <p:par>
                          <p:cTn id="11" fill="hold">
                            <p:stCondLst>
                              <p:cond delay="2500"/>
                            </p:stCondLst>
                            <p:childTnLst>
                              <p:par>
                                <p:cTn id="12" presetID="10" presetClass="exit" presetSubtype="0" fill="hold" nodeType="afterEffect">
                                  <p:stCondLst>
                                    <p:cond delay="2000"/>
                                  </p:stCondLst>
                                  <p:childTnLst>
                                    <p:animEffect transition="out" filter="fade">
                                      <p:cBhvr>
                                        <p:cTn id="13" dur="500"/>
                                        <p:tgtEl>
                                          <p:spTgt spid="13"/>
                                        </p:tgtEl>
                                      </p:cBhvr>
                                    </p:animEffect>
                                    <p:set>
                                      <p:cBhvr>
                                        <p:cTn id="14" dur="1" fill="hold">
                                          <p:stCondLst>
                                            <p:cond delay="499"/>
                                          </p:stCondLst>
                                        </p:cTn>
                                        <p:tgtEl>
                                          <p:spTgt spid="13"/>
                                        </p:tgtEl>
                                        <p:attrNameLst>
                                          <p:attrName>style.visibility</p:attrName>
                                        </p:attrNameLst>
                                      </p:cBhvr>
                                      <p:to>
                                        <p:strVal val="hidden"/>
                                      </p:to>
                                    </p:set>
                                  </p:childTnLst>
                                </p:cTn>
                              </p:par>
                              <p:par>
                                <p:cTn id="15" presetID="10" presetClass="exit" presetSubtype="0" fill="hold" grpId="0" nodeType="withEffect">
                                  <p:stCondLst>
                                    <p:cond delay="2000"/>
                                  </p:stCondLst>
                                  <p:childTnLst>
                                    <p:animEffect transition="out" filter="fade">
                                      <p:cBhvr>
                                        <p:cTn id="16" dur="500"/>
                                        <p:tgtEl>
                                          <p:spTgt spid="40"/>
                                        </p:tgtEl>
                                      </p:cBhvr>
                                    </p:animEffect>
                                    <p:set>
                                      <p:cBhvr>
                                        <p:cTn id="17" dur="1" fill="hold">
                                          <p:stCondLst>
                                            <p:cond delay="499"/>
                                          </p:stCondLst>
                                        </p:cTn>
                                        <p:tgtEl>
                                          <p:spTgt spid="40"/>
                                        </p:tgtEl>
                                        <p:attrNameLst>
                                          <p:attrName>style.visibility</p:attrName>
                                        </p:attrNameLst>
                                      </p:cBhvr>
                                      <p:to>
                                        <p:strVal val="hidden"/>
                                      </p:to>
                                    </p:set>
                                  </p:childTnLst>
                                </p:cTn>
                              </p:par>
                            </p:childTnLst>
                          </p:cTn>
                        </p:par>
                        <p:par>
                          <p:cTn id="18" fill="hold">
                            <p:stCondLst>
                              <p:cond delay="5000"/>
                            </p:stCondLst>
                            <p:childTnLst>
                              <p:par>
                                <p:cTn id="19" presetID="10" presetClass="exit" presetSubtype="0" fill="hold" nodeType="afterEffect">
                                  <p:stCondLst>
                                    <p:cond delay="2000"/>
                                  </p:stCondLst>
                                  <p:childTnLst>
                                    <p:animEffect transition="out" filter="fade">
                                      <p:cBhvr>
                                        <p:cTn id="20" dur="500"/>
                                        <p:tgtEl>
                                          <p:spTgt spid="11"/>
                                        </p:tgtEl>
                                      </p:cBhvr>
                                    </p:animEffect>
                                    <p:set>
                                      <p:cBhvr>
                                        <p:cTn id="21" dur="1" fill="hold">
                                          <p:stCondLst>
                                            <p:cond delay="499"/>
                                          </p:stCondLst>
                                        </p:cTn>
                                        <p:tgtEl>
                                          <p:spTgt spid="11"/>
                                        </p:tgtEl>
                                        <p:attrNameLst>
                                          <p:attrName>style.visibility</p:attrName>
                                        </p:attrNameLst>
                                      </p:cBhvr>
                                      <p:to>
                                        <p:strVal val="hidden"/>
                                      </p:to>
                                    </p:set>
                                  </p:childTnLst>
                                </p:cTn>
                              </p:par>
                              <p:par>
                                <p:cTn id="22" presetID="10" presetClass="exit" presetSubtype="0" fill="hold" grpId="0" nodeType="withEffect">
                                  <p:stCondLst>
                                    <p:cond delay="2000"/>
                                  </p:stCondLst>
                                  <p:childTnLst>
                                    <p:animEffect transition="out" filter="fade">
                                      <p:cBhvr>
                                        <p:cTn id="23" dur="500"/>
                                        <p:tgtEl>
                                          <p:spTgt spid="39"/>
                                        </p:tgtEl>
                                      </p:cBhvr>
                                    </p:animEffect>
                                    <p:set>
                                      <p:cBhvr>
                                        <p:cTn id="24" dur="1" fill="hold">
                                          <p:stCondLst>
                                            <p:cond delay="499"/>
                                          </p:stCondLst>
                                        </p:cTn>
                                        <p:tgtEl>
                                          <p:spTgt spid="39"/>
                                        </p:tgtEl>
                                        <p:attrNameLst>
                                          <p:attrName>style.visibility</p:attrName>
                                        </p:attrNameLst>
                                      </p:cBhvr>
                                      <p:to>
                                        <p:strVal val="hidden"/>
                                      </p:to>
                                    </p:set>
                                  </p:childTnLst>
                                </p:cTn>
                              </p:par>
                            </p:childTnLst>
                          </p:cTn>
                        </p:par>
                        <p:par>
                          <p:cTn id="25" fill="hold">
                            <p:stCondLst>
                              <p:cond delay="7500"/>
                            </p:stCondLst>
                            <p:childTnLst>
                              <p:par>
                                <p:cTn id="26" presetID="10" presetClass="exit" presetSubtype="0" fill="hold" nodeType="afterEffect">
                                  <p:stCondLst>
                                    <p:cond delay="2000"/>
                                  </p:stCondLst>
                                  <p:childTnLst>
                                    <p:animEffect transition="out" filter="fade">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par>
                                <p:cTn id="29" presetID="10" presetClass="exit" presetSubtype="0" fill="hold" grpId="0" nodeType="withEffect">
                                  <p:stCondLst>
                                    <p:cond delay="2000"/>
                                  </p:stCondLst>
                                  <p:childTnLst>
                                    <p:animEffect transition="out" filter="fade">
                                      <p:cBhvr>
                                        <p:cTn id="30" dur="500"/>
                                        <p:tgtEl>
                                          <p:spTgt spid="37"/>
                                        </p:tgtEl>
                                      </p:cBhvr>
                                    </p:animEffect>
                                    <p:set>
                                      <p:cBhvr>
                                        <p:cTn id="31" dur="1" fill="hold">
                                          <p:stCondLst>
                                            <p:cond delay="499"/>
                                          </p:stCondLst>
                                        </p:cTn>
                                        <p:tgtEl>
                                          <p:spTgt spid="37"/>
                                        </p:tgtEl>
                                        <p:attrNameLst>
                                          <p:attrName>style.visibility</p:attrName>
                                        </p:attrNameLst>
                                      </p:cBhvr>
                                      <p:to>
                                        <p:strVal val="hidden"/>
                                      </p:to>
                                    </p:set>
                                  </p:childTnLst>
                                </p:cTn>
                              </p:par>
                            </p:childTnLst>
                          </p:cTn>
                        </p:par>
                        <p:par>
                          <p:cTn id="32" fill="hold">
                            <p:stCondLst>
                              <p:cond delay="10000"/>
                            </p:stCondLst>
                            <p:childTnLst>
                              <p:par>
                                <p:cTn id="33" presetID="10" presetClass="exit" presetSubtype="0" fill="hold" nodeType="afterEffect">
                                  <p:stCondLst>
                                    <p:cond delay="200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0" nodeType="withEffect">
                                  <p:stCondLst>
                                    <p:cond delay="2000"/>
                                  </p:stCondLst>
                                  <p:childTnLst>
                                    <p:animEffect transition="out" filter="fade">
                                      <p:cBhvr>
                                        <p:cTn id="37" dur="500"/>
                                        <p:tgtEl>
                                          <p:spTgt spid="38"/>
                                        </p:tgtEl>
                                      </p:cBhvr>
                                    </p:animEffect>
                                    <p:set>
                                      <p:cBhvr>
                                        <p:cTn id="38" dur="1" fill="hold">
                                          <p:stCondLst>
                                            <p:cond delay="499"/>
                                          </p:stCondLst>
                                        </p:cTn>
                                        <p:tgtEl>
                                          <p:spTgt spid="38"/>
                                        </p:tgtEl>
                                        <p:attrNameLst>
                                          <p:attrName>style.visibility</p:attrName>
                                        </p:attrNameLst>
                                      </p:cBhvr>
                                      <p:to>
                                        <p:strVal val="hidden"/>
                                      </p:to>
                                    </p:set>
                                  </p:childTnLst>
                                </p:cTn>
                              </p:par>
                            </p:childTnLst>
                          </p:cTn>
                        </p:par>
                        <p:par>
                          <p:cTn id="39" fill="hold">
                            <p:stCondLst>
                              <p:cond delay="12500"/>
                            </p:stCondLst>
                            <p:childTnLst>
                              <p:par>
                                <p:cTn id="40" presetID="10" presetClass="exit" presetSubtype="0" fill="hold" nodeType="afterEffect">
                                  <p:stCondLst>
                                    <p:cond delay="2000"/>
                                  </p:stCondLst>
                                  <p:childTnLst>
                                    <p:animEffect transition="out" filter="fade">
                                      <p:cBhvr>
                                        <p:cTn id="41" dur="500"/>
                                        <p:tgtEl>
                                          <p:spTgt spid="5"/>
                                        </p:tgtEl>
                                      </p:cBhvr>
                                    </p:animEffect>
                                    <p:set>
                                      <p:cBhvr>
                                        <p:cTn id="42" dur="1" fill="hold">
                                          <p:stCondLst>
                                            <p:cond delay="499"/>
                                          </p:stCondLst>
                                        </p:cTn>
                                        <p:tgtEl>
                                          <p:spTgt spid="5"/>
                                        </p:tgtEl>
                                        <p:attrNameLst>
                                          <p:attrName>style.visibility</p:attrName>
                                        </p:attrNameLst>
                                      </p:cBhvr>
                                      <p:to>
                                        <p:strVal val="hidden"/>
                                      </p:to>
                                    </p:set>
                                  </p:childTnLst>
                                </p:cTn>
                              </p:par>
                              <p:par>
                                <p:cTn id="43" presetID="10" presetClass="exit" presetSubtype="0" fill="hold" grpId="0" nodeType="withEffect">
                                  <p:stCondLst>
                                    <p:cond delay="2000"/>
                                  </p:stCondLst>
                                  <p:childTnLst>
                                    <p:animEffect transition="out" filter="fade">
                                      <p:cBhvr>
                                        <p:cTn id="44" dur="500"/>
                                        <p:tgtEl>
                                          <p:spTgt spid="30"/>
                                        </p:tgtEl>
                                      </p:cBhvr>
                                    </p:animEffect>
                                    <p:set>
                                      <p:cBhvr>
                                        <p:cTn id="45" dur="1" fill="hold">
                                          <p:stCondLst>
                                            <p:cond delay="499"/>
                                          </p:stCondLst>
                                        </p:cTn>
                                        <p:tgtEl>
                                          <p:spTgt spid="30"/>
                                        </p:tgtEl>
                                        <p:attrNameLst>
                                          <p:attrName>style.visibility</p:attrName>
                                        </p:attrNameLst>
                                      </p:cBhvr>
                                      <p:to>
                                        <p:strVal val="hidden"/>
                                      </p:to>
                                    </p:set>
                                  </p:childTnLst>
                                </p:cTn>
                              </p:par>
                            </p:childTnLst>
                          </p:cTn>
                        </p:par>
                        <p:par>
                          <p:cTn id="46" fill="hold">
                            <p:stCondLst>
                              <p:cond delay="15000"/>
                            </p:stCondLst>
                            <p:childTnLst>
                              <p:par>
                                <p:cTn id="47" presetID="10" presetClass="exit" presetSubtype="0" fill="hold" nodeType="afterEffect">
                                  <p:stCondLst>
                                    <p:cond delay="2000"/>
                                  </p:stCondLst>
                                  <p:childTnLst>
                                    <p:animEffect transition="out" filter="fade">
                                      <p:cBhvr>
                                        <p:cTn id="48" dur="500"/>
                                        <p:tgtEl>
                                          <p:spTgt spid="18"/>
                                        </p:tgtEl>
                                      </p:cBhvr>
                                    </p:animEffect>
                                    <p:set>
                                      <p:cBhvr>
                                        <p:cTn id="49" dur="1" fill="hold">
                                          <p:stCondLst>
                                            <p:cond delay="499"/>
                                          </p:stCondLst>
                                        </p:cTn>
                                        <p:tgtEl>
                                          <p:spTgt spid="18"/>
                                        </p:tgtEl>
                                        <p:attrNameLst>
                                          <p:attrName>style.visibility</p:attrName>
                                        </p:attrNameLst>
                                      </p:cBhvr>
                                      <p:to>
                                        <p:strVal val="hidden"/>
                                      </p:to>
                                    </p:set>
                                  </p:childTnLst>
                                </p:cTn>
                              </p:par>
                              <p:par>
                                <p:cTn id="50" presetID="10" presetClass="exit" presetSubtype="0" fill="hold" grpId="0" nodeType="withEffect">
                                  <p:stCondLst>
                                    <p:cond delay="2000"/>
                                  </p:stCondLst>
                                  <p:childTnLst>
                                    <p:animEffect transition="out" filter="fade">
                                      <p:cBhvr>
                                        <p:cTn id="51" dur="500"/>
                                        <p:tgtEl>
                                          <p:spTgt spid="47"/>
                                        </p:tgtEl>
                                      </p:cBhvr>
                                    </p:animEffect>
                                    <p:set>
                                      <p:cBhvr>
                                        <p:cTn id="52" dur="1" fill="hold">
                                          <p:stCondLst>
                                            <p:cond delay="499"/>
                                          </p:stCondLst>
                                        </p:cTn>
                                        <p:tgtEl>
                                          <p:spTgt spid="47"/>
                                        </p:tgtEl>
                                        <p:attrNameLst>
                                          <p:attrName>style.visibility</p:attrName>
                                        </p:attrNameLst>
                                      </p:cBhvr>
                                      <p:to>
                                        <p:strVal val="hidden"/>
                                      </p:to>
                                    </p:set>
                                  </p:childTnLst>
                                </p:cTn>
                              </p:par>
                            </p:childTnLst>
                          </p:cTn>
                        </p:par>
                        <p:par>
                          <p:cTn id="53" fill="hold">
                            <p:stCondLst>
                              <p:cond delay="17500"/>
                            </p:stCondLst>
                            <p:childTnLst>
                              <p:par>
                                <p:cTn id="54" presetID="10" presetClass="exit" presetSubtype="0" fill="hold" nodeType="afterEffect">
                                  <p:stCondLst>
                                    <p:cond delay="2000"/>
                                  </p:stCondLst>
                                  <p:childTnLst>
                                    <p:animEffect transition="out" filter="fade">
                                      <p:cBhvr>
                                        <p:cTn id="55" dur="500"/>
                                        <p:tgtEl>
                                          <p:spTgt spid="17"/>
                                        </p:tgtEl>
                                      </p:cBhvr>
                                    </p:animEffect>
                                    <p:set>
                                      <p:cBhvr>
                                        <p:cTn id="56" dur="1" fill="hold">
                                          <p:stCondLst>
                                            <p:cond delay="499"/>
                                          </p:stCondLst>
                                        </p:cTn>
                                        <p:tgtEl>
                                          <p:spTgt spid="17"/>
                                        </p:tgtEl>
                                        <p:attrNameLst>
                                          <p:attrName>style.visibility</p:attrName>
                                        </p:attrNameLst>
                                      </p:cBhvr>
                                      <p:to>
                                        <p:strVal val="hidden"/>
                                      </p:to>
                                    </p:set>
                                  </p:childTnLst>
                                </p:cTn>
                              </p:par>
                              <p:par>
                                <p:cTn id="57" presetID="10" presetClass="exit" presetSubtype="0" fill="hold" grpId="0" nodeType="withEffect">
                                  <p:stCondLst>
                                    <p:cond delay="2000"/>
                                  </p:stCondLst>
                                  <p:childTnLst>
                                    <p:animEffect transition="out" filter="fade">
                                      <p:cBhvr>
                                        <p:cTn id="58" dur="500"/>
                                        <p:tgtEl>
                                          <p:spTgt spid="46"/>
                                        </p:tgtEl>
                                      </p:cBhvr>
                                    </p:animEffect>
                                    <p:set>
                                      <p:cBhvr>
                                        <p:cTn id="59" dur="1" fill="hold">
                                          <p:stCondLst>
                                            <p:cond delay="499"/>
                                          </p:stCondLst>
                                        </p:cTn>
                                        <p:tgtEl>
                                          <p:spTgt spid="46"/>
                                        </p:tgtEl>
                                        <p:attrNameLst>
                                          <p:attrName>style.visibility</p:attrName>
                                        </p:attrNameLst>
                                      </p:cBhvr>
                                      <p:to>
                                        <p:strVal val="hidden"/>
                                      </p:to>
                                    </p:set>
                                  </p:childTnLst>
                                </p:cTn>
                              </p:par>
                            </p:childTnLst>
                          </p:cTn>
                        </p:par>
                        <p:par>
                          <p:cTn id="60" fill="hold">
                            <p:stCondLst>
                              <p:cond delay="20000"/>
                            </p:stCondLst>
                            <p:childTnLst>
                              <p:par>
                                <p:cTn id="61" presetID="10" presetClass="exit" presetSubtype="0" fill="hold" nodeType="afterEffect">
                                  <p:stCondLst>
                                    <p:cond delay="2000"/>
                                  </p:stCondLst>
                                  <p:childTnLst>
                                    <p:animEffect transition="out" filter="fade">
                                      <p:cBhvr>
                                        <p:cTn id="62" dur="500"/>
                                        <p:tgtEl>
                                          <p:spTgt spid="16"/>
                                        </p:tgtEl>
                                      </p:cBhvr>
                                    </p:animEffect>
                                    <p:set>
                                      <p:cBhvr>
                                        <p:cTn id="63" dur="1" fill="hold">
                                          <p:stCondLst>
                                            <p:cond delay="499"/>
                                          </p:stCondLst>
                                        </p:cTn>
                                        <p:tgtEl>
                                          <p:spTgt spid="16"/>
                                        </p:tgtEl>
                                        <p:attrNameLst>
                                          <p:attrName>style.visibility</p:attrName>
                                        </p:attrNameLst>
                                      </p:cBhvr>
                                      <p:to>
                                        <p:strVal val="hidden"/>
                                      </p:to>
                                    </p:set>
                                  </p:childTnLst>
                                </p:cTn>
                              </p:par>
                              <p:par>
                                <p:cTn id="64" presetID="10" presetClass="exit" presetSubtype="0" fill="hold" grpId="0" nodeType="withEffect">
                                  <p:stCondLst>
                                    <p:cond delay="2000"/>
                                  </p:stCondLst>
                                  <p:childTnLst>
                                    <p:animEffect transition="out" filter="fade">
                                      <p:cBhvr>
                                        <p:cTn id="65" dur="500"/>
                                        <p:tgtEl>
                                          <p:spTgt spid="45"/>
                                        </p:tgtEl>
                                      </p:cBhvr>
                                    </p:animEffect>
                                    <p:set>
                                      <p:cBhvr>
                                        <p:cTn id="66" dur="1" fill="hold">
                                          <p:stCondLst>
                                            <p:cond delay="499"/>
                                          </p:stCondLst>
                                        </p:cTn>
                                        <p:tgtEl>
                                          <p:spTgt spid="45"/>
                                        </p:tgtEl>
                                        <p:attrNameLst>
                                          <p:attrName>style.visibility</p:attrName>
                                        </p:attrNameLst>
                                      </p:cBhvr>
                                      <p:to>
                                        <p:strVal val="hidden"/>
                                      </p:to>
                                    </p:set>
                                  </p:childTnLst>
                                </p:cTn>
                              </p:par>
                            </p:childTnLst>
                          </p:cTn>
                        </p:par>
                        <p:par>
                          <p:cTn id="67" fill="hold">
                            <p:stCondLst>
                              <p:cond delay="22500"/>
                            </p:stCondLst>
                            <p:childTnLst>
                              <p:par>
                                <p:cTn id="68" presetID="10" presetClass="exit" presetSubtype="0" fill="hold" nodeType="afterEffect">
                                  <p:stCondLst>
                                    <p:cond delay="2000"/>
                                  </p:stCondLst>
                                  <p:childTnLst>
                                    <p:animEffect transition="out" filter="fade">
                                      <p:cBhvr>
                                        <p:cTn id="69" dur="500"/>
                                        <p:tgtEl>
                                          <p:spTgt spid="14"/>
                                        </p:tgtEl>
                                      </p:cBhvr>
                                    </p:animEffect>
                                    <p:set>
                                      <p:cBhvr>
                                        <p:cTn id="70" dur="1" fill="hold">
                                          <p:stCondLst>
                                            <p:cond delay="499"/>
                                          </p:stCondLst>
                                        </p:cTn>
                                        <p:tgtEl>
                                          <p:spTgt spid="14"/>
                                        </p:tgtEl>
                                        <p:attrNameLst>
                                          <p:attrName>style.visibility</p:attrName>
                                        </p:attrNameLst>
                                      </p:cBhvr>
                                      <p:to>
                                        <p:strVal val="hidden"/>
                                      </p:to>
                                    </p:set>
                                  </p:childTnLst>
                                </p:cTn>
                              </p:par>
                              <p:par>
                                <p:cTn id="71" presetID="10" presetClass="exit" presetSubtype="0" fill="hold" grpId="0" nodeType="withEffect">
                                  <p:stCondLst>
                                    <p:cond delay="2000"/>
                                  </p:stCondLst>
                                  <p:childTnLst>
                                    <p:animEffect transition="out" filter="fade">
                                      <p:cBhvr>
                                        <p:cTn id="72" dur="500"/>
                                        <p:tgtEl>
                                          <p:spTgt spid="44"/>
                                        </p:tgtEl>
                                      </p:cBhvr>
                                    </p:animEffect>
                                    <p:set>
                                      <p:cBhvr>
                                        <p:cTn id="73" dur="1" fill="hold">
                                          <p:stCondLst>
                                            <p:cond delay="499"/>
                                          </p:stCondLst>
                                        </p:cTn>
                                        <p:tgtEl>
                                          <p:spTgt spid="44"/>
                                        </p:tgtEl>
                                        <p:attrNameLst>
                                          <p:attrName>style.visibility</p:attrName>
                                        </p:attrNameLst>
                                      </p:cBhvr>
                                      <p:to>
                                        <p:strVal val="hidden"/>
                                      </p:to>
                                    </p:set>
                                  </p:childTnLst>
                                </p:cTn>
                              </p:par>
                            </p:childTnLst>
                          </p:cTn>
                        </p:par>
                        <p:par>
                          <p:cTn id="74" fill="hold">
                            <p:stCondLst>
                              <p:cond delay="25000"/>
                            </p:stCondLst>
                            <p:childTnLst>
                              <p:par>
                                <p:cTn id="75" presetID="10" presetClass="exit" presetSubtype="0" fill="hold" nodeType="afterEffect">
                                  <p:stCondLst>
                                    <p:cond delay="2000"/>
                                  </p:stCondLst>
                                  <p:childTnLst>
                                    <p:animEffect transition="out" filter="fade">
                                      <p:cBhvr>
                                        <p:cTn id="76" dur="500"/>
                                        <p:tgtEl>
                                          <p:spTgt spid="12"/>
                                        </p:tgtEl>
                                      </p:cBhvr>
                                    </p:animEffect>
                                    <p:set>
                                      <p:cBhvr>
                                        <p:cTn id="77" dur="1" fill="hold">
                                          <p:stCondLst>
                                            <p:cond delay="499"/>
                                          </p:stCondLst>
                                        </p:cTn>
                                        <p:tgtEl>
                                          <p:spTgt spid="12"/>
                                        </p:tgtEl>
                                        <p:attrNameLst>
                                          <p:attrName>style.visibility</p:attrName>
                                        </p:attrNameLst>
                                      </p:cBhvr>
                                      <p:to>
                                        <p:strVal val="hidden"/>
                                      </p:to>
                                    </p:set>
                                  </p:childTnLst>
                                </p:cTn>
                              </p:par>
                              <p:par>
                                <p:cTn id="78" presetID="10" presetClass="exit" presetSubtype="0" fill="hold" grpId="0" nodeType="withEffect">
                                  <p:stCondLst>
                                    <p:cond delay="2000"/>
                                  </p:stCondLst>
                                  <p:childTnLst>
                                    <p:animEffect transition="out" filter="fade">
                                      <p:cBhvr>
                                        <p:cTn id="79" dur="500"/>
                                        <p:tgtEl>
                                          <p:spTgt spid="43"/>
                                        </p:tgtEl>
                                      </p:cBhvr>
                                    </p:animEffect>
                                    <p:set>
                                      <p:cBhvr>
                                        <p:cTn id="80" dur="1" fill="hold">
                                          <p:stCondLst>
                                            <p:cond delay="4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30" grpId="0" animBg="1"/>
      <p:bldP spid="38" grpId="0" animBg="1"/>
      <p:bldP spid="37" grpId="0" animBg="1"/>
      <p:bldP spid="39" grpId="0" animBg="1"/>
      <p:bldP spid="40" grpId="0" animBg="1"/>
      <p:bldP spid="4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DDB49A7-ECC4-4DF6-85E8-989E129159F5}"/>
              </a:ext>
            </a:extLst>
          </p:cNvPr>
          <p:cNvSpPr>
            <a:spLocks noGrp="1"/>
          </p:cNvSpPr>
          <p:nvPr>
            <p:ph type="title"/>
          </p:nvPr>
        </p:nvSpPr>
        <p:spPr>
          <a:xfrm>
            <a:off x="274638" y="2125677"/>
            <a:ext cx="10056812" cy="1181862"/>
          </a:xfrm>
        </p:spPr>
        <p:txBody>
          <a:bodyPr/>
          <a:lstStyle/>
          <a:p>
            <a:r>
              <a:rPr lang="en-US" dirty="0"/>
              <a:t>Demo</a:t>
            </a:r>
          </a:p>
        </p:txBody>
      </p:sp>
      <p:sp>
        <p:nvSpPr>
          <p:cNvPr id="5" name="Text Placeholder 4">
            <a:extLst>
              <a:ext uri="{FF2B5EF4-FFF2-40B4-BE49-F238E27FC236}">
                <a16:creationId xmlns:a16="http://schemas.microsoft.com/office/drawing/2014/main" id="{3F468450-01A7-466A-9600-EACB2C0E4719}"/>
              </a:ext>
            </a:extLst>
          </p:cNvPr>
          <p:cNvSpPr>
            <a:spLocks noGrp="1"/>
          </p:cNvSpPr>
          <p:nvPr>
            <p:ph type="body" sz="quarter" idx="12"/>
          </p:nvPr>
        </p:nvSpPr>
        <p:spPr>
          <a:xfrm>
            <a:off x="274638" y="3954463"/>
            <a:ext cx="10058401" cy="738664"/>
          </a:xfrm>
        </p:spPr>
        <p:txBody>
          <a:bodyPr/>
          <a:lstStyle/>
          <a:p>
            <a:r>
              <a:rPr lang="en-US" dirty="0"/>
              <a:t>Productivity</a:t>
            </a:r>
          </a:p>
        </p:txBody>
      </p:sp>
      <p:pic>
        <p:nvPicPr>
          <p:cNvPr id="11" name="Graphic 10">
            <a:extLst>
              <a:ext uri="{FF2B5EF4-FFF2-40B4-BE49-F238E27FC236}">
                <a16:creationId xmlns:a16="http://schemas.microsoft.com/office/drawing/2014/main" id="{887A52C5-7665-4746-9593-BFAD1DA5C0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80391" y="3878580"/>
            <a:ext cx="2594874" cy="2651905"/>
          </a:xfrm>
          <a:prstGeom prst="rect">
            <a:avLst/>
          </a:prstGeom>
        </p:spPr>
      </p:pic>
    </p:spTree>
    <p:extLst>
      <p:ext uri="{BB962C8B-B14F-4D97-AF65-F5344CB8AC3E}">
        <p14:creationId xmlns:p14="http://schemas.microsoft.com/office/powerpoint/2010/main" val="8340653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D05D64C-5705-470E-A45C-1D599751AFC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23"/>
          <a:stretch/>
        </p:blipFill>
        <p:spPr>
          <a:xfrm flipH="1">
            <a:off x="-1666421" y="4908735"/>
            <a:ext cx="4684259" cy="2034239"/>
          </a:xfrm>
          <a:prstGeom prst="rect">
            <a:avLst/>
          </a:prstGeom>
        </p:spPr>
      </p:pic>
      <p:sp>
        <p:nvSpPr>
          <p:cNvPr id="2" name="Title 1"/>
          <p:cNvSpPr>
            <a:spLocks noGrp="1"/>
          </p:cNvSpPr>
          <p:nvPr>
            <p:ph type="title"/>
          </p:nvPr>
        </p:nvSpPr>
        <p:spPr/>
        <p:txBody>
          <a:bodyPr/>
          <a:lstStyle/>
          <a:p>
            <a:r>
              <a:rPr lang="en-US" dirty="0"/>
              <a:t>Recap Productivity Demo</a:t>
            </a:r>
          </a:p>
        </p:txBody>
      </p:sp>
      <p:sp>
        <p:nvSpPr>
          <p:cNvPr id="3" name="Text Placeholder 2"/>
          <p:cNvSpPr>
            <a:spLocks noGrp="1"/>
          </p:cNvSpPr>
          <p:nvPr>
            <p:ph type="body" sz="quarter" idx="10"/>
          </p:nvPr>
        </p:nvSpPr>
        <p:spPr>
          <a:xfrm>
            <a:off x="274639" y="1211287"/>
            <a:ext cx="5486399" cy="3447098"/>
          </a:xfrm>
        </p:spPr>
        <p:txBody>
          <a:bodyPr/>
          <a:lstStyle/>
          <a:p>
            <a:r>
              <a:rPr lang="en-US" b="1" dirty="0">
                <a:solidFill>
                  <a:srgbClr val="FECC52"/>
                </a:solidFill>
              </a:rPr>
              <a:t>New for 2017</a:t>
            </a:r>
          </a:p>
          <a:p>
            <a:pPr marL="457200" indent="-457200">
              <a:buFontTx/>
              <a:buChar char="-"/>
            </a:pPr>
            <a:r>
              <a:rPr lang="en-US" b="1" dirty="0"/>
              <a:t>List item</a:t>
            </a:r>
          </a:p>
          <a:p>
            <a:pPr marL="457200" indent="-457200">
              <a:buFontTx/>
              <a:buChar char="-"/>
            </a:pPr>
            <a:r>
              <a:rPr lang="en-US" b="1" dirty="0"/>
              <a:t>List item</a:t>
            </a:r>
          </a:p>
          <a:p>
            <a:pPr marL="457200" indent="-457200">
              <a:buFontTx/>
              <a:buChar char="-"/>
            </a:pPr>
            <a:r>
              <a:rPr lang="en-US" b="1" dirty="0"/>
              <a:t>List Item</a:t>
            </a:r>
          </a:p>
          <a:p>
            <a:pPr marL="457200" indent="-457200">
              <a:buFontTx/>
              <a:buChar char="-"/>
            </a:pPr>
            <a:r>
              <a:rPr lang="en-US" b="1" dirty="0"/>
              <a:t>List item </a:t>
            </a:r>
          </a:p>
          <a:p>
            <a:pPr marL="457200" indent="-457200">
              <a:buFontTx/>
              <a:buChar char="-"/>
            </a:pPr>
            <a:r>
              <a:rPr lang="en-US" b="1" dirty="0"/>
              <a:t>List item </a:t>
            </a:r>
          </a:p>
        </p:txBody>
      </p:sp>
      <p:sp>
        <p:nvSpPr>
          <p:cNvPr id="4" name="Text Placeholder 3"/>
          <p:cNvSpPr>
            <a:spLocks noGrp="1"/>
          </p:cNvSpPr>
          <p:nvPr>
            <p:ph type="body" sz="quarter" idx="11"/>
          </p:nvPr>
        </p:nvSpPr>
        <p:spPr>
          <a:xfrm>
            <a:off x="6675439" y="1211287"/>
            <a:ext cx="5486399" cy="5478423"/>
          </a:xfrm>
        </p:spPr>
        <p:txBody>
          <a:bodyPr/>
          <a:lstStyle/>
          <a:p>
            <a:r>
              <a:rPr lang="en-US" b="1" dirty="0">
                <a:solidFill>
                  <a:srgbClr val="FECC52"/>
                </a:solidFill>
              </a:rPr>
              <a:t>New since 2017 RTM</a:t>
            </a:r>
          </a:p>
          <a:p>
            <a:pPr marL="457200" indent="-457200">
              <a:buFontTx/>
              <a:buChar char="-"/>
            </a:pPr>
            <a:r>
              <a:rPr lang="en-US" b="1" dirty="0">
                <a:solidFill>
                  <a:srgbClr val="22BDEF"/>
                </a:solidFill>
                <a:latin typeface="Segoe UI Semibold" panose="020B0702040204020203" pitchFamily="34" charset="0"/>
                <a:cs typeface="Segoe UI Semibold" panose="020B0702040204020203" pitchFamily="34" charset="0"/>
              </a:rPr>
              <a:t>Navigation</a:t>
            </a:r>
          </a:p>
          <a:p>
            <a:r>
              <a:rPr lang="en-US" b="1" dirty="0"/>
              <a:t>      Go to all (</a:t>
            </a:r>
            <a:r>
              <a:rPr lang="en-US" b="1" dirty="0" err="1"/>
              <a:t>Ctrl+T</a:t>
            </a:r>
            <a:r>
              <a:rPr lang="en-US" b="1" dirty="0"/>
              <a:t>)</a:t>
            </a:r>
          </a:p>
          <a:p>
            <a:r>
              <a:rPr lang="en-US" b="1" dirty="0"/>
              <a:t>      Go to definition (</a:t>
            </a:r>
            <a:r>
              <a:rPr lang="en-US" b="1" dirty="0" err="1"/>
              <a:t>Ctrl+Click</a:t>
            </a:r>
            <a:r>
              <a:rPr lang="en-US" b="1" dirty="0"/>
              <a:t>)</a:t>
            </a:r>
          </a:p>
          <a:p>
            <a:pPr marL="457200" indent="-457200">
              <a:buFontTx/>
              <a:buChar char="-"/>
            </a:pPr>
            <a:r>
              <a:rPr lang="en-US" b="1" dirty="0">
                <a:solidFill>
                  <a:srgbClr val="22BDEF"/>
                </a:solidFill>
                <a:latin typeface="Segoe UI Semibold" panose="020B0702040204020203" pitchFamily="34" charset="0"/>
                <a:cs typeface="Segoe UI Semibold" panose="020B0702040204020203" pitchFamily="34" charset="0"/>
              </a:rPr>
              <a:t>Refactoring</a:t>
            </a:r>
          </a:p>
          <a:p>
            <a:pPr marL="712788" lvl="1" indent="-457200">
              <a:buFontTx/>
              <a:buChar char="-"/>
            </a:pPr>
            <a:r>
              <a:rPr lang="en-US" b="1" dirty="0"/>
              <a:t>Move type to file </a:t>
            </a:r>
          </a:p>
          <a:p>
            <a:pPr marL="712788" lvl="1" indent="-457200">
              <a:buFontTx/>
              <a:buChar char="-"/>
            </a:pPr>
            <a:r>
              <a:rPr lang="en-US" b="1" dirty="0"/>
              <a:t>Expression bodied member</a:t>
            </a:r>
          </a:p>
          <a:p>
            <a:pPr marL="712788" lvl="1" indent="-457200">
              <a:buFontTx/>
              <a:buChar char="-"/>
            </a:pPr>
            <a:r>
              <a:rPr lang="en-US" b="1" dirty="0"/>
              <a:t>If-to-switch</a:t>
            </a:r>
          </a:p>
          <a:p>
            <a:pPr marL="712788" lvl="1" indent="-457200">
              <a:buFontTx/>
              <a:buChar char="-"/>
            </a:pPr>
            <a:r>
              <a:rPr lang="en-US" b="1" dirty="0"/>
              <a:t>Generate Constructor</a:t>
            </a:r>
          </a:p>
          <a:p>
            <a:pPr marL="457200" indent="-457200">
              <a:buFontTx/>
              <a:buChar char="-"/>
            </a:pPr>
            <a:r>
              <a:rPr lang="en-US" b="1" dirty="0"/>
              <a:t> </a:t>
            </a:r>
            <a:r>
              <a:rPr lang="en-US" b="1" dirty="0">
                <a:solidFill>
                  <a:srgbClr val="22BDEF"/>
                </a:solidFill>
                <a:latin typeface="Segoe UI Semibold" panose="020B0702040204020203" pitchFamily="34" charset="0"/>
                <a:cs typeface="Segoe UI Semibold" panose="020B0702040204020203" pitchFamily="34" charset="0"/>
              </a:rPr>
              <a:t>Live Unit Testing </a:t>
            </a:r>
          </a:p>
          <a:p>
            <a:pPr marL="712788" lvl="1" indent="-457200">
              <a:buFontTx/>
              <a:buChar char="-"/>
            </a:pPr>
            <a:r>
              <a:rPr lang="en-US" b="1" dirty="0"/>
              <a:t>For .NET Core </a:t>
            </a:r>
          </a:p>
        </p:txBody>
      </p:sp>
      <p:pic>
        <p:nvPicPr>
          <p:cNvPr id="9" name="Graphic 8">
            <a:extLst>
              <a:ext uri="{FF2B5EF4-FFF2-40B4-BE49-F238E27FC236}">
                <a16:creationId xmlns:a16="http://schemas.microsoft.com/office/drawing/2014/main" id="{CBACFAC6-1EC6-428F-9C4B-CCF02738768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17154" y="5230605"/>
            <a:ext cx="1534261" cy="1534261"/>
          </a:xfrm>
          <a:prstGeom prst="rect">
            <a:avLst/>
          </a:prstGeom>
        </p:spPr>
      </p:pic>
    </p:spTree>
    <p:extLst>
      <p:ext uri="{BB962C8B-B14F-4D97-AF65-F5344CB8AC3E}">
        <p14:creationId xmlns:p14="http://schemas.microsoft.com/office/powerpoint/2010/main" val="2480137365"/>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Tools and services for any developer, any app</a:t>
            </a:r>
            <a:endParaRPr lang="de-DE" dirty="0"/>
          </a:p>
        </p:txBody>
      </p:sp>
      <p:sp>
        <p:nvSpPr>
          <p:cNvPr id="5" name="Rectangle 4"/>
          <p:cNvSpPr>
            <a:spLocks/>
          </p:cNvSpPr>
          <p:nvPr/>
        </p:nvSpPr>
        <p:spPr bwMode="auto">
          <a:xfrm>
            <a:off x="6165624" y="2362710"/>
            <a:ext cx="2295546" cy="59999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spAutoFit/>
          </a:bodyPr>
          <a:lstStyle/>
          <a:p>
            <a:pPr marL="0" marR="0" lvl="0" indent="0" algn="ctr" defTabSz="932411" rtl="0" eaLnBrk="1" fontAlgn="base" latinLnBrk="0" hangingPunct="1">
              <a:lnSpc>
                <a:spcPct val="90000"/>
              </a:lnSpc>
              <a:spcBef>
                <a:spcPct val="0"/>
              </a:spcBef>
              <a:spcAft>
                <a:spcPct val="0"/>
              </a:spcAft>
              <a:buClrTx/>
              <a:buSzTx/>
              <a:buFontTx/>
              <a:buNone/>
              <a:tabLst/>
              <a:defRPr/>
            </a:pPr>
            <a:r>
              <a:rPr kumimoji="0" lang="en-US" sz="2800" b="0" i="0" u="none" strike="noStrike" kern="0" cap="none" spc="0" normalizeH="0" baseline="0" noProof="0" dirty="0">
                <a:ln>
                  <a:noFill/>
                </a:ln>
                <a:solidFill>
                  <a:srgbClr val="505050"/>
                </a:solidFill>
                <a:effectLst/>
                <a:uLnTx/>
                <a:uFillTx/>
                <a:latin typeface="Segoe UI Semilight" panose="020B0402040204020203" pitchFamily="34" charset="0"/>
                <a:ea typeface="Segoe UI" pitchFamily="34" charset="0"/>
                <a:cs typeface="Segoe UI Semilight" panose="020B0402040204020203" pitchFamily="34" charset="0"/>
              </a:rPr>
              <a:t>iOS</a:t>
            </a:r>
          </a:p>
        </p:txBody>
      </p:sp>
      <p:sp>
        <p:nvSpPr>
          <p:cNvPr id="10" name="Rectangle 9"/>
          <p:cNvSpPr>
            <a:spLocks/>
          </p:cNvSpPr>
          <p:nvPr/>
        </p:nvSpPr>
        <p:spPr bwMode="auto">
          <a:xfrm>
            <a:off x="1666683" y="2362710"/>
            <a:ext cx="2295546" cy="59999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spAutoFit/>
          </a:bodyPr>
          <a:lstStyle/>
          <a:p>
            <a:pPr marL="0" marR="0" lvl="0" indent="0" algn="ctr" defTabSz="932411" rtl="0" eaLnBrk="1" fontAlgn="base" latinLnBrk="0" hangingPunct="1">
              <a:lnSpc>
                <a:spcPct val="90000"/>
              </a:lnSpc>
              <a:spcBef>
                <a:spcPct val="0"/>
              </a:spcBef>
              <a:spcAft>
                <a:spcPct val="0"/>
              </a:spcAft>
              <a:buClrTx/>
              <a:buSzTx/>
              <a:buFontTx/>
              <a:buNone/>
              <a:tabLst/>
              <a:defRPr/>
            </a:pPr>
            <a:r>
              <a:rPr kumimoji="0" lang="en-US" sz="2800" b="0" i="0" u="none" strike="noStrike" kern="0" cap="none" spc="0" normalizeH="0" baseline="0" noProof="0" dirty="0">
                <a:ln>
                  <a:noFill/>
                </a:ln>
                <a:solidFill>
                  <a:srgbClr val="505050"/>
                </a:solidFill>
                <a:effectLst/>
                <a:uLnTx/>
                <a:uFillTx/>
                <a:latin typeface="Segoe UI Semilight" panose="020B0402040204020203" pitchFamily="34" charset="0"/>
                <a:ea typeface="Segoe UI" pitchFamily="34" charset="0"/>
                <a:cs typeface="Segoe UI Semilight" panose="020B0402040204020203" pitchFamily="34" charset="0"/>
              </a:rPr>
              <a:t>Windows</a:t>
            </a:r>
          </a:p>
        </p:txBody>
      </p:sp>
      <p:sp>
        <p:nvSpPr>
          <p:cNvPr id="15" name="Rectangle 14"/>
          <p:cNvSpPr>
            <a:spLocks/>
          </p:cNvSpPr>
          <p:nvPr/>
        </p:nvSpPr>
        <p:spPr bwMode="auto">
          <a:xfrm>
            <a:off x="8415096" y="2362710"/>
            <a:ext cx="2295546" cy="59999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spAutoFit/>
          </a:bodyPr>
          <a:lstStyle/>
          <a:p>
            <a:pPr marL="0" marR="0" lvl="0" indent="0" algn="ctr" defTabSz="932411" rtl="0" eaLnBrk="1" fontAlgn="base" latinLnBrk="0" hangingPunct="1">
              <a:lnSpc>
                <a:spcPct val="90000"/>
              </a:lnSpc>
              <a:spcBef>
                <a:spcPct val="0"/>
              </a:spcBef>
              <a:spcAft>
                <a:spcPct val="0"/>
              </a:spcAft>
              <a:buClrTx/>
              <a:buSzTx/>
              <a:buFontTx/>
              <a:buNone/>
              <a:tabLst/>
              <a:defRPr/>
            </a:pPr>
            <a:r>
              <a:rPr kumimoji="0" lang="en-US" sz="2800" b="0" i="0" u="none" strike="noStrike" kern="0" cap="none" spc="0" normalizeH="0" baseline="0" noProof="0" dirty="0">
                <a:ln>
                  <a:noFill/>
                </a:ln>
                <a:solidFill>
                  <a:srgbClr val="505050"/>
                </a:solidFill>
                <a:effectLst/>
                <a:uLnTx/>
                <a:uFillTx/>
                <a:latin typeface="Segoe UI Semilight" panose="020B0402040204020203" pitchFamily="34" charset="0"/>
                <a:ea typeface="Segoe UI" pitchFamily="34" charset="0"/>
                <a:cs typeface="Segoe UI Semilight" panose="020B0402040204020203" pitchFamily="34" charset="0"/>
              </a:rPr>
              <a:t>Android</a:t>
            </a:r>
          </a:p>
        </p:txBody>
      </p:sp>
      <p:sp>
        <p:nvSpPr>
          <p:cNvPr id="20" name="Rectangle 19"/>
          <p:cNvSpPr>
            <a:spLocks/>
          </p:cNvSpPr>
          <p:nvPr/>
        </p:nvSpPr>
        <p:spPr bwMode="auto">
          <a:xfrm>
            <a:off x="3916153" y="2362710"/>
            <a:ext cx="2295546" cy="59999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spAutoFit/>
          </a:bodyPr>
          <a:lstStyle/>
          <a:p>
            <a:pPr marL="0" marR="0" lvl="0" indent="0" algn="ctr" defTabSz="932411" rtl="0" eaLnBrk="1" fontAlgn="base" latinLnBrk="0" hangingPunct="1">
              <a:lnSpc>
                <a:spcPct val="90000"/>
              </a:lnSpc>
              <a:spcBef>
                <a:spcPct val="0"/>
              </a:spcBef>
              <a:spcAft>
                <a:spcPct val="0"/>
              </a:spcAft>
              <a:buClrTx/>
              <a:buSzTx/>
              <a:buFontTx/>
              <a:buNone/>
              <a:tabLst/>
              <a:defRPr/>
            </a:pPr>
            <a:r>
              <a:rPr kumimoji="0" lang="en-US" sz="2800" b="0" i="0" u="none" strike="noStrike" kern="0" cap="none" spc="0" normalizeH="0" baseline="0" noProof="0" dirty="0">
                <a:ln>
                  <a:noFill/>
                </a:ln>
                <a:solidFill>
                  <a:srgbClr val="505050"/>
                </a:solidFill>
                <a:effectLst/>
                <a:uLnTx/>
                <a:uFillTx/>
                <a:latin typeface="Segoe UI Semilight" panose="020B0402040204020203" pitchFamily="34" charset="0"/>
                <a:ea typeface="Segoe UI" pitchFamily="34" charset="0"/>
                <a:cs typeface="Segoe UI Semilight" panose="020B0402040204020203" pitchFamily="34" charset="0"/>
              </a:rPr>
              <a:t>Linux</a:t>
            </a:r>
          </a:p>
        </p:txBody>
      </p:sp>
      <p:pic>
        <p:nvPicPr>
          <p:cNvPr id="39" name="Picture 38"/>
          <p:cNvPicPr>
            <a:picLocks noChangeAspect="1"/>
          </p:cNvPicPr>
          <p:nvPr/>
        </p:nvPicPr>
        <p:blipFill>
          <a:blip r:embed="rId3"/>
          <a:stretch>
            <a:fillRect/>
          </a:stretch>
        </p:blipFill>
        <p:spPr>
          <a:xfrm>
            <a:off x="4588257" y="1310326"/>
            <a:ext cx="941135" cy="941136"/>
          </a:xfrm>
          <a:prstGeom prst="rect">
            <a:avLst/>
          </a:prstGeom>
          <a:noFill/>
          <a:ln>
            <a:noFill/>
          </a:ln>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9156" y="1360015"/>
            <a:ext cx="923834" cy="923834"/>
          </a:xfrm>
          <a:prstGeom prst="rect">
            <a:avLst/>
          </a:prstGeom>
        </p:spPr>
      </p:pic>
      <p:pic>
        <p:nvPicPr>
          <p:cNvPr id="9" name="Picture 8"/>
          <p:cNvPicPr>
            <a:picLocks noChangeAspect="1"/>
          </p:cNvPicPr>
          <p:nvPr/>
        </p:nvPicPr>
        <p:blipFill rotWithShape="1">
          <a:blip r:embed="rId5"/>
          <a:srcRect l="18266" r="17971" b="24103"/>
          <a:stretch/>
        </p:blipFill>
        <p:spPr>
          <a:xfrm>
            <a:off x="9080203" y="1361874"/>
            <a:ext cx="895249" cy="992611"/>
          </a:xfrm>
          <a:prstGeom prst="rect">
            <a:avLst/>
          </a:prstGeom>
        </p:spPr>
      </p:pic>
      <p:pic>
        <p:nvPicPr>
          <p:cNvPr id="11" name="Picture 10"/>
          <p:cNvPicPr>
            <a:picLocks noChangeAspect="1"/>
          </p:cNvPicPr>
          <p:nvPr/>
        </p:nvPicPr>
        <p:blipFill rotWithShape="1">
          <a:blip r:embed="rId6"/>
          <a:srcRect r="42667"/>
          <a:stretch/>
        </p:blipFill>
        <p:spPr>
          <a:xfrm>
            <a:off x="6827313" y="1646662"/>
            <a:ext cx="1048375" cy="585139"/>
          </a:xfrm>
          <a:prstGeom prst="rect">
            <a:avLst/>
          </a:prstGeom>
        </p:spPr>
      </p:pic>
      <p:pic>
        <p:nvPicPr>
          <p:cNvPr id="14" name="Picture 13"/>
          <p:cNvPicPr>
            <a:picLocks noChangeAspect="1"/>
          </p:cNvPicPr>
          <p:nvPr/>
        </p:nvPicPr>
        <p:blipFill rotWithShape="1">
          <a:blip r:embed="rId7"/>
          <a:srcRect t="64733"/>
          <a:stretch/>
        </p:blipFill>
        <p:spPr>
          <a:xfrm>
            <a:off x="1752733" y="3865863"/>
            <a:ext cx="1327198" cy="445855"/>
          </a:xfrm>
          <a:prstGeom prst="rect">
            <a:avLst/>
          </a:prstGeom>
        </p:spPr>
      </p:pic>
      <p:pic>
        <p:nvPicPr>
          <p:cNvPr id="16" name="Picture 15"/>
          <p:cNvPicPr>
            <a:picLocks noChangeAspect="1"/>
          </p:cNvPicPr>
          <p:nvPr/>
        </p:nvPicPr>
        <p:blipFill>
          <a:blip r:embed="rId8"/>
          <a:stretch>
            <a:fillRect/>
          </a:stretch>
        </p:blipFill>
        <p:spPr>
          <a:xfrm>
            <a:off x="3693342" y="3556109"/>
            <a:ext cx="914540" cy="914540"/>
          </a:xfrm>
          <a:prstGeom prst="rect">
            <a:avLst/>
          </a:prstGeom>
        </p:spPr>
      </p:pic>
      <p:pic>
        <p:nvPicPr>
          <p:cNvPr id="19" name="Picture 18"/>
          <p:cNvPicPr>
            <a:picLocks noChangeAspect="1"/>
          </p:cNvPicPr>
          <p:nvPr/>
        </p:nvPicPr>
        <p:blipFill>
          <a:blip r:embed="rId9"/>
          <a:stretch>
            <a:fillRect/>
          </a:stretch>
        </p:blipFill>
        <p:spPr>
          <a:xfrm>
            <a:off x="5143222" y="3377662"/>
            <a:ext cx="936845" cy="936846"/>
          </a:xfrm>
          <a:prstGeom prst="rect">
            <a:avLst/>
          </a:prstGeom>
        </p:spPr>
      </p:pic>
      <p:pic>
        <p:nvPicPr>
          <p:cNvPr id="23" name="Picture 22"/>
          <p:cNvPicPr>
            <a:picLocks noChangeAspect="1"/>
          </p:cNvPicPr>
          <p:nvPr/>
        </p:nvPicPr>
        <p:blipFill>
          <a:blip r:embed="rId10"/>
          <a:stretch>
            <a:fillRect/>
          </a:stretch>
        </p:blipFill>
        <p:spPr>
          <a:xfrm>
            <a:off x="6615407" y="3645332"/>
            <a:ext cx="1280521" cy="691481"/>
          </a:xfrm>
          <a:prstGeom prst="rect">
            <a:avLst/>
          </a:prstGeom>
        </p:spPr>
      </p:pic>
      <p:pic>
        <p:nvPicPr>
          <p:cNvPr id="24" name="Picture 23"/>
          <p:cNvPicPr>
            <a:picLocks noChangeAspect="1"/>
          </p:cNvPicPr>
          <p:nvPr/>
        </p:nvPicPr>
        <p:blipFill>
          <a:blip r:embed="rId11"/>
          <a:stretch>
            <a:fillRect/>
          </a:stretch>
        </p:blipFill>
        <p:spPr>
          <a:xfrm>
            <a:off x="8399876" y="3734636"/>
            <a:ext cx="2420184" cy="717584"/>
          </a:xfrm>
          <a:prstGeom prst="rect">
            <a:avLst/>
          </a:prstGeom>
        </p:spPr>
      </p:pic>
      <p:pic>
        <p:nvPicPr>
          <p:cNvPr id="35" name="Picture 34"/>
          <p:cNvPicPr>
            <a:picLocks noChangeAspect="1"/>
          </p:cNvPicPr>
          <p:nvPr/>
        </p:nvPicPr>
        <p:blipFill>
          <a:blip r:embed="rId12"/>
          <a:stretch>
            <a:fillRect/>
          </a:stretch>
        </p:blipFill>
        <p:spPr>
          <a:xfrm>
            <a:off x="1752733" y="4518167"/>
            <a:ext cx="1572561" cy="963332"/>
          </a:xfrm>
          <a:prstGeom prst="rect">
            <a:avLst/>
          </a:prstGeom>
        </p:spPr>
      </p:pic>
      <p:pic>
        <p:nvPicPr>
          <p:cNvPr id="36" name="Picture 35"/>
          <p:cNvPicPr>
            <a:picLocks noChangeAspect="1"/>
          </p:cNvPicPr>
          <p:nvPr/>
        </p:nvPicPr>
        <p:blipFill>
          <a:blip r:embed="rId13"/>
          <a:stretch>
            <a:fillRect/>
          </a:stretch>
        </p:blipFill>
        <p:spPr>
          <a:xfrm>
            <a:off x="4161764" y="4680487"/>
            <a:ext cx="930473" cy="814163"/>
          </a:xfrm>
          <a:prstGeom prst="rect">
            <a:avLst/>
          </a:prstGeom>
        </p:spPr>
      </p:pic>
      <p:pic>
        <p:nvPicPr>
          <p:cNvPr id="40" name="Picture 39"/>
          <p:cNvPicPr>
            <a:picLocks noChangeAspect="1"/>
          </p:cNvPicPr>
          <p:nvPr/>
        </p:nvPicPr>
        <p:blipFill>
          <a:blip r:embed="rId14"/>
          <a:stretch>
            <a:fillRect/>
          </a:stretch>
        </p:blipFill>
        <p:spPr>
          <a:xfrm>
            <a:off x="5801244" y="4523001"/>
            <a:ext cx="2386725" cy="1065503"/>
          </a:xfrm>
          <a:prstGeom prst="rect">
            <a:avLst/>
          </a:prstGeom>
        </p:spPr>
      </p:pic>
      <p:pic>
        <p:nvPicPr>
          <p:cNvPr id="41" name="Picture 40"/>
          <p:cNvPicPr>
            <a:picLocks noChangeAspect="1"/>
          </p:cNvPicPr>
          <p:nvPr/>
        </p:nvPicPr>
        <p:blipFill>
          <a:blip r:embed="rId15"/>
          <a:stretch>
            <a:fillRect/>
          </a:stretch>
        </p:blipFill>
        <p:spPr>
          <a:xfrm>
            <a:off x="8767922" y="4751796"/>
            <a:ext cx="2052138" cy="745642"/>
          </a:xfrm>
          <a:prstGeom prst="rect">
            <a:avLst/>
          </a:prstGeom>
        </p:spPr>
      </p:pic>
      <p:cxnSp>
        <p:nvCxnSpPr>
          <p:cNvPr id="43" name="Straight Connector 42"/>
          <p:cNvCxnSpPr/>
          <p:nvPr/>
        </p:nvCxnSpPr>
        <p:spPr>
          <a:xfrm>
            <a:off x="1387475" y="3124036"/>
            <a:ext cx="9636125"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387475" y="5764038"/>
            <a:ext cx="9636125"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nvPr>
        </p:nvGraphicFramePr>
        <p:xfrm>
          <a:off x="1389362" y="6136746"/>
          <a:ext cx="9628263" cy="370840"/>
        </p:xfrm>
        <a:graphic>
          <a:graphicData uri="http://schemas.openxmlformats.org/drawingml/2006/table">
            <a:tbl>
              <a:tblPr firstRow="1" bandRow="1">
                <a:tableStyleId>{5C22544A-7EE6-4342-B048-85BDC9FD1C3A}</a:tableStyleId>
              </a:tblPr>
              <a:tblGrid>
                <a:gridCol w="831297">
                  <a:extLst>
                    <a:ext uri="{9D8B030D-6E8A-4147-A177-3AD203B41FA5}">
                      <a16:colId xmlns:a16="http://schemas.microsoft.com/office/drawing/2014/main" val="20000"/>
                    </a:ext>
                  </a:extLst>
                </a:gridCol>
                <a:gridCol w="1206730">
                  <a:extLst>
                    <a:ext uri="{9D8B030D-6E8A-4147-A177-3AD203B41FA5}">
                      <a16:colId xmlns:a16="http://schemas.microsoft.com/office/drawing/2014/main" val="20001"/>
                    </a:ext>
                  </a:extLst>
                </a:gridCol>
                <a:gridCol w="616773">
                  <a:extLst>
                    <a:ext uri="{9D8B030D-6E8A-4147-A177-3AD203B41FA5}">
                      <a16:colId xmlns:a16="http://schemas.microsoft.com/office/drawing/2014/main" val="20002"/>
                    </a:ext>
                  </a:extLst>
                </a:gridCol>
                <a:gridCol w="898343">
                  <a:extLst>
                    <a:ext uri="{9D8B030D-6E8A-4147-A177-3AD203B41FA5}">
                      <a16:colId xmlns:a16="http://schemas.microsoft.com/office/drawing/2014/main" val="20003"/>
                    </a:ext>
                  </a:extLst>
                </a:gridCol>
                <a:gridCol w="764262">
                  <a:extLst>
                    <a:ext uri="{9D8B030D-6E8A-4147-A177-3AD203B41FA5}">
                      <a16:colId xmlns:a16="http://schemas.microsoft.com/office/drawing/2014/main" val="20004"/>
                    </a:ext>
                  </a:extLst>
                </a:gridCol>
                <a:gridCol w="1367627">
                  <a:extLst>
                    <a:ext uri="{9D8B030D-6E8A-4147-A177-3AD203B41FA5}">
                      <a16:colId xmlns:a16="http://schemas.microsoft.com/office/drawing/2014/main" val="20005"/>
                    </a:ext>
                  </a:extLst>
                </a:gridCol>
                <a:gridCol w="764262">
                  <a:extLst>
                    <a:ext uri="{9D8B030D-6E8A-4147-A177-3AD203B41FA5}">
                      <a16:colId xmlns:a16="http://schemas.microsoft.com/office/drawing/2014/main" val="20006"/>
                    </a:ext>
                  </a:extLst>
                </a:gridCol>
                <a:gridCol w="616773">
                  <a:extLst>
                    <a:ext uri="{9D8B030D-6E8A-4147-A177-3AD203B41FA5}">
                      <a16:colId xmlns:a16="http://schemas.microsoft.com/office/drawing/2014/main" val="20007"/>
                    </a:ext>
                  </a:extLst>
                </a:gridCol>
                <a:gridCol w="844711">
                  <a:extLst>
                    <a:ext uri="{9D8B030D-6E8A-4147-A177-3AD203B41FA5}">
                      <a16:colId xmlns:a16="http://schemas.microsoft.com/office/drawing/2014/main" val="20008"/>
                    </a:ext>
                  </a:extLst>
                </a:gridCol>
                <a:gridCol w="871527">
                  <a:extLst>
                    <a:ext uri="{9D8B030D-6E8A-4147-A177-3AD203B41FA5}">
                      <a16:colId xmlns:a16="http://schemas.microsoft.com/office/drawing/2014/main" val="20009"/>
                    </a:ext>
                  </a:extLst>
                </a:gridCol>
                <a:gridCol w="845958">
                  <a:extLst>
                    <a:ext uri="{9D8B030D-6E8A-4147-A177-3AD203B41FA5}">
                      <a16:colId xmlns:a16="http://schemas.microsoft.com/office/drawing/2014/main" val="20010"/>
                    </a:ext>
                  </a:extLst>
                </a:gridCol>
              </a:tblGrid>
              <a:tr h="370840">
                <a:tc>
                  <a:txBody>
                    <a:bodyPr/>
                    <a:lstStyle/>
                    <a:p>
                      <a:pPr algn="ctr"/>
                      <a:r>
                        <a:rPr lang="en-US" sz="1400" b="0" i="0" dirty="0" err="1">
                          <a:solidFill>
                            <a:schemeClr val="tx1"/>
                          </a:solidFill>
                          <a:latin typeface="Segoe UI Light" charset="0"/>
                          <a:ea typeface="Segoe UI Light" charset="0"/>
                          <a:cs typeface="Segoe UI Light" charset="0"/>
                        </a:rPr>
                        <a:t>Clojure</a:t>
                      </a:r>
                      <a:endParaRPr lang="en-US" sz="1400" b="0" i="0" dirty="0">
                        <a:solidFill>
                          <a:schemeClr val="tx1"/>
                        </a:solidFill>
                        <a:latin typeface="Segoe UI Light" charset="0"/>
                        <a:ea typeface="Segoe UI Light" charset="0"/>
                        <a:cs typeface="Segoe UI Light"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400" b="0" i="0" dirty="0" err="1">
                          <a:solidFill>
                            <a:schemeClr val="tx1"/>
                          </a:solidFill>
                          <a:latin typeface="Segoe UI Light" charset="0"/>
                          <a:ea typeface="Segoe UI Light" charset="0"/>
                          <a:cs typeface="Segoe UI Light" charset="0"/>
                        </a:rPr>
                        <a:t>CoffeeScript</a:t>
                      </a:r>
                      <a:endParaRPr lang="en-US" sz="1400" b="0" i="0" dirty="0">
                        <a:solidFill>
                          <a:schemeClr val="tx1"/>
                        </a:solidFill>
                        <a:latin typeface="Segoe UI Light" charset="0"/>
                        <a:ea typeface="Segoe UI Light" charset="0"/>
                        <a:cs typeface="Segoe UI Light"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400" b="0" i="0" dirty="0">
                          <a:solidFill>
                            <a:schemeClr val="tx1"/>
                          </a:solidFill>
                          <a:latin typeface="Segoe UI Light" charset="0"/>
                          <a:ea typeface="Segoe UI Light" charset="0"/>
                          <a:cs typeface="Segoe UI Light" charset="0"/>
                        </a:rPr>
                        <a:t>Go</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400" b="0" i="0" dirty="0">
                          <a:solidFill>
                            <a:schemeClr val="tx1"/>
                          </a:solidFill>
                          <a:latin typeface="Segoe UI Light" charset="0"/>
                          <a:ea typeface="Segoe UI Light" charset="0"/>
                          <a:cs typeface="Segoe UI Light" charset="0"/>
                        </a:rPr>
                        <a:t>Groovy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400" b="0" i="0" dirty="0">
                          <a:solidFill>
                            <a:schemeClr val="tx1"/>
                          </a:solidFill>
                          <a:latin typeface="Segoe UI Light" charset="0"/>
                          <a:ea typeface="Segoe UI Light" charset="0"/>
                          <a:cs typeface="Segoe UI Light" charset="0"/>
                        </a:rPr>
                        <a:t>Java</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400" b="0" i="0" dirty="0">
                          <a:solidFill>
                            <a:schemeClr val="tx1"/>
                          </a:solidFill>
                          <a:latin typeface="Segoe UI Light" charset="0"/>
                          <a:ea typeface="Segoe UI Light" charset="0"/>
                          <a:cs typeface="Segoe UI Light" charset="0"/>
                        </a:rPr>
                        <a:t>Objective</a:t>
                      </a:r>
                      <a:r>
                        <a:rPr lang="en-US" sz="1400" b="0" i="0" baseline="0" dirty="0">
                          <a:solidFill>
                            <a:schemeClr val="tx1"/>
                          </a:solidFill>
                          <a:latin typeface="Segoe UI Light" charset="0"/>
                          <a:ea typeface="Segoe UI Light" charset="0"/>
                          <a:cs typeface="Segoe UI Light" charset="0"/>
                        </a:rPr>
                        <a:t>-C</a:t>
                      </a:r>
                      <a:endParaRPr lang="en-US" sz="1400" b="0" i="0" dirty="0">
                        <a:solidFill>
                          <a:schemeClr val="tx1"/>
                        </a:solidFill>
                        <a:latin typeface="Segoe UI Light" charset="0"/>
                        <a:ea typeface="Segoe UI Light" charset="0"/>
                        <a:cs typeface="Segoe UI Light"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400" b="0" i="0" dirty="0">
                          <a:solidFill>
                            <a:schemeClr val="tx1"/>
                          </a:solidFill>
                          <a:latin typeface="Segoe UI Light" charset="0"/>
                          <a:ea typeface="Segoe UI Light" charset="0"/>
                          <a:cs typeface="Segoe UI Light" charset="0"/>
                        </a:rPr>
                        <a:t>Perl</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400" b="0" i="0" dirty="0">
                          <a:solidFill>
                            <a:schemeClr val="tx1"/>
                          </a:solidFill>
                          <a:latin typeface="Segoe UI Light" charset="0"/>
                          <a:ea typeface="Segoe UI Light" charset="0"/>
                          <a:cs typeface="Segoe UI Light" charset="0"/>
                        </a:rPr>
                        <a:t>PHP</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400" b="0" i="0" dirty="0">
                          <a:solidFill>
                            <a:schemeClr val="tx1"/>
                          </a:solidFill>
                          <a:latin typeface="Segoe UI Light" charset="0"/>
                          <a:ea typeface="Segoe UI Light" charset="0"/>
                          <a:cs typeface="Segoe UI Light" charset="0"/>
                        </a:rPr>
                        <a:t>Ruby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400" b="0" i="0" dirty="0">
                          <a:solidFill>
                            <a:schemeClr val="tx1"/>
                          </a:solidFill>
                          <a:latin typeface="Segoe UI Light" charset="0"/>
                          <a:ea typeface="Segoe UI Light" charset="0"/>
                          <a:cs typeface="Segoe UI Light" charset="0"/>
                        </a:rPr>
                        <a:t>Rust</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400" b="0" i="0" dirty="0">
                          <a:solidFill>
                            <a:schemeClr val="tx1"/>
                          </a:solidFill>
                          <a:latin typeface="Segoe UI Light" charset="0"/>
                          <a:ea typeface="Segoe UI Light" charset="0"/>
                          <a:cs typeface="Segoe UI Light" charset="0"/>
                        </a:rPr>
                        <a:t>Swift</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736166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6A4DF5C-1091-4FCF-B986-2C94CC451BC8}"/>
              </a:ext>
            </a:extLst>
          </p:cNvPr>
          <p:cNvSpPr>
            <a:spLocks noGrp="1"/>
          </p:cNvSpPr>
          <p:nvPr>
            <p:ph type="title"/>
          </p:nvPr>
        </p:nvSpPr>
        <p:spPr/>
        <p:txBody>
          <a:bodyPr/>
          <a:lstStyle/>
          <a:p>
            <a:r>
              <a:rPr lang="en-US" dirty="0"/>
              <a:t>Demos</a:t>
            </a:r>
          </a:p>
        </p:txBody>
      </p:sp>
      <p:sp>
        <p:nvSpPr>
          <p:cNvPr id="5" name="Text Placeholder 4">
            <a:extLst>
              <a:ext uri="{FF2B5EF4-FFF2-40B4-BE49-F238E27FC236}">
                <a16:creationId xmlns:a16="http://schemas.microsoft.com/office/drawing/2014/main" id="{20C4C57B-58F2-4639-BBD3-C90D37E25139}"/>
              </a:ext>
            </a:extLst>
          </p:cNvPr>
          <p:cNvSpPr>
            <a:spLocks noGrp="1"/>
          </p:cNvSpPr>
          <p:nvPr>
            <p:ph type="body" sz="quarter" idx="12"/>
          </p:nvPr>
        </p:nvSpPr>
        <p:spPr>
          <a:xfrm>
            <a:off x="274638" y="3954463"/>
            <a:ext cx="10058401" cy="738664"/>
          </a:xfrm>
        </p:spPr>
        <p:txBody>
          <a:bodyPr/>
          <a:lstStyle/>
          <a:p>
            <a:r>
              <a:rPr lang="en-US" dirty="0"/>
              <a:t>Any developer, any platform</a:t>
            </a:r>
          </a:p>
        </p:txBody>
      </p:sp>
      <p:pic>
        <p:nvPicPr>
          <p:cNvPr id="6" name="Graphic 5">
            <a:extLst>
              <a:ext uri="{FF2B5EF4-FFF2-40B4-BE49-F238E27FC236}">
                <a16:creationId xmlns:a16="http://schemas.microsoft.com/office/drawing/2014/main" id="{39825AF2-0C8A-4467-96D2-ECA4E495034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80391" y="3878580"/>
            <a:ext cx="2594874" cy="2651905"/>
          </a:xfrm>
          <a:prstGeom prst="rect">
            <a:avLst/>
          </a:prstGeom>
        </p:spPr>
      </p:pic>
    </p:spTree>
    <p:extLst>
      <p:ext uri="{BB962C8B-B14F-4D97-AF65-F5344CB8AC3E}">
        <p14:creationId xmlns:p14="http://schemas.microsoft.com/office/powerpoint/2010/main" val="37700075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6370637" y="2125662"/>
            <a:ext cx="5608638" cy="438943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rPr>
              <a:t>Take surveys</a:t>
            </a:r>
          </a:p>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rPr>
              <a:t>“I have more to tell you”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rPr>
              <a:t>Developer Community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rPr>
              <a:t>Find answers to common questions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rPr>
              <a:t>Social channels </a:t>
            </a:r>
          </a:p>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rPr>
              <a:t>@</a:t>
            </a:r>
            <a:r>
              <a:rPr kumimoji="0" lang="en-US" sz="1600" b="0" i="0" u="none" strike="noStrike" kern="0" cap="none" spc="0" normalizeH="0" baseline="0" noProof="0" dirty="0" err="1">
                <a:ln>
                  <a:noFill/>
                </a:ln>
                <a:gradFill>
                  <a:gsLst>
                    <a:gs pos="0">
                      <a:srgbClr val="505050"/>
                    </a:gs>
                    <a:gs pos="100000">
                      <a:srgbClr val="505050"/>
                    </a:gs>
                  </a:gsLst>
                  <a:lin ang="5400000" scaled="1"/>
                </a:gradFill>
                <a:effectLst/>
                <a:uLnTx/>
                <a:uFillTx/>
                <a:latin typeface="Segoe UI"/>
                <a:ea typeface="+mn-ea"/>
                <a:cs typeface="+mn-cs"/>
              </a:rPr>
              <a:t>visualstudio</a:t>
            </a:r>
            <a:endParaRPr kumimoji="0" lang="en-US" sz="16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endParaRPr>
          </a:p>
        </p:txBody>
      </p:sp>
      <p:sp>
        <p:nvSpPr>
          <p:cNvPr id="13" name="Rectangle 12"/>
          <p:cNvSpPr/>
          <p:nvPr/>
        </p:nvSpPr>
        <p:spPr bwMode="auto">
          <a:xfrm>
            <a:off x="6370637" y="1226451"/>
            <a:ext cx="5608638" cy="89921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a:ln>
                  <a:noFill/>
                </a:ln>
                <a:gradFill>
                  <a:gsLst>
                    <a:gs pos="0">
                      <a:srgbClr val="FFFFFF"/>
                    </a:gs>
                    <a:gs pos="100000">
                      <a:srgbClr val="FFFFFF"/>
                    </a:gs>
                  </a:gsLst>
                  <a:lin ang="5400000" scaled="1"/>
                </a:gradFill>
                <a:effectLst/>
                <a:uLnTx/>
                <a:uFillTx/>
                <a:latin typeface="Segoe UI"/>
                <a:ea typeface="+mn-ea"/>
                <a:cs typeface="+mn-cs"/>
              </a:rPr>
              <a:t>Outside Visual Studio</a:t>
            </a:r>
            <a:endParaRPr kumimoji="0" lang="en-US" sz="2800" b="0" i="0" u="none" strike="noStrike" kern="0" cap="none" spc="0" normalizeH="0" baseline="0" noProof="0" dirty="0">
              <a:ln>
                <a:noFill/>
              </a:ln>
              <a:gradFill>
                <a:gsLst>
                  <a:gs pos="0">
                    <a:srgbClr val="FFFFFF"/>
                  </a:gs>
                  <a:gs pos="100000">
                    <a:srgbClr val="FFFFFF"/>
                  </a:gs>
                </a:gsLst>
                <a:lin ang="5400000" scaled="1"/>
              </a:gradFill>
              <a:effectLst/>
              <a:uLnTx/>
              <a:uFillTx/>
              <a:latin typeface="Segoe UI"/>
              <a:ea typeface="+mn-ea"/>
              <a:cs typeface="+mn-cs"/>
            </a:endParaRPr>
          </a:p>
        </p:txBody>
      </p:sp>
      <p:sp>
        <p:nvSpPr>
          <p:cNvPr id="11" name="Rectangle 10"/>
          <p:cNvSpPr/>
          <p:nvPr/>
        </p:nvSpPr>
        <p:spPr bwMode="auto">
          <a:xfrm>
            <a:off x="484842" y="2125662"/>
            <a:ext cx="5670801" cy="438943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rPr>
              <a:t>Report a problem</a:t>
            </a:r>
          </a:p>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rPr>
              <a:t>“I ran into an issue”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rPr>
              <a:t>Send a suggestion</a:t>
            </a:r>
          </a:p>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rPr>
              <a:t>“I have a great idea”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rPr>
              <a:t>Rate this product</a:t>
            </a:r>
          </a:p>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rPr>
              <a:t>“I love Visual Studio!”</a:t>
            </a:r>
          </a:p>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rPr>
              <a:t>“Not ready to ship yet, because…”</a:t>
            </a:r>
          </a:p>
          <a:p>
            <a:pPr marL="0" marR="0" lvl="1"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endParaRPr>
          </a:p>
        </p:txBody>
      </p:sp>
      <p:sp>
        <p:nvSpPr>
          <p:cNvPr id="5" name="Rectangle 4"/>
          <p:cNvSpPr/>
          <p:nvPr/>
        </p:nvSpPr>
        <p:spPr bwMode="auto">
          <a:xfrm>
            <a:off x="484843" y="1226451"/>
            <a:ext cx="5670801" cy="89921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gradFill>
                  <a:gsLst>
                    <a:gs pos="0">
                      <a:srgbClr val="FFFFFF"/>
                    </a:gs>
                    <a:gs pos="100000">
                      <a:srgbClr val="FFFFFF"/>
                    </a:gs>
                  </a:gsLst>
                  <a:lin ang="5400000" scaled="1"/>
                </a:gradFill>
                <a:effectLst/>
                <a:uLnTx/>
                <a:uFillTx/>
                <a:latin typeface="Segoe UI"/>
                <a:ea typeface="+mn-ea"/>
                <a:cs typeface="+mn-cs"/>
              </a:rPr>
              <a:t>Inside Visual Studio</a:t>
            </a:r>
          </a:p>
        </p:txBody>
      </p:sp>
      <p:sp>
        <p:nvSpPr>
          <p:cNvPr id="6" name="Title 5"/>
          <p:cNvSpPr>
            <a:spLocks noGrp="1"/>
          </p:cNvSpPr>
          <p:nvPr>
            <p:ph type="title"/>
          </p:nvPr>
        </p:nvSpPr>
        <p:spPr/>
        <p:txBody>
          <a:bodyPr/>
          <a:lstStyle/>
          <a:p>
            <a:r>
              <a:rPr lang="en-US" dirty="0"/>
              <a:t>We want to hear from you!</a:t>
            </a:r>
          </a:p>
        </p:txBody>
      </p:sp>
      <p:pic>
        <p:nvPicPr>
          <p:cNvPr id="4" name="Picture 3"/>
          <p:cNvPicPr>
            <a:picLocks noChangeAspect="1"/>
          </p:cNvPicPr>
          <p:nvPr/>
        </p:nvPicPr>
        <p:blipFill>
          <a:blip r:embed="rId3"/>
          <a:stretch>
            <a:fillRect/>
          </a:stretch>
        </p:blipFill>
        <p:spPr>
          <a:xfrm>
            <a:off x="1720042" y="4605300"/>
            <a:ext cx="3200399" cy="1773935"/>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442" y="4411662"/>
            <a:ext cx="2817029" cy="1905000"/>
          </a:xfrm>
          <a:prstGeom prst="rect">
            <a:avLst/>
          </a:prstGeom>
        </p:spPr>
      </p:pic>
    </p:spTree>
    <p:extLst>
      <p:ext uri="{BB962C8B-B14F-4D97-AF65-F5344CB8AC3E}">
        <p14:creationId xmlns:p14="http://schemas.microsoft.com/office/powerpoint/2010/main" val="244940165"/>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12434711" cy="6994525"/>
          </a:xfrm>
          <a:prstGeom prst="rect">
            <a:avLst/>
          </a:prstGeom>
        </p:spPr>
      </p:pic>
      <p:sp>
        <p:nvSpPr>
          <p:cNvPr id="4" name="Black Gradient">
            <a:extLst>
              <a:ext uri="{FF2B5EF4-FFF2-40B4-BE49-F238E27FC236}">
                <a16:creationId xmlns:a16="http://schemas.microsoft.com/office/drawing/2014/main" id="{384C1388-005B-4D3D-ABD5-D6728E2618F6}"/>
              </a:ext>
            </a:extLst>
          </p:cNvPr>
          <p:cNvSpPr txBox="1">
            <a:spLocks/>
          </p:cNvSpPr>
          <p:nvPr/>
        </p:nvSpPr>
        <p:spPr>
          <a:xfrm>
            <a:off x="-1764" y="3070371"/>
            <a:ext cx="12436475" cy="988722"/>
          </a:xfrm>
          <a:prstGeom prst="rect">
            <a:avLst/>
          </a:prstGeom>
          <a:gradFill flip="none" rotWithShape="1">
            <a:gsLst>
              <a:gs pos="0">
                <a:schemeClr val="bg1">
                  <a:lumMod val="50000"/>
                  <a:alpha val="0"/>
                </a:schemeClr>
              </a:gs>
              <a:gs pos="83000">
                <a:srgbClr val="282828"/>
              </a:gs>
              <a:gs pos="24000">
                <a:srgbClr val="282828"/>
              </a:gs>
              <a:gs pos="50000">
                <a:schemeClr val="bg1">
                  <a:lumMod val="50000"/>
                </a:schemeClr>
              </a:gs>
              <a:gs pos="100000">
                <a:schemeClr val="bg1">
                  <a:lumMod val="50000"/>
                  <a:alpha val="0"/>
                </a:schemeClr>
              </a:gs>
            </a:gsLst>
            <a:lin ang="5400000" scaled="1"/>
            <a:tileRect/>
          </a:gradFill>
        </p:spPr>
        <p:txBody>
          <a:bodyPr vert="horz" wrap="square" lIns="146304" tIns="91440" rIns="146304" bIns="91440" rtlCol="0" anchor="ctr">
            <a:noAutofit/>
          </a:bodyP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endParaRPr kumimoji="0" lang="en-US" sz="4400" b="0" i="0" u="none" strike="noStrike" kern="1200" cap="none" spc="0" normalizeH="0" baseline="0" noProof="0" dirty="0">
              <a:ln>
                <a:noFill/>
              </a:ln>
              <a:gradFill>
                <a:gsLst>
                  <a:gs pos="1250">
                    <a:srgbClr val="FFFFFF"/>
                  </a:gs>
                  <a:gs pos="100000">
                    <a:srgbClr val="FFFFFF"/>
                  </a:gs>
                </a:gsLst>
                <a:lin ang="5400000" scaled="0"/>
              </a:gradFill>
              <a:effectLst/>
              <a:uLnTx/>
              <a:uFillTx/>
              <a:latin typeface="Source Sans Pro" panose="020B0503030403020204" pitchFamily="34" charset="0"/>
              <a:ea typeface="Source Sans Pro" panose="020B0503030403020204" pitchFamily="34" charset="0"/>
              <a:cs typeface="Segoe UI" charset="0"/>
            </a:endParaRPr>
          </a:p>
        </p:txBody>
      </p:sp>
      <p:sp>
        <p:nvSpPr>
          <p:cNvPr id="6" name="DoNotAdjust">
            <a:extLst>
              <a:ext uri="{FF2B5EF4-FFF2-40B4-BE49-F238E27FC236}">
                <a16:creationId xmlns:a16="http://schemas.microsoft.com/office/drawing/2014/main" id="{8862590F-BF1E-45DE-8324-EF272BBEBA92}"/>
              </a:ext>
            </a:extLst>
          </p:cNvPr>
          <p:cNvSpPr>
            <a:spLocks noGrp="1"/>
          </p:cNvSpPr>
          <p:nvPr>
            <p:ph type="body" sz="quarter" idx="4294967295"/>
          </p:nvPr>
        </p:nvSpPr>
        <p:spPr>
          <a:xfrm>
            <a:off x="0" y="3237345"/>
            <a:ext cx="12436475" cy="738664"/>
          </a:xfrm>
          <a:noFill/>
        </p:spPr>
        <p:txBody>
          <a:bodyPr anchor="ctr"/>
          <a:lstStyle/>
          <a:p>
            <a:pPr marL="0" indent="0" algn="ctr">
              <a:buNone/>
            </a:pPr>
            <a:r>
              <a:rPr lang="en-US" sz="4000" dirty="0">
                <a:latin typeface="Segoe UI Black" panose="020B0A02040204020203" pitchFamily="34" charset="0"/>
                <a:ea typeface="Segoe UI Black" panose="020B0A02040204020203" pitchFamily="34" charset="0"/>
                <a:cs typeface="Segoe UI Black" panose="020B0A02040204020203" pitchFamily="34" charset="0"/>
              </a:rPr>
              <a:t>DO NOT ADJUST YOUR SET…</a:t>
            </a:r>
          </a:p>
        </p:txBody>
      </p:sp>
    </p:spTree>
    <p:extLst>
      <p:ext uri="{BB962C8B-B14F-4D97-AF65-F5344CB8AC3E}">
        <p14:creationId xmlns:p14="http://schemas.microsoft.com/office/powerpoint/2010/main" val="1951577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We want to hear from you!</a:t>
            </a:r>
          </a:p>
        </p:txBody>
      </p:sp>
      <p:pic>
        <p:nvPicPr>
          <p:cNvPr id="7" name="Picture 6"/>
          <p:cNvPicPr>
            <a:picLocks noChangeAspect="1"/>
          </p:cNvPicPr>
          <p:nvPr/>
        </p:nvPicPr>
        <p:blipFill>
          <a:blip r:embed="rId3"/>
          <a:stretch>
            <a:fillRect/>
          </a:stretch>
        </p:blipFill>
        <p:spPr>
          <a:xfrm>
            <a:off x="2120010" y="1184334"/>
            <a:ext cx="8288462" cy="54399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929980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a:extLst>
              <a:ext uri="{FF2B5EF4-FFF2-40B4-BE49-F238E27FC236}">
                <a16:creationId xmlns:a16="http://schemas.microsoft.com/office/drawing/2014/main" id="{CBC19C3C-87FC-4DE1-B6A1-B6EEDB9268A8}"/>
              </a:ext>
            </a:extLst>
          </p:cNvPr>
          <p:cNvSpPr txBox="1"/>
          <p:nvPr/>
        </p:nvSpPr>
        <p:spPr>
          <a:xfrm>
            <a:off x="2607167" y="5015354"/>
            <a:ext cx="2019148" cy="1443472"/>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    Confirmed</a:t>
            </a:r>
            <a:b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  and triaged</a:t>
            </a:r>
            <a:b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03/09/17</a:t>
            </a:r>
          </a:p>
          <a:p>
            <a:pPr marL="0" marR="0" lvl="0" indent="0" algn="l" defTabSz="932742"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dirty="0" err="1">
              <a:ln>
                <a:noFill/>
              </a:ln>
              <a:gradFill>
                <a:gsLst>
                  <a:gs pos="2917">
                    <a:srgbClr val="FFFFFF"/>
                  </a:gs>
                  <a:gs pos="30000">
                    <a:srgbClr val="FFFFFF"/>
                  </a:gs>
                </a:gsLst>
                <a:lin ang="5400000" scaled="0"/>
              </a:gradFill>
              <a:effectLst/>
              <a:uLnTx/>
              <a:uFillTx/>
              <a:latin typeface="Segoe UI"/>
              <a:ea typeface="+mn-ea"/>
              <a:cs typeface="+mn-cs"/>
            </a:endParaRPr>
          </a:p>
        </p:txBody>
      </p:sp>
      <p:sp>
        <p:nvSpPr>
          <p:cNvPr id="28" name="TextBox 27">
            <a:extLst>
              <a:ext uri="{FF2B5EF4-FFF2-40B4-BE49-F238E27FC236}">
                <a16:creationId xmlns:a16="http://schemas.microsoft.com/office/drawing/2014/main" id="{54E92281-B2C2-469D-9488-741C17512665}"/>
              </a:ext>
            </a:extLst>
          </p:cNvPr>
          <p:cNvSpPr txBox="1"/>
          <p:nvPr/>
        </p:nvSpPr>
        <p:spPr>
          <a:xfrm>
            <a:off x="7032853" y="5015354"/>
            <a:ext cx="1690595" cy="1443472"/>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    Accepted</a:t>
            </a:r>
            <a:b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  workaround</a:t>
            </a:r>
            <a:b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03/10/17</a:t>
            </a:r>
          </a:p>
          <a:p>
            <a:pPr marL="0" marR="0" lvl="0" indent="0" algn="l" defTabSz="932742"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dirty="0" err="1">
              <a:ln>
                <a:noFill/>
              </a:ln>
              <a:gradFill>
                <a:gsLst>
                  <a:gs pos="2917">
                    <a:srgbClr val="FFFFFF"/>
                  </a:gs>
                  <a:gs pos="30000">
                    <a:srgbClr val="FFFFFF"/>
                  </a:gs>
                </a:gsLst>
                <a:lin ang="5400000" scaled="0"/>
              </a:gradFill>
              <a:effectLst/>
              <a:uLnTx/>
              <a:uFillTx/>
              <a:latin typeface="Segoe UI"/>
              <a:ea typeface="+mn-ea"/>
              <a:cs typeface="+mn-cs"/>
            </a:endParaRPr>
          </a:p>
        </p:txBody>
      </p:sp>
      <p:sp>
        <p:nvSpPr>
          <p:cNvPr id="24" name="TextBox 23">
            <a:extLst>
              <a:ext uri="{FF2B5EF4-FFF2-40B4-BE49-F238E27FC236}">
                <a16:creationId xmlns:a16="http://schemas.microsoft.com/office/drawing/2014/main" id="{740C073D-1644-4F93-859D-03EE409475DC}"/>
              </a:ext>
            </a:extLst>
          </p:cNvPr>
          <p:cNvSpPr txBox="1"/>
          <p:nvPr/>
        </p:nvSpPr>
        <p:spPr>
          <a:xfrm>
            <a:off x="4669613" y="5015354"/>
            <a:ext cx="1981629" cy="1443472"/>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    Investigation</a:t>
            </a:r>
            <a:b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  through data</a:t>
            </a:r>
            <a:b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03/09/17</a:t>
            </a:r>
          </a:p>
          <a:p>
            <a:pPr marL="0" marR="0" lvl="0" indent="0" algn="l" defTabSz="932742"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dirty="0" err="1">
              <a:ln>
                <a:noFill/>
              </a:ln>
              <a:gradFill>
                <a:gsLst>
                  <a:gs pos="2917">
                    <a:srgbClr val="FFFFFF"/>
                  </a:gs>
                  <a:gs pos="30000">
                    <a:srgbClr val="FFFFFF"/>
                  </a:gs>
                </a:gsLst>
                <a:lin ang="5400000" scaled="0"/>
              </a:gradFill>
              <a:effectLst/>
              <a:uLnTx/>
              <a:uFillTx/>
              <a:latin typeface="Segoe UI"/>
              <a:ea typeface="+mn-ea"/>
              <a:cs typeface="+mn-cs"/>
            </a:endParaRPr>
          </a:p>
        </p:txBody>
      </p:sp>
      <p:sp>
        <p:nvSpPr>
          <p:cNvPr id="3" name="TextBox 2">
            <a:extLst>
              <a:ext uri="{FF2B5EF4-FFF2-40B4-BE49-F238E27FC236}">
                <a16:creationId xmlns:a16="http://schemas.microsoft.com/office/drawing/2014/main" id="{A2FF9C0E-310B-4554-9AB6-C66DE0AB6C00}"/>
              </a:ext>
            </a:extLst>
          </p:cNvPr>
          <p:cNvSpPr txBox="1"/>
          <p:nvPr/>
        </p:nvSpPr>
        <p:spPr>
          <a:xfrm>
            <a:off x="677264" y="5015354"/>
            <a:ext cx="1413996" cy="1443472"/>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    Problem </a:t>
            </a:r>
            <a:b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  report on</a:t>
            </a:r>
            <a:b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03/08/17</a:t>
            </a:r>
          </a:p>
          <a:p>
            <a:pPr marL="0" marR="0" lvl="0" indent="0" algn="l" defTabSz="932742"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dirty="0" err="1">
              <a:ln>
                <a:noFill/>
              </a:ln>
              <a:gradFill>
                <a:gsLst>
                  <a:gs pos="2917">
                    <a:srgbClr val="FFFFFF"/>
                  </a:gs>
                  <a:gs pos="30000">
                    <a:srgbClr val="FFFFFF"/>
                  </a:gs>
                </a:gsLst>
                <a:lin ang="5400000" scaled="0"/>
              </a:gradFill>
              <a:effectLst/>
              <a:uLnTx/>
              <a:uFillTx/>
              <a:latin typeface="Segoe UI"/>
              <a:ea typeface="+mn-ea"/>
              <a:cs typeface="+mn-cs"/>
            </a:endParaRPr>
          </a:p>
        </p:txBody>
      </p:sp>
      <p:sp>
        <p:nvSpPr>
          <p:cNvPr id="2" name="Title 1"/>
          <p:cNvSpPr>
            <a:spLocks noGrp="1"/>
          </p:cNvSpPr>
          <p:nvPr>
            <p:ph type="title"/>
          </p:nvPr>
        </p:nvSpPr>
        <p:spPr>
          <a:xfrm>
            <a:off x="274298" y="297991"/>
            <a:ext cx="11887878" cy="1685198"/>
          </a:xfrm>
        </p:spPr>
        <p:txBody>
          <a:bodyPr/>
          <a:lstStyle/>
          <a:p>
            <a:r>
              <a:rPr lang="en-US" dirty="0">
                <a:solidFill>
                  <a:schemeClr val="tx1"/>
                </a:solidFill>
              </a:rPr>
              <a:t>A story from VS2017 development….</a:t>
            </a:r>
          </a:p>
        </p:txBody>
      </p:sp>
      <p:pic>
        <p:nvPicPr>
          <p:cNvPr id="7" name="Picture 6"/>
          <p:cNvPicPr>
            <a:picLocks noChangeAspect="1"/>
          </p:cNvPicPr>
          <p:nvPr/>
        </p:nvPicPr>
        <p:blipFill>
          <a:blip r:embed="rId3"/>
          <a:stretch>
            <a:fillRect/>
          </a:stretch>
        </p:blipFill>
        <p:spPr>
          <a:xfrm>
            <a:off x="772252" y="2652873"/>
            <a:ext cx="10891971" cy="1743811"/>
          </a:xfrm>
          <a:prstGeom prst="rect">
            <a:avLst/>
          </a:prstGeom>
          <a:ln>
            <a:solidFill>
              <a:schemeClr val="bg1">
                <a:lumMod val="85000"/>
              </a:schemeClr>
            </a:solidFill>
          </a:ln>
        </p:spPr>
      </p:pic>
      <p:pic>
        <p:nvPicPr>
          <p:cNvPr id="15" name="Picture 14">
            <a:extLst>
              <a:ext uri="{FF2B5EF4-FFF2-40B4-BE49-F238E27FC236}">
                <a16:creationId xmlns:a16="http://schemas.microsoft.com/office/drawing/2014/main" id="{2F64C4AC-440C-4FD6-88D3-459CDC7411C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7523"/>
          <a:stretch/>
        </p:blipFill>
        <p:spPr>
          <a:xfrm flipH="1">
            <a:off x="-4807309" y="2211081"/>
            <a:ext cx="4684259" cy="2034239"/>
          </a:xfrm>
          <a:prstGeom prst="rect">
            <a:avLst/>
          </a:prstGeom>
        </p:spPr>
      </p:pic>
      <p:sp>
        <p:nvSpPr>
          <p:cNvPr id="32" name="TextBox 31">
            <a:extLst>
              <a:ext uri="{FF2B5EF4-FFF2-40B4-BE49-F238E27FC236}">
                <a16:creationId xmlns:a16="http://schemas.microsoft.com/office/drawing/2014/main" id="{8DD6DD91-12EA-490D-A280-DE7141D21064}"/>
              </a:ext>
            </a:extLst>
          </p:cNvPr>
          <p:cNvSpPr txBox="1"/>
          <p:nvPr/>
        </p:nvSpPr>
        <p:spPr>
          <a:xfrm>
            <a:off x="9160952" y="5015354"/>
            <a:ext cx="1186344" cy="1443472"/>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dirty="0">
                <a:ln>
                  <a:noFill/>
                </a:ln>
                <a:solidFill>
                  <a:srgbClr val="FF8C00"/>
                </a:solidFill>
                <a:effectLst/>
                <a:uLnTx/>
                <a:uFillTx/>
                <a:latin typeface="Segoe UI Semibold" panose="020B0702040204020203" pitchFamily="34" charset="0"/>
                <a:ea typeface="+mn-ea"/>
                <a:cs typeface="Segoe UI Semibold" panose="020B0702040204020203" pitchFamily="34" charset="0"/>
              </a:rPr>
              <a:t>    Lorem </a:t>
            </a:r>
            <a:br>
              <a:rPr kumimoji="0" lang="en-US" sz="1600" b="0" i="0" u="none" strike="noStrike" kern="1200" cap="none" spc="0" normalizeH="0" baseline="0" noProof="0" dirty="0">
                <a:ln>
                  <a:noFill/>
                </a:ln>
                <a:solidFill>
                  <a:srgbClr val="FF8C00"/>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dirty="0">
                <a:ln>
                  <a:noFill/>
                </a:ln>
                <a:solidFill>
                  <a:srgbClr val="FF8C00"/>
                </a:solidFill>
                <a:effectLst/>
                <a:uLnTx/>
                <a:uFillTx/>
                <a:latin typeface="Segoe UI Semibold" panose="020B0702040204020203" pitchFamily="34" charset="0"/>
                <a:ea typeface="+mn-ea"/>
                <a:cs typeface="Segoe UI Semibold" panose="020B0702040204020203" pitchFamily="34" charset="0"/>
              </a:rPr>
              <a:t>  Ipsum</a:t>
            </a:r>
            <a:br>
              <a:rPr kumimoji="0" lang="en-US" sz="1600" b="0" i="0" u="none" strike="noStrike" kern="1200" cap="none" spc="0" normalizeH="0" baseline="0" noProof="0" dirty="0">
                <a:ln>
                  <a:noFill/>
                </a:ln>
                <a:solidFill>
                  <a:srgbClr val="FF8C00"/>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dirty="0">
                <a:ln>
                  <a:noFill/>
                </a:ln>
                <a:solidFill>
                  <a:srgbClr val="FF8C00"/>
                </a:solidFill>
                <a:effectLst/>
                <a:uLnTx/>
                <a:uFillTx/>
                <a:latin typeface="Segoe UI Semibold" panose="020B0702040204020203" pitchFamily="34" charset="0"/>
                <a:ea typeface="+mn-ea"/>
                <a:cs typeface="Segoe UI Semibold" panose="020B0702040204020203" pitchFamily="34" charset="0"/>
              </a:rPr>
              <a:t>0x/xx/17</a:t>
            </a:r>
          </a:p>
          <a:p>
            <a:pPr marL="0" marR="0" lvl="0" indent="0" algn="l" defTabSz="932742"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dirty="0" err="1">
              <a:ln>
                <a:noFill/>
              </a:ln>
              <a:solidFill>
                <a:srgbClr val="FF8C00"/>
              </a:solidFill>
              <a:effectLst/>
              <a:uLnTx/>
              <a:uFillTx/>
              <a:latin typeface="Segoe UI"/>
              <a:ea typeface="+mn-ea"/>
              <a:cs typeface="+mn-cs"/>
            </a:endParaRPr>
          </a:p>
        </p:txBody>
      </p:sp>
      <p:cxnSp>
        <p:nvCxnSpPr>
          <p:cNvPr id="39" name="Straight Arrow Connector 38">
            <a:extLst>
              <a:ext uri="{FF2B5EF4-FFF2-40B4-BE49-F238E27FC236}">
                <a16:creationId xmlns:a16="http://schemas.microsoft.com/office/drawing/2014/main" id="{49D38A68-A789-4F3F-A5CB-767E61381C06}"/>
              </a:ext>
            </a:extLst>
          </p:cNvPr>
          <p:cNvCxnSpPr>
            <a:cxnSpLocks/>
          </p:cNvCxnSpPr>
          <p:nvPr/>
        </p:nvCxnSpPr>
        <p:spPr>
          <a:xfrm>
            <a:off x="1965500" y="5539301"/>
            <a:ext cx="402903" cy="0"/>
          </a:xfrm>
          <a:prstGeom prst="straightConnector1">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1A58E5EA-7CBC-47F8-A0AD-64E3E2E4D218}"/>
              </a:ext>
            </a:extLst>
          </p:cNvPr>
          <p:cNvCxnSpPr>
            <a:cxnSpLocks/>
          </p:cNvCxnSpPr>
          <p:nvPr/>
        </p:nvCxnSpPr>
        <p:spPr>
          <a:xfrm>
            <a:off x="4071036" y="5530563"/>
            <a:ext cx="402903" cy="0"/>
          </a:xfrm>
          <a:prstGeom prst="straightConnector1">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34E5507D-B242-4675-A5C4-4325307EACDA}"/>
              </a:ext>
            </a:extLst>
          </p:cNvPr>
          <p:cNvCxnSpPr>
            <a:cxnSpLocks/>
          </p:cNvCxnSpPr>
          <p:nvPr/>
        </p:nvCxnSpPr>
        <p:spPr>
          <a:xfrm>
            <a:off x="6355957" y="5539301"/>
            <a:ext cx="402903" cy="0"/>
          </a:xfrm>
          <a:prstGeom prst="straightConnector1">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CFD8EA02-0E96-433A-B5B3-1F65C7CE854E}"/>
              </a:ext>
            </a:extLst>
          </p:cNvPr>
          <p:cNvCxnSpPr>
            <a:cxnSpLocks/>
          </p:cNvCxnSpPr>
          <p:nvPr/>
        </p:nvCxnSpPr>
        <p:spPr>
          <a:xfrm>
            <a:off x="8558714" y="5539301"/>
            <a:ext cx="402903" cy="0"/>
          </a:xfrm>
          <a:prstGeom prst="straightConnector1">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81C6ECD2-9F00-4BE9-A75D-D530265F95FB}"/>
              </a:ext>
            </a:extLst>
          </p:cNvPr>
          <p:cNvCxnSpPr>
            <a:cxnSpLocks/>
          </p:cNvCxnSpPr>
          <p:nvPr/>
        </p:nvCxnSpPr>
        <p:spPr>
          <a:xfrm>
            <a:off x="10232236" y="5539301"/>
            <a:ext cx="402903" cy="0"/>
          </a:xfrm>
          <a:prstGeom prst="straightConnector1">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47" name="Freeform 17">
            <a:extLst>
              <a:ext uri="{FF2B5EF4-FFF2-40B4-BE49-F238E27FC236}">
                <a16:creationId xmlns:a16="http://schemas.microsoft.com/office/drawing/2014/main" id="{38374FCD-2459-4626-A9D2-3F4A810BB1A2}"/>
              </a:ext>
            </a:extLst>
          </p:cNvPr>
          <p:cNvSpPr/>
          <p:nvPr/>
        </p:nvSpPr>
        <p:spPr bwMode="auto">
          <a:xfrm>
            <a:off x="472711" y="5081456"/>
            <a:ext cx="585377" cy="889773"/>
          </a:xfrm>
          <a:custGeom>
            <a:avLst/>
            <a:gdLst>
              <a:gd name="connsiteX0" fmla="*/ 229822 w 366738"/>
              <a:gd name="connsiteY0" fmla="*/ 0 h 557442"/>
              <a:gd name="connsiteX1" fmla="*/ 366738 w 366738"/>
              <a:gd name="connsiteY1" fmla="*/ 0 h 557442"/>
              <a:gd name="connsiteX2" fmla="*/ 136915 w 366738"/>
              <a:gd name="connsiteY2" fmla="*/ 557442 h 557442"/>
              <a:gd name="connsiteX3" fmla="*/ 0 w 366738"/>
              <a:gd name="connsiteY3" fmla="*/ 557442 h 557442"/>
              <a:gd name="connsiteX4" fmla="*/ 229822 w 366738"/>
              <a:gd name="connsiteY4" fmla="*/ 0 h 557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738" h="557442">
                <a:moveTo>
                  <a:pt x="229822" y="0"/>
                </a:moveTo>
                <a:lnTo>
                  <a:pt x="366738" y="0"/>
                </a:lnTo>
                <a:lnTo>
                  <a:pt x="136915" y="557442"/>
                </a:lnTo>
                <a:lnTo>
                  <a:pt x="0" y="557442"/>
                </a:lnTo>
                <a:lnTo>
                  <a:pt x="229822" y="0"/>
                </a:lnTo>
                <a:close/>
              </a:path>
            </a:pathLst>
          </a:cu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9" name="Freeform 17">
            <a:extLst>
              <a:ext uri="{FF2B5EF4-FFF2-40B4-BE49-F238E27FC236}">
                <a16:creationId xmlns:a16="http://schemas.microsoft.com/office/drawing/2014/main" id="{BDED227F-6DE3-44F7-A328-04F4EFE7971E}"/>
              </a:ext>
            </a:extLst>
          </p:cNvPr>
          <p:cNvSpPr/>
          <p:nvPr/>
        </p:nvSpPr>
        <p:spPr bwMode="auto">
          <a:xfrm>
            <a:off x="2404774" y="5081456"/>
            <a:ext cx="585377" cy="889773"/>
          </a:xfrm>
          <a:custGeom>
            <a:avLst/>
            <a:gdLst>
              <a:gd name="connsiteX0" fmla="*/ 229822 w 366738"/>
              <a:gd name="connsiteY0" fmla="*/ 0 h 557442"/>
              <a:gd name="connsiteX1" fmla="*/ 366738 w 366738"/>
              <a:gd name="connsiteY1" fmla="*/ 0 h 557442"/>
              <a:gd name="connsiteX2" fmla="*/ 136915 w 366738"/>
              <a:gd name="connsiteY2" fmla="*/ 557442 h 557442"/>
              <a:gd name="connsiteX3" fmla="*/ 0 w 366738"/>
              <a:gd name="connsiteY3" fmla="*/ 557442 h 557442"/>
              <a:gd name="connsiteX4" fmla="*/ 229822 w 366738"/>
              <a:gd name="connsiteY4" fmla="*/ 0 h 557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738" h="557442">
                <a:moveTo>
                  <a:pt x="229822" y="0"/>
                </a:moveTo>
                <a:lnTo>
                  <a:pt x="366738" y="0"/>
                </a:lnTo>
                <a:lnTo>
                  <a:pt x="136915" y="557442"/>
                </a:lnTo>
                <a:lnTo>
                  <a:pt x="0" y="557442"/>
                </a:lnTo>
                <a:lnTo>
                  <a:pt x="229822" y="0"/>
                </a:lnTo>
                <a:close/>
              </a:path>
            </a:pathLst>
          </a:cu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0" name="Freeform 17">
            <a:extLst>
              <a:ext uri="{FF2B5EF4-FFF2-40B4-BE49-F238E27FC236}">
                <a16:creationId xmlns:a16="http://schemas.microsoft.com/office/drawing/2014/main" id="{42B9AEB6-8845-45B9-B411-7E2A4EBFD504}"/>
              </a:ext>
            </a:extLst>
          </p:cNvPr>
          <p:cNvSpPr/>
          <p:nvPr/>
        </p:nvSpPr>
        <p:spPr bwMode="auto">
          <a:xfrm>
            <a:off x="4456025" y="5081456"/>
            <a:ext cx="585377" cy="889773"/>
          </a:xfrm>
          <a:custGeom>
            <a:avLst/>
            <a:gdLst>
              <a:gd name="connsiteX0" fmla="*/ 229822 w 366738"/>
              <a:gd name="connsiteY0" fmla="*/ 0 h 557442"/>
              <a:gd name="connsiteX1" fmla="*/ 366738 w 366738"/>
              <a:gd name="connsiteY1" fmla="*/ 0 h 557442"/>
              <a:gd name="connsiteX2" fmla="*/ 136915 w 366738"/>
              <a:gd name="connsiteY2" fmla="*/ 557442 h 557442"/>
              <a:gd name="connsiteX3" fmla="*/ 0 w 366738"/>
              <a:gd name="connsiteY3" fmla="*/ 557442 h 557442"/>
              <a:gd name="connsiteX4" fmla="*/ 229822 w 366738"/>
              <a:gd name="connsiteY4" fmla="*/ 0 h 557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738" h="557442">
                <a:moveTo>
                  <a:pt x="229822" y="0"/>
                </a:moveTo>
                <a:lnTo>
                  <a:pt x="366738" y="0"/>
                </a:lnTo>
                <a:lnTo>
                  <a:pt x="136915" y="557442"/>
                </a:lnTo>
                <a:lnTo>
                  <a:pt x="0" y="557442"/>
                </a:lnTo>
                <a:lnTo>
                  <a:pt x="229822" y="0"/>
                </a:lnTo>
                <a:close/>
              </a:path>
            </a:pathLst>
          </a:cu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1" name="Freeform 17">
            <a:extLst>
              <a:ext uri="{FF2B5EF4-FFF2-40B4-BE49-F238E27FC236}">
                <a16:creationId xmlns:a16="http://schemas.microsoft.com/office/drawing/2014/main" id="{B96BA72B-58AB-4D91-8232-AA25BFC3CF4B}"/>
              </a:ext>
            </a:extLst>
          </p:cNvPr>
          <p:cNvSpPr/>
          <p:nvPr/>
        </p:nvSpPr>
        <p:spPr bwMode="auto">
          <a:xfrm>
            <a:off x="6822206" y="5081456"/>
            <a:ext cx="585377" cy="889773"/>
          </a:xfrm>
          <a:custGeom>
            <a:avLst/>
            <a:gdLst>
              <a:gd name="connsiteX0" fmla="*/ 229822 w 366738"/>
              <a:gd name="connsiteY0" fmla="*/ 0 h 557442"/>
              <a:gd name="connsiteX1" fmla="*/ 366738 w 366738"/>
              <a:gd name="connsiteY1" fmla="*/ 0 h 557442"/>
              <a:gd name="connsiteX2" fmla="*/ 136915 w 366738"/>
              <a:gd name="connsiteY2" fmla="*/ 557442 h 557442"/>
              <a:gd name="connsiteX3" fmla="*/ 0 w 366738"/>
              <a:gd name="connsiteY3" fmla="*/ 557442 h 557442"/>
              <a:gd name="connsiteX4" fmla="*/ 229822 w 366738"/>
              <a:gd name="connsiteY4" fmla="*/ 0 h 557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738" h="557442">
                <a:moveTo>
                  <a:pt x="229822" y="0"/>
                </a:moveTo>
                <a:lnTo>
                  <a:pt x="366738" y="0"/>
                </a:lnTo>
                <a:lnTo>
                  <a:pt x="136915" y="557442"/>
                </a:lnTo>
                <a:lnTo>
                  <a:pt x="0" y="557442"/>
                </a:lnTo>
                <a:lnTo>
                  <a:pt x="229822" y="0"/>
                </a:lnTo>
                <a:close/>
              </a:path>
            </a:pathLst>
          </a:cu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3" name="Freeform 17">
            <a:extLst>
              <a:ext uri="{FF2B5EF4-FFF2-40B4-BE49-F238E27FC236}">
                <a16:creationId xmlns:a16="http://schemas.microsoft.com/office/drawing/2014/main" id="{C4F7E65E-F7D0-4D3E-BFE9-5ACBDFE2C893}"/>
              </a:ext>
            </a:extLst>
          </p:cNvPr>
          <p:cNvSpPr/>
          <p:nvPr/>
        </p:nvSpPr>
        <p:spPr bwMode="auto">
          <a:xfrm>
            <a:off x="8930335" y="5081456"/>
            <a:ext cx="585377" cy="889773"/>
          </a:xfrm>
          <a:custGeom>
            <a:avLst/>
            <a:gdLst>
              <a:gd name="connsiteX0" fmla="*/ 229822 w 366738"/>
              <a:gd name="connsiteY0" fmla="*/ 0 h 557442"/>
              <a:gd name="connsiteX1" fmla="*/ 366738 w 366738"/>
              <a:gd name="connsiteY1" fmla="*/ 0 h 557442"/>
              <a:gd name="connsiteX2" fmla="*/ 136915 w 366738"/>
              <a:gd name="connsiteY2" fmla="*/ 557442 h 557442"/>
              <a:gd name="connsiteX3" fmla="*/ 0 w 366738"/>
              <a:gd name="connsiteY3" fmla="*/ 557442 h 557442"/>
              <a:gd name="connsiteX4" fmla="*/ 229822 w 366738"/>
              <a:gd name="connsiteY4" fmla="*/ 0 h 557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738" h="557442">
                <a:moveTo>
                  <a:pt x="229822" y="0"/>
                </a:moveTo>
                <a:lnTo>
                  <a:pt x="366738" y="0"/>
                </a:lnTo>
                <a:lnTo>
                  <a:pt x="136915" y="557442"/>
                </a:lnTo>
                <a:lnTo>
                  <a:pt x="0" y="557442"/>
                </a:lnTo>
                <a:lnTo>
                  <a:pt x="229822" y="0"/>
                </a:lnTo>
                <a:close/>
              </a:path>
            </a:pathLst>
          </a:cu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4" name="Freeform 17">
            <a:extLst>
              <a:ext uri="{FF2B5EF4-FFF2-40B4-BE49-F238E27FC236}">
                <a16:creationId xmlns:a16="http://schemas.microsoft.com/office/drawing/2014/main" id="{2596607F-DAA4-4ADC-867E-93180DDF9D24}"/>
              </a:ext>
            </a:extLst>
          </p:cNvPr>
          <p:cNvSpPr/>
          <p:nvPr/>
        </p:nvSpPr>
        <p:spPr bwMode="auto">
          <a:xfrm>
            <a:off x="10690178" y="5081456"/>
            <a:ext cx="585377" cy="889773"/>
          </a:xfrm>
          <a:custGeom>
            <a:avLst/>
            <a:gdLst>
              <a:gd name="connsiteX0" fmla="*/ 229822 w 366738"/>
              <a:gd name="connsiteY0" fmla="*/ 0 h 557442"/>
              <a:gd name="connsiteX1" fmla="*/ 366738 w 366738"/>
              <a:gd name="connsiteY1" fmla="*/ 0 h 557442"/>
              <a:gd name="connsiteX2" fmla="*/ 136915 w 366738"/>
              <a:gd name="connsiteY2" fmla="*/ 557442 h 557442"/>
              <a:gd name="connsiteX3" fmla="*/ 0 w 366738"/>
              <a:gd name="connsiteY3" fmla="*/ 557442 h 557442"/>
              <a:gd name="connsiteX4" fmla="*/ 229822 w 366738"/>
              <a:gd name="connsiteY4" fmla="*/ 0 h 557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738" h="557442">
                <a:moveTo>
                  <a:pt x="229822" y="0"/>
                </a:moveTo>
                <a:lnTo>
                  <a:pt x="366738" y="0"/>
                </a:lnTo>
                <a:lnTo>
                  <a:pt x="136915" y="557442"/>
                </a:lnTo>
                <a:lnTo>
                  <a:pt x="0" y="557442"/>
                </a:lnTo>
                <a:lnTo>
                  <a:pt x="229822" y="0"/>
                </a:lnTo>
                <a:close/>
              </a:path>
            </a:pathLst>
          </a:custGeom>
          <a:solidFill>
            <a:srgbClr val="23C2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6" name="TextBox 55">
            <a:extLst>
              <a:ext uri="{FF2B5EF4-FFF2-40B4-BE49-F238E27FC236}">
                <a16:creationId xmlns:a16="http://schemas.microsoft.com/office/drawing/2014/main" id="{74FBA473-F652-4DD2-A579-BE010CEED673}"/>
              </a:ext>
            </a:extLst>
          </p:cNvPr>
          <p:cNvSpPr txBox="1"/>
          <p:nvPr/>
        </p:nvSpPr>
        <p:spPr>
          <a:xfrm>
            <a:off x="10938204" y="5015354"/>
            <a:ext cx="1186344" cy="1443472"/>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dirty="0">
                <a:ln>
                  <a:noFill/>
                </a:ln>
                <a:solidFill>
                  <a:srgbClr val="FF8C00"/>
                </a:solidFill>
                <a:effectLst/>
                <a:uLnTx/>
                <a:uFillTx/>
                <a:latin typeface="Segoe UI Semibold" panose="020B0702040204020203" pitchFamily="34" charset="0"/>
                <a:ea typeface="+mn-ea"/>
                <a:cs typeface="Segoe UI Semibold" panose="020B0702040204020203" pitchFamily="34" charset="0"/>
              </a:rPr>
              <a:t>    Lorem </a:t>
            </a:r>
            <a:br>
              <a:rPr kumimoji="0" lang="en-US" sz="1600" b="0" i="0" u="none" strike="noStrike" kern="1200" cap="none" spc="0" normalizeH="0" baseline="0" noProof="0" dirty="0">
                <a:ln>
                  <a:noFill/>
                </a:ln>
                <a:solidFill>
                  <a:srgbClr val="FF8C00"/>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dirty="0">
                <a:ln>
                  <a:noFill/>
                </a:ln>
                <a:solidFill>
                  <a:srgbClr val="FF8C00"/>
                </a:solidFill>
                <a:effectLst/>
                <a:uLnTx/>
                <a:uFillTx/>
                <a:latin typeface="Segoe UI Semibold" panose="020B0702040204020203" pitchFamily="34" charset="0"/>
                <a:ea typeface="+mn-ea"/>
                <a:cs typeface="Segoe UI Semibold" panose="020B0702040204020203" pitchFamily="34" charset="0"/>
              </a:rPr>
              <a:t>  Ipsum</a:t>
            </a:r>
            <a:br>
              <a:rPr kumimoji="0" lang="en-US" sz="1600" b="0" i="0" u="none" strike="noStrike" kern="1200" cap="none" spc="0" normalizeH="0" baseline="0" noProof="0" dirty="0">
                <a:ln>
                  <a:noFill/>
                </a:ln>
                <a:solidFill>
                  <a:srgbClr val="FF8C00"/>
                </a:solidFill>
                <a:effectLst/>
                <a:uLnTx/>
                <a:uFillTx/>
                <a:latin typeface="Segoe UI Semibold" panose="020B0702040204020203" pitchFamily="34" charset="0"/>
                <a:ea typeface="+mn-ea"/>
                <a:cs typeface="Segoe UI Semibold" panose="020B0702040204020203" pitchFamily="34" charset="0"/>
              </a:rPr>
            </a:br>
            <a:r>
              <a:rPr kumimoji="0" lang="en-US" sz="1600" b="0" i="0" u="none" strike="noStrike" kern="1200" cap="none" spc="0" normalizeH="0" baseline="0" noProof="0" dirty="0">
                <a:ln>
                  <a:noFill/>
                </a:ln>
                <a:solidFill>
                  <a:srgbClr val="FF8C00"/>
                </a:solidFill>
                <a:effectLst/>
                <a:uLnTx/>
                <a:uFillTx/>
                <a:latin typeface="Segoe UI Semibold" panose="020B0702040204020203" pitchFamily="34" charset="0"/>
                <a:ea typeface="+mn-ea"/>
                <a:cs typeface="Segoe UI Semibold" panose="020B0702040204020203" pitchFamily="34" charset="0"/>
              </a:rPr>
              <a:t>0x/xx/17</a:t>
            </a:r>
          </a:p>
          <a:p>
            <a:pPr marL="0" marR="0" lvl="0" indent="0" algn="l" defTabSz="932742"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dirty="0" err="1">
              <a:ln>
                <a:noFill/>
              </a:ln>
              <a:solidFill>
                <a:srgbClr val="FF8C00"/>
              </a:solidFill>
              <a:effectLst/>
              <a:uLnTx/>
              <a:uFillTx/>
              <a:latin typeface="Segoe UI"/>
              <a:ea typeface="+mn-ea"/>
              <a:cs typeface="+mn-cs"/>
            </a:endParaRPr>
          </a:p>
        </p:txBody>
      </p:sp>
      <p:pic>
        <p:nvPicPr>
          <p:cNvPr id="57" name="Graphic 56">
            <a:extLst>
              <a:ext uri="{FF2B5EF4-FFF2-40B4-BE49-F238E27FC236}">
                <a16:creationId xmlns:a16="http://schemas.microsoft.com/office/drawing/2014/main" id="{960672E0-30F1-4243-A46F-62F39A92DAA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11677" y="1346092"/>
            <a:ext cx="1245731" cy="1044807"/>
          </a:xfrm>
          <a:prstGeom prst="rect">
            <a:avLst/>
          </a:prstGeom>
        </p:spPr>
      </p:pic>
    </p:spTree>
    <p:extLst>
      <p:ext uri="{BB962C8B-B14F-4D97-AF65-F5344CB8AC3E}">
        <p14:creationId xmlns:p14="http://schemas.microsoft.com/office/powerpoint/2010/main" val="354711293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Future of Visual Studio </a:t>
            </a:r>
          </a:p>
        </p:txBody>
      </p:sp>
      <p:sp>
        <p:nvSpPr>
          <p:cNvPr id="9" name="TextBox 8">
            <a:extLst>
              <a:ext uri="{FF2B5EF4-FFF2-40B4-BE49-F238E27FC236}">
                <a16:creationId xmlns:a16="http://schemas.microsoft.com/office/drawing/2014/main" id="{36C7FFA0-A3AD-4335-8F0A-C68ED6DB2896}"/>
              </a:ext>
            </a:extLst>
          </p:cNvPr>
          <p:cNvSpPr txBox="1"/>
          <p:nvPr/>
        </p:nvSpPr>
        <p:spPr>
          <a:xfrm>
            <a:off x="1705877" y="1864394"/>
            <a:ext cx="3368119" cy="1541961"/>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3000" b="0" i="0" u="none" strike="noStrike" kern="1200" cap="none" spc="0" normalizeH="0" baseline="0" noProof="0" dirty="0">
                <a:ln>
                  <a:noFill/>
                </a:ln>
                <a:solidFill>
                  <a:srgbClr val="22BDEF"/>
                </a:solidFill>
                <a:effectLst/>
                <a:uLnTx/>
                <a:uFillTx/>
                <a:latin typeface="Segoe UI Semibold" panose="020B0702040204020203" pitchFamily="34" charset="0"/>
                <a:ea typeface="+mn-ea"/>
                <a:cs typeface="Segoe UI Semibold" panose="020B0702040204020203" pitchFamily="34" charset="0"/>
              </a:rPr>
              <a:t>Most productive tooling in </a:t>
            </a:r>
            <a:br>
              <a:rPr kumimoji="0" lang="en-US" sz="3000" b="0" i="0" u="none" strike="noStrike" kern="1200" cap="none" spc="0" normalizeH="0" baseline="0" noProof="0" dirty="0">
                <a:ln>
                  <a:noFill/>
                </a:ln>
                <a:solidFill>
                  <a:srgbClr val="22BDEF"/>
                </a:solidFill>
                <a:effectLst/>
                <a:uLnTx/>
                <a:uFillTx/>
                <a:latin typeface="Segoe UI Semibold" panose="020B0702040204020203" pitchFamily="34" charset="0"/>
                <a:ea typeface="+mn-ea"/>
                <a:cs typeface="Segoe UI Semibold" panose="020B0702040204020203" pitchFamily="34" charset="0"/>
              </a:rPr>
            </a:br>
            <a:r>
              <a:rPr kumimoji="0" lang="en-US" sz="3000" b="0" i="0" u="none" strike="noStrike" kern="1200" cap="none" spc="0" normalizeH="0" baseline="0" noProof="0" dirty="0">
                <a:ln>
                  <a:noFill/>
                </a:ln>
                <a:solidFill>
                  <a:srgbClr val="22BDEF"/>
                </a:solidFill>
                <a:effectLst/>
                <a:uLnTx/>
                <a:uFillTx/>
                <a:latin typeface="Segoe UI Semibold" panose="020B0702040204020203" pitchFamily="34" charset="0"/>
                <a:ea typeface="+mn-ea"/>
                <a:cs typeface="Segoe UI Semibold" panose="020B0702040204020203" pitchFamily="34" charset="0"/>
              </a:rPr>
              <a:t>the industry</a:t>
            </a:r>
          </a:p>
        </p:txBody>
      </p:sp>
      <p:sp>
        <p:nvSpPr>
          <p:cNvPr id="10" name="TextBox 9">
            <a:extLst>
              <a:ext uri="{FF2B5EF4-FFF2-40B4-BE49-F238E27FC236}">
                <a16:creationId xmlns:a16="http://schemas.microsoft.com/office/drawing/2014/main" id="{99B81182-DA9D-44BD-B770-ED8E9B4E16DB}"/>
              </a:ext>
            </a:extLst>
          </p:cNvPr>
          <p:cNvSpPr txBox="1"/>
          <p:nvPr/>
        </p:nvSpPr>
        <p:spPr>
          <a:xfrm>
            <a:off x="7253147" y="1864394"/>
            <a:ext cx="2890044" cy="1541961"/>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3000" b="0" i="0" u="none" strike="noStrike" kern="1200" cap="none" spc="0" normalizeH="0" baseline="0" noProof="0" dirty="0">
                <a:ln>
                  <a:noFill/>
                </a:ln>
                <a:solidFill>
                  <a:srgbClr val="22BDEF"/>
                </a:solidFill>
                <a:effectLst/>
                <a:uLnTx/>
                <a:uFillTx/>
                <a:latin typeface="Segoe UI Semibold" panose="020B0702040204020203" pitchFamily="34" charset="0"/>
                <a:ea typeface="+mn-ea"/>
                <a:cs typeface="Segoe UI Semibold" panose="020B0702040204020203" pitchFamily="34" charset="0"/>
              </a:rPr>
              <a:t>Development</a:t>
            </a:r>
            <a:br>
              <a:rPr kumimoji="0" lang="en-US" sz="3000" b="0" i="0" u="none" strike="noStrike" kern="1200" cap="none" spc="0" normalizeH="0" baseline="0" noProof="0" dirty="0">
                <a:ln>
                  <a:noFill/>
                </a:ln>
                <a:solidFill>
                  <a:srgbClr val="22BDEF"/>
                </a:solidFill>
                <a:effectLst/>
                <a:uLnTx/>
                <a:uFillTx/>
                <a:latin typeface="Segoe UI Semibold" panose="020B0702040204020203" pitchFamily="34" charset="0"/>
                <a:ea typeface="+mn-ea"/>
                <a:cs typeface="Segoe UI Semibold" panose="020B0702040204020203" pitchFamily="34" charset="0"/>
              </a:rPr>
            </a:br>
            <a:r>
              <a:rPr kumimoji="0" lang="en-US" sz="3000" b="0" i="0" u="none" strike="noStrike" kern="1200" cap="none" spc="0" normalizeH="0" baseline="0" noProof="0" dirty="0">
                <a:ln>
                  <a:noFill/>
                </a:ln>
                <a:solidFill>
                  <a:srgbClr val="22BDEF"/>
                </a:solidFill>
                <a:effectLst/>
                <a:uLnTx/>
                <a:uFillTx/>
                <a:latin typeface="Segoe UI Semibold" panose="020B0702040204020203" pitchFamily="34" charset="0"/>
                <a:ea typeface="+mn-ea"/>
                <a:cs typeface="Segoe UI Semibold" panose="020B0702040204020203" pitchFamily="34" charset="0"/>
              </a:rPr>
              <a:t>as a</a:t>
            </a:r>
            <a:br>
              <a:rPr kumimoji="0" lang="en-US" sz="3000" b="0" i="0" u="none" strike="noStrike" kern="1200" cap="none" spc="0" normalizeH="0" baseline="0" noProof="0" dirty="0">
                <a:ln>
                  <a:noFill/>
                </a:ln>
                <a:solidFill>
                  <a:srgbClr val="22BDEF"/>
                </a:solidFill>
                <a:effectLst/>
                <a:uLnTx/>
                <a:uFillTx/>
                <a:latin typeface="Segoe UI Semibold" panose="020B0702040204020203" pitchFamily="34" charset="0"/>
                <a:ea typeface="+mn-ea"/>
                <a:cs typeface="Segoe UI Semibold" panose="020B0702040204020203" pitchFamily="34" charset="0"/>
              </a:rPr>
            </a:br>
            <a:r>
              <a:rPr kumimoji="0" lang="en-US" sz="3000" b="0" i="0" u="none" strike="noStrike" kern="1200" cap="none" spc="0" normalizeH="0" baseline="0" noProof="0" dirty="0">
                <a:ln>
                  <a:noFill/>
                </a:ln>
                <a:solidFill>
                  <a:srgbClr val="22BDEF"/>
                </a:solidFill>
                <a:effectLst/>
                <a:uLnTx/>
                <a:uFillTx/>
                <a:latin typeface="Segoe UI Semibold" panose="020B0702040204020203" pitchFamily="34" charset="0"/>
                <a:ea typeface="+mn-ea"/>
                <a:cs typeface="Segoe UI Semibold" panose="020B0702040204020203" pitchFamily="34" charset="0"/>
              </a:rPr>
              <a:t>“team sport”</a:t>
            </a:r>
          </a:p>
        </p:txBody>
      </p:sp>
      <p:sp>
        <p:nvSpPr>
          <p:cNvPr id="11" name="TextBox 10">
            <a:extLst>
              <a:ext uri="{FF2B5EF4-FFF2-40B4-BE49-F238E27FC236}">
                <a16:creationId xmlns:a16="http://schemas.microsoft.com/office/drawing/2014/main" id="{A698CE5B-A5DA-49DB-8049-CE0114CDA8C5}"/>
              </a:ext>
            </a:extLst>
          </p:cNvPr>
          <p:cNvSpPr txBox="1"/>
          <p:nvPr/>
        </p:nvSpPr>
        <p:spPr>
          <a:xfrm>
            <a:off x="1846887" y="4627410"/>
            <a:ext cx="3086098" cy="1203406"/>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3000" b="0" i="0" u="none" strike="noStrike" kern="1200" cap="none" spc="0" normalizeH="0" baseline="0" noProof="0" dirty="0">
                <a:ln>
                  <a:noFill/>
                </a:ln>
                <a:solidFill>
                  <a:srgbClr val="22BDEF"/>
                </a:solidFill>
                <a:effectLst/>
                <a:uLnTx/>
                <a:uFillTx/>
                <a:latin typeface="Segoe UI Semibold" panose="020B0702040204020203" pitchFamily="34" charset="0"/>
                <a:ea typeface="+mn-ea"/>
                <a:cs typeface="Segoe UI Semibold" panose="020B0702040204020203" pitchFamily="34" charset="0"/>
              </a:rPr>
              <a:t>Any developer,</a:t>
            </a:r>
          </a:p>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3000" b="0" i="0" u="none" strike="noStrike" kern="1200" cap="none" spc="0" normalizeH="0" baseline="0" noProof="0" dirty="0">
                <a:ln>
                  <a:noFill/>
                </a:ln>
                <a:solidFill>
                  <a:srgbClr val="22BDEF"/>
                </a:solidFill>
                <a:effectLst/>
                <a:uLnTx/>
                <a:uFillTx/>
                <a:latin typeface="Segoe UI Semibold" panose="020B0702040204020203" pitchFamily="34" charset="0"/>
                <a:ea typeface="+mn-ea"/>
                <a:cs typeface="Segoe UI Semibold" panose="020B0702040204020203" pitchFamily="34" charset="0"/>
              </a:rPr>
              <a:t>Any app</a:t>
            </a:r>
          </a:p>
        </p:txBody>
      </p:sp>
      <p:sp>
        <p:nvSpPr>
          <p:cNvPr id="12" name="TextBox 11">
            <a:extLst>
              <a:ext uri="{FF2B5EF4-FFF2-40B4-BE49-F238E27FC236}">
                <a16:creationId xmlns:a16="http://schemas.microsoft.com/office/drawing/2014/main" id="{604FFCBC-F3BC-40E1-9C96-BFE2E2925148}"/>
              </a:ext>
            </a:extLst>
          </p:cNvPr>
          <p:cNvSpPr txBox="1"/>
          <p:nvPr/>
        </p:nvSpPr>
        <p:spPr>
          <a:xfrm>
            <a:off x="7171392" y="4458133"/>
            <a:ext cx="3053554" cy="1541961"/>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3000" b="0" i="0" u="none" strike="noStrike" kern="1200" cap="none" spc="0" normalizeH="0" baseline="0" noProof="0" dirty="0">
                <a:ln>
                  <a:noFill/>
                </a:ln>
                <a:solidFill>
                  <a:srgbClr val="22BDEF"/>
                </a:solidFill>
                <a:effectLst/>
                <a:uLnTx/>
                <a:uFillTx/>
                <a:latin typeface="Segoe UI Semibold" panose="020B0702040204020203" pitchFamily="34" charset="0"/>
                <a:ea typeface="+mn-ea"/>
                <a:cs typeface="Segoe UI Semibold" panose="020B0702040204020203" pitchFamily="34" charset="0"/>
              </a:rPr>
              <a:t>Always improving with</a:t>
            </a:r>
            <a:br>
              <a:rPr kumimoji="0" lang="en-US" sz="3000" b="0" i="0" u="none" strike="noStrike" kern="1200" cap="none" spc="0" normalizeH="0" baseline="0" noProof="0" dirty="0">
                <a:ln>
                  <a:noFill/>
                </a:ln>
                <a:solidFill>
                  <a:srgbClr val="22BDEF"/>
                </a:solidFill>
                <a:effectLst/>
                <a:uLnTx/>
                <a:uFillTx/>
                <a:latin typeface="Segoe UI Semibold" panose="020B0702040204020203" pitchFamily="34" charset="0"/>
                <a:ea typeface="+mn-ea"/>
                <a:cs typeface="Segoe UI Semibold" panose="020B0702040204020203" pitchFamily="34" charset="0"/>
              </a:rPr>
            </a:br>
            <a:r>
              <a:rPr kumimoji="0" lang="en-US" sz="3000" b="0" i="0" u="none" strike="noStrike" kern="1200" cap="none" spc="0" normalizeH="0" baseline="0" noProof="0" dirty="0">
                <a:ln>
                  <a:noFill/>
                </a:ln>
                <a:solidFill>
                  <a:srgbClr val="22BDEF"/>
                </a:solidFill>
                <a:effectLst/>
                <a:uLnTx/>
                <a:uFillTx/>
                <a:latin typeface="Segoe UI Semibold" panose="020B0702040204020203" pitchFamily="34" charset="0"/>
                <a:ea typeface="+mn-ea"/>
                <a:cs typeface="Segoe UI Semibold" panose="020B0702040204020203" pitchFamily="34" charset="0"/>
              </a:rPr>
              <a:t>your feedback</a:t>
            </a:r>
          </a:p>
        </p:txBody>
      </p:sp>
      <p:cxnSp>
        <p:nvCxnSpPr>
          <p:cNvPr id="17" name="Straight Connector 16">
            <a:extLst>
              <a:ext uri="{FF2B5EF4-FFF2-40B4-BE49-F238E27FC236}">
                <a16:creationId xmlns:a16="http://schemas.microsoft.com/office/drawing/2014/main" id="{29150097-B246-4499-9D67-723516B23CAD}"/>
              </a:ext>
            </a:extLst>
          </p:cNvPr>
          <p:cNvCxnSpPr>
            <a:cxnSpLocks/>
          </p:cNvCxnSpPr>
          <p:nvPr/>
        </p:nvCxnSpPr>
        <p:spPr>
          <a:xfrm>
            <a:off x="1251875" y="3981089"/>
            <a:ext cx="9744075"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668F827-D4B8-47D3-A7D2-81B28036F2DE}"/>
              </a:ext>
            </a:extLst>
          </p:cNvPr>
          <p:cNvCxnSpPr>
            <a:cxnSpLocks/>
          </p:cNvCxnSpPr>
          <p:nvPr/>
        </p:nvCxnSpPr>
        <p:spPr>
          <a:xfrm>
            <a:off x="6123912" y="1514475"/>
            <a:ext cx="0" cy="493322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48A66E75-407A-439A-BD20-1CF2EBB6245A}"/>
              </a:ext>
            </a:extLst>
          </p:cNvPr>
          <p:cNvGrpSpPr/>
          <p:nvPr/>
        </p:nvGrpSpPr>
        <p:grpSpPr>
          <a:xfrm>
            <a:off x="5208912" y="3066089"/>
            <a:ext cx="1830001" cy="1830001"/>
            <a:chOff x="9211686" y="2877162"/>
            <a:chExt cx="2271713" cy="2271713"/>
          </a:xfrm>
        </p:grpSpPr>
        <p:sp>
          <p:nvSpPr>
            <p:cNvPr id="23" name="Oval 22">
              <a:extLst>
                <a:ext uri="{FF2B5EF4-FFF2-40B4-BE49-F238E27FC236}">
                  <a16:creationId xmlns:a16="http://schemas.microsoft.com/office/drawing/2014/main" id="{0BAE0867-C69C-49CB-9746-F8579D94A14D}"/>
                </a:ext>
              </a:extLst>
            </p:cNvPr>
            <p:cNvSpPr/>
            <p:nvPr/>
          </p:nvSpPr>
          <p:spPr bwMode="auto">
            <a:xfrm>
              <a:off x="9211686" y="2877162"/>
              <a:ext cx="2271713" cy="2271713"/>
            </a:xfrm>
            <a:prstGeom prst="ellipse">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 name="Graphic 3">
              <a:extLst>
                <a:ext uri="{FF2B5EF4-FFF2-40B4-BE49-F238E27FC236}">
                  <a16:creationId xmlns:a16="http://schemas.microsoft.com/office/drawing/2014/main" id="{85F4C2B1-9AA9-42C7-A0A7-53C42552AE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79166" y="3065694"/>
              <a:ext cx="1936752" cy="1894648"/>
            </a:xfrm>
            <a:prstGeom prst="rect">
              <a:avLst/>
            </a:prstGeom>
          </p:spPr>
        </p:pic>
      </p:grpSp>
    </p:spTree>
    <p:extLst>
      <p:ext uri="{BB962C8B-B14F-4D97-AF65-F5344CB8AC3E}">
        <p14:creationId xmlns:p14="http://schemas.microsoft.com/office/powerpoint/2010/main" val="929844400"/>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457200" y="2125663"/>
            <a:ext cx="11522075" cy="36576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Download Visual Studio Preview</a:t>
            </a:r>
          </a:p>
        </p:txBody>
      </p:sp>
      <p:sp>
        <p:nvSpPr>
          <p:cNvPr id="3" name="Text Placeholder 2"/>
          <p:cNvSpPr>
            <a:spLocks noGrp="1"/>
          </p:cNvSpPr>
          <p:nvPr>
            <p:ph type="body" sz="quarter" idx="10"/>
          </p:nvPr>
        </p:nvSpPr>
        <p:spPr/>
        <p:txBody>
          <a:bodyPr/>
          <a:lstStyle/>
          <a:p>
            <a:r>
              <a:rPr lang="en-US"/>
              <a:t>Please provide us feedback!</a:t>
            </a:r>
            <a:endParaRPr lang="en-US" dirty="0"/>
          </a:p>
        </p:txBody>
      </p:sp>
      <p:pic>
        <p:nvPicPr>
          <p:cNvPr id="13" name="Picture 12"/>
          <p:cNvPicPr>
            <a:picLocks noChangeAspect="1"/>
          </p:cNvPicPr>
          <p:nvPr/>
        </p:nvPicPr>
        <p:blipFill rotWithShape="1">
          <a:blip r:embed="rId3"/>
          <a:srcRect t="11394" b="2815"/>
          <a:stretch/>
        </p:blipFill>
        <p:spPr>
          <a:xfrm>
            <a:off x="2737231" y="2430462"/>
            <a:ext cx="6962013" cy="3048003"/>
          </a:xfrm>
          <a:prstGeom prst="rect">
            <a:avLst/>
          </a:prstGeom>
        </p:spPr>
      </p:pic>
      <p:sp>
        <p:nvSpPr>
          <p:cNvPr id="14" name="TextBox 13"/>
          <p:cNvSpPr txBox="1"/>
          <p:nvPr/>
        </p:nvSpPr>
        <p:spPr>
          <a:xfrm>
            <a:off x="3894137" y="5835654"/>
            <a:ext cx="4648200" cy="6832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2800" b="0" i="0" u="none" strike="noStrike" kern="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http://aka.ms/vsnext</a:t>
            </a:r>
          </a:p>
        </p:txBody>
      </p:sp>
    </p:spTree>
    <p:extLst>
      <p:ext uri="{BB962C8B-B14F-4D97-AF65-F5344CB8AC3E}">
        <p14:creationId xmlns:p14="http://schemas.microsoft.com/office/powerpoint/2010/main" val="164983312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Other Relevant Sessions</a:t>
            </a:r>
          </a:p>
        </p:txBody>
      </p:sp>
      <p:graphicFrame>
        <p:nvGraphicFramePr>
          <p:cNvPr id="6" name="Table 5"/>
          <p:cNvGraphicFramePr>
            <a:graphicFrameLocks noGrp="1"/>
          </p:cNvGraphicFramePr>
          <p:nvPr>
            <p:extLst/>
          </p:nvPr>
        </p:nvGraphicFramePr>
        <p:xfrm>
          <a:off x="458383" y="1185143"/>
          <a:ext cx="11522075" cy="5692452"/>
        </p:xfrm>
        <a:graphic>
          <a:graphicData uri="http://schemas.openxmlformats.org/drawingml/2006/table">
            <a:tbl>
              <a:tblPr firstRow="1" bandRow="1">
                <a:tableStyleId>{69012ECD-51FC-41F1-AA8D-1B2483CD663E}</a:tableStyleId>
              </a:tblPr>
              <a:tblGrid>
                <a:gridCol w="1711531">
                  <a:extLst>
                    <a:ext uri="{9D8B030D-6E8A-4147-A177-3AD203B41FA5}">
                      <a16:colId xmlns:a16="http://schemas.microsoft.com/office/drawing/2014/main" val="20000"/>
                    </a:ext>
                  </a:extLst>
                </a:gridCol>
                <a:gridCol w="2891242">
                  <a:extLst>
                    <a:ext uri="{9D8B030D-6E8A-4147-A177-3AD203B41FA5}">
                      <a16:colId xmlns:a16="http://schemas.microsoft.com/office/drawing/2014/main" val="20001"/>
                    </a:ext>
                  </a:extLst>
                </a:gridCol>
                <a:gridCol w="2636241">
                  <a:extLst>
                    <a:ext uri="{9D8B030D-6E8A-4147-A177-3AD203B41FA5}">
                      <a16:colId xmlns:a16="http://schemas.microsoft.com/office/drawing/2014/main" val="20002"/>
                    </a:ext>
                  </a:extLst>
                </a:gridCol>
                <a:gridCol w="1998037">
                  <a:extLst>
                    <a:ext uri="{9D8B030D-6E8A-4147-A177-3AD203B41FA5}">
                      <a16:colId xmlns:a16="http://schemas.microsoft.com/office/drawing/2014/main" val="20003"/>
                    </a:ext>
                  </a:extLst>
                </a:gridCol>
                <a:gridCol w="2285024">
                  <a:extLst>
                    <a:ext uri="{9D8B030D-6E8A-4147-A177-3AD203B41FA5}">
                      <a16:colId xmlns:a16="http://schemas.microsoft.com/office/drawing/2014/main" val="20004"/>
                    </a:ext>
                  </a:extLst>
                </a:gridCol>
              </a:tblGrid>
              <a:tr h="663252">
                <a:tc>
                  <a:txBody>
                    <a:bodyPr/>
                    <a:lstStyle/>
                    <a:p>
                      <a:r>
                        <a:rPr lang="en-US" sz="1600" dirty="0"/>
                        <a:t>Session code</a:t>
                      </a:r>
                      <a:endParaRPr lang="en-US" sz="1600" dirty="0">
                        <a:latin typeface="+mn-lt"/>
                      </a:endParaRPr>
                    </a:p>
                  </a:txBody>
                  <a:tcPr anchor="ctr">
                    <a:lnR w="12700" cap="flat" cmpd="sng" algn="ctr">
                      <a:noFill/>
                      <a:prstDash val="solid"/>
                      <a:round/>
                      <a:headEnd type="none" w="med" len="med"/>
                      <a:tailEnd type="none" w="med" len="med"/>
                    </a:lnR>
                  </a:tcPr>
                </a:tc>
                <a:tc>
                  <a:txBody>
                    <a:bodyPr/>
                    <a:lstStyle/>
                    <a:p>
                      <a:r>
                        <a:rPr lang="en-US" sz="1600" dirty="0"/>
                        <a:t>Title</a:t>
                      </a:r>
                      <a:endParaRPr lang="en-US" sz="1600" dirty="0">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r>
                        <a:rPr lang="en-US" sz="1600" dirty="0"/>
                        <a:t>Speaker</a:t>
                      </a:r>
                      <a:endParaRPr lang="en-US" sz="1600" dirty="0">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r>
                        <a:rPr lang="en-US" sz="1600" dirty="0"/>
                        <a:t>Time</a:t>
                      </a:r>
                      <a:endParaRPr lang="en-US" sz="1600" dirty="0">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r>
                        <a:rPr lang="en-US" sz="1600" dirty="0"/>
                        <a:t>Room</a:t>
                      </a:r>
                      <a:endParaRPr lang="en-US" sz="1600" dirty="0">
                        <a:latin typeface="+mn-lt"/>
                      </a:endParaRPr>
                    </a:p>
                  </a:txBody>
                  <a:tcPr anchor="ctr">
                    <a:lnL w="12700" cap="flat" cmpd="sng" algn="ctr">
                      <a:noFill/>
                      <a:prstDash val="solid"/>
                      <a:round/>
                      <a:headEnd type="none" w="med" len="med"/>
                      <a:tailEnd type="none" w="med" len="med"/>
                    </a:lnL>
                  </a:tcPr>
                </a:tc>
                <a:extLst>
                  <a:ext uri="{0D108BD9-81ED-4DB2-BD59-A6C34878D82A}">
                    <a16:rowId xmlns:a16="http://schemas.microsoft.com/office/drawing/2014/main" val="10000"/>
                  </a:ext>
                </a:extLst>
              </a:tr>
              <a:tr h="677578">
                <a:tc>
                  <a:txBody>
                    <a:bodyPr/>
                    <a:lstStyle/>
                    <a:p>
                      <a:pPr marL="0" marR="0">
                        <a:spcBef>
                          <a:spcPts val="0"/>
                        </a:spcBef>
                        <a:spcAft>
                          <a:spcPts val="0"/>
                        </a:spcAft>
                      </a:pPr>
                      <a:r>
                        <a:rPr lang="en-US" sz="1600" dirty="0">
                          <a:effectLst/>
                        </a:rPr>
                        <a:t>B8036</a:t>
                      </a:r>
                      <a:endParaRPr lang="en-US" sz="1600" dirty="0">
                        <a:effectLst/>
                        <a:latin typeface="+mn-lt"/>
                        <a:ea typeface="Calibri" panose="020F0502020204030204" pitchFamily="34" charset="0"/>
                      </a:endParaRPr>
                    </a:p>
                  </a:txBody>
                  <a:tcPr marL="137160" marR="137160" marT="137160" marB="137160" anchor="ctr">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Supercharge your debugging in Visual Studio 2017</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Kaycee Anderson</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Fri 5/12 12:30pm</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WSCC Hall 6E</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tcPr>
                </a:tc>
                <a:extLst>
                  <a:ext uri="{0D108BD9-81ED-4DB2-BD59-A6C34878D82A}">
                    <a16:rowId xmlns:a16="http://schemas.microsoft.com/office/drawing/2014/main" val="10001"/>
                  </a:ext>
                </a:extLst>
              </a:tr>
              <a:tr h="677578">
                <a:tc>
                  <a:txBody>
                    <a:bodyPr/>
                    <a:lstStyle/>
                    <a:p>
                      <a:pPr marL="0" marR="0">
                        <a:spcBef>
                          <a:spcPts val="0"/>
                        </a:spcBef>
                        <a:spcAft>
                          <a:spcPts val="0"/>
                        </a:spcAft>
                      </a:pPr>
                      <a:r>
                        <a:rPr lang="en-US" sz="1600" dirty="0">
                          <a:effectLst/>
                        </a:rPr>
                        <a:t>B8096</a:t>
                      </a:r>
                      <a:endParaRPr lang="en-US" sz="1600" dirty="0">
                        <a:effectLst/>
                        <a:latin typeface="+mn-lt"/>
                        <a:ea typeface="Calibri" panose="020F0502020204030204" pitchFamily="34" charset="0"/>
                      </a:endParaRPr>
                    </a:p>
                  </a:txBody>
                  <a:tcPr marL="137160" marR="137160" marT="137160" marB="137160" anchor="ctr">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Ten things you didn’t know about Visual Studio 2017 for building UWP apps</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Clint Rutkas</a:t>
                      </a:r>
                    </a:p>
                    <a:p>
                      <a:pPr marL="0" marR="0">
                        <a:spcBef>
                          <a:spcPts val="0"/>
                        </a:spcBef>
                        <a:spcAft>
                          <a:spcPts val="0"/>
                        </a:spcAft>
                      </a:pPr>
                      <a:r>
                        <a:rPr lang="en-US" sz="1600" dirty="0">
                          <a:effectLst/>
                        </a:rPr>
                        <a:t>Daniel Jacobson</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Fri 5/12 10:30am</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WSCC Hall 6C</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tcPr>
                </a:tc>
                <a:extLst>
                  <a:ext uri="{0D108BD9-81ED-4DB2-BD59-A6C34878D82A}">
                    <a16:rowId xmlns:a16="http://schemas.microsoft.com/office/drawing/2014/main" val="10002"/>
                  </a:ext>
                </a:extLst>
              </a:tr>
              <a:tr h="677578">
                <a:tc>
                  <a:txBody>
                    <a:bodyPr/>
                    <a:lstStyle/>
                    <a:p>
                      <a:pPr marL="0" marR="0">
                        <a:spcBef>
                          <a:spcPts val="0"/>
                        </a:spcBef>
                        <a:spcAft>
                          <a:spcPts val="0"/>
                        </a:spcAft>
                      </a:pPr>
                      <a:r>
                        <a:rPr lang="en-US" sz="1600" dirty="0">
                          <a:effectLst/>
                        </a:rPr>
                        <a:t>B8104</a:t>
                      </a:r>
                      <a:endParaRPr lang="en-US" sz="1600" dirty="0">
                        <a:effectLst/>
                        <a:latin typeface="+mn-lt"/>
                        <a:ea typeface="Calibri" panose="020F0502020204030204" pitchFamily="34" charset="0"/>
                      </a:endParaRPr>
                    </a:p>
                  </a:txBody>
                  <a:tcPr marL="137160" marR="137160" marT="137160" marB="137160" anchor="ctr">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The future of C#</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Dustin Campbell</a:t>
                      </a:r>
                    </a:p>
                    <a:p>
                      <a:pPr marL="0" marR="0">
                        <a:spcBef>
                          <a:spcPts val="0"/>
                        </a:spcBef>
                        <a:spcAft>
                          <a:spcPts val="0"/>
                        </a:spcAft>
                      </a:pPr>
                      <a:r>
                        <a:rPr lang="en-US" sz="1600" dirty="0">
                          <a:effectLst/>
                        </a:rPr>
                        <a:t>Mads Torgersen</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Fri 5/12 10:30am</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WSCC Hall 6E</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tcPr>
                </a:tc>
                <a:extLst>
                  <a:ext uri="{0D108BD9-81ED-4DB2-BD59-A6C34878D82A}">
                    <a16:rowId xmlns:a16="http://schemas.microsoft.com/office/drawing/2014/main" val="10003"/>
                  </a:ext>
                </a:extLst>
              </a:tr>
              <a:tr h="677578">
                <a:tc>
                  <a:txBody>
                    <a:bodyPr/>
                    <a:lstStyle/>
                    <a:p>
                      <a:pPr marL="0" marR="0">
                        <a:spcBef>
                          <a:spcPts val="0"/>
                        </a:spcBef>
                        <a:spcAft>
                          <a:spcPts val="0"/>
                        </a:spcAft>
                      </a:pPr>
                      <a:r>
                        <a:rPr lang="en-US" sz="1600" dirty="0">
                          <a:effectLst/>
                        </a:rPr>
                        <a:t>B8113</a:t>
                      </a:r>
                      <a:endParaRPr lang="en-US" sz="1600" dirty="0">
                        <a:effectLst/>
                        <a:latin typeface="+mn-lt"/>
                        <a:ea typeface="Calibri" panose="020F0502020204030204" pitchFamily="34" charset="0"/>
                      </a:endParaRPr>
                    </a:p>
                  </a:txBody>
                  <a:tcPr marL="137160" marR="137160" marT="137160" marB="137160" anchor="ctr">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Using the Windows subsystem for Linux and the Windows Console for a next generation debugging experience</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Gilles Khouzam</a:t>
                      </a:r>
                    </a:p>
                    <a:p>
                      <a:pPr marL="0" marR="0">
                        <a:spcBef>
                          <a:spcPts val="0"/>
                        </a:spcBef>
                        <a:spcAft>
                          <a:spcPts val="0"/>
                        </a:spcAft>
                      </a:pPr>
                      <a:r>
                        <a:rPr lang="en-US" sz="1600" dirty="0">
                          <a:effectLst/>
                        </a:rPr>
                        <a:t>Jack Hammons</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Fri 5/12 12:30pm</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WSCC Hall 6B</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tcPr>
                </a:tc>
                <a:extLst>
                  <a:ext uri="{0D108BD9-81ED-4DB2-BD59-A6C34878D82A}">
                    <a16:rowId xmlns:a16="http://schemas.microsoft.com/office/drawing/2014/main" val="10004"/>
                  </a:ext>
                </a:extLst>
              </a:tr>
              <a:tr h="677578">
                <a:tc>
                  <a:txBody>
                    <a:bodyPr/>
                    <a:lstStyle/>
                    <a:p>
                      <a:pPr marL="0" marR="0">
                        <a:spcBef>
                          <a:spcPts val="0"/>
                        </a:spcBef>
                        <a:spcAft>
                          <a:spcPts val="0"/>
                        </a:spcAft>
                      </a:pPr>
                      <a:r>
                        <a:rPr lang="en-US" sz="1600" dirty="0">
                          <a:effectLst/>
                        </a:rPr>
                        <a:t>B8073</a:t>
                      </a:r>
                      <a:endParaRPr lang="en-US" sz="1600" dirty="0">
                        <a:effectLst/>
                        <a:latin typeface="+mn-lt"/>
                        <a:ea typeface="Calibri" panose="020F0502020204030204" pitchFamily="34" charset="0"/>
                      </a:endParaRPr>
                    </a:p>
                  </a:txBody>
                  <a:tcPr marL="137160" marR="137160" marT="137160" marB="137160" anchor="ctr">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Modern front-end development in Visual Studio 2017</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Mads Kristensen</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Fri 5/12 2pm</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a:spcBef>
                          <a:spcPts val="0"/>
                        </a:spcBef>
                        <a:spcAft>
                          <a:spcPts val="0"/>
                        </a:spcAft>
                      </a:pPr>
                      <a:r>
                        <a:rPr lang="en-US" sz="1600" dirty="0">
                          <a:effectLst/>
                        </a:rPr>
                        <a:t>WSCC Hall 6E</a:t>
                      </a:r>
                      <a:endParaRPr lang="en-US" sz="1600" dirty="0">
                        <a:effectLst/>
                        <a:latin typeface="+mn-lt"/>
                        <a:ea typeface="Calibri" panose="020F0502020204030204" pitchFamily="34" charset="0"/>
                      </a:endParaRPr>
                    </a:p>
                  </a:txBody>
                  <a:tcPr marL="137160" marR="137160" marT="137160" marB="137160" anchor="ctr">
                    <a:lnL w="12700" cap="flat" cmpd="sng" algn="ctr">
                      <a:no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11858508"/>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9556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4AFAC-5205-44E2-998F-54D0510CA8DD}"/>
              </a:ext>
            </a:extLst>
          </p:cNvPr>
          <p:cNvSpPr>
            <a:spLocks noGrp="1"/>
          </p:cNvSpPr>
          <p:nvPr>
            <p:ph type="title"/>
          </p:nvPr>
        </p:nvSpPr>
        <p:spPr/>
        <p:txBody>
          <a:bodyPr/>
          <a:lstStyle/>
          <a:p>
            <a:r>
              <a:rPr lang="en-US" dirty="0"/>
              <a:t>Old / Spare Slides</a:t>
            </a:r>
          </a:p>
        </p:txBody>
      </p:sp>
    </p:spTree>
    <p:extLst>
      <p:ext uri="{BB962C8B-B14F-4D97-AF65-F5344CB8AC3E}">
        <p14:creationId xmlns:p14="http://schemas.microsoft.com/office/powerpoint/2010/main" val="4287165481"/>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Rectangle 234"/>
          <p:cNvSpPr/>
          <p:nvPr/>
        </p:nvSpPr>
        <p:spPr bwMode="auto">
          <a:xfrm>
            <a:off x="882" y="5419208"/>
            <a:ext cx="12434711" cy="1589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0" rIns="186521" bIns="0" numCol="1" spcCol="0" rtlCol="0" fromWordArt="0" anchor="ctr" anchorCtr="0" forceAA="0" compatLnSpc="1">
            <a:prstTxWarp prst="textNoShape">
              <a:avLst/>
            </a:prstTxWarp>
            <a:noAutofit/>
          </a:bodyPr>
          <a:lstStyle/>
          <a:p>
            <a:pPr marL="0" marR="0" lvl="0" indent="0" algn="ctr" defTabSz="950770" rtl="0" eaLnBrk="1" fontAlgn="auto" latinLnBrk="0" hangingPunct="1">
              <a:lnSpc>
                <a:spcPct val="100000"/>
              </a:lnSpc>
              <a:spcBef>
                <a:spcPct val="0"/>
              </a:spcBef>
              <a:spcAft>
                <a:spcPts val="0"/>
              </a:spcAft>
              <a:buClrTx/>
              <a:buSzTx/>
              <a:buFontTx/>
              <a:buNone/>
              <a:tabLst/>
              <a:defRPr/>
            </a:pPr>
            <a:endParaRPr kumimoji="0" lang="en-US" sz="3264" b="0" i="0" u="none" strike="noStrike" kern="0" cap="none" spc="-103" normalizeH="0" baseline="0" noProof="0" dirty="0">
              <a:ln w="3175">
                <a:noFill/>
              </a:ln>
              <a:solidFill>
                <a:srgbClr val="FFFFFF"/>
              </a:solidFill>
              <a:effectLst/>
              <a:uLnTx/>
              <a:uFillTx/>
              <a:latin typeface="Segoe UI Light" charset="0"/>
              <a:ea typeface="Segoe UI Light" charset="0"/>
              <a:cs typeface="Segoe UI Light" charset="0"/>
              <a:sym typeface="Wingdings" panose="05000000000000000000" pitchFamily="2" charset="2"/>
            </a:endParaRPr>
          </a:p>
        </p:txBody>
      </p:sp>
      <p:sp>
        <p:nvSpPr>
          <p:cNvPr id="243" name="Rectangle: Rounded Corners 139"/>
          <p:cNvSpPr/>
          <p:nvPr/>
        </p:nvSpPr>
        <p:spPr bwMode="auto">
          <a:xfrm>
            <a:off x="1214856" y="3285382"/>
            <a:ext cx="9881026" cy="860353"/>
          </a:xfrm>
          <a:prstGeom prst="roundRect">
            <a:avLst>
              <a:gd name="adj" fmla="val 9226"/>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49" name="Rectangle 248"/>
          <p:cNvSpPr/>
          <p:nvPr/>
        </p:nvSpPr>
        <p:spPr bwMode="auto">
          <a:xfrm>
            <a:off x="9679925" y="3364315"/>
            <a:ext cx="151636" cy="212728"/>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nvGrpSpPr>
          <p:cNvPr id="259" name="Group 258"/>
          <p:cNvGrpSpPr/>
          <p:nvPr/>
        </p:nvGrpSpPr>
        <p:grpSpPr>
          <a:xfrm flipH="1">
            <a:off x="1952301" y="3224090"/>
            <a:ext cx="159636" cy="192141"/>
            <a:chOff x="5265245" y="1996829"/>
            <a:chExt cx="172626" cy="207776"/>
          </a:xfrm>
        </p:grpSpPr>
        <p:cxnSp>
          <p:nvCxnSpPr>
            <p:cNvPr id="260" name="Straight Connector 259"/>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67" name="Group 266"/>
          <p:cNvGrpSpPr/>
          <p:nvPr/>
        </p:nvGrpSpPr>
        <p:grpSpPr>
          <a:xfrm flipH="1">
            <a:off x="3290014" y="3224090"/>
            <a:ext cx="159636" cy="192141"/>
            <a:chOff x="5265245" y="1996829"/>
            <a:chExt cx="172626" cy="207776"/>
          </a:xfrm>
        </p:grpSpPr>
        <p:cxnSp>
          <p:nvCxnSpPr>
            <p:cNvPr id="268" name="Straight Connector 267"/>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69" name="Straight Connector 268"/>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70" name="Group 269"/>
          <p:cNvGrpSpPr/>
          <p:nvPr/>
        </p:nvGrpSpPr>
        <p:grpSpPr>
          <a:xfrm flipH="1">
            <a:off x="4841091" y="3224090"/>
            <a:ext cx="159636" cy="192141"/>
            <a:chOff x="5265245" y="1996829"/>
            <a:chExt cx="172626" cy="207776"/>
          </a:xfrm>
        </p:grpSpPr>
        <p:cxnSp>
          <p:nvCxnSpPr>
            <p:cNvPr id="271" name="Straight Connector 270"/>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72" name="Straight Connector 271"/>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73" name="Group 272"/>
          <p:cNvGrpSpPr/>
          <p:nvPr/>
        </p:nvGrpSpPr>
        <p:grpSpPr>
          <a:xfrm flipH="1">
            <a:off x="6568194" y="3224090"/>
            <a:ext cx="159636" cy="192141"/>
            <a:chOff x="5265245" y="1996829"/>
            <a:chExt cx="172626" cy="207776"/>
          </a:xfrm>
        </p:grpSpPr>
        <p:cxnSp>
          <p:nvCxnSpPr>
            <p:cNvPr id="274" name="Straight Connector 273"/>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75" name="Straight Connector 274"/>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76" name="Group 275"/>
          <p:cNvGrpSpPr/>
          <p:nvPr/>
        </p:nvGrpSpPr>
        <p:grpSpPr>
          <a:xfrm flipH="1">
            <a:off x="8404823" y="3224090"/>
            <a:ext cx="159636" cy="192141"/>
            <a:chOff x="5265245" y="1996829"/>
            <a:chExt cx="172626" cy="207776"/>
          </a:xfrm>
        </p:grpSpPr>
        <p:cxnSp>
          <p:nvCxnSpPr>
            <p:cNvPr id="277" name="Straight Connector 276"/>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79" name="Group 278"/>
          <p:cNvGrpSpPr/>
          <p:nvPr/>
        </p:nvGrpSpPr>
        <p:grpSpPr>
          <a:xfrm flipH="1">
            <a:off x="10093554" y="3224090"/>
            <a:ext cx="159636" cy="192141"/>
            <a:chOff x="5265245" y="1996829"/>
            <a:chExt cx="172626" cy="207776"/>
          </a:xfrm>
        </p:grpSpPr>
        <p:cxnSp>
          <p:nvCxnSpPr>
            <p:cNvPr id="280" name="Straight Connector 279"/>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81" name="Straight Connector 280"/>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2" name="Group 281"/>
          <p:cNvGrpSpPr/>
          <p:nvPr/>
        </p:nvGrpSpPr>
        <p:grpSpPr>
          <a:xfrm rot="10800000" flipH="1">
            <a:off x="10108071" y="4027993"/>
            <a:ext cx="159636" cy="192141"/>
            <a:chOff x="5265245" y="1996829"/>
            <a:chExt cx="172626" cy="207776"/>
          </a:xfrm>
        </p:grpSpPr>
        <p:cxnSp>
          <p:nvCxnSpPr>
            <p:cNvPr id="283" name="Straight Connector 282"/>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84" name="Straight Connector 283"/>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5" name="Group 284"/>
          <p:cNvGrpSpPr/>
          <p:nvPr/>
        </p:nvGrpSpPr>
        <p:grpSpPr>
          <a:xfrm rot="10800000" flipH="1">
            <a:off x="1872483" y="4027993"/>
            <a:ext cx="159636" cy="192141"/>
            <a:chOff x="5265245" y="1996829"/>
            <a:chExt cx="172626" cy="207776"/>
          </a:xfrm>
        </p:grpSpPr>
        <p:cxnSp>
          <p:nvCxnSpPr>
            <p:cNvPr id="286" name="Straight Connector 285"/>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87" name="Straight Connector 286"/>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8" name="Group 287"/>
          <p:cNvGrpSpPr/>
          <p:nvPr/>
        </p:nvGrpSpPr>
        <p:grpSpPr>
          <a:xfrm rot="10800000" flipH="1">
            <a:off x="5942032" y="4027993"/>
            <a:ext cx="159636" cy="192141"/>
            <a:chOff x="5265245" y="1996829"/>
            <a:chExt cx="172626" cy="207776"/>
          </a:xfrm>
        </p:grpSpPr>
        <p:cxnSp>
          <p:nvCxnSpPr>
            <p:cNvPr id="289" name="Straight Connector 288"/>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90" name="Straight Connector 289"/>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sp>
        <p:nvSpPr>
          <p:cNvPr id="86" name="Title 1"/>
          <p:cNvSpPr>
            <a:spLocks noGrp="1"/>
          </p:cNvSpPr>
          <p:nvPr>
            <p:ph type="title"/>
          </p:nvPr>
        </p:nvSpPr>
        <p:spPr/>
        <p:txBody>
          <a:bodyPr/>
          <a:lstStyle/>
          <a:p>
            <a:pPr lvl="0"/>
            <a:r>
              <a:rPr lang="en-US" dirty="0"/>
              <a:t>“Shift left”</a:t>
            </a:r>
          </a:p>
        </p:txBody>
      </p:sp>
      <p:sp>
        <p:nvSpPr>
          <p:cNvPr id="87" name="TextBox 86"/>
          <p:cNvSpPr txBox="1"/>
          <p:nvPr/>
        </p:nvSpPr>
        <p:spPr>
          <a:xfrm>
            <a:off x="6655338" y="2292025"/>
            <a:ext cx="1733766"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Source control</a:t>
            </a:r>
          </a:p>
        </p:txBody>
      </p:sp>
      <p:sp>
        <p:nvSpPr>
          <p:cNvPr id="88" name="TextBox 87"/>
          <p:cNvSpPr txBox="1"/>
          <p:nvPr/>
        </p:nvSpPr>
        <p:spPr>
          <a:xfrm>
            <a:off x="10035036" y="2292026"/>
            <a:ext cx="2037069"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Continuous</a:t>
            </a:r>
            <a:b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b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deployment</a:t>
            </a:r>
          </a:p>
        </p:txBody>
      </p:sp>
      <p:sp>
        <p:nvSpPr>
          <p:cNvPr id="89" name="TextBox 88"/>
          <p:cNvSpPr txBox="1"/>
          <p:nvPr/>
        </p:nvSpPr>
        <p:spPr>
          <a:xfrm>
            <a:off x="691698" y="2292026"/>
            <a:ext cx="1272153"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Code editing</a:t>
            </a:r>
          </a:p>
        </p:txBody>
      </p:sp>
      <p:sp>
        <p:nvSpPr>
          <p:cNvPr id="90" name="TextBox 89"/>
          <p:cNvSpPr txBox="1"/>
          <p:nvPr/>
        </p:nvSpPr>
        <p:spPr>
          <a:xfrm>
            <a:off x="3380188" y="2292024"/>
            <a:ext cx="1564461" cy="31661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Unit testing</a:t>
            </a:r>
          </a:p>
        </p:txBody>
      </p:sp>
      <p:sp>
        <p:nvSpPr>
          <p:cNvPr id="92" name="TextBox 91"/>
          <p:cNvSpPr txBox="1"/>
          <p:nvPr/>
        </p:nvSpPr>
        <p:spPr>
          <a:xfrm>
            <a:off x="2037915" y="2292026"/>
            <a:ext cx="1268210"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Debugging</a:t>
            </a:r>
          </a:p>
        </p:txBody>
      </p:sp>
      <p:sp>
        <p:nvSpPr>
          <p:cNvPr id="93" name="TextBox 92"/>
          <p:cNvSpPr txBox="1"/>
          <p:nvPr/>
        </p:nvSpPr>
        <p:spPr>
          <a:xfrm>
            <a:off x="8312640" y="2292026"/>
            <a:ext cx="2037069"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Continuous</a:t>
            </a:r>
            <a:b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b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integration</a:t>
            </a:r>
          </a:p>
        </p:txBody>
      </p:sp>
      <p:sp>
        <p:nvSpPr>
          <p:cNvPr id="76" name="Rectangle: Rounded Corners 97"/>
          <p:cNvSpPr/>
          <p:nvPr/>
        </p:nvSpPr>
        <p:spPr bwMode="auto">
          <a:xfrm>
            <a:off x="1212571" y="3285687"/>
            <a:ext cx="9885595" cy="859743"/>
          </a:xfrm>
          <a:prstGeom prst="roundRect">
            <a:avLst>
              <a:gd name="adj" fmla="val 9226"/>
            </a:avLst>
          </a:prstGeom>
          <a:solidFill>
            <a:srgbClr val="5C2D91">
              <a:alpha val="50196"/>
            </a:srgbClr>
          </a:solidFill>
          <a:ln w="38100" cap="sq">
            <a:solidFill>
              <a:schemeClr val="tx2"/>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nvGrpSpPr>
          <p:cNvPr id="244" name="Group 243"/>
          <p:cNvGrpSpPr/>
          <p:nvPr/>
        </p:nvGrpSpPr>
        <p:grpSpPr>
          <a:xfrm>
            <a:off x="1092805" y="2958625"/>
            <a:ext cx="473885" cy="620779"/>
            <a:chOff x="658700" y="2072551"/>
            <a:chExt cx="348476" cy="456497"/>
          </a:xfrm>
        </p:grpSpPr>
        <p:grpSp>
          <p:nvGrpSpPr>
            <p:cNvPr id="245" name="Group 126"/>
            <p:cNvGrpSpPr>
              <a:grpSpLocks noChangeAspect="1"/>
            </p:cNvGrpSpPr>
            <p:nvPr/>
          </p:nvGrpSpPr>
          <p:grpSpPr bwMode="auto">
            <a:xfrm>
              <a:off x="678448" y="2072551"/>
              <a:ext cx="316534" cy="456497"/>
              <a:chOff x="3859" y="2080"/>
              <a:chExt cx="147" cy="212"/>
            </a:xfrm>
          </p:grpSpPr>
          <p:sp>
            <p:nvSpPr>
              <p:cNvPr id="247" name="Freeform 127"/>
              <p:cNvSpPr>
                <a:spLocks/>
              </p:cNvSpPr>
              <p:nvPr/>
            </p:nvSpPr>
            <p:spPr bwMode="auto">
              <a:xfrm>
                <a:off x="3859" y="2080"/>
                <a:ext cx="147" cy="212"/>
              </a:xfrm>
              <a:custGeom>
                <a:avLst/>
                <a:gdLst>
                  <a:gd name="T0" fmla="*/ 147 w 147"/>
                  <a:gd name="T1" fmla="*/ 48 h 212"/>
                  <a:gd name="T2" fmla="*/ 147 w 147"/>
                  <a:gd name="T3" fmla="*/ 212 h 212"/>
                  <a:gd name="T4" fmla="*/ 0 w 147"/>
                  <a:gd name="T5" fmla="*/ 212 h 212"/>
                  <a:gd name="T6" fmla="*/ 0 w 147"/>
                  <a:gd name="T7" fmla="*/ 0 h 212"/>
                  <a:gd name="T8" fmla="*/ 99 w 147"/>
                  <a:gd name="T9" fmla="*/ 0 h 212"/>
                  <a:gd name="T10" fmla="*/ 147 w 147"/>
                  <a:gd name="T11" fmla="*/ 48 h 212"/>
                </a:gdLst>
                <a:ahLst/>
                <a:cxnLst>
                  <a:cxn ang="0">
                    <a:pos x="T0" y="T1"/>
                  </a:cxn>
                  <a:cxn ang="0">
                    <a:pos x="T2" y="T3"/>
                  </a:cxn>
                  <a:cxn ang="0">
                    <a:pos x="T4" y="T5"/>
                  </a:cxn>
                  <a:cxn ang="0">
                    <a:pos x="T6" y="T7"/>
                  </a:cxn>
                  <a:cxn ang="0">
                    <a:pos x="T8" y="T9"/>
                  </a:cxn>
                  <a:cxn ang="0">
                    <a:pos x="T10" y="T11"/>
                  </a:cxn>
                </a:cxnLst>
                <a:rect l="0" t="0" r="r" b="b"/>
                <a:pathLst>
                  <a:path w="147" h="212">
                    <a:moveTo>
                      <a:pt x="147" y="48"/>
                    </a:moveTo>
                    <a:lnTo>
                      <a:pt x="147" y="212"/>
                    </a:lnTo>
                    <a:lnTo>
                      <a:pt x="0" y="212"/>
                    </a:lnTo>
                    <a:lnTo>
                      <a:pt x="0" y="0"/>
                    </a:lnTo>
                    <a:lnTo>
                      <a:pt x="99" y="0"/>
                    </a:lnTo>
                    <a:lnTo>
                      <a:pt x="147" y="48"/>
                    </a:lnTo>
                    <a:close/>
                  </a:path>
                </a:pathLst>
              </a:custGeom>
              <a:solidFill>
                <a:srgbClr val="F8F8F8"/>
              </a:solidFill>
              <a:ln w="28575" cap="flat" cmpd="sng" algn="ctr">
                <a:solidFill>
                  <a:schemeClr val="accent1"/>
                </a:solidFill>
                <a:prstDash val="solid"/>
                <a:headEnd type="none"/>
                <a:tailEnd type="none"/>
              </a:ln>
              <a:effectLst/>
              <a:extLst/>
            </p:spPr>
            <p:txBody>
              <a:bodyPr vert="horz" wrap="square" lIns="91428" tIns="45713" rIns="91428" bIns="45713" numCol="1" anchor="t" anchorCtr="0" compatLnSpc="1">
                <a:prstTxWarp prst="textNoShape">
                  <a:avLst/>
                </a:prstTxWarp>
              </a:bodyPr>
              <a:lstStyle/>
              <a:p>
                <a:pPr marL="0" marR="0" lvl="0" indent="0" algn="l" defTabSz="91429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248" name="Freeform 128"/>
              <p:cNvSpPr>
                <a:spLocks/>
              </p:cNvSpPr>
              <p:nvPr/>
            </p:nvSpPr>
            <p:spPr bwMode="auto">
              <a:xfrm>
                <a:off x="3958" y="2080"/>
                <a:ext cx="48" cy="52"/>
              </a:xfrm>
              <a:custGeom>
                <a:avLst/>
                <a:gdLst>
                  <a:gd name="T0" fmla="*/ 0 w 48"/>
                  <a:gd name="T1" fmla="*/ 0 h 52"/>
                  <a:gd name="T2" fmla="*/ 0 w 48"/>
                  <a:gd name="T3" fmla="*/ 52 h 52"/>
                  <a:gd name="T4" fmla="*/ 48 w 48"/>
                  <a:gd name="T5" fmla="*/ 52 h 52"/>
                </a:gdLst>
                <a:ahLst/>
                <a:cxnLst>
                  <a:cxn ang="0">
                    <a:pos x="T0" y="T1"/>
                  </a:cxn>
                  <a:cxn ang="0">
                    <a:pos x="T2" y="T3"/>
                  </a:cxn>
                  <a:cxn ang="0">
                    <a:pos x="T4" y="T5"/>
                  </a:cxn>
                </a:cxnLst>
                <a:rect l="0" t="0" r="r" b="b"/>
                <a:pathLst>
                  <a:path w="48" h="52">
                    <a:moveTo>
                      <a:pt x="0" y="0"/>
                    </a:moveTo>
                    <a:lnTo>
                      <a:pt x="0" y="52"/>
                    </a:lnTo>
                    <a:lnTo>
                      <a:pt x="48" y="52"/>
                    </a:lnTo>
                  </a:path>
                </a:pathLst>
              </a:custGeom>
              <a:noFill/>
              <a:ln w="28575" cap="flat" cmpd="sng" algn="ctr">
                <a:solidFill>
                  <a:schemeClr val="accent1"/>
                </a:solidFill>
                <a:prstDash val="solid"/>
                <a:headEnd type="none"/>
                <a:tailEnd type="none"/>
              </a:ln>
              <a:effectLst/>
              <a:extLst>
                <a:ext uri="{909E8E84-426E-40DD-AFC4-6F175D3DCCD1}">
                  <a14:hiddenFill xmlns:a14="http://schemas.microsoft.com/office/drawing/2010/main">
                    <a:solidFill>
                      <a:srgbClr val="FFFFFF"/>
                    </a:solidFill>
                  </a14:hiddenFill>
                </a:ext>
              </a:extLst>
            </p:spPr>
            <p:txBody>
              <a:bodyPr vert="horz" wrap="square" lIns="91428" tIns="45713" rIns="91428" bIns="45713" numCol="1" anchor="t" anchorCtr="0" compatLnSpc="1">
                <a:prstTxWarp prst="textNoShape">
                  <a:avLst/>
                </a:prstTxWarp>
              </a:bodyPr>
              <a:lstStyle/>
              <a:p>
                <a:pPr marL="0" marR="0" lvl="0" indent="0" algn="l" defTabSz="91429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grpSp>
        <p:sp>
          <p:nvSpPr>
            <p:cNvPr id="246" name="TextBox 245"/>
            <p:cNvSpPr txBox="1"/>
            <p:nvPr/>
          </p:nvSpPr>
          <p:spPr>
            <a:xfrm>
              <a:off x="658700" y="2234194"/>
              <a:ext cx="348476" cy="166103"/>
            </a:xfrm>
            <a:prstGeom prst="rect">
              <a:avLst/>
            </a:prstGeom>
            <a:noFill/>
            <a:ln>
              <a:noFill/>
            </a:ln>
          </p:spPr>
          <p:txBody>
            <a:bodyPr wrap="square" lIns="0" tIns="0" rIns="0" bIns="0" rtlCol="0">
              <a:spAutoFit/>
            </a:bodyPr>
            <a:lstStyle/>
            <a:p>
              <a:pPr marL="0" marR="0" lvl="0" indent="0" algn="ctr" defTabSz="932634" rtl="0" eaLnBrk="1" fontAlgn="auto" latinLnBrk="0" hangingPunct="1">
                <a:lnSpc>
                  <a:spcPct val="90000"/>
                </a:lnSpc>
                <a:spcBef>
                  <a:spcPts val="0"/>
                </a:spcBef>
                <a:spcAft>
                  <a:spcPts val="600"/>
                </a:spcAft>
                <a:buClrTx/>
                <a:buSzTx/>
                <a:buFontTx/>
                <a:buNone/>
                <a:tabLst/>
                <a:defRPr/>
              </a:pPr>
              <a:r>
                <a:rPr kumimoji="0" lang="en-US" sz="1599" b="0" i="0" u="none" strike="noStrike" kern="0" cap="none" spc="-150" normalizeH="0" baseline="0" noProof="0">
                  <a:ln>
                    <a:noFill/>
                  </a:ln>
                  <a:solidFill>
                    <a:srgbClr val="5C2D91"/>
                  </a:solidFill>
                  <a:effectLst/>
                  <a:uLnTx/>
                  <a:uFillTx/>
                  <a:latin typeface="Segoe UI Semibold" panose="020B0702040204020203" pitchFamily="34" charset="0"/>
                  <a:ea typeface="+mn-ea"/>
                  <a:cs typeface="Segoe UI Semibold" panose="020B0702040204020203" pitchFamily="34" charset="0"/>
                </a:rPr>
                <a:t>&lt;//&gt;</a:t>
              </a:r>
            </a:p>
          </p:txBody>
        </p:sp>
      </p:grpSp>
      <p:grpSp>
        <p:nvGrpSpPr>
          <p:cNvPr id="262" name="Group 261"/>
          <p:cNvGrpSpPr/>
          <p:nvPr/>
        </p:nvGrpSpPr>
        <p:grpSpPr>
          <a:xfrm>
            <a:off x="2363781" y="2947795"/>
            <a:ext cx="616480" cy="611453"/>
            <a:chOff x="4357147" y="2110013"/>
            <a:chExt cx="384810" cy="381672"/>
          </a:xfrm>
        </p:grpSpPr>
        <p:sp>
          <p:nvSpPr>
            <p:cNvPr id="263" name="Oval 120"/>
            <p:cNvSpPr>
              <a:spLocks noChangeArrowheads="1"/>
            </p:cNvSpPr>
            <p:nvPr/>
          </p:nvSpPr>
          <p:spPr bwMode="auto">
            <a:xfrm>
              <a:off x="4357147" y="2110013"/>
              <a:ext cx="384810" cy="381672"/>
            </a:xfrm>
            <a:prstGeom prst="ellipse">
              <a:avLst/>
            </a:prstGeom>
            <a:solidFill>
              <a:srgbClr val="F8F8F8"/>
            </a:solidFill>
            <a:ln w="25400">
              <a:solidFill>
                <a:schemeClr val="tx2"/>
              </a:solidFill>
              <a:headEnd type="none"/>
              <a:tailEnd type="none"/>
            </a:ln>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264" name="Line 123"/>
            <p:cNvSpPr>
              <a:spLocks noChangeShapeType="1"/>
            </p:cNvSpPr>
            <p:nvPr/>
          </p:nvSpPr>
          <p:spPr bwMode="auto">
            <a:xfrm>
              <a:off x="4557586" y="2127231"/>
              <a:ext cx="0" cy="42210"/>
            </a:xfrm>
            <a:prstGeom prst="line">
              <a:avLst/>
            </a:prstGeom>
            <a:noFill/>
            <a:ln w="25400">
              <a:solidFill>
                <a:schemeClr val="tx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265" name="Line 121"/>
            <p:cNvSpPr>
              <a:spLocks noChangeShapeType="1"/>
            </p:cNvSpPr>
            <p:nvPr/>
          </p:nvSpPr>
          <p:spPr bwMode="auto">
            <a:xfrm flipH="1">
              <a:off x="4597794" y="2213931"/>
              <a:ext cx="59798" cy="61556"/>
            </a:xfrm>
            <a:prstGeom prst="line">
              <a:avLst/>
            </a:prstGeom>
            <a:noFill/>
            <a:ln w="25400">
              <a:solidFill>
                <a:schemeClr val="tx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266" name="Oval 119"/>
            <p:cNvSpPr>
              <a:spLocks noChangeArrowheads="1"/>
            </p:cNvSpPr>
            <p:nvPr/>
          </p:nvSpPr>
          <p:spPr bwMode="auto">
            <a:xfrm>
              <a:off x="4525929" y="2286040"/>
              <a:ext cx="59798" cy="59798"/>
            </a:xfrm>
            <a:prstGeom prst="ellipse">
              <a:avLst/>
            </a:prstGeom>
            <a:solidFill>
              <a:srgbClr val="EAEAEA"/>
            </a:solidFill>
            <a:ln w="25400">
              <a:solidFill>
                <a:schemeClr val="tx2"/>
              </a:solidFill>
              <a:headEnd type="none"/>
              <a:tailEnd type="none"/>
            </a:ln>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grpSp>
      <p:grpSp>
        <p:nvGrpSpPr>
          <p:cNvPr id="250" name="Group 40"/>
          <p:cNvGrpSpPr/>
          <p:nvPr/>
        </p:nvGrpSpPr>
        <p:grpSpPr>
          <a:xfrm>
            <a:off x="7202227" y="2976685"/>
            <a:ext cx="639989" cy="639987"/>
            <a:chOff x="2258967" y="3252870"/>
            <a:chExt cx="640080" cy="640080"/>
          </a:xfrm>
        </p:grpSpPr>
        <p:sp>
          <p:nvSpPr>
            <p:cNvPr id="251" name="Rectangle: Rounded Corners 223"/>
            <p:cNvSpPr/>
            <p:nvPr/>
          </p:nvSpPr>
          <p:spPr bwMode="auto">
            <a:xfrm>
              <a:off x="2258967" y="3721289"/>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52" name="Oval 42"/>
            <p:cNvSpPr/>
            <p:nvPr/>
          </p:nvSpPr>
          <p:spPr bwMode="auto">
            <a:xfrm>
              <a:off x="2326107" y="3783197"/>
              <a:ext cx="63287" cy="62233"/>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53" name="Rectangle: Rounded Corners 225"/>
            <p:cNvSpPr/>
            <p:nvPr/>
          </p:nvSpPr>
          <p:spPr bwMode="auto">
            <a:xfrm>
              <a:off x="2258967" y="3487079"/>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54" name="Oval 44"/>
            <p:cNvSpPr/>
            <p:nvPr/>
          </p:nvSpPr>
          <p:spPr bwMode="auto">
            <a:xfrm>
              <a:off x="2326107" y="3548987"/>
              <a:ext cx="63287" cy="62233"/>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55" name="Rectangle: Rounded Corners 229"/>
            <p:cNvSpPr/>
            <p:nvPr/>
          </p:nvSpPr>
          <p:spPr bwMode="auto">
            <a:xfrm>
              <a:off x="2258967" y="3252870"/>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56" name="Oval 46"/>
            <p:cNvSpPr/>
            <p:nvPr/>
          </p:nvSpPr>
          <p:spPr bwMode="auto">
            <a:xfrm>
              <a:off x="2326107" y="3314778"/>
              <a:ext cx="63287" cy="62232"/>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pic>
        <p:nvPicPr>
          <p:cNvPr id="291" name="Picture 290"/>
          <p:cNvPicPr>
            <a:picLocks noChangeAspect="1"/>
          </p:cNvPicPr>
          <p:nvPr/>
        </p:nvPicPr>
        <p:blipFill>
          <a:blip r:embed="rId3"/>
          <a:stretch>
            <a:fillRect/>
          </a:stretch>
        </p:blipFill>
        <p:spPr>
          <a:xfrm>
            <a:off x="10557628" y="3034411"/>
            <a:ext cx="991887" cy="543184"/>
          </a:xfrm>
          <a:prstGeom prst="rect">
            <a:avLst/>
          </a:prstGeom>
        </p:spPr>
      </p:pic>
      <p:pic>
        <p:nvPicPr>
          <p:cNvPr id="292" name="Picture 291"/>
          <p:cNvPicPr>
            <a:picLocks noChangeAspect="1"/>
          </p:cNvPicPr>
          <p:nvPr/>
        </p:nvPicPr>
        <p:blipFill>
          <a:blip r:embed="rId4"/>
          <a:stretch>
            <a:fillRect/>
          </a:stretch>
        </p:blipFill>
        <p:spPr>
          <a:xfrm>
            <a:off x="3820614" y="2939220"/>
            <a:ext cx="683610" cy="683610"/>
          </a:xfrm>
          <a:prstGeom prst="rect">
            <a:avLst/>
          </a:prstGeom>
        </p:spPr>
      </p:pic>
      <p:grpSp>
        <p:nvGrpSpPr>
          <p:cNvPr id="297" name="Group 296"/>
          <p:cNvGrpSpPr>
            <a:grpSpLocks noChangeAspect="1"/>
          </p:cNvGrpSpPr>
          <p:nvPr/>
        </p:nvGrpSpPr>
        <p:grpSpPr>
          <a:xfrm>
            <a:off x="9011181" y="2949470"/>
            <a:ext cx="639989" cy="597269"/>
            <a:chOff x="9963150" y="3142059"/>
            <a:chExt cx="450054" cy="420013"/>
          </a:xfrm>
        </p:grpSpPr>
        <p:cxnSp>
          <p:nvCxnSpPr>
            <p:cNvPr id="298" name="Straight Connector 297"/>
            <p:cNvCxnSpPr>
              <a:cxnSpLocks/>
            </p:cNvCxnSpPr>
            <p:nvPr/>
          </p:nvCxnSpPr>
          <p:spPr>
            <a:xfrm>
              <a:off x="9963150" y="3277791"/>
              <a:ext cx="0" cy="284281"/>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a:off x="10013156" y="3215878"/>
              <a:ext cx="0" cy="3461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0" name="Straight Connector 299"/>
            <p:cNvCxnSpPr>
              <a:cxnSpLocks/>
            </p:cNvCxnSpPr>
            <p:nvPr/>
          </p:nvCxnSpPr>
          <p:spPr>
            <a:xfrm>
              <a:off x="10063162" y="3424531"/>
              <a:ext cx="0" cy="137541"/>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1" name="Straight Connector 300"/>
            <p:cNvCxnSpPr>
              <a:cxnSpLocks/>
            </p:cNvCxnSpPr>
            <p:nvPr/>
          </p:nvCxnSpPr>
          <p:spPr>
            <a:xfrm>
              <a:off x="10113168" y="3335473"/>
              <a:ext cx="0" cy="226599"/>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2" name="Straight Connector 301"/>
            <p:cNvCxnSpPr>
              <a:cxnSpLocks/>
            </p:cNvCxnSpPr>
            <p:nvPr/>
          </p:nvCxnSpPr>
          <p:spPr>
            <a:xfrm>
              <a:off x="10163174" y="3287316"/>
              <a:ext cx="0" cy="274756"/>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a:cxnSpLocks/>
            </p:cNvCxnSpPr>
            <p:nvPr/>
          </p:nvCxnSpPr>
          <p:spPr>
            <a:xfrm>
              <a:off x="10213180" y="3142059"/>
              <a:ext cx="0" cy="420013"/>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p:nvCxnSpPr>
          <p:spPr>
            <a:xfrm>
              <a:off x="10263186" y="3215878"/>
              <a:ext cx="0" cy="3461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5" name="Straight Connector 304"/>
            <p:cNvCxnSpPr>
              <a:cxnSpLocks/>
            </p:cNvCxnSpPr>
            <p:nvPr/>
          </p:nvCxnSpPr>
          <p:spPr>
            <a:xfrm>
              <a:off x="10313192" y="3314778"/>
              <a:ext cx="0" cy="2472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6" name="Straight Connector 305"/>
            <p:cNvCxnSpPr>
              <a:cxnSpLocks/>
            </p:cNvCxnSpPr>
            <p:nvPr/>
          </p:nvCxnSpPr>
          <p:spPr>
            <a:xfrm>
              <a:off x="10363198" y="3287316"/>
              <a:ext cx="0" cy="274756"/>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a:cxnSpLocks/>
            </p:cNvCxnSpPr>
            <p:nvPr/>
          </p:nvCxnSpPr>
          <p:spPr>
            <a:xfrm>
              <a:off x="10413204" y="3335473"/>
              <a:ext cx="0" cy="226599"/>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5064527" y="2292026"/>
            <a:ext cx="1426610"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Code analysis</a:t>
            </a:r>
          </a:p>
        </p:txBody>
      </p:sp>
      <p:grpSp>
        <p:nvGrpSpPr>
          <p:cNvPr id="84" name="Group 83"/>
          <p:cNvGrpSpPr/>
          <p:nvPr/>
        </p:nvGrpSpPr>
        <p:grpSpPr>
          <a:xfrm>
            <a:off x="5340313" y="2923701"/>
            <a:ext cx="943721" cy="575844"/>
            <a:chOff x="5125792" y="4135396"/>
            <a:chExt cx="925301" cy="564604"/>
          </a:xfrm>
        </p:grpSpPr>
        <p:sp>
          <p:nvSpPr>
            <p:cNvPr id="85" name="Rectangle 84"/>
            <p:cNvSpPr/>
            <p:nvPr/>
          </p:nvSpPr>
          <p:spPr>
            <a:xfrm>
              <a:off x="5125792" y="4135396"/>
              <a:ext cx="925301" cy="563231"/>
            </a:xfrm>
            <a:prstGeom prst="rect">
              <a:avLst/>
            </a:prstGeom>
            <a:noFill/>
          </p:spPr>
          <p:txBody>
            <a:bodyPr wrap="square" lIns="0" rIns="0">
              <a:spAutoFit/>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816" b="0" i="0" u="none" strike="noStrike" kern="1200" cap="none" spc="0" normalizeH="0" baseline="0" noProof="0" dirty="0">
                  <a:ln>
                    <a:noFill/>
                  </a:ln>
                  <a:solidFill>
                    <a:srgbClr val="5C2D91"/>
                  </a:solidFill>
                  <a:effectLst/>
                  <a:uLnTx/>
                  <a:uFillTx/>
                  <a:latin typeface="Segoe UI"/>
                  <a:ea typeface="+mn-ea"/>
                  <a:cs typeface="+mn-cs"/>
                </a:rPr>
                <a:t>public </a:t>
              </a:r>
              <a:r>
                <a:rPr kumimoji="0" lang="en-US" sz="1224" b="0" i="0" u="none" strike="noStrike" kern="1200" cap="none" spc="0" normalizeH="0" baseline="0" noProof="0" dirty="0" err="1">
                  <a:ln>
                    <a:noFill/>
                  </a:ln>
                  <a:solidFill>
                    <a:srgbClr val="5C2D91"/>
                  </a:solidFill>
                  <a:effectLst/>
                  <a:uLnTx/>
                  <a:uFillTx/>
                  <a:latin typeface="Segoe UI"/>
                  <a:ea typeface="+mn-ea"/>
                  <a:cs typeface="+mn-cs"/>
                </a:rPr>
                <a:t>async</a:t>
              </a:r>
              <a:r>
                <a:rPr kumimoji="0" lang="en-US" sz="816" b="0" i="0" u="none" strike="noStrike" kern="1200" cap="none" spc="0" normalizeH="0" baseline="0" noProof="0" dirty="0">
                  <a:ln>
                    <a:noFill/>
                  </a:ln>
                  <a:solidFill>
                    <a:srgbClr val="5C2D91"/>
                  </a:solidFill>
                  <a:effectLst/>
                  <a:uLnTx/>
                  <a:uFillTx/>
                  <a:latin typeface="Segoe UI"/>
                  <a:ea typeface="+mn-ea"/>
                  <a:cs typeface="+mn-cs"/>
                </a:rPr>
                <a:t> Task&lt;</a:t>
              </a:r>
              <a:r>
                <a:rPr kumimoji="0" lang="en-US" sz="816" b="0" i="0" u="none" strike="noStrike" kern="1200" cap="none" spc="0" normalizeH="0" baseline="0" noProof="0" dirty="0" err="1">
                  <a:ln>
                    <a:noFill/>
                  </a:ln>
                  <a:solidFill>
                    <a:srgbClr val="5C2D91"/>
                  </a:solidFill>
                  <a:effectLst/>
                  <a:uLnTx/>
                  <a:uFillTx/>
                  <a:latin typeface="Segoe UI"/>
                  <a:ea typeface="+mn-ea"/>
                  <a:cs typeface="+mn-cs"/>
                </a:rPr>
                <a:t>int</a:t>
              </a:r>
              <a:r>
                <a:rPr kumimoji="0" lang="en-US" sz="816" b="0" i="0" u="none" strike="noStrike" kern="1200" cap="none" spc="0" normalizeH="0" baseline="0" noProof="0" dirty="0">
                  <a:ln>
                    <a:noFill/>
                  </a:ln>
                  <a:solidFill>
                    <a:srgbClr val="5C2D91"/>
                  </a:solidFill>
                  <a:effectLst/>
                  <a:uLnTx/>
                  <a:uFillTx/>
                  <a:latin typeface="Segoe UI"/>
                  <a:ea typeface="+mn-ea"/>
                  <a:cs typeface="+mn-cs"/>
                </a:rPr>
                <a:t>&gt; </a:t>
              </a:r>
            </a:p>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816" b="0" i="0" u="none" strike="noStrike" kern="1200" cap="none" spc="0" normalizeH="0" baseline="0" noProof="0" dirty="0">
                  <a:ln>
                    <a:noFill/>
                  </a:ln>
                  <a:solidFill>
                    <a:srgbClr val="5C2D91"/>
                  </a:solidFill>
                  <a:effectLst/>
                  <a:uLnTx/>
                  <a:uFillTx/>
                  <a:latin typeface="Segoe UI"/>
                  <a:ea typeface="+mn-ea"/>
                  <a:cs typeface="+mn-cs"/>
                </a:rPr>
                <a:t>{</a:t>
              </a:r>
              <a:r>
                <a:rPr kumimoji="0" lang="en-US" sz="816" b="0" i="0" u="none" strike="noStrike" kern="1200" cap="none" spc="0" normalizeH="0" baseline="0" noProof="0" dirty="0" err="1">
                  <a:ln>
                    <a:noFill/>
                  </a:ln>
                  <a:solidFill>
                    <a:srgbClr val="5C2D91"/>
                  </a:solidFill>
                  <a:effectLst/>
                  <a:uLnTx/>
                  <a:uFillTx/>
                  <a:latin typeface="Segoe UI"/>
                  <a:ea typeface="+mn-ea"/>
                  <a:cs typeface="+mn-cs"/>
                </a:rPr>
                <a:t>int</a:t>
              </a:r>
              <a:r>
                <a:rPr kumimoji="0" lang="en-US" sz="816" b="0" i="0" u="none" strike="noStrike" kern="1200" cap="none" spc="0" normalizeH="0" baseline="0" noProof="0" dirty="0">
                  <a:ln>
                    <a:noFill/>
                  </a:ln>
                  <a:solidFill>
                    <a:srgbClr val="5C2D91"/>
                  </a:solidFill>
                  <a:effectLst/>
                  <a:uLnTx/>
                  <a:uFillTx/>
                  <a:latin typeface="Segoe UI"/>
                  <a:ea typeface="+mn-ea"/>
                  <a:cs typeface="+mn-cs"/>
                </a:rPr>
                <a:t> x </a:t>
              </a:r>
              <a:r>
                <a:rPr kumimoji="0" lang="en-US" sz="1020" b="0" i="0" u="none" strike="noStrike" kern="1200" cap="none" spc="0" normalizeH="0" baseline="0" noProof="0" dirty="0">
                  <a:ln>
                    <a:noFill/>
                  </a:ln>
                  <a:solidFill>
                    <a:srgbClr val="5C2D91"/>
                  </a:solidFill>
                  <a:effectLst/>
                  <a:uLnTx/>
                  <a:uFillTx/>
                  <a:latin typeface="Segoe UI"/>
                  <a:ea typeface="+mn-ea"/>
                  <a:cs typeface="+mn-cs"/>
                </a:rPr>
                <a:t>= await</a:t>
              </a:r>
              <a:r>
                <a:rPr kumimoji="0" lang="en-US" sz="816" b="0" i="0" u="none" strike="noStrike" kern="1200" cap="none" spc="0" normalizeH="0" baseline="0" noProof="0" dirty="0">
                  <a:ln>
                    <a:noFill/>
                  </a:ln>
                  <a:solidFill>
                    <a:srgbClr val="5C2D91"/>
                  </a:solidFill>
                  <a:effectLst/>
                  <a:uLnTx/>
                  <a:uFillTx/>
                  <a:latin typeface="Segoe UI"/>
                  <a:ea typeface="+mn-ea"/>
                  <a:cs typeface="+mn-cs"/>
                </a:rPr>
                <a:t> task;</a:t>
              </a:r>
            </a:p>
          </p:txBody>
        </p:sp>
        <p:sp>
          <p:nvSpPr>
            <p:cNvPr id="94" name="Oval 93"/>
            <p:cNvSpPr/>
            <p:nvPr/>
          </p:nvSpPr>
          <p:spPr>
            <a:xfrm>
              <a:off x="5455920" y="4135396"/>
              <a:ext cx="425397" cy="430887"/>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1304"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cxnSp>
          <p:nvCxnSpPr>
            <p:cNvPr id="95" name="Straight Connector 94"/>
            <p:cNvCxnSpPr/>
            <p:nvPr/>
          </p:nvCxnSpPr>
          <p:spPr>
            <a:xfrm>
              <a:off x="5819019" y="4503181"/>
              <a:ext cx="207756" cy="196819"/>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37669489"/>
      </p:ext>
    </p:extLst>
  </p:cSld>
  <p:clrMapOvr>
    <a:masterClrMapping/>
  </p:clrMapOvr>
  <p:transition advClick="0" advTm="500">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Rectangle 234"/>
          <p:cNvSpPr/>
          <p:nvPr/>
        </p:nvSpPr>
        <p:spPr bwMode="auto">
          <a:xfrm>
            <a:off x="882" y="5419208"/>
            <a:ext cx="12434711" cy="1589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0" rIns="186521" bIns="0" numCol="1" spcCol="0" rtlCol="0" fromWordArt="0" anchor="ctr" anchorCtr="0" forceAA="0" compatLnSpc="1">
            <a:prstTxWarp prst="textNoShape">
              <a:avLst/>
            </a:prstTxWarp>
            <a:noAutofit/>
          </a:bodyPr>
          <a:lstStyle/>
          <a:p>
            <a:pPr marL="0" marR="0" lvl="0" indent="0" algn="ctr" defTabSz="950770" rtl="0" eaLnBrk="1" fontAlgn="auto" latinLnBrk="0" hangingPunct="1">
              <a:lnSpc>
                <a:spcPct val="100000"/>
              </a:lnSpc>
              <a:spcBef>
                <a:spcPct val="0"/>
              </a:spcBef>
              <a:spcAft>
                <a:spcPts val="0"/>
              </a:spcAft>
              <a:buClrTx/>
              <a:buSzTx/>
              <a:buFontTx/>
              <a:buNone/>
              <a:tabLst/>
              <a:defRPr/>
            </a:pPr>
            <a:r>
              <a:rPr kumimoji="0" lang="en-US" sz="3264" b="0" i="0" u="none" strike="noStrike" kern="0" cap="none" spc="-103" normalizeH="0" baseline="0" noProof="0" dirty="0">
                <a:ln w="3175">
                  <a:noFill/>
                </a:ln>
                <a:solidFill>
                  <a:srgbClr val="FFFFFF"/>
                </a:solidFill>
                <a:effectLst/>
                <a:uLnTx/>
                <a:uFillTx/>
                <a:latin typeface="Segoe UI Light" charset="0"/>
                <a:ea typeface="Segoe UI Light" charset="0"/>
                <a:cs typeface="Segoe UI Light" charset="0"/>
                <a:sym typeface="Wingdings" panose="05000000000000000000" pitchFamily="2" charset="2"/>
              </a:rPr>
              <a:t>Edit and continue – pulled debugging into the edit/build cycle</a:t>
            </a:r>
          </a:p>
        </p:txBody>
      </p:sp>
      <p:sp>
        <p:nvSpPr>
          <p:cNvPr id="243" name="Rectangle: Rounded Corners 139"/>
          <p:cNvSpPr/>
          <p:nvPr/>
        </p:nvSpPr>
        <p:spPr bwMode="auto">
          <a:xfrm>
            <a:off x="1214856" y="3285382"/>
            <a:ext cx="9881026" cy="860353"/>
          </a:xfrm>
          <a:prstGeom prst="roundRect">
            <a:avLst>
              <a:gd name="adj" fmla="val 9226"/>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49" name="Rectangle 248"/>
          <p:cNvSpPr/>
          <p:nvPr/>
        </p:nvSpPr>
        <p:spPr bwMode="auto">
          <a:xfrm>
            <a:off x="9679925" y="3364315"/>
            <a:ext cx="151636" cy="212728"/>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nvGrpSpPr>
          <p:cNvPr id="259" name="Group 258"/>
          <p:cNvGrpSpPr/>
          <p:nvPr/>
        </p:nvGrpSpPr>
        <p:grpSpPr>
          <a:xfrm flipH="1">
            <a:off x="1952301" y="3224090"/>
            <a:ext cx="159636" cy="192141"/>
            <a:chOff x="5265245" y="1996829"/>
            <a:chExt cx="172626" cy="207776"/>
          </a:xfrm>
        </p:grpSpPr>
        <p:cxnSp>
          <p:nvCxnSpPr>
            <p:cNvPr id="260" name="Straight Connector 259"/>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67" name="Group 266"/>
          <p:cNvGrpSpPr/>
          <p:nvPr/>
        </p:nvGrpSpPr>
        <p:grpSpPr>
          <a:xfrm flipH="1">
            <a:off x="3290014" y="3224090"/>
            <a:ext cx="159636" cy="192141"/>
            <a:chOff x="5265245" y="1996829"/>
            <a:chExt cx="172626" cy="207776"/>
          </a:xfrm>
        </p:grpSpPr>
        <p:cxnSp>
          <p:nvCxnSpPr>
            <p:cNvPr id="268" name="Straight Connector 267"/>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69" name="Straight Connector 268"/>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70" name="Group 269"/>
          <p:cNvGrpSpPr/>
          <p:nvPr/>
        </p:nvGrpSpPr>
        <p:grpSpPr>
          <a:xfrm flipH="1">
            <a:off x="4841091" y="3224090"/>
            <a:ext cx="159636" cy="192141"/>
            <a:chOff x="5265245" y="1996829"/>
            <a:chExt cx="172626" cy="207776"/>
          </a:xfrm>
        </p:grpSpPr>
        <p:cxnSp>
          <p:nvCxnSpPr>
            <p:cNvPr id="271" name="Straight Connector 270"/>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72" name="Straight Connector 271"/>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73" name="Group 272"/>
          <p:cNvGrpSpPr/>
          <p:nvPr/>
        </p:nvGrpSpPr>
        <p:grpSpPr>
          <a:xfrm flipH="1">
            <a:off x="6568194" y="3224090"/>
            <a:ext cx="159636" cy="192141"/>
            <a:chOff x="5265245" y="1996829"/>
            <a:chExt cx="172626" cy="207776"/>
          </a:xfrm>
        </p:grpSpPr>
        <p:cxnSp>
          <p:nvCxnSpPr>
            <p:cNvPr id="274" name="Straight Connector 273"/>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75" name="Straight Connector 274"/>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76" name="Group 275"/>
          <p:cNvGrpSpPr/>
          <p:nvPr/>
        </p:nvGrpSpPr>
        <p:grpSpPr>
          <a:xfrm flipH="1">
            <a:off x="8404823" y="3224090"/>
            <a:ext cx="159636" cy="192141"/>
            <a:chOff x="5265245" y="1996829"/>
            <a:chExt cx="172626" cy="207776"/>
          </a:xfrm>
        </p:grpSpPr>
        <p:cxnSp>
          <p:nvCxnSpPr>
            <p:cNvPr id="277" name="Straight Connector 276"/>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79" name="Group 278"/>
          <p:cNvGrpSpPr/>
          <p:nvPr/>
        </p:nvGrpSpPr>
        <p:grpSpPr>
          <a:xfrm flipH="1">
            <a:off x="10093554" y="3224090"/>
            <a:ext cx="159636" cy="192141"/>
            <a:chOff x="5265245" y="1996829"/>
            <a:chExt cx="172626" cy="207776"/>
          </a:xfrm>
        </p:grpSpPr>
        <p:cxnSp>
          <p:nvCxnSpPr>
            <p:cNvPr id="280" name="Straight Connector 279"/>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81" name="Straight Connector 280"/>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2" name="Group 281"/>
          <p:cNvGrpSpPr/>
          <p:nvPr/>
        </p:nvGrpSpPr>
        <p:grpSpPr>
          <a:xfrm rot="10800000" flipH="1">
            <a:off x="10108071" y="4027993"/>
            <a:ext cx="159636" cy="192141"/>
            <a:chOff x="5265245" y="1996829"/>
            <a:chExt cx="172626" cy="207776"/>
          </a:xfrm>
        </p:grpSpPr>
        <p:cxnSp>
          <p:nvCxnSpPr>
            <p:cNvPr id="283" name="Straight Connector 282"/>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84" name="Straight Connector 283"/>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5" name="Group 284"/>
          <p:cNvGrpSpPr/>
          <p:nvPr/>
        </p:nvGrpSpPr>
        <p:grpSpPr>
          <a:xfrm rot="10800000" flipH="1">
            <a:off x="1872483" y="4027993"/>
            <a:ext cx="159636" cy="192141"/>
            <a:chOff x="5265245" y="1996829"/>
            <a:chExt cx="172626" cy="207776"/>
          </a:xfrm>
        </p:grpSpPr>
        <p:cxnSp>
          <p:nvCxnSpPr>
            <p:cNvPr id="286" name="Straight Connector 285"/>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87" name="Straight Connector 286"/>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8" name="Group 287"/>
          <p:cNvGrpSpPr/>
          <p:nvPr/>
        </p:nvGrpSpPr>
        <p:grpSpPr>
          <a:xfrm rot="10800000" flipH="1">
            <a:off x="5942032" y="4027993"/>
            <a:ext cx="159636" cy="192141"/>
            <a:chOff x="5265245" y="1996829"/>
            <a:chExt cx="172626" cy="207776"/>
          </a:xfrm>
        </p:grpSpPr>
        <p:cxnSp>
          <p:nvCxnSpPr>
            <p:cNvPr id="289" name="Straight Connector 288"/>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90" name="Straight Connector 289"/>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sp>
        <p:nvSpPr>
          <p:cNvPr id="86" name="Title 1"/>
          <p:cNvSpPr>
            <a:spLocks noGrp="1"/>
          </p:cNvSpPr>
          <p:nvPr>
            <p:ph type="title"/>
          </p:nvPr>
        </p:nvSpPr>
        <p:spPr/>
        <p:txBody>
          <a:bodyPr/>
          <a:lstStyle/>
          <a:p>
            <a:pPr lvl="0"/>
            <a:r>
              <a:rPr lang="en-US" dirty="0"/>
              <a:t>“Shift left”</a:t>
            </a:r>
          </a:p>
        </p:txBody>
      </p:sp>
      <p:sp>
        <p:nvSpPr>
          <p:cNvPr id="87" name="TextBox 86"/>
          <p:cNvSpPr txBox="1"/>
          <p:nvPr/>
        </p:nvSpPr>
        <p:spPr>
          <a:xfrm>
            <a:off x="6655338" y="2292025"/>
            <a:ext cx="1733766"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Source control</a:t>
            </a:r>
          </a:p>
        </p:txBody>
      </p:sp>
      <p:sp>
        <p:nvSpPr>
          <p:cNvPr id="88" name="TextBox 87"/>
          <p:cNvSpPr txBox="1"/>
          <p:nvPr/>
        </p:nvSpPr>
        <p:spPr>
          <a:xfrm>
            <a:off x="10035036" y="2292026"/>
            <a:ext cx="2037069"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Continuous</a:t>
            </a:r>
            <a:b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b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deployment</a:t>
            </a:r>
          </a:p>
        </p:txBody>
      </p:sp>
      <p:sp>
        <p:nvSpPr>
          <p:cNvPr id="89" name="TextBox 88"/>
          <p:cNvSpPr txBox="1"/>
          <p:nvPr/>
        </p:nvSpPr>
        <p:spPr>
          <a:xfrm>
            <a:off x="691698" y="2292026"/>
            <a:ext cx="1272153"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Code editing</a:t>
            </a:r>
          </a:p>
        </p:txBody>
      </p:sp>
      <p:sp>
        <p:nvSpPr>
          <p:cNvPr id="90" name="TextBox 89"/>
          <p:cNvSpPr txBox="1"/>
          <p:nvPr/>
        </p:nvSpPr>
        <p:spPr>
          <a:xfrm>
            <a:off x="3380188" y="2292024"/>
            <a:ext cx="1564461" cy="31661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Unit testing</a:t>
            </a:r>
          </a:p>
        </p:txBody>
      </p:sp>
      <p:sp>
        <p:nvSpPr>
          <p:cNvPr id="92" name="TextBox 91"/>
          <p:cNvSpPr txBox="1"/>
          <p:nvPr/>
        </p:nvSpPr>
        <p:spPr>
          <a:xfrm>
            <a:off x="2037915" y="2292026"/>
            <a:ext cx="1268210"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Debugging</a:t>
            </a:r>
          </a:p>
        </p:txBody>
      </p:sp>
      <p:sp>
        <p:nvSpPr>
          <p:cNvPr id="93" name="TextBox 92"/>
          <p:cNvSpPr txBox="1"/>
          <p:nvPr/>
        </p:nvSpPr>
        <p:spPr>
          <a:xfrm>
            <a:off x="8312640" y="2292026"/>
            <a:ext cx="2037069"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Continuous</a:t>
            </a:r>
            <a:b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b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integration</a:t>
            </a:r>
          </a:p>
        </p:txBody>
      </p:sp>
      <p:sp>
        <p:nvSpPr>
          <p:cNvPr id="76" name="Rectangle: Rounded Corners 97"/>
          <p:cNvSpPr/>
          <p:nvPr/>
        </p:nvSpPr>
        <p:spPr bwMode="auto">
          <a:xfrm>
            <a:off x="1212572" y="3285687"/>
            <a:ext cx="1492860" cy="859743"/>
          </a:xfrm>
          <a:prstGeom prst="roundRect">
            <a:avLst>
              <a:gd name="adj" fmla="val 9226"/>
            </a:avLst>
          </a:prstGeom>
          <a:solidFill>
            <a:srgbClr val="5C2D91">
              <a:alpha val="50196"/>
            </a:srgbClr>
          </a:solidFill>
          <a:ln w="38100" cap="sq">
            <a:solidFill>
              <a:schemeClr val="tx2"/>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nvGrpSpPr>
          <p:cNvPr id="244" name="Group 243"/>
          <p:cNvGrpSpPr/>
          <p:nvPr/>
        </p:nvGrpSpPr>
        <p:grpSpPr>
          <a:xfrm>
            <a:off x="1092805" y="2958625"/>
            <a:ext cx="473885" cy="620779"/>
            <a:chOff x="658700" y="2072551"/>
            <a:chExt cx="348476" cy="456497"/>
          </a:xfrm>
        </p:grpSpPr>
        <p:grpSp>
          <p:nvGrpSpPr>
            <p:cNvPr id="245" name="Group 126"/>
            <p:cNvGrpSpPr>
              <a:grpSpLocks noChangeAspect="1"/>
            </p:cNvGrpSpPr>
            <p:nvPr/>
          </p:nvGrpSpPr>
          <p:grpSpPr bwMode="auto">
            <a:xfrm>
              <a:off x="678448" y="2072551"/>
              <a:ext cx="316534" cy="456497"/>
              <a:chOff x="3859" y="2080"/>
              <a:chExt cx="147" cy="212"/>
            </a:xfrm>
          </p:grpSpPr>
          <p:sp>
            <p:nvSpPr>
              <p:cNvPr id="247" name="Freeform 127"/>
              <p:cNvSpPr>
                <a:spLocks/>
              </p:cNvSpPr>
              <p:nvPr/>
            </p:nvSpPr>
            <p:spPr bwMode="auto">
              <a:xfrm>
                <a:off x="3859" y="2080"/>
                <a:ext cx="147" cy="212"/>
              </a:xfrm>
              <a:custGeom>
                <a:avLst/>
                <a:gdLst>
                  <a:gd name="T0" fmla="*/ 147 w 147"/>
                  <a:gd name="T1" fmla="*/ 48 h 212"/>
                  <a:gd name="T2" fmla="*/ 147 w 147"/>
                  <a:gd name="T3" fmla="*/ 212 h 212"/>
                  <a:gd name="T4" fmla="*/ 0 w 147"/>
                  <a:gd name="T5" fmla="*/ 212 h 212"/>
                  <a:gd name="T6" fmla="*/ 0 w 147"/>
                  <a:gd name="T7" fmla="*/ 0 h 212"/>
                  <a:gd name="T8" fmla="*/ 99 w 147"/>
                  <a:gd name="T9" fmla="*/ 0 h 212"/>
                  <a:gd name="T10" fmla="*/ 147 w 147"/>
                  <a:gd name="T11" fmla="*/ 48 h 212"/>
                </a:gdLst>
                <a:ahLst/>
                <a:cxnLst>
                  <a:cxn ang="0">
                    <a:pos x="T0" y="T1"/>
                  </a:cxn>
                  <a:cxn ang="0">
                    <a:pos x="T2" y="T3"/>
                  </a:cxn>
                  <a:cxn ang="0">
                    <a:pos x="T4" y="T5"/>
                  </a:cxn>
                  <a:cxn ang="0">
                    <a:pos x="T6" y="T7"/>
                  </a:cxn>
                  <a:cxn ang="0">
                    <a:pos x="T8" y="T9"/>
                  </a:cxn>
                  <a:cxn ang="0">
                    <a:pos x="T10" y="T11"/>
                  </a:cxn>
                </a:cxnLst>
                <a:rect l="0" t="0" r="r" b="b"/>
                <a:pathLst>
                  <a:path w="147" h="212">
                    <a:moveTo>
                      <a:pt x="147" y="48"/>
                    </a:moveTo>
                    <a:lnTo>
                      <a:pt x="147" y="212"/>
                    </a:lnTo>
                    <a:lnTo>
                      <a:pt x="0" y="212"/>
                    </a:lnTo>
                    <a:lnTo>
                      <a:pt x="0" y="0"/>
                    </a:lnTo>
                    <a:lnTo>
                      <a:pt x="99" y="0"/>
                    </a:lnTo>
                    <a:lnTo>
                      <a:pt x="147" y="48"/>
                    </a:lnTo>
                    <a:close/>
                  </a:path>
                </a:pathLst>
              </a:custGeom>
              <a:solidFill>
                <a:srgbClr val="F8F8F8"/>
              </a:solidFill>
              <a:ln w="28575" cap="flat" cmpd="sng" algn="ctr">
                <a:solidFill>
                  <a:schemeClr val="accent1"/>
                </a:solidFill>
                <a:prstDash val="solid"/>
                <a:headEnd type="none"/>
                <a:tailEnd type="none"/>
              </a:ln>
              <a:effectLst/>
              <a:extLst/>
            </p:spPr>
            <p:txBody>
              <a:bodyPr vert="horz" wrap="square" lIns="91428" tIns="45713" rIns="91428" bIns="45713" numCol="1" anchor="t" anchorCtr="0" compatLnSpc="1">
                <a:prstTxWarp prst="textNoShape">
                  <a:avLst/>
                </a:prstTxWarp>
              </a:bodyPr>
              <a:lstStyle/>
              <a:p>
                <a:pPr marL="0" marR="0" lvl="0" indent="0" algn="l" defTabSz="91429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248" name="Freeform 128"/>
              <p:cNvSpPr>
                <a:spLocks/>
              </p:cNvSpPr>
              <p:nvPr/>
            </p:nvSpPr>
            <p:spPr bwMode="auto">
              <a:xfrm>
                <a:off x="3958" y="2080"/>
                <a:ext cx="48" cy="52"/>
              </a:xfrm>
              <a:custGeom>
                <a:avLst/>
                <a:gdLst>
                  <a:gd name="T0" fmla="*/ 0 w 48"/>
                  <a:gd name="T1" fmla="*/ 0 h 52"/>
                  <a:gd name="T2" fmla="*/ 0 w 48"/>
                  <a:gd name="T3" fmla="*/ 52 h 52"/>
                  <a:gd name="T4" fmla="*/ 48 w 48"/>
                  <a:gd name="T5" fmla="*/ 52 h 52"/>
                </a:gdLst>
                <a:ahLst/>
                <a:cxnLst>
                  <a:cxn ang="0">
                    <a:pos x="T0" y="T1"/>
                  </a:cxn>
                  <a:cxn ang="0">
                    <a:pos x="T2" y="T3"/>
                  </a:cxn>
                  <a:cxn ang="0">
                    <a:pos x="T4" y="T5"/>
                  </a:cxn>
                </a:cxnLst>
                <a:rect l="0" t="0" r="r" b="b"/>
                <a:pathLst>
                  <a:path w="48" h="52">
                    <a:moveTo>
                      <a:pt x="0" y="0"/>
                    </a:moveTo>
                    <a:lnTo>
                      <a:pt x="0" y="52"/>
                    </a:lnTo>
                    <a:lnTo>
                      <a:pt x="48" y="52"/>
                    </a:lnTo>
                  </a:path>
                </a:pathLst>
              </a:custGeom>
              <a:noFill/>
              <a:ln w="28575" cap="flat" cmpd="sng" algn="ctr">
                <a:solidFill>
                  <a:schemeClr val="accent1"/>
                </a:solidFill>
                <a:prstDash val="solid"/>
                <a:headEnd type="none"/>
                <a:tailEnd type="none"/>
              </a:ln>
              <a:effectLst/>
              <a:extLst>
                <a:ext uri="{909E8E84-426E-40DD-AFC4-6F175D3DCCD1}">
                  <a14:hiddenFill xmlns:a14="http://schemas.microsoft.com/office/drawing/2010/main">
                    <a:solidFill>
                      <a:srgbClr val="FFFFFF"/>
                    </a:solidFill>
                  </a14:hiddenFill>
                </a:ext>
              </a:extLst>
            </p:spPr>
            <p:txBody>
              <a:bodyPr vert="horz" wrap="square" lIns="91428" tIns="45713" rIns="91428" bIns="45713" numCol="1" anchor="t" anchorCtr="0" compatLnSpc="1">
                <a:prstTxWarp prst="textNoShape">
                  <a:avLst/>
                </a:prstTxWarp>
              </a:bodyPr>
              <a:lstStyle/>
              <a:p>
                <a:pPr marL="0" marR="0" lvl="0" indent="0" algn="l" defTabSz="91429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grpSp>
        <p:sp>
          <p:nvSpPr>
            <p:cNvPr id="246" name="TextBox 245"/>
            <p:cNvSpPr txBox="1"/>
            <p:nvPr/>
          </p:nvSpPr>
          <p:spPr>
            <a:xfrm>
              <a:off x="658700" y="2234194"/>
              <a:ext cx="348476" cy="166103"/>
            </a:xfrm>
            <a:prstGeom prst="rect">
              <a:avLst/>
            </a:prstGeom>
            <a:noFill/>
            <a:ln>
              <a:noFill/>
            </a:ln>
          </p:spPr>
          <p:txBody>
            <a:bodyPr wrap="square" lIns="0" tIns="0" rIns="0" bIns="0" rtlCol="0">
              <a:spAutoFit/>
            </a:bodyPr>
            <a:lstStyle/>
            <a:p>
              <a:pPr marL="0" marR="0" lvl="0" indent="0" algn="ctr" defTabSz="932634" rtl="0" eaLnBrk="1" fontAlgn="auto" latinLnBrk="0" hangingPunct="1">
                <a:lnSpc>
                  <a:spcPct val="90000"/>
                </a:lnSpc>
                <a:spcBef>
                  <a:spcPts val="0"/>
                </a:spcBef>
                <a:spcAft>
                  <a:spcPts val="600"/>
                </a:spcAft>
                <a:buClrTx/>
                <a:buSzTx/>
                <a:buFontTx/>
                <a:buNone/>
                <a:tabLst/>
                <a:defRPr/>
              </a:pPr>
              <a:r>
                <a:rPr kumimoji="0" lang="en-US" sz="1599" b="0" i="0" u="none" strike="noStrike" kern="0" cap="none" spc="-150" normalizeH="0" baseline="0" noProof="0">
                  <a:ln>
                    <a:noFill/>
                  </a:ln>
                  <a:solidFill>
                    <a:srgbClr val="5C2D91"/>
                  </a:solidFill>
                  <a:effectLst/>
                  <a:uLnTx/>
                  <a:uFillTx/>
                  <a:latin typeface="Segoe UI Semibold" panose="020B0702040204020203" pitchFamily="34" charset="0"/>
                  <a:ea typeface="+mn-ea"/>
                  <a:cs typeface="Segoe UI Semibold" panose="020B0702040204020203" pitchFamily="34" charset="0"/>
                </a:rPr>
                <a:t>&lt;//&gt;</a:t>
              </a:r>
            </a:p>
          </p:txBody>
        </p:sp>
      </p:grpSp>
      <p:grpSp>
        <p:nvGrpSpPr>
          <p:cNvPr id="262" name="Group 261"/>
          <p:cNvGrpSpPr/>
          <p:nvPr/>
        </p:nvGrpSpPr>
        <p:grpSpPr>
          <a:xfrm>
            <a:off x="2363781" y="2947795"/>
            <a:ext cx="616480" cy="611453"/>
            <a:chOff x="4357147" y="2110013"/>
            <a:chExt cx="384810" cy="381672"/>
          </a:xfrm>
        </p:grpSpPr>
        <p:sp>
          <p:nvSpPr>
            <p:cNvPr id="263" name="Oval 120"/>
            <p:cNvSpPr>
              <a:spLocks noChangeArrowheads="1"/>
            </p:cNvSpPr>
            <p:nvPr/>
          </p:nvSpPr>
          <p:spPr bwMode="auto">
            <a:xfrm>
              <a:off x="4357147" y="2110013"/>
              <a:ext cx="384810" cy="381672"/>
            </a:xfrm>
            <a:prstGeom prst="ellipse">
              <a:avLst/>
            </a:prstGeom>
            <a:solidFill>
              <a:srgbClr val="F8F8F8"/>
            </a:solidFill>
            <a:ln w="25400">
              <a:solidFill>
                <a:schemeClr val="tx2"/>
              </a:solidFill>
              <a:headEnd type="none"/>
              <a:tailEnd type="none"/>
            </a:ln>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264" name="Line 123"/>
            <p:cNvSpPr>
              <a:spLocks noChangeShapeType="1"/>
            </p:cNvSpPr>
            <p:nvPr/>
          </p:nvSpPr>
          <p:spPr bwMode="auto">
            <a:xfrm>
              <a:off x="4557586" y="2127231"/>
              <a:ext cx="0" cy="42210"/>
            </a:xfrm>
            <a:prstGeom prst="line">
              <a:avLst/>
            </a:prstGeom>
            <a:noFill/>
            <a:ln w="25400">
              <a:solidFill>
                <a:schemeClr val="tx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265" name="Line 121"/>
            <p:cNvSpPr>
              <a:spLocks noChangeShapeType="1"/>
            </p:cNvSpPr>
            <p:nvPr/>
          </p:nvSpPr>
          <p:spPr bwMode="auto">
            <a:xfrm flipH="1">
              <a:off x="4597794" y="2213931"/>
              <a:ext cx="59798" cy="61556"/>
            </a:xfrm>
            <a:prstGeom prst="line">
              <a:avLst/>
            </a:prstGeom>
            <a:noFill/>
            <a:ln w="25400">
              <a:solidFill>
                <a:schemeClr val="tx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266" name="Oval 119"/>
            <p:cNvSpPr>
              <a:spLocks noChangeArrowheads="1"/>
            </p:cNvSpPr>
            <p:nvPr/>
          </p:nvSpPr>
          <p:spPr bwMode="auto">
            <a:xfrm>
              <a:off x="4525929" y="2286040"/>
              <a:ext cx="59798" cy="59798"/>
            </a:xfrm>
            <a:prstGeom prst="ellipse">
              <a:avLst/>
            </a:prstGeom>
            <a:solidFill>
              <a:srgbClr val="EAEAEA"/>
            </a:solidFill>
            <a:ln w="25400">
              <a:solidFill>
                <a:schemeClr val="tx2"/>
              </a:solidFill>
              <a:headEnd type="none"/>
              <a:tailEnd type="none"/>
            </a:ln>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grpSp>
      <p:grpSp>
        <p:nvGrpSpPr>
          <p:cNvPr id="250" name="Group 40"/>
          <p:cNvGrpSpPr/>
          <p:nvPr/>
        </p:nvGrpSpPr>
        <p:grpSpPr>
          <a:xfrm>
            <a:off x="7202227" y="2976685"/>
            <a:ext cx="639989" cy="639987"/>
            <a:chOff x="2258967" y="3252870"/>
            <a:chExt cx="640080" cy="640080"/>
          </a:xfrm>
        </p:grpSpPr>
        <p:sp>
          <p:nvSpPr>
            <p:cNvPr id="251" name="Rectangle: Rounded Corners 223"/>
            <p:cNvSpPr/>
            <p:nvPr/>
          </p:nvSpPr>
          <p:spPr bwMode="auto">
            <a:xfrm>
              <a:off x="2258967" y="3721289"/>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52" name="Oval 42"/>
            <p:cNvSpPr/>
            <p:nvPr/>
          </p:nvSpPr>
          <p:spPr bwMode="auto">
            <a:xfrm>
              <a:off x="2326107" y="3783197"/>
              <a:ext cx="63287" cy="62233"/>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53" name="Rectangle: Rounded Corners 225"/>
            <p:cNvSpPr/>
            <p:nvPr/>
          </p:nvSpPr>
          <p:spPr bwMode="auto">
            <a:xfrm>
              <a:off x="2258967" y="3487079"/>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54" name="Oval 44"/>
            <p:cNvSpPr/>
            <p:nvPr/>
          </p:nvSpPr>
          <p:spPr bwMode="auto">
            <a:xfrm>
              <a:off x="2326107" y="3548987"/>
              <a:ext cx="63287" cy="62233"/>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55" name="Rectangle: Rounded Corners 229"/>
            <p:cNvSpPr/>
            <p:nvPr/>
          </p:nvSpPr>
          <p:spPr bwMode="auto">
            <a:xfrm>
              <a:off x="2258967" y="3252870"/>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56" name="Oval 46"/>
            <p:cNvSpPr/>
            <p:nvPr/>
          </p:nvSpPr>
          <p:spPr bwMode="auto">
            <a:xfrm>
              <a:off x="2326107" y="3314778"/>
              <a:ext cx="63287" cy="62232"/>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pic>
        <p:nvPicPr>
          <p:cNvPr id="291" name="Picture 290"/>
          <p:cNvPicPr>
            <a:picLocks noChangeAspect="1"/>
          </p:cNvPicPr>
          <p:nvPr/>
        </p:nvPicPr>
        <p:blipFill>
          <a:blip r:embed="rId3"/>
          <a:stretch>
            <a:fillRect/>
          </a:stretch>
        </p:blipFill>
        <p:spPr>
          <a:xfrm>
            <a:off x="10557628" y="3034411"/>
            <a:ext cx="991887" cy="543184"/>
          </a:xfrm>
          <a:prstGeom prst="rect">
            <a:avLst/>
          </a:prstGeom>
        </p:spPr>
      </p:pic>
      <p:pic>
        <p:nvPicPr>
          <p:cNvPr id="292" name="Picture 291"/>
          <p:cNvPicPr>
            <a:picLocks noChangeAspect="1"/>
          </p:cNvPicPr>
          <p:nvPr/>
        </p:nvPicPr>
        <p:blipFill>
          <a:blip r:embed="rId4"/>
          <a:stretch>
            <a:fillRect/>
          </a:stretch>
        </p:blipFill>
        <p:spPr>
          <a:xfrm>
            <a:off x="3820614" y="2939220"/>
            <a:ext cx="683610" cy="683610"/>
          </a:xfrm>
          <a:prstGeom prst="rect">
            <a:avLst/>
          </a:prstGeom>
        </p:spPr>
      </p:pic>
      <p:grpSp>
        <p:nvGrpSpPr>
          <p:cNvPr id="297" name="Group 296"/>
          <p:cNvGrpSpPr>
            <a:grpSpLocks noChangeAspect="1"/>
          </p:cNvGrpSpPr>
          <p:nvPr/>
        </p:nvGrpSpPr>
        <p:grpSpPr>
          <a:xfrm>
            <a:off x="9011181" y="2949470"/>
            <a:ext cx="639989" cy="597269"/>
            <a:chOff x="9963150" y="3142059"/>
            <a:chExt cx="450054" cy="420013"/>
          </a:xfrm>
        </p:grpSpPr>
        <p:cxnSp>
          <p:nvCxnSpPr>
            <p:cNvPr id="298" name="Straight Connector 297"/>
            <p:cNvCxnSpPr>
              <a:cxnSpLocks/>
            </p:cNvCxnSpPr>
            <p:nvPr/>
          </p:nvCxnSpPr>
          <p:spPr>
            <a:xfrm>
              <a:off x="9963150" y="3277791"/>
              <a:ext cx="0" cy="284281"/>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a:off x="10013156" y="3215878"/>
              <a:ext cx="0" cy="3461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0" name="Straight Connector 299"/>
            <p:cNvCxnSpPr>
              <a:cxnSpLocks/>
            </p:cNvCxnSpPr>
            <p:nvPr/>
          </p:nvCxnSpPr>
          <p:spPr>
            <a:xfrm>
              <a:off x="10063162" y="3424531"/>
              <a:ext cx="0" cy="137541"/>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1" name="Straight Connector 300"/>
            <p:cNvCxnSpPr>
              <a:cxnSpLocks/>
            </p:cNvCxnSpPr>
            <p:nvPr/>
          </p:nvCxnSpPr>
          <p:spPr>
            <a:xfrm>
              <a:off x="10113168" y="3335473"/>
              <a:ext cx="0" cy="226599"/>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2" name="Straight Connector 301"/>
            <p:cNvCxnSpPr>
              <a:cxnSpLocks/>
            </p:cNvCxnSpPr>
            <p:nvPr/>
          </p:nvCxnSpPr>
          <p:spPr>
            <a:xfrm>
              <a:off x="10163174" y="3287316"/>
              <a:ext cx="0" cy="274756"/>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a:cxnSpLocks/>
            </p:cNvCxnSpPr>
            <p:nvPr/>
          </p:nvCxnSpPr>
          <p:spPr>
            <a:xfrm>
              <a:off x="10213180" y="3142059"/>
              <a:ext cx="0" cy="420013"/>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p:nvCxnSpPr>
          <p:spPr>
            <a:xfrm>
              <a:off x="10263186" y="3215878"/>
              <a:ext cx="0" cy="3461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5" name="Straight Connector 304"/>
            <p:cNvCxnSpPr>
              <a:cxnSpLocks/>
            </p:cNvCxnSpPr>
            <p:nvPr/>
          </p:nvCxnSpPr>
          <p:spPr>
            <a:xfrm>
              <a:off x="10313192" y="3314778"/>
              <a:ext cx="0" cy="2472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6" name="Straight Connector 305"/>
            <p:cNvCxnSpPr>
              <a:cxnSpLocks/>
            </p:cNvCxnSpPr>
            <p:nvPr/>
          </p:nvCxnSpPr>
          <p:spPr>
            <a:xfrm>
              <a:off x="10363198" y="3287316"/>
              <a:ext cx="0" cy="274756"/>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a:cxnSpLocks/>
            </p:cNvCxnSpPr>
            <p:nvPr/>
          </p:nvCxnSpPr>
          <p:spPr>
            <a:xfrm>
              <a:off x="10413204" y="3335473"/>
              <a:ext cx="0" cy="226599"/>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5064527" y="2292026"/>
            <a:ext cx="1426610"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Code analysis</a:t>
            </a:r>
          </a:p>
        </p:txBody>
      </p:sp>
      <p:grpSp>
        <p:nvGrpSpPr>
          <p:cNvPr id="84" name="Group 83"/>
          <p:cNvGrpSpPr/>
          <p:nvPr/>
        </p:nvGrpSpPr>
        <p:grpSpPr>
          <a:xfrm>
            <a:off x="5340313" y="2923701"/>
            <a:ext cx="943721" cy="575844"/>
            <a:chOff x="5125792" y="4135396"/>
            <a:chExt cx="925301" cy="564604"/>
          </a:xfrm>
        </p:grpSpPr>
        <p:sp>
          <p:nvSpPr>
            <p:cNvPr id="85" name="Rectangle 84"/>
            <p:cNvSpPr/>
            <p:nvPr/>
          </p:nvSpPr>
          <p:spPr>
            <a:xfrm>
              <a:off x="5125792" y="4135396"/>
              <a:ext cx="925301" cy="563231"/>
            </a:xfrm>
            <a:prstGeom prst="rect">
              <a:avLst/>
            </a:prstGeom>
            <a:noFill/>
          </p:spPr>
          <p:txBody>
            <a:bodyPr wrap="square" lIns="0" rIns="0">
              <a:spAutoFit/>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816" b="0" i="0" u="none" strike="noStrike" kern="1200" cap="none" spc="0" normalizeH="0" baseline="0" noProof="0" dirty="0">
                  <a:ln>
                    <a:noFill/>
                  </a:ln>
                  <a:solidFill>
                    <a:srgbClr val="5C2D91"/>
                  </a:solidFill>
                  <a:effectLst/>
                  <a:uLnTx/>
                  <a:uFillTx/>
                  <a:latin typeface="Segoe UI"/>
                  <a:ea typeface="+mn-ea"/>
                  <a:cs typeface="+mn-cs"/>
                </a:rPr>
                <a:t>public </a:t>
              </a:r>
              <a:r>
                <a:rPr kumimoji="0" lang="en-US" sz="1224" b="0" i="0" u="none" strike="noStrike" kern="1200" cap="none" spc="0" normalizeH="0" baseline="0" noProof="0" dirty="0" err="1">
                  <a:ln>
                    <a:noFill/>
                  </a:ln>
                  <a:solidFill>
                    <a:srgbClr val="5C2D91"/>
                  </a:solidFill>
                  <a:effectLst/>
                  <a:uLnTx/>
                  <a:uFillTx/>
                  <a:latin typeface="Segoe UI"/>
                  <a:ea typeface="+mn-ea"/>
                  <a:cs typeface="+mn-cs"/>
                </a:rPr>
                <a:t>async</a:t>
              </a:r>
              <a:r>
                <a:rPr kumimoji="0" lang="en-US" sz="816" b="0" i="0" u="none" strike="noStrike" kern="1200" cap="none" spc="0" normalizeH="0" baseline="0" noProof="0" dirty="0">
                  <a:ln>
                    <a:noFill/>
                  </a:ln>
                  <a:solidFill>
                    <a:srgbClr val="5C2D91"/>
                  </a:solidFill>
                  <a:effectLst/>
                  <a:uLnTx/>
                  <a:uFillTx/>
                  <a:latin typeface="Segoe UI"/>
                  <a:ea typeface="+mn-ea"/>
                  <a:cs typeface="+mn-cs"/>
                </a:rPr>
                <a:t> Task&lt;</a:t>
              </a:r>
              <a:r>
                <a:rPr kumimoji="0" lang="en-US" sz="816" b="0" i="0" u="none" strike="noStrike" kern="1200" cap="none" spc="0" normalizeH="0" baseline="0" noProof="0" dirty="0" err="1">
                  <a:ln>
                    <a:noFill/>
                  </a:ln>
                  <a:solidFill>
                    <a:srgbClr val="5C2D91"/>
                  </a:solidFill>
                  <a:effectLst/>
                  <a:uLnTx/>
                  <a:uFillTx/>
                  <a:latin typeface="Segoe UI"/>
                  <a:ea typeface="+mn-ea"/>
                  <a:cs typeface="+mn-cs"/>
                </a:rPr>
                <a:t>int</a:t>
              </a:r>
              <a:r>
                <a:rPr kumimoji="0" lang="en-US" sz="816" b="0" i="0" u="none" strike="noStrike" kern="1200" cap="none" spc="0" normalizeH="0" baseline="0" noProof="0" dirty="0">
                  <a:ln>
                    <a:noFill/>
                  </a:ln>
                  <a:solidFill>
                    <a:srgbClr val="5C2D91"/>
                  </a:solidFill>
                  <a:effectLst/>
                  <a:uLnTx/>
                  <a:uFillTx/>
                  <a:latin typeface="Segoe UI"/>
                  <a:ea typeface="+mn-ea"/>
                  <a:cs typeface="+mn-cs"/>
                </a:rPr>
                <a:t>&gt; </a:t>
              </a:r>
            </a:p>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816" b="0" i="0" u="none" strike="noStrike" kern="1200" cap="none" spc="0" normalizeH="0" baseline="0" noProof="0" dirty="0">
                  <a:ln>
                    <a:noFill/>
                  </a:ln>
                  <a:solidFill>
                    <a:srgbClr val="5C2D91"/>
                  </a:solidFill>
                  <a:effectLst/>
                  <a:uLnTx/>
                  <a:uFillTx/>
                  <a:latin typeface="Segoe UI"/>
                  <a:ea typeface="+mn-ea"/>
                  <a:cs typeface="+mn-cs"/>
                </a:rPr>
                <a:t>{</a:t>
              </a:r>
              <a:r>
                <a:rPr kumimoji="0" lang="en-US" sz="816" b="0" i="0" u="none" strike="noStrike" kern="1200" cap="none" spc="0" normalizeH="0" baseline="0" noProof="0" dirty="0" err="1">
                  <a:ln>
                    <a:noFill/>
                  </a:ln>
                  <a:solidFill>
                    <a:srgbClr val="5C2D91"/>
                  </a:solidFill>
                  <a:effectLst/>
                  <a:uLnTx/>
                  <a:uFillTx/>
                  <a:latin typeface="Segoe UI"/>
                  <a:ea typeface="+mn-ea"/>
                  <a:cs typeface="+mn-cs"/>
                </a:rPr>
                <a:t>int</a:t>
              </a:r>
              <a:r>
                <a:rPr kumimoji="0" lang="en-US" sz="816" b="0" i="0" u="none" strike="noStrike" kern="1200" cap="none" spc="0" normalizeH="0" baseline="0" noProof="0" dirty="0">
                  <a:ln>
                    <a:noFill/>
                  </a:ln>
                  <a:solidFill>
                    <a:srgbClr val="5C2D91"/>
                  </a:solidFill>
                  <a:effectLst/>
                  <a:uLnTx/>
                  <a:uFillTx/>
                  <a:latin typeface="Segoe UI"/>
                  <a:ea typeface="+mn-ea"/>
                  <a:cs typeface="+mn-cs"/>
                </a:rPr>
                <a:t> x </a:t>
              </a:r>
              <a:r>
                <a:rPr kumimoji="0" lang="en-US" sz="1020" b="0" i="0" u="none" strike="noStrike" kern="1200" cap="none" spc="0" normalizeH="0" baseline="0" noProof="0" dirty="0">
                  <a:ln>
                    <a:noFill/>
                  </a:ln>
                  <a:solidFill>
                    <a:srgbClr val="5C2D91"/>
                  </a:solidFill>
                  <a:effectLst/>
                  <a:uLnTx/>
                  <a:uFillTx/>
                  <a:latin typeface="Segoe UI"/>
                  <a:ea typeface="+mn-ea"/>
                  <a:cs typeface="+mn-cs"/>
                </a:rPr>
                <a:t>= await</a:t>
              </a:r>
              <a:r>
                <a:rPr kumimoji="0" lang="en-US" sz="816" b="0" i="0" u="none" strike="noStrike" kern="1200" cap="none" spc="0" normalizeH="0" baseline="0" noProof="0" dirty="0">
                  <a:ln>
                    <a:noFill/>
                  </a:ln>
                  <a:solidFill>
                    <a:srgbClr val="5C2D91"/>
                  </a:solidFill>
                  <a:effectLst/>
                  <a:uLnTx/>
                  <a:uFillTx/>
                  <a:latin typeface="Segoe UI"/>
                  <a:ea typeface="+mn-ea"/>
                  <a:cs typeface="+mn-cs"/>
                </a:rPr>
                <a:t> task;</a:t>
              </a:r>
            </a:p>
          </p:txBody>
        </p:sp>
        <p:sp>
          <p:nvSpPr>
            <p:cNvPr id="94" name="Oval 93"/>
            <p:cNvSpPr/>
            <p:nvPr/>
          </p:nvSpPr>
          <p:spPr>
            <a:xfrm>
              <a:off x="5455920" y="4135396"/>
              <a:ext cx="425397" cy="430887"/>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1304"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cxnSp>
          <p:nvCxnSpPr>
            <p:cNvPr id="95" name="Straight Connector 94"/>
            <p:cNvCxnSpPr/>
            <p:nvPr/>
          </p:nvCxnSpPr>
          <p:spPr>
            <a:xfrm>
              <a:off x="5819019" y="4503181"/>
              <a:ext cx="207756" cy="196819"/>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75" name="Group 74"/>
          <p:cNvGrpSpPr/>
          <p:nvPr/>
        </p:nvGrpSpPr>
        <p:grpSpPr>
          <a:xfrm flipH="1">
            <a:off x="1952301" y="3224090"/>
            <a:ext cx="159636" cy="192141"/>
            <a:chOff x="5265245" y="1996829"/>
            <a:chExt cx="172626" cy="207776"/>
          </a:xfrm>
        </p:grpSpPr>
        <p:cxnSp>
          <p:nvCxnSpPr>
            <p:cNvPr id="77" name="Straight Connector 76"/>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79" name="Group 78"/>
          <p:cNvGrpSpPr/>
          <p:nvPr/>
        </p:nvGrpSpPr>
        <p:grpSpPr>
          <a:xfrm rot="10800000" flipH="1">
            <a:off x="1872483" y="4027993"/>
            <a:ext cx="159636" cy="192141"/>
            <a:chOff x="5265245" y="1996829"/>
            <a:chExt cx="172626" cy="207776"/>
          </a:xfrm>
        </p:grpSpPr>
        <p:cxnSp>
          <p:nvCxnSpPr>
            <p:cNvPr id="80" name="Straight Connector 79"/>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2" name="Group 81"/>
          <p:cNvGrpSpPr/>
          <p:nvPr/>
        </p:nvGrpSpPr>
        <p:grpSpPr>
          <a:xfrm>
            <a:off x="1867582" y="3224758"/>
            <a:ext cx="239454" cy="996045"/>
            <a:chOff x="1826109" y="3170127"/>
            <a:chExt cx="234780" cy="976603"/>
          </a:xfrm>
        </p:grpSpPr>
        <p:grpSp>
          <p:nvGrpSpPr>
            <p:cNvPr id="91" name="Group 90"/>
            <p:cNvGrpSpPr/>
            <p:nvPr/>
          </p:nvGrpSpPr>
          <p:grpSpPr>
            <a:xfrm flipH="1">
              <a:off x="1904369" y="3170127"/>
              <a:ext cx="156520" cy="188391"/>
              <a:chOff x="5265245" y="1996829"/>
              <a:chExt cx="172626" cy="207776"/>
            </a:xfrm>
          </p:grpSpPr>
          <p:cxnSp>
            <p:nvCxnSpPr>
              <p:cNvPr id="99" name="Straight Connector 98"/>
              <p:cNvCxnSpPr/>
              <p:nvPr/>
            </p:nvCxnSpPr>
            <p:spPr>
              <a:xfrm rot="18900000" flipH="1">
                <a:off x="5265245" y="1996829"/>
                <a:ext cx="172626" cy="0"/>
              </a:xfrm>
              <a:prstGeom prst="line">
                <a:avLst/>
              </a:prstGeom>
              <a:ln w="38100" cap="sq">
                <a:solidFill>
                  <a:schemeClr val="tx2"/>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rot="2700000">
                <a:off x="5265245" y="2118292"/>
                <a:ext cx="172626" cy="0"/>
              </a:xfrm>
              <a:prstGeom prst="line">
                <a:avLst/>
              </a:prstGeom>
              <a:ln w="38100" cap="sq">
                <a:solidFill>
                  <a:schemeClr val="tx2"/>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6" name="Group 95"/>
            <p:cNvGrpSpPr/>
            <p:nvPr/>
          </p:nvGrpSpPr>
          <p:grpSpPr>
            <a:xfrm rot="10800000" flipH="1">
              <a:off x="1826109" y="3958339"/>
              <a:ext cx="156520" cy="188391"/>
              <a:chOff x="5265245" y="1996829"/>
              <a:chExt cx="172626" cy="207776"/>
            </a:xfrm>
          </p:grpSpPr>
          <p:cxnSp>
            <p:nvCxnSpPr>
              <p:cNvPr id="97" name="Straight Connector 96"/>
              <p:cNvCxnSpPr/>
              <p:nvPr/>
            </p:nvCxnSpPr>
            <p:spPr>
              <a:xfrm rot="18900000" flipH="1">
                <a:off x="5265245" y="1996829"/>
                <a:ext cx="172626" cy="0"/>
              </a:xfrm>
              <a:prstGeom prst="line">
                <a:avLst/>
              </a:prstGeom>
              <a:ln w="38100" cap="sq">
                <a:solidFill>
                  <a:schemeClr val="tx2"/>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rot="2700000">
                <a:off x="5265245" y="2118292"/>
                <a:ext cx="172626" cy="0"/>
              </a:xfrm>
              <a:prstGeom prst="line">
                <a:avLst/>
              </a:prstGeom>
              <a:ln w="38100" cap="sq">
                <a:solidFill>
                  <a:schemeClr val="tx2"/>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768037241"/>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251"/>
          <p:cNvSpPr/>
          <p:nvPr/>
        </p:nvSpPr>
        <p:spPr bwMode="auto">
          <a:xfrm>
            <a:off x="882" y="5419208"/>
            <a:ext cx="12434711" cy="1589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0" rIns="186521" bIns="0" numCol="1" spcCol="0" rtlCol="0" fromWordArt="0" anchor="ctr" anchorCtr="0" forceAA="0" compatLnSpc="1">
            <a:prstTxWarp prst="textNoShape">
              <a:avLst/>
            </a:prstTxWarp>
            <a:noAutofit/>
          </a:bodyPr>
          <a:lstStyle/>
          <a:p>
            <a:pPr marL="0" marR="0" lvl="0" indent="0" algn="ctr" defTabSz="950770" rtl="0" eaLnBrk="1" fontAlgn="auto" latinLnBrk="0" hangingPunct="1">
              <a:lnSpc>
                <a:spcPct val="100000"/>
              </a:lnSpc>
              <a:spcBef>
                <a:spcPct val="0"/>
              </a:spcBef>
              <a:spcAft>
                <a:spcPts val="0"/>
              </a:spcAft>
              <a:buClrTx/>
              <a:buSzTx/>
              <a:buFontTx/>
              <a:buNone/>
              <a:tabLst/>
              <a:defRPr/>
            </a:pPr>
            <a:endParaRPr kumimoji="0" lang="en-US" sz="3264" b="0" i="0" u="none" strike="noStrike" kern="0" cap="none" spc="-103" normalizeH="0" baseline="0" noProof="0" dirty="0">
              <a:ln w="3175">
                <a:noFill/>
              </a:ln>
              <a:solidFill>
                <a:srgbClr val="FFFFFF"/>
              </a:solidFill>
              <a:effectLst/>
              <a:uLnTx/>
              <a:uFillTx/>
              <a:latin typeface="Segoe UI Light" charset="0"/>
              <a:ea typeface="Segoe UI Light" charset="0"/>
              <a:cs typeface="Segoe UI Light" charset="0"/>
              <a:sym typeface="Wingdings" panose="05000000000000000000" pitchFamily="2" charset="2"/>
            </a:endParaRPr>
          </a:p>
        </p:txBody>
      </p:sp>
      <p:sp>
        <p:nvSpPr>
          <p:cNvPr id="260" name="Rectangle: Rounded Corners 139"/>
          <p:cNvSpPr/>
          <p:nvPr/>
        </p:nvSpPr>
        <p:spPr bwMode="auto">
          <a:xfrm>
            <a:off x="1209722" y="3285723"/>
            <a:ext cx="9881026" cy="860353"/>
          </a:xfrm>
          <a:prstGeom prst="roundRect">
            <a:avLst>
              <a:gd name="adj" fmla="val 9226"/>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nvGrpSpPr>
          <p:cNvPr id="274" name="Group 273"/>
          <p:cNvGrpSpPr/>
          <p:nvPr/>
        </p:nvGrpSpPr>
        <p:grpSpPr>
          <a:xfrm flipH="1">
            <a:off x="3290014" y="3224090"/>
            <a:ext cx="159636" cy="192141"/>
            <a:chOff x="5265245" y="1996829"/>
            <a:chExt cx="172626" cy="207776"/>
          </a:xfrm>
        </p:grpSpPr>
        <p:cxnSp>
          <p:nvCxnSpPr>
            <p:cNvPr id="275" name="Straight Connector 274"/>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76" name="Straight Connector 275"/>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77" name="Group 276"/>
          <p:cNvGrpSpPr/>
          <p:nvPr/>
        </p:nvGrpSpPr>
        <p:grpSpPr>
          <a:xfrm flipH="1">
            <a:off x="4841091" y="3224090"/>
            <a:ext cx="159636" cy="192141"/>
            <a:chOff x="5265245" y="1996829"/>
            <a:chExt cx="172626" cy="207776"/>
          </a:xfrm>
        </p:grpSpPr>
        <p:cxnSp>
          <p:nvCxnSpPr>
            <p:cNvPr id="278" name="Straight Connector 277"/>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79" name="Straight Connector 278"/>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0" name="Group 279"/>
          <p:cNvGrpSpPr/>
          <p:nvPr/>
        </p:nvGrpSpPr>
        <p:grpSpPr>
          <a:xfrm flipH="1">
            <a:off x="6568194" y="3224090"/>
            <a:ext cx="159636" cy="192141"/>
            <a:chOff x="5265245" y="1996829"/>
            <a:chExt cx="172626" cy="207776"/>
          </a:xfrm>
        </p:grpSpPr>
        <p:cxnSp>
          <p:nvCxnSpPr>
            <p:cNvPr id="281" name="Straight Connector 280"/>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82" name="Straight Connector 281"/>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3" name="Group 282"/>
          <p:cNvGrpSpPr/>
          <p:nvPr/>
        </p:nvGrpSpPr>
        <p:grpSpPr>
          <a:xfrm flipH="1">
            <a:off x="8404823" y="3224090"/>
            <a:ext cx="159636" cy="192141"/>
            <a:chOff x="5265245" y="1996829"/>
            <a:chExt cx="172626" cy="207776"/>
          </a:xfrm>
        </p:grpSpPr>
        <p:cxnSp>
          <p:nvCxnSpPr>
            <p:cNvPr id="284" name="Straight Connector 283"/>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85" name="Straight Connector 284"/>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6" name="Group 285"/>
          <p:cNvGrpSpPr/>
          <p:nvPr/>
        </p:nvGrpSpPr>
        <p:grpSpPr>
          <a:xfrm flipH="1">
            <a:off x="10093554" y="3224090"/>
            <a:ext cx="159636" cy="192141"/>
            <a:chOff x="5265245" y="1996829"/>
            <a:chExt cx="172626" cy="207776"/>
          </a:xfrm>
        </p:grpSpPr>
        <p:cxnSp>
          <p:nvCxnSpPr>
            <p:cNvPr id="287" name="Straight Connector 286"/>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88" name="Straight Connector 287"/>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9" name="Group 288"/>
          <p:cNvGrpSpPr/>
          <p:nvPr/>
        </p:nvGrpSpPr>
        <p:grpSpPr>
          <a:xfrm rot="10800000" flipH="1">
            <a:off x="10108071" y="4027993"/>
            <a:ext cx="159636" cy="192141"/>
            <a:chOff x="5265245" y="1996829"/>
            <a:chExt cx="172626" cy="207776"/>
          </a:xfrm>
        </p:grpSpPr>
        <p:cxnSp>
          <p:nvCxnSpPr>
            <p:cNvPr id="290" name="Straight Connector 289"/>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91" name="Straight Connector 290"/>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95" name="Group 294"/>
          <p:cNvGrpSpPr/>
          <p:nvPr/>
        </p:nvGrpSpPr>
        <p:grpSpPr>
          <a:xfrm rot="10800000" flipH="1">
            <a:off x="5942032" y="4027993"/>
            <a:ext cx="159636" cy="192141"/>
            <a:chOff x="5265245" y="1996829"/>
            <a:chExt cx="172626" cy="207776"/>
          </a:xfrm>
        </p:grpSpPr>
        <p:cxnSp>
          <p:nvCxnSpPr>
            <p:cNvPr id="296" name="Straight Connector 295"/>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97" name="Straight Connector 296"/>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sp>
        <p:nvSpPr>
          <p:cNvPr id="92" name="Title 1"/>
          <p:cNvSpPr>
            <a:spLocks noGrp="1"/>
          </p:cNvSpPr>
          <p:nvPr>
            <p:ph type="title"/>
          </p:nvPr>
        </p:nvSpPr>
        <p:spPr/>
        <p:txBody>
          <a:bodyPr/>
          <a:lstStyle/>
          <a:p>
            <a:pPr lvl="0"/>
            <a:r>
              <a:rPr lang="en-US" dirty="0"/>
              <a:t>“Shift left”</a:t>
            </a:r>
          </a:p>
        </p:txBody>
      </p:sp>
      <p:sp>
        <p:nvSpPr>
          <p:cNvPr id="93" name="TextBox 92"/>
          <p:cNvSpPr txBox="1"/>
          <p:nvPr/>
        </p:nvSpPr>
        <p:spPr>
          <a:xfrm>
            <a:off x="6655338" y="2292025"/>
            <a:ext cx="1733766"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Source control</a:t>
            </a:r>
          </a:p>
        </p:txBody>
      </p:sp>
      <p:sp>
        <p:nvSpPr>
          <p:cNvPr id="94" name="TextBox 93"/>
          <p:cNvSpPr txBox="1"/>
          <p:nvPr/>
        </p:nvSpPr>
        <p:spPr>
          <a:xfrm>
            <a:off x="10035036" y="2292026"/>
            <a:ext cx="2037069"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Continuous</a:t>
            </a:r>
            <a:b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b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deployment</a:t>
            </a:r>
          </a:p>
        </p:txBody>
      </p:sp>
      <p:sp>
        <p:nvSpPr>
          <p:cNvPr id="95" name="TextBox 94"/>
          <p:cNvSpPr txBox="1"/>
          <p:nvPr/>
        </p:nvSpPr>
        <p:spPr>
          <a:xfrm>
            <a:off x="691698" y="2292026"/>
            <a:ext cx="1272153"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Code editing</a:t>
            </a:r>
          </a:p>
        </p:txBody>
      </p:sp>
      <p:sp>
        <p:nvSpPr>
          <p:cNvPr id="96" name="TextBox 95"/>
          <p:cNvSpPr txBox="1"/>
          <p:nvPr/>
        </p:nvSpPr>
        <p:spPr>
          <a:xfrm>
            <a:off x="3380188" y="2292024"/>
            <a:ext cx="1564461" cy="31661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Unit testing</a:t>
            </a:r>
          </a:p>
        </p:txBody>
      </p:sp>
      <p:sp>
        <p:nvSpPr>
          <p:cNvPr id="98" name="TextBox 97"/>
          <p:cNvSpPr txBox="1"/>
          <p:nvPr/>
        </p:nvSpPr>
        <p:spPr>
          <a:xfrm>
            <a:off x="2037915" y="2292026"/>
            <a:ext cx="1268210"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Debugging</a:t>
            </a:r>
          </a:p>
        </p:txBody>
      </p:sp>
      <p:sp>
        <p:nvSpPr>
          <p:cNvPr id="99" name="TextBox 98"/>
          <p:cNvSpPr txBox="1"/>
          <p:nvPr/>
        </p:nvSpPr>
        <p:spPr>
          <a:xfrm>
            <a:off x="8312640" y="2292026"/>
            <a:ext cx="2037069"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Continuous</a:t>
            </a:r>
            <a:b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b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integration</a:t>
            </a:r>
          </a:p>
        </p:txBody>
      </p:sp>
      <p:grpSp>
        <p:nvGrpSpPr>
          <p:cNvPr id="108" name="Group 107"/>
          <p:cNvGrpSpPr/>
          <p:nvPr/>
        </p:nvGrpSpPr>
        <p:grpSpPr>
          <a:xfrm flipH="1">
            <a:off x="1952301" y="3224090"/>
            <a:ext cx="159636" cy="192141"/>
            <a:chOff x="5265245" y="1996829"/>
            <a:chExt cx="172626" cy="207776"/>
          </a:xfrm>
        </p:grpSpPr>
        <p:cxnSp>
          <p:nvCxnSpPr>
            <p:cNvPr id="109" name="Straight Connector 108"/>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1" name="Group 110"/>
          <p:cNvGrpSpPr/>
          <p:nvPr/>
        </p:nvGrpSpPr>
        <p:grpSpPr>
          <a:xfrm rot="10800000" flipH="1">
            <a:off x="1872483" y="4027993"/>
            <a:ext cx="159636" cy="192141"/>
            <a:chOff x="5265245" y="1996829"/>
            <a:chExt cx="172626" cy="207776"/>
          </a:xfrm>
        </p:grpSpPr>
        <p:cxnSp>
          <p:nvCxnSpPr>
            <p:cNvPr id="112" name="Straight Connector 111"/>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sp>
        <p:nvSpPr>
          <p:cNvPr id="85" name="Rectangle: Rounded Corners 86"/>
          <p:cNvSpPr/>
          <p:nvPr/>
        </p:nvSpPr>
        <p:spPr bwMode="auto">
          <a:xfrm>
            <a:off x="1205494" y="3285195"/>
            <a:ext cx="9889481" cy="859743"/>
          </a:xfrm>
          <a:prstGeom prst="roundRect">
            <a:avLst>
              <a:gd name="adj" fmla="val 9226"/>
            </a:avLst>
          </a:prstGeom>
          <a:solidFill>
            <a:srgbClr val="0078D7">
              <a:alpha val="50196"/>
            </a:srgbClr>
          </a:solidFill>
          <a:ln w="38100" cap="sq">
            <a:solidFill>
              <a:schemeClr val="accent2"/>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nvGrpSpPr>
          <p:cNvPr id="262" name="Group 40"/>
          <p:cNvGrpSpPr/>
          <p:nvPr/>
        </p:nvGrpSpPr>
        <p:grpSpPr>
          <a:xfrm>
            <a:off x="7202227" y="2976685"/>
            <a:ext cx="639989" cy="639987"/>
            <a:chOff x="2258967" y="3252870"/>
            <a:chExt cx="640080" cy="640080"/>
          </a:xfrm>
        </p:grpSpPr>
        <p:sp>
          <p:nvSpPr>
            <p:cNvPr id="263" name="Rectangle: Rounded Corners 223"/>
            <p:cNvSpPr/>
            <p:nvPr/>
          </p:nvSpPr>
          <p:spPr bwMode="auto">
            <a:xfrm>
              <a:off x="2258967" y="3721289"/>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64" name="Oval 42"/>
            <p:cNvSpPr/>
            <p:nvPr/>
          </p:nvSpPr>
          <p:spPr bwMode="auto">
            <a:xfrm>
              <a:off x="2326107" y="3783197"/>
              <a:ext cx="63287" cy="62233"/>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65" name="Rectangle: Rounded Corners 225"/>
            <p:cNvSpPr/>
            <p:nvPr/>
          </p:nvSpPr>
          <p:spPr bwMode="auto">
            <a:xfrm>
              <a:off x="2258967" y="3487079"/>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66" name="Oval 44"/>
            <p:cNvSpPr/>
            <p:nvPr/>
          </p:nvSpPr>
          <p:spPr bwMode="auto">
            <a:xfrm>
              <a:off x="2326107" y="3548987"/>
              <a:ext cx="63287" cy="62233"/>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67" name="Rectangle: Rounded Corners 229"/>
            <p:cNvSpPr/>
            <p:nvPr/>
          </p:nvSpPr>
          <p:spPr bwMode="auto">
            <a:xfrm>
              <a:off x="2258967" y="3252870"/>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68" name="Oval 46"/>
            <p:cNvSpPr/>
            <p:nvPr/>
          </p:nvSpPr>
          <p:spPr bwMode="auto">
            <a:xfrm>
              <a:off x="2326107" y="3314778"/>
              <a:ext cx="63287" cy="62232"/>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pic>
        <p:nvPicPr>
          <p:cNvPr id="298" name="Picture 297"/>
          <p:cNvPicPr>
            <a:picLocks noChangeAspect="1"/>
          </p:cNvPicPr>
          <p:nvPr/>
        </p:nvPicPr>
        <p:blipFill>
          <a:blip r:embed="rId3"/>
          <a:stretch>
            <a:fillRect/>
          </a:stretch>
        </p:blipFill>
        <p:spPr>
          <a:xfrm>
            <a:off x="10557628" y="3034411"/>
            <a:ext cx="991887" cy="543184"/>
          </a:xfrm>
          <a:prstGeom prst="rect">
            <a:avLst/>
          </a:prstGeom>
        </p:spPr>
      </p:pic>
      <p:grpSp>
        <p:nvGrpSpPr>
          <p:cNvPr id="304" name="Group 303"/>
          <p:cNvGrpSpPr>
            <a:grpSpLocks noChangeAspect="1"/>
          </p:cNvGrpSpPr>
          <p:nvPr/>
        </p:nvGrpSpPr>
        <p:grpSpPr>
          <a:xfrm>
            <a:off x="9011181" y="2949470"/>
            <a:ext cx="639989" cy="597269"/>
            <a:chOff x="9963150" y="3142059"/>
            <a:chExt cx="450054" cy="420013"/>
          </a:xfrm>
        </p:grpSpPr>
        <p:cxnSp>
          <p:nvCxnSpPr>
            <p:cNvPr id="305" name="Straight Connector 304"/>
            <p:cNvCxnSpPr>
              <a:cxnSpLocks/>
            </p:cNvCxnSpPr>
            <p:nvPr/>
          </p:nvCxnSpPr>
          <p:spPr>
            <a:xfrm>
              <a:off x="9963150" y="3277791"/>
              <a:ext cx="0" cy="284281"/>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6" name="Straight Connector 305"/>
            <p:cNvCxnSpPr/>
            <p:nvPr/>
          </p:nvCxnSpPr>
          <p:spPr>
            <a:xfrm>
              <a:off x="10013156" y="3215878"/>
              <a:ext cx="0" cy="3461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a:cxnSpLocks/>
            </p:cNvCxnSpPr>
            <p:nvPr/>
          </p:nvCxnSpPr>
          <p:spPr>
            <a:xfrm>
              <a:off x="10063162" y="3424531"/>
              <a:ext cx="0" cy="137541"/>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8" name="Straight Connector 307"/>
            <p:cNvCxnSpPr>
              <a:cxnSpLocks/>
            </p:cNvCxnSpPr>
            <p:nvPr/>
          </p:nvCxnSpPr>
          <p:spPr>
            <a:xfrm>
              <a:off x="10113168" y="3335473"/>
              <a:ext cx="0" cy="226599"/>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9" name="Straight Connector 308"/>
            <p:cNvCxnSpPr>
              <a:cxnSpLocks/>
            </p:cNvCxnSpPr>
            <p:nvPr/>
          </p:nvCxnSpPr>
          <p:spPr>
            <a:xfrm>
              <a:off x="10163174" y="3287316"/>
              <a:ext cx="0" cy="274756"/>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0" name="Straight Connector 309"/>
            <p:cNvCxnSpPr>
              <a:cxnSpLocks/>
            </p:cNvCxnSpPr>
            <p:nvPr/>
          </p:nvCxnSpPr>
          <p:spPr>
            <a:xfrm>
              <a:off x="10213180" y="3142059"/>
              <a:ext cx="0" cy="420013"/>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1" name="Straight Connector 310"/>
            <p:cNvCxnSpPr/>
            <p:nvPr/>
          </p:nvCxnSpPr>
          <p:spPr>
            <a:xfrm>
              <a:off x="10263186" y="3215878"/>
              <a:ext cx="0" cy="3461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2" name="Straight Connector 311"/>
            <p:cNvCxnSpPr>
              <a:cxnSpLocks/>
            </p:cNvCxnSpPr>
            <p:nvPr/>
          </p:nvCxnSpPr>
          <p:spPr>
            <a:xfrm>
              <a:off x="10313192" y="3314778"/>
              <a:ext cx="0" cy="2472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3" name="Straight Connector 312"/>
            <p:cNvCxnSpPr>
              <a:cxnSpLocks/>
            </p:cNvCxnSpPr>
            <p:nvPr/>
          </p:nvCxnSpPr>
          <p:spPr>
            <a:xfrm>
              <a:off x="10363198" y="3287316"/>
              <a:ext cx="0" cy="274756"/>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4" name="Straight Connector 313"/>
            <p:cNvCxnSpPr>
              <a:cxnSpLocks/>
            </p:cNvCxnSpPr>
            <p:nvPr/>
          </p:nvCxnSpPr>
          <p:spPr>
            <a:xfrm>
              <a:off x="10413204" y="3335473"/>
              <a:ext cx="0" cy="226599"/>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pic>
        <p:nvPicPr>
          <p:cNvPr id="299" name="Picture 298"/>
          <p:cNvPicPr>
            <a:picLocks noChangeAspect="1"/>
          </p:cNvPicPr>
          <p:nvPr/>
        </p:nvPicPr>
        <p:blipFill>
          <a:blip r:embed="rId4"/>
          <a:stretch>
            <a:fillRect/>
          </a:stretch>
        </p:blipFill>
        <p:spPr>
          <a:xfrm>
            <a:off x="3820614" y="2939220"/>
            <a:ext cx="683610" cy="683610"/>
          </a:xfrm>
          <a:prstGeom prst="rect">
            <a:avLst/>
          </a:prstGeom>
        </p:spPr>
      </p:pic>
      <p:grpSp>
        <p:nvGrpSpPr>
          <p:cNvPr id="322" name="Group 321"/>
          <p:cNvGrpSpPr/>
          <p:nvPr/>
        </p:nvGrpSpPr>
        <p:grpSpPr>
          <a:xfrm>
            <a:off x="1092805" y="2958625"/>
            <a:ext cx="473885" cy="620779"/>
            <a:chOff x="658700" y="2072551"/>
            <a:chExt cx="348476" cy="456497"/>
          </a:xfrm>
        </p:grpSpPr>
        <p:grpSp>
          <p:nvGrpSpPr>
            <p:cNvPr id="323" name="Group 126"/>
            <p:cNvGrpSpPr>
              <a:grpSpLocks noChangeAspect="1"/>
            </p:cNvGrpSpPr>
            <p:nvPr/>
          </p:nvGrpSpPr>
          <p:grpSpPr bwMode="auto">
            <a:xfrm>
              <a:off x="678448" y="2072551"/>
              <a:ext cx="316534" cy="456497"/>
              <a:chOff x="3859" y="2080"/>
              <a:chExt cx="147" cy="212"/>
            </a:xfrm>
          </p:grpSpPr>
          <p:sp>
            <p:nvSpPr>
              <p:cNvPr id="325" name="Freeform 127"/>
              <p:cNvSpPr>
                <a:spLocks/>
              </p:cNvSpPr>
              <p:nvPr/>
            </p:nvSpPr>
            <p:spPr bwMode="auto">
              <a:xfrm>
                <a:off x="3859" y="2080"/>
                <a:ext cx="147" cy="212"/>
              </a:xfrm>
              <a:custGeom>
                <a:avLst/>
                <a:gdLst>
                  <a:gd name="T0" fmla="*/ 147 w 147"/>
                  <a:gd name="T1" fmla="*/ 48 h 212"/>
                  <a:gd name="T2" fmla="*/ 147 w 147"/>
                  <a:gd name="T3" fmla="*/ 212 h 212"/>
                  <a:gd name="T4" fmla="*/ 0 w 147"/>
                  <a:gd name="T5" fmla="*/ 212 h 212"/>
                  <a:gd name="T6" fmla="*/ 0 w 147"/>
                  <a:gd name="T7" fmla="*/ 0 h 212"/>
                  <a:gd name="T8" fmla="*/ 99 w 147"/>
                  <a:gd name="T9" fmla="*/ 0 h 212"/>
                  <a:gd name="T10" fmla="*/ 147 w 147"/>
                  <a:gd name="T11" fmla="*/ 48 h 212"/>
                </a:gdLst>
                <a:ahLst/>
                <a:cxnLst>
                  <a:cxn ang="0">
                    <a:pos x="T0" y="T1"/>
                  </a:cxn>
                  <a:cxn ang="0">
                    <a:pos x="T2" y="T3"/>
                  </a:cxn>
                  <a:cxn ang="0">
                    <a:pos x="T4" y="T5"/>
                  </a:cxn>
                  <a:cxn ang="0">
                    <a:pos x="T6" y="T7"/>
                  </a:cxn>
                  <a:cxn ang="0">
                    <a:pos x="T8" y="T9"/>
                  </a:cxn>
                  <a:cxn ang="0">
                    <a:pos x="T10" y="T11"/>
                  </a:cxn>
                </a:cxnLst>
                <a:rect l="0" t="0" r="r" b="b"/>
                <a:pathLst>
                  <a:path w="147" h="212">
                    <a:moveTo>
                      <a:pt x="147" y="48"/>
                    </a:moveTo>
                    <a:lnTo>
                      <a:pt x="147" y="212"/>
                    </a:lnTo>
                    <a:lnTo>
                      <a:pt x="0" y="212"/>
                    </a:lnTo>
                    <a:lnTo>
                      <a:pt x="0" y="0"/>
                    </a:lnTo>
                    <a:lnTo>
                      <a:pt x="99" y="0"/>
                    </a:lnTo>
                    <a:lnTo>
                      <a:pt x="147" y="48"/>
                    </a:lnTo>
                    <a:close/>
                  </a:path>
                </a:pathLst>
              </a:custGeom>
              <a:solidFill>
                <a:srgbClr val="F8F8F8"/>
              </a:solidFill>
              <a:ln w="28575" cap="flat" cmpd="sng" algn="ctr">
                <a:solidFill>
                  <a:schemeClr val="accent1"/>
                </a:solidFill>
                <a:prstDash val="solid"/>
                <a:headEnd type="none"/>
                <a:tailEnd type="none"/>
              </a:ln>
              <a:effectLst/>
              <a:extLst/>
            </p:spPr>
            <p:txBody>
              <a:bodyPr vert="horz" wrap="square" lIns="91428" tIns="45713" rIns="91428" bIns="45713" numCol="1" anchor="t" anchorCtr="0" compatLnSpc="1">
                <a:prstTxWarp prst="textNoShape">
                  <a:avLst/>
                </a:prstTxWarp>
              </a:bodyPr>
              <a:lstStyle/>
              <a:p>
                <a:pPr marL="0" marR="0" lvl="0" indent="0" algn="l" defTabSz="91429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326" name="Freeform 128"/>
              <p:cNvSpPr>
                <a:spLocks/>
              </p:cNvSpPr>
              <p:nvPr/>
            </p:nvSpPr>
            <p:spPr bwMode="auto">
              <a:xfrm>
                <a:off x="3958" y="2080"/>
                <a:ext cx="48" cy="52"/>
              </a:xfrm>
              <a:custGeom>
                <a:avLst/>
                <a:gdLst>
                  <a:gd name="T0" fmla="*/ 0 w 48"/>
                  <a:gd name="T1" fmla="*/ 0 h 52"/>
                  <a:gd name="T2" fmla="*/ 0 w 48"/>
                  <a:gd name="T3" fmla="*/ 52 h 52"/>
                  <a:gd name="T4" fmla="*/ 48 w 48"/>
                  <a:gd name="T5" fmla="*/ 52 h 52"/>
                </a:gdLst>
                <a:ahLst/>
                <a:cxnLst>
                  <a:cxn ang="0">
                    <a:pos x="T0" y="T1"/>
                  </a:cxn>
                  <a:cxn ang="0">
                    <a:pos x="T2" y="T3"/>
                  </a:cxn>
                  <a:cxn ang="0">
                    <a:pos x="T4" y="T5"/>
                  </a:cxn>
                </a:cxnLst>
                <a:rect l="0" t="0" r="r" b="b"/>
                <a:pathLst>
                  <a:path w="48" h="52">
                    <a:moveTo>
                      <a:pt x="0" y="0"/>
                    </a:moveTo>
                    <a:lnTo>
                      <a:pt x="0" y="52"/>
                    </a:lnTo>
                    <a:lnTo>
                      <a:pt x="48" y="52"/>
                    </a:lnTo>
                  </a:path>
                </a:pathLst>
              </a:custGeom>
              <a:noFill/>
              <a:ln w="28575" cap="flat" cmpd="sng" algn="ctr">
                <a:solidFill>
                  <a:schemeClr val="accent1"/>
                </a:solidFill>
                <a:prstDash val="solid"/>
                <a:headEnd type="none"/>
                <a:tailEnd type="none"/>
              </a:ln>
              <a:effectLst/>
              <a:extLst>
                <a:ext uri="{909E8E84-426E-40DD-AFC4-6F175D3DCCD1}">
                  <a14:hiddenFill xmlns:a14="http://schemas.microsoft.com/office/drawing/2010/main">
                    <a:solidFill>
                      <a:srgbClr val="FFFFFF"/>
                    </a:solidFill>
                  </a14:hiddenFill>
                </a:ext>
              </a:extLst>
            </p:spPr>
            <p:txBody>
              <a:bodyPr vert="horz" wrap="square" lIns="91428" tIns="45713" rIns="91428" bIns="45713" numCol="1" anchor="t" anchorCtr="0" compatLnSpc="1">
                <a:prstTxWarp prst="textNoShape">
                  <a:avLst/>
                </a:prstTxWarp>
              </a:bodyPr>
              <a:lstStyle/>
              <a:p>
                <a:pPr marL="0" marR="0" lvl="0" indent="0" algn="l" defTabSz="91429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grpSp>
        <p:sp>
          <p:nvSpPr>
            <p:cNvPr id="324" name="TextBox 323"/>
            <p:cNvSpPr txBox="1"/>
            <p:nvPr/>
          </p:nvSpPr>
          <p:spPr>
            <a:xfrm>
              <a:off x="658700" y="2234194"/>
              <a:ext cx="348476" cy="166103"/>
            </a:xfrm>
            <a:prstGeom prst="rect">
              <a:avLst/>
            </a:prstGeom>
            <a:noFill/>
            <a:ln>
              <a:noFill/>
            </a:ln>
          </p:spPr>
          <p:txBody>
            <a:bodyPr wrap="square" lIns="0" tIns="0" rIns="0" bIns="0" rtlCol="0">
              <a:spAutoFit/>
            </a:bodyPr>
            <a:lstStyle/>
            <a:p>
              <a:pPr marL="0" marR="0" lvl="0" indent="0" algn="ctr" defTabSz="932634" rtl="0" eaLnBrk="1" fontAlgn="auto" latinLnBrk="0" hangingPunct="1">
                <a:lnSpc>
                  <a:spcPct val="90000"/>
                </a:lnSpc>
                <a:spcBef>
                  <a:spcPts val="0"/>
                </a:spcBef>
                <a:spcAft>
                  <a:spcPts val="600"/>
                </a:spcAft>
                <a:buClrTx/>
                <a:buSzTx/>
                <a:buFontTx/>
                <a:buNone/>
                <a:tabLst/>
                <a:defRPr/>
              </a:pPr>
              <a:r>
                <a:rPr kumimoji="0" lang="en-US" sz="1599" b="0" i="0" u="none" strike="noStrike" kern="0" cap="none" spc="-150" normalizeH="0" baseline="0" noProof="0">
                  <a:ln>
                    <a:noFill/>
                  </a:ln>
                  <a:solidFill>
                    <a:srgbClr val="5C2D91"/>
                  </a:solidFill>
                  <a:effectLst/>
                  <a:uLnTx/>
                  <a:uFillTx/>
                  <a:latin typeface="Segoe UI Semibold" panose="020B0702040204020203" pitchFamily="34" charset="0"/>
                  <a:ea typeface="+mn-ea"/>
                  <a:cs typeface="Segoe UI Semibold" panose="020B0702040204020203" pitchFamily="34" charset="0"/>
                </a:rPr>
                <a:t>&lt;//&gt;</a:t>
              </a:r>
            </a:p>
          </p:txBody>
        </p:sp>
      </p:grpSp>
      <p:grpSp>
        <p:nvGrpSpPr>
          <p:cNvPr id="327" name="Group 326"/>
          <p:cNvGrpSpPr/>
          <p:nvPr/>
        </p:nvGrpSpPr>
        <p:grpSpPr>
          <a:xfrm>
            <a:off x="2363781" y="2947795"/>
            <a:ext cx="616480" cy="611453"/>
            <a:chOff x="4357147" y="2110013"/>
            <a:chExt cx="384810" cy="381672"/>
          </a:xfrm>
        </p:grpSpPr>
        <p:sp>
          <p:nvSpPr>
            <p:cNvPr id="328" name="Oval 120"/>
            <p:cNvSpPr>
              <a:spLocks noChangeArrowheads="1"/>
            </p:cNvSpPr>
            <p:nvPr/>
          </p:nvSpPr>
          <p:spPr bwMode="auto">
            <a:xfrm>
              <a:off x="4357147" y="2110013"/>
              <a:ext cx="384810" cy="381672"/>
            </a:xfrm>
            <a:prstGeom prst="ellipse">
              <a:avLst/>
            </a:prstGeom>
            <a:solidFill>
              <a:srgbClr val="F8F8F8"/>
            </a:solidFill>
            <a:ln w="25400">
              <a:solidFill>
                <a:schemeClr val="tx2"/>
              </a:solidFill>
              <a:headEnd type="none"/>
              <a:tailEnd type="none"/>
            </a:ln>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329" name="Line 123"/>
            <p:cNvSpPr>
              <a:spLocks noChangeShapeType="1"/>
            </p:cNvSpPr>
            <p:nvPr/>
          </p:nvSpPr>
          <p:spPr bwMode="auto">
            <a:xfrm>
              <a:off x="4557586" y="2127231"/>
              <a:ext cx="0" cy="42210"/>
            </a:xfrm>
            <a:prstGeom prst="line">
              <a:avLst/>
            </a:prstGeom>
            <a:noFill/>
            <a:ln w="25400">
              <a:solidFill>
                <a:schemeClr val="tx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330" name="Line 121"/>
            <p:cNvSpPr>
              <a:spLocks noChangeShapeType="1"/>
            </p:cNvSpPr>
            <p:nvPr/>
          </p:nvSpPr>
          <p:spPr bwMode="auto">
            <a:xfrm flipH="1">
              <a:off x="4597794" y="2213931"/>
              <a:ext cx="59798" cy="61556"/>
            </a:xfrm>
            <a:prstGeom prst="line">
              <a:avLst/>
            </a:prstGeom>
            <a:noFill/>
            <a:ln w="25400">
              <a:solidFill>
                <a:schemeClr val="tx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331" name="Oval 119"/>
            <p:cNvSpPr>
              <a:spLocks noChangeArrowheads="1"/>
            </p:cNvSpPr>
            <p:nvPr/>
          </p:nvSpPr>
          <p:spPr bwMode="auto">
            <a:xfrm>
              <a:off x="4525929" y="2286040"/>
              <a:ext cx="59798" cy="59798"/>
            </a:xfrm>
            <a:prstGeom prst="ellipse">
              <a:avLst/>
            </a:prstGeom>
            <a:solidFill>
              <a:srgbClr val="EAEAEA"/>
            </a:solidFill>
            <a:ln w="25400">
              <a:solidFill>
                <a:schemeClr val="tx2"/>
              </a:solidFill>
              <a:headEnd type="none"/>
              <a:tailEnd type="none"/>
            </a:ln>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grpSp>
      <p:sp>
        <p:nvSpPr>
          <p:cNvPr id="74" name="TextBox 73"/>
          <p:cNvSpPr txBox="1"/>
          <p:nvPr/>
        </p:nvSpPr>
        <p:spPr>
          <a:xfrm>
            <a:off x="5064527" y="2292026"/>
            <a:ext cx="1426610"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Code analysis</a:t>
            </a:r>
          </a:p>
        </p:txBody>
      </p:sp>
      <p:grpSp>
        <p:nvGrpSpPr>
          <p:cNvPr id="75" name="Group 74"/>
          <p:cNvGrpSpPr/>
          <p:nvPr/>
        </p:nvGrpSpPr>
        <p:grpSpPr>
          <a:xfrm>
            <a:off x="5340313" y="2923701"/>
            <a:ext cx="943721" cy="575844"/>
            <a:chOff x="5125792" y="4135396"/>
            <a:chExt cx="925301" cy="564604"/>
          </a:xfrm>
        </p:grpSpPr>
        <p:sp>
          <p:nvSpPr>
            <p:cNvPr id="76" name="Rectangle 75"/>
            <p:cNvSpPr/>
            <p:nvPr/>
          </p:nvSpPr>
          <p:spPr>
            <a:xfrm>
              <a:off x="5125792" y="4135396"/>
              <a:ext cx="925301" cy="563231"/>
            </a:xfrm>
            <a:prstGeom prst="rect">
              <a:avLst/>
            </a:prstGeom>
            <a:noFill/>
          </p:spPr>
          <p:txBody>
            <a:bodyPr wrap="square" lIns="0" rIns="0">
              <a:spAutoFit/>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816" b="0" i="0" u="none" strike="noStrike" kern="1200" cap="none" spc="0" normalizeH="0" baseline="0" noProof="0" dirty="0">
                  <a:ln>
                    <a:noFill/>
                  </a:ln>
                  <a:solidFill>
                    <a:srgbClr val="5C2D91"/>
                  </a:solidFill>
                  <a:effectLst/>
                  <a:uLnTx/>
                  <a:uFillTx/>
                  <a:latin typeface="Segoe UI"/>
                  <a:ea typeface="+mn-ea"/>
                  <a:cs typeface="+mn-cs"/>
                </a:rPr>
                <a:t>public </a:t>
              </a:r>
              <a:r>
                <a:rPr kumimoji="0" lang="en-US" sz="1224" b="0" i="0" u="none" strike="noStrike" kern="1200" cap="none" spc="0" normalizeH="0" baseline="0" noProof="0" dirty="0" err="1">
                  <a:ln>
                    <a:noFill/>
                  </a:ln>
                  <a:solidFill>
                    <a:srgbClr val="5C2D91"/>
                  </a:solidFill>
                  <a:effectLst/>
                  <a:uLnTx/>
                  <a:uFillTx/>
                  <a:latin typeface="Segoe UI"/>
                  <a:ea typeface="+mn-ea"/>
                  <a:cs typeface="+mn-cs"/>
                </a:rPr>
                <a:t>async</a:t>
              </a:r>
              <a:r>
                <a:rPr kumimoji="0" lang="en-US" sz="816" b="0" i="0" u="none" strike="noStrike" kern="1200" cap="none" spc="0" normalizeH="0" baseline="0" noProof="0" dirty="0">
                  <a:ln>
                    <a:noFill/>
                  </a:ln>
                  <a:solidFill>
                    <a:srgbClr val="5C2D91"/>
                  </a:solidFill>
                  <a:effectLst/>
                  <a:uLnTx/>
                  <a:uFillTx/>
                  <a:latin typeface="Segoe UI"/>
                  <a:ea typeface="+mn-ea"/>
                  <a:cs typeface="+mn-cs"/>
                </a:rPr>
                <a:t> Task&lt;</a:t>
              </a:r>
              <a:r>
                <a:rPr kumimoji="0" lang="en-US" sz="816" b="0" i="0" u="none" strike="noStrike" kern="1200" cap="none" spc="0" normalizeH="0" baseline="0" noProof="0" dirty="0" err="1">
                  <a:ln>
                    <a:noFill/>
                  </a:ln>
                  <a:solidFill>
                    <a:srgbClr val="5C2D91"/>
                  </a:solidFill>
                  <a:effectLst/>
                  <a:uLnTx/>
                  <a:uFillTx/>
                  <a:latin typeface="Segoe UI"/>
                  <a:ea typeface="+mn-ea"/>
                  <a:cs typeface="+mn-cs"/>
                </a:rPr>
                <a:t>int</a:t>
              </a:r>
              <a:r>
                <a:rPr kumimoji="0" lang="en-US" sz="816" b="0" i="0" u="none" strike="noStrike" kern="1200" cap="none" spc="0" normalizeH="0" baseline="0" noProof="0" dirty="0">
                  <a:ln>
                    <a:noFill/>
                  </a:ln>
                  <a:solidFill>
                    <a:srgbClr val="5C2D91"/>
                  </a:solidFill>
                  <a:effectLst/>
                  <a:uLnTx/>
                  <a:uFillTx/>
                  <a:latin typeface="Segoe UI"/>
                  <a:ea typeface="+mn-ea"/>
                  <a:cs typeface="+mn-cs"/>
                </a:rPr>
                <a:t>&gt; </a:t>
              </a:r>
            </a:p>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816" b="0" i="0" u="none" strike="noStrike" kern="1200" cap="none" spc="0" normalizeH="0" baseline="0" noProof="0" dirty="0">
                  <a:ln>
                    <a:noFill/>
                  </a:ln>
                  <a:solidFill>
                    <a:srgbClr val="5C2D91"/>
                  </a:solidFill>
                  <a:effectLst/>
                  <a:uLnTx/>
                  <a:uFillTx/>
                  <a:latin typeface="Segoe UI"/>
                  <a:ea typeface="+mn-ea"/>
                  <a:cs typeface="+mn-cs"/>
                </a:rPr>
                <a:t>{</a:t>
              </a:r>
              <a:r>
                <a:rPr kumimoji="0" lang="en-US" sz="816" b="0" i="0" u="none" strike="noStrike" kern="1200" cap="none" spc="0" normalizeH="0" baseline="0" noProof="0" dirty="0" err="1">
                  <a:ln>
                    <a:noFill/>
                  </a:ln>
                  <a:solidFill>
                    <a:srgbClr val="5C2D91"/>
                  </a:solidFill>
                  <a:effectLst/>
                  <a:uLnTx/>
                  <a:uFillTx/>
                  <a:latin typeface="Segoe UI"/>
                  <a:ea typeface="+mn-ea"/>
                  <a:cs typeface="+mn-cs"/>
                </a:rPr>
                <a:t>int</a:t>
              </a:r>
              <a:r>
                <a:rPr kumimoji="0" lang="en-US" sz="816" b="0" i="0" u="none" strike="noStrike" kern="1200" cap="none" spc="0" normalizeH="0" baseline="0" noProof="0" dirty="0">
                  <a:ln>
                    <a:noFill/>
                  </a:ln>
                  <a:solidFill>
                    <a:srgbClr val="5C2D91"/>
                  </a:solidFill>
                  <a:effectLst/>
                  <a:uLnTx/>
                  <a:uFillTx/>
                  <a:latin typeface="Segoe UI"/>
                  <a:ea typeface="+mn-ea"/>
                  <a:cs typeface="+mn-cs"/>
                </a:rPr>
                <a:t> x </a:t>
              </a:r>
              <a:r>
                <a:rPr kumimoji="0" lang="en-US" sz="1020" b="0" i="0" u="none" strike="noStrike" kern="1200" cap="none" spc="0" normalizeH="0" baseline="0" noProof="0" dirty="0">
                  <a:ln>
                    <a:noFill/>
                  </a:ln>
                  <a:solidFill>
                    <a:srgbClr val="5C2D91"/>
                  </a:solidFill>
                  <a:effectLst/>
                  <a:uLnTx/>
                  <a:uFillTx/>
                  <a:latin typeface="Segoe UI"/>
                  <a:ea typeface="+mn-ea"/>
                  <a:cs typeface="+mn-cs"/>
                </a:rPr>
                <a:t>= await</a:t>
              </a:r>
              <a:r>
                <a:rPr kumimoji="0" lang="en-US" sz="816" b="0" i="0" u="none" strike="noStrike" kern="1200" cap="none" spc="0" normalizeH="0" baseline="0" noProof="0" dirty="0">
                  <a:ln>
                    <a:noFill/>
                  </a:ln>
                  <a:solidFill>
                    <a:srgbClr val="5C2D91"/>
                  </a:solidFill>
                  <a:effectLst/>
                  <a:uLnTx/>
                  <a:uFillTx/>
                  <a:latin typeface="Segoe UI"/>
                  <a:ea typeface="+mn-ea"/>
                  <a:cs typeface="+mn-cs"/>
                </a:rPr>
                <a:t> task;</a:t>
              </a:r>
            </a:p>
          </p:txBody>
        </p:sp>
        <p:sp>
          <p:nvSpPr>
            <p:cNvPr id="77" name="Oval 76"/>
            <p:cNvSpPr/>
            <p:nvPr/>
          </p:nvSpPr>
          <p:spPr>
            <a:xfrm>
              <a:off x="5455920" y="4135396"/>
              <a:ext cx="425397" cy="430887"/>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1304"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cxnSp>
          <p:nvCxnSpPr>
            <p:cNvPr id="78" name="Straight Connector 77"/>
            <p:cNvCxnSpPr/>
            <p:nvPr/>
          </p:nvCxnSpPr>
          <p:spPr>
            <a:xfrm>
              <a:off x="5819019" y="4503181"/>
              <a:ext cx="207756" cy="196819"/>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15338921"/>
      </p:ext>
    </p:extLst>
  </p:cSld>
  <p:clrMapOvr>
    <a:masterClrMapping/>
  </p:clrMapOvr>
  <p:transition advClick="0" advTm="50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The Future of Visual Studio</a:t>
            </a:r>
          </a:p>
        </p:txBody>
      </p:sp>
      <p:sp>
        <p:nvSpPr>
          <p:cNvPr id="5" name="Text Placeholder 4"/>
          <p:cNvSpPr>
            <a:spLocks noGrp="1"/>
          </p:cNvSpPr>
          <p:nvPr>
            <p:ph type="body" sz="quarter" idx="12"/>
          </p:nvPr>
        </p:nvSpPr>
        <p:spPr>
          <a:xfrm>
            <a:off x="274701" y="3680140"/>
            <a:ext cx="7315137" cy="1828007"/>
          </a:xfrm>
        </p:spPr>
        <p:txBody>
          <a:bodyPr/>
          <a:lstStyle/>
          <a:p>
            <a:r>
              <a:rPr lang="en-US" dirty="0"/>
              <a:t>Amanda Silver &amp; Tim Sneath</a:t>
            </a:r>
          </a:p>
          <a:p>
            <a:r>
              <a:rPr lang="en-US" dirty="0"/>
              <a:t>Visual Studio Team</a:t>
            </a:r>
          </a:p>
          <a:p>
            <a:endParaRPr lang="en-US" dirty="0"/>
          </a:p>
          <a:p>
            <a:r>
              <a:rPr lang="en-US" sz="2400" dirty="0"/>
              <a:t>amandas@microsoft.com | @</a:t>
            </a:r>
            <a:r>
              <a:rPr lang="en-US" sz="2400" dirty="0" err="1"/>
              <a:t>amandaksilver</a:t>
            </a:r>
            <a:endParaRPr lang="en-US" sz="2400" dirty="0"/>
          </a:p>
          <a:p>
            <a:r>
              <a:rPr lang="en-US" sz="2400" dirty="0"/>
              <a:t>tims@microsoft.com | @</a:t>
            </a:r>
            <a:r>
              <a:rPr lang="en-US" sz="2400" dirty="0" err="1"/>
              <a:t>timsneath</a:t>
            </a:r>
            <a:endParaRPr lang="en-US" sz="2400" dirty="0"/>
          </a:p>
        </p:txBody>
      </p:sp>
      <p:sp>
        <p:nvSpPr>
          <p:cNvPr id="6" name="Text Placeholder 5"/>
          <p:cNvSpPr>
            <a:spLocks noGrp="1"/>
          </p:cNvSpPr>
          <p:nvPr>
            <p:ph type="body" sz="quarter" idx="15"/>
          </p:nvPr>
        </p:nvSpPr>
        <p:spPr/>
        <p:txBody>
          <a:bodyPr/>
          <a:lstStyle/>
          <a:p>
            <a:r>
              <a:rPr lang="en-US" dirty="0"/>
              <a:t>B8083</a:t>
            </a:r>
          </a:p>
        </p:txBody>
      </p:sp>
      <p:pic>
        <p:nvPicPr>
          <p:cNvPr id="7" name="Graphic 6">
            <a:extLst>
              <a:ext uri="{FF2B5EF4-FFF2-40B4-BE49-F238E27FC236}">
                <a16:creationId xmlns:a16="http://schemas.microsoft.com/office/drawing/2014/main" id="{DB6FC723-9B04-4609-9CDA-B80B07334E9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31228" y="3960642"/>
            <a:ext cx="1918020" cy="3027463"/>
          </a:xfrm>
          <a:prstGeom prst="rect">
            <a:avLst/>
          </a:prstGeom>
        </p:spPr>
      </p:pic>
    </p:spTree>
    <p:extLst>
      <p:ext uri="{BB962C8B-B14F-4D97-AF65-F5344CB8AC3E}">
        <p14:creationId xmlns:p14="http://schemas.microsoft.com/office/powerpoint/2010/main" val="3788647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251"/>
          <p:cNvSpPr/>
          <p:nvPr/>
        </p:nvSpPr>
        <p:spPr bwMode="auto">
          <a:xfrm>
            <a:off x="882" y="5419208"/>
            <a:ext cx="12434711" cy="1589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0" rIns="186521" bIns="0" numCol="1" spcCol="0" rtlCol="0" fromWordArt="0" anchor="ctr" anchorCtr="0" forceAA="0" compatLnSpc="1">
            <a:prstTxWarp prst="textNoShape">
              <a:avLst/>
            </a:prstTxWarp>
            <a:noAutofit/>
          </a:bodyPr>
          <a:lstStyle/>
          <a:p>
            <a:pPr marL="0" marR="0" lvl="0" indent="0" algn="ctr" defTabSz="950770" rtl="0" eaLnBrk="1" fontAlgn="auto" latinLnBrk="0" hangingPunct="1">
              <a:lnSpc>
                <a:spcPct val="100000"/>
              </a:lnSpc>
              <a:spcBef>
                <a:spcPct val="0"/>
              </a:spcBef>
              <a:spcAft>
                <a:spcPts val="0"/>
              </a:spcAft>
              <a:buClrTx/>
              <a:buSzTx/>
              <a:buFontTx/>
              <a:buNone/>
              <a:tabLst/>
              <a:defRPr/>
            </a:pPr>
            <a:r>
              <a:rPr kumimoji="0" lang="en-US" sz="3264" b="0" i="0" u="none" strike="noStrike" kern="0" cap="none" spc="-103" normalizeH="0" baseline="0" noProof="0" dirty="0">
                <a:ln w="3175">
                  <a:noFill/>
                </a:ln>
                <a:solidFill>
                  <a:srgbClr val="FFFFFF"/>
                </a:solidFill>
                <a:effectLst/>
                <a:uLnTx/>
                <a:uFillTx/>
                <a:latin typeface="Segoe UI Light" charset="0"/>
                <a:ea typeface="Segoe UI Light" charset="0"/>
                <a:cs typeface="Segoe UI Light" charset="0"/>
                <a:sym typeface="Wingdings" panose="05000000000000000000" pitchFamily="2" charset="2"/>
              </a:rPr>
              <a:t>Live unit testing – pulls quality further into the inner loop</a:t>
            </a:r>
          </a:p>
        </p:txBody>
      </p:sp>
      <p:sp>
        <p:nvSpPr>
          <p:cNvPr id="260" name="Rectangle: Rounded Corners 139"/>
          <p:cNvSpPr/>
          <p:nvPr/>
        </p:nvSpPr>
        <p:spPr bwMode="auto">
          <a:xfrm>
            <a:off x="1207137" y="3286251"/>
            <a:ext cx="9881026" cy="860353"/>
          </a:xfrm>
          <a:prstGeom prst="roundRect">
            <a:avLst>
              <a:gd name="adj" fmla="val 9226"/>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61" name="Rectangle 260"/>
          <p:cNvSpPr/>
          <p:nvPr/>
        </p:nvSpPr>
        <p:spPr bwMode="auto">
          <a:xfrm>
            <a:off x="9679925" y="3364315"/>
            <a:ext cx="151636" cy="212728"/>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69" name="Rectangle 268"/>
          <p:cNvSpPr/>
          <p:nvPr/>
        </p:nvSpPr>
        <p:spPr bwMode="auto">
          <a:xfrm>
            <a:off x="5415057" y="3364315"/>
            <a:ext cx="170728" cy="212728"/>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70" name="Rectangle 269"/>
          <p:cNvSpPr/>
          <p:nvPr/>
        </p:nvSpPr>
        <p:spPr bwMode="auto">
          <a:xfrm>
            <a:off x="7488777" y="3364316"/>
            <a:ext cx="201690" cy="212728"/>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nvGrpSpPr>
          <p:cNvPr id="274" name="Group 273"/>
          <p:cNvGrpSpPr/>
          <p:nvPr/>
        </p:nvGrpSpPr>
        <p:grpSpPr>
          <a:xfrm flipH="1">
            <a:off x="3290014" y="3224090"/>
            <a:ext cx="159636" cy="192141"/>
            <a:chOff x="5265245" y="1996829"/>
            <a:chExt cx="172626" cy="207776"/>
          </a:xfrm>
        </p:grpSpPr>
        <p:cxnSp>
          <p:nvCxnSpPr>
            <p:cNvPr id="275" name="Straight Connector 274"/>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76" name="Straight Connector 275"/>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77" name="Group 276"/>
          <p:cNvGrpSpPr/>
          <p:nvPr/>
        </p:nvGrpSpPr>
        <p:grpSpPr>
          <a:xfrm flipH="1">
            <a:off x="4841091" y="3224090"/>
            <a:ext cx="159636" cy="192141"/>
            <a:chOff x="5265245" y="1996829"/>
            <a:chExt cx="172626" cy="207776"/>
          </a:xfrm>
        </p:grpSpPr>
        <p:cxnSp>
          <p:nvCxnSpPr>
            <p:cNvPr id="278" name="Straight Connector 277"/>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79" name="Straight Connector 278"/>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0" name="Group 279"/>
          <p:cNvGrpSpPr/>
          <p:nvPr/>
        </p:nvGrpSpPr>
        <p:grpSpPr>
          <a:xfrm flipH="1">
            <a:off x="6568194" y="3224090"/>
            <a:ext cx="159636" cy="192141"/>
            <a:chOff x="5265245" y="1996829"/>
            <a:chExt cx="172626" cy="207776"/>
          </a:xfrm>
        </p:grpSpPr>
        <p:cxnSp>
          <p:nvCxnSpPr>
            <p:cNvPr id="281" name="Straight Connector 280"/>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82" name="Straight Connector 281"/>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3" name="Group 282"/>
          <p:cNvGrpSpPr/>
          <p:nvPr/>
        </p:nvGrpSpPr>
        <p:grpSpPr>
          <a:xfrm flipH="1">
            <a:off x="8404823" y="3224090"/>
            <a:ext cx="159636" cy="192141"/>
            <a:chOff x="5265245" y="1996829"/>
            <a:chExt cx="172626" cy="207776"/>
          </a:xfrm>
        </p:grpSpPr>
        <p:cxnSp>
          <p:nvCxnSpPr>
            <p:cNvPr id="284" name="Straight Connector 283"/>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85" name="Straight Connector 284"/>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6" name="Group 285"/>
          <p:cNvGrpSpPr/>
          <p:nvPr/>
        </p:nvGrpSpPr>
        <p:grpSpPr>
          <a:xfrm flipH="1">
            <a:off x="10093554" y="3224090"/>
            <a:ext cx="159636" cy="192141"/>
            <a:chOff x="5265245" y="1996829"/>
            <a:chExt cx="172626" cy="207776"/>
          </a:xfrm>
        </p:grpSpPr>
        <p:cxnSp>
          <p:nvCxnSpPr>
            <p:cNvPr id="287" name="Straight Connector 286"/>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88" name="Straight Connector 287"/>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9" name="Group 288"/>
          <p:cNvGrpSpPr/>
          <p:nvPr/>
        </p:nvGrpSpPr>
        <p:grpSpPr>
          <a:xfrm rot="10800000" flipH="1">
            <a:off x="10108071" y="4027993"/>
            <a:ext cx="159636" cy="192141"/>
            <a:chOff x="5265245" y="1996829"/>
            <a:chExt cx="172626" cy="207776"/>
          </a:xfrm>
        </p:grpSpPr>
        <p:cxnSp>
          <p:nvCxnSpPr>
            <p:cNvPr id="290" name="Straight Connector 289"/>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91" name="Straight Connector 290"/>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95" name="Group 294"/>
          <p:cNvGrpSpPr/>
          <p:nvPr/>
        </p:nvGrpSpPr>
        <p:grpSpPr>
          <a:xfrm rot="10800000" flipH="1">
            <a:off x="5942032" y="4027993"/>
            <a:ext cx="159636" cy="192141"/>
            <a:chOff x="5265245" y="1996829"/>
            <a:chExt cx="172626" cy="207776"/>
          </a:xfrm>
        </p:grpSpPr>
        <p:cxnSp>
          <p:nvCxnSpPr>
            <p:cNvPr id="296" name="Straight Connector 295"/>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97" name="Straight Connector 296"/>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sp>
        <p:nvSpPr>
          <p:cNvPr id="92" name="Title 1"/>
          <p:cNvSpPr>
            <a:spLocks noGrp="1"/>
          </p:cNvSpPr>
          <p:nvPr>
            <p:ph type="title"/>
          </p:nvPr>
        </p:nvSpPr>
        <p:spPr/>
        <p:txBody>
          <a:bodyPr/>
          <a:lstStyle/>
          <a:p>
            <a:pPr lvl="0"/>
            <a:r>
              <a:rPr lang="en-US" dirty="0"/>
              <a:t>“Shift left”</a:t>
            </a:r>
          </a:p>
        </p:txBody>
      </p:sp>
      <p:sp>
        <p:nvSpPr>
          <p:cNvPr id="93" name="TextBox 92"/>
          <p:cNvSpPr txBox="1"/>
          <p:nvPr/>
        </p:nvSpPr>
        <p:spPr>
          <a:xfrm>
            <a:off x="6655338" y="2292025"/>
            <a:ext cx="1733766"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Source control</a:t>
            </a:r>
          </a:p>
        </p:txBody>
      </p:sp>
      <p:sp>
        <p:nvSpPr>
          <p:cNvPr id="94" name="TextBox 93"/>
          <p:cNvSpPr txBox="1"/>
          <p:nvPr/>
        </p:nvSpPr>
        <p:spPr>
          <a:xfrm>
            <a:off x="10035036" y="2292026"/>
            <a:ext cx="2037069"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Continuous</a:t>
            </a:r>
            <a:b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b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deployment</a:t>
            </a:r>
          </a:p>
        </p:txBody>
      </p:sp>
      <p:sp>
        <p:nvSpPr>
          <p:cNvPr id="95" name="TextBox 94"/>
          <p:cNvSpPr txBox="1"/>
          <p:nvPr/>
        </p:nvSpPr>
        <p:spPr>
          <a:xfrm>
            <a:off x="691698" y="2292026"/>
            <a:ext cx="1272153"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Code editing</a:t>
            </a:r>
          </a:p>
        </p:txBody>
      </p:sp>
      <p:sp>
        <p:nvSpPr>
          <p:cNvPr id="96" name="TextBox 95"/>
          <p:cNvSpPr txBox="1"/>
          <p:nvPr/>
        </p:nvSpPr>
        <p:spPr>
          <a:xfrm>
            <a:off x="3380188" y="2292024"/>
            <a:ext cx="1564461" cy="31661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Unit testing</a:t>
            </a:r>
          </a:p>
        </p:txBody>
      </p:sp>
      <p:sp>
        <p:nvSpPr>
          <p:cNvPr id="98" name="TextBox 97"/>
          <p:cNvSpPr txBox="1"/>
          <p:nvPr/>
        </p:nvSpPr>
        <p:spPr>
          <a:xfrm>
            <a:off x="2037915" y="2292026"/>
            <a:ext cx="1268210"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Debugging</a:t>
            </a:r>
          </a:p>
        </p:txBody>
      </p:sp>
      <p:sp>
        <p:nvSpPr>
          <p:cNvPr id="99" name="TextBox 98"/>
          <p:cNvSpPr txBox="1"/>
          <p:nvPr/>
        </p:nvSpPr>
        <p:spPr>
          <a:xfrm>
            <a:off x="8312640" y="2292026"/>
            <a:ext cx="2037069"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Continuous</a:t>
            </a:r>
            <a:b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b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integration</a:t>
            </a:r>
          </a:p>
        </p:txBody>
      </p:sp>
      <p:grpSp>
        <p:nvGrpSpPr>
          <p:cNvPr id="108" name="Group 107"/>
          <p:cNvGrpSpPr/>
          <p:nvPr/>
        </p:nvGrpSpPr>
        <p:grpSpPr>
          <a:xfrm flipH="1">
            <a:off x="1952301" y="3224090"/>
            <a:ext cx="159636" cy="192141"/>
            <a:chOff x="5265245" y="1996829"/>
            <a:chExt cx="172626" cy="207776"/>
          </a:xfrm>
        </p:grpSpPr>
        <p:cxnSp>
          <p:nvCxnSpPr>
            <p:cNvPr id="109" name="Straight Connector 108"/>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1" name="Group 110"/>
          <p:cNvGrpSpPr/>
          <p:nvPr/>
        </p:nvGrpSpPr>
        <p:grpSpPr>
          <a:xfrm rot="10800000" flipH="1">
            <a:off x="1872483" y="4027993"/>
            <a:ext cx="159636" cy="192141"/>
            <a:chOff x="5265245" y="1996829"/>
            <a:chExt cx="172626" cy="207776"/>
          </a:xfrm>
        </p:grpSpPr>
        <p:cxnSp>
          <p:nvCxnSpPr>
            <p:cNvPr id="112" name="Straight Connector 111"/>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62" name="Group 40"/>
          <p:cNvGrpSpPr/>
          <p:nvPr/>
        </p:nvGrpSpPr>
        <p:grpSpPr>
          <a:xfrm>
            <a:off x="7202227" y="2976685"/>
            <a:ext cx="639989" cy="639987"/>
            <a:chOff x="2258967" y="3252870"/>
            <a:chExt cx="640080" cy="640080"/>
          </a:xfrm>
        </p:grpSpPr>
        <p:sp>
          <p:nvSpPr>
            <p:cNvPr id="263" name="Rectangle: Rounded Corners 223"/>
            <p:cNvSpPr/>
            <p:nvPr/>
          </p:nvSpPr>
          <p:spPr bwMode="auto">
            <a:xfrm>
              <a:off x="2258967" y="3721289"/>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64" name="Oval 42"/>
            <p:cNvSpPr/>
            <p:nvPr/>
          </p:nvSpPr>
          <p:spPr bwMode="auto">
            <a:xfrm>
              <a:off x="2326107" y="3783197"/>
              <a:ext cx="63287" cy="62233"/>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65" name="Rectangle: Rounded Corners 225"/>
            <p:cNvSpPr/>
            <p:nvPr/>
          </p:nvSpPr>
          <p:spPr bwMode="auto">
            <a:xfrm>
              <a:off x="2258967" y="3487079"/>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66" name="Oval 44"/>
            <p:cNvSpPr/>
            <p:nvPr/>
          </p:nvSpPr>
          <p:spPr bwMode="auto">
            <a:xfrm>
              <a:off x="2326107" y="3548987"/>
              <a:ext cx="63287" cy="62233"/>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67" name="Rectangle: Rounded Corners 229"/>
            <p:cNvSpPr/>
            <p:nvPr/>
          </p:nvSpPr>
          <p:spPr bwMode="auto">
            <a:xfrm>
              <a:off x="2258967" y="3252870"/>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68" name="Oval 46"/>
            <p:cNvSpPr/>
            <p:nvPr/>
          </p:nvSpPr>
          <p:spPr bwMode="auto">
            <a:xfrm>
              <a:off x="2326107" y="3314778"/>
              <a:ext cx="63287" cy="62232"/>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pic>
        <p:nvPicPr>
          <p:cNvPr id="298" name="Picture 297"/>
          <p:cNvPicPr>
            <a:picLocks noChangeAspect="1"/>
          </p:cNvPicPr>
          <p:nvPr/>
        </p:nvPicPr>
        <p:blipFill>
          <a:blip r:embed="rId3"/>
          <a:stretch>
            <a:fillRect/>
          </a:stretch>
        </p:blipFill>
        <p:spPr>
          <a:xfrm>
            <a:off x="10557628" y="3034411"/>
            <a:ext cx="991887" cy="543184"/>
          </a:xfrm>
          <a:prstGeom prst="rect">
            <a:avLst/>
          </a:prstGeom>
        </p:spPr>
      </p:pic>
      <p:grpSp>
        <p:nvGrpSpPr>
          <p:cNvPr id="304" name="Group 303"/>
          <p:cNvGrpSpPr>
            <a:grpSpLocks noChangeAspect="1"/>
          </p:cNvGrpSpPr>
          <p:nvPr/>
        </p:nvGrpSpPr>
        <p:grpSpPr>
          <a:xfrm>
            <a:off x="9011181" y="2949470"/>
            <a:ext cx="639989" cy="597269"/>
            <a:chOff x="9963150" y="3142059"/>
            <a:chExt cx="450054" cy="420013"/>
          </a:xfrm>
        </p:grpSpPr>
        <p:cxnSp>
          <p:nvCxnSpPr>
            <p:cNvPr id="305" name="Straight Connector 304"/>
            <p:cNvCxnSpPr>
              <a:cxnSpLocks/>
            </p:cNvCxnSpPr>
            <p:nvPr/>
          </p:nvCxnSpPr>
          <p:spPr>
            <a:xfrm>
              <a:off x="9963150" y="3277791"/>
              <a:ext cx="0" cy="284281"/>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6" name="Straight Connector 305"/>
            <p:cNvCxnSpPr/>
            <p:nvPr/>
          </p:nvCxnSpPr>
          <p:spPr>
            <a:xfrm>
              <a:off x="10013156" y="3215878"/>
              <a:ext cx="0" cy="3461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a:cxnSpLocks/>
            </p:cNvCxnSpPr>
            <p:nvPr/>
          </p:nvCxnSpPr>
          <p:spPr>
            <a:xfrm>
              <a:off x="10063162" y="3424531"/>
              <a:ext cx="0" cy="137541"/>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8" name="Straight Connector 307"/>
            <p:cNvCxnSpPr>
              <a:cxnSpLocks/>
            </p:cNvCxnSpPr>
            <p:nvPr/>
          </p:nvCxnSpPr>
          <p:spPr>
            <a:xfrm>
              <a:off x="10113168" y="3335473"/>
              <a:ext cx="0" cy="226599"/>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9" name="Straight Connector 308"/>
            <p:cNvCxnSpPr>
              <a:cxnSpLocks/>
            </p:cNvCxnSpPr>
            <p:nvPr/>
          </p:nvCxnSpPr>
          <p:spPr>
            <a:xfrm>
              <a:off x="10163174" y="3287316"/>
              <a:ext cx="0" cy="274756"/>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0" name="Straight Connector 309"/>
            <p:cNvCxnSpPr>
              <a:cxnSpLocks/>
            </p:cNvCxnSpPr>
            <p:nvPr/>
          </p:nvCxnSpPr>
          <p:spPr>
            <a:xfrm>
              <a:off x="10213180" y="3142059"/>
              <a:ext cx="0" cy="420013"/>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1" name="Straight Connector 310"/>
            <p:cNvCxnSpPr/>
            <p:nvPr/>
          </p:nvCxnSpPr>
          <p:spPr>
            <a:xfrm>
              <a:off x="10263186" y="3215878"/>
              <a:ext cx="0" cy="3461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2" name="Straight Connector 311"/>
            <p:cNvCxnSpPr>
              <a:cxnSpLocks/>
            </p:cNvCxnSpPr>
            <p:nvPr/>
          </p:nvCxnSpPr>
          <p:spPr>
            <a:xfrm>
              <a:off x="10313192" y="3314778"/>
              <a:ext cx="0" cy="2472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3" name="Straight Connector 312"/>
            <p:cNvCxnSpPr>
              <a:cxnSpLocks/>
            </p:cNvCxnSpPr>
            <p:nvPr/>
          </p:nvCxnSpPr>
          <p:spPr>
            <a:xfrm>
              <a:off x="10363198" y="3287316"/>
              <a:ext cx="0" cy="274756"/>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4" name="Straight Connector 313"/>
            <p:cNvCxnSpPr>
              <a:cxnSpLocks/>
            </p:cNvCxnSpPr>
            <p:nvPr/>
          </p:nvCxnSpPr>
          <p:spPr>
            <a:xfrm>
              <a:off x="10413204" y="3335473"/>
              <a:ext cx="0" cy="226599"/>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1872484" y="3224089"/>
            <a:ext cx="1577167" cy="996045"/>
            <a:chOff x="1835070" y="3161159"/>
            <a:chExt cx="1546383" cy="976603"/>
          </a:xfrm>
        </p:grpSpPr>
        <p:grpSp>
          <p:nvGrpSpPr>
            <p:cNvPr id="77" name="Group 76"/>
            <p:cNvGrpSpPr/>
            <p:nvPr/>
          </p:nvGrpSpPr>
          <p:grpSpPr>
            <a:xfrm flipH="1">
              <a:off x="3224933" y="3161159"/>
              <a:ext cx="156520" cy="188391"/>
              <a:chOff x="5265245" y="1996829"/>
              <a:chExt cx="172626" cy="207776"/>
            </a:xfrm>
          </p:grpSpPr>
          <p:cxnSp>
            <p:nvCxnSpPr>
              <p:cNvPr id="78" name="Straight Connector 77"/>
              <p:cNvCxnSpPr/>
              <p:nvPr/>
            </p:nvCxnSpPr>
            <p:spPr>
              <a:xfrm rot="18900000" flipH="1">
                <a:off x="5265245" y="1996829"/>
                <a:ext cx="172626" cy="0"/>
              </a:xfrm>
              <a:prstGeom prst="line">
                <a:avLst/>
              </a:prstGeom>
              <a:ln w="38100" cap="sq">
                <a:solidFill>
                  <a:schemeClr val="accent2"/>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2700000">
                <a:off x="5265245" y="2118292"/>
                <a:ext cx="172626" cy="0"/>
              </a:xfrm>
              <a:prstGeom prst="line">
                <a:avLst/>
              </a:prstGeom>
              <a:ln w="38100" cap="sq">
                <a:solidFill>
                  <a:schemeClr val="accent2"/>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0" name="Group 79"/>
            <p:cNvGrpSpPr/>
            <p:nvPr/>
          </p:nvGrpSpPr>
          <p:grpSpPr>
            <a:xfrm flipH="1">
              <a:off x="1913330" y="3161159"/>
              <a:ext cx="156520" cy="188391"/>
              <a:chOff x="5265245" y="1996829"/>
              <a:chExt cx="172626" cy="207776"/>
            </a:xfrm>
          </p:grpSpPr>
          <p:cxnSp>
            <p:nvCxnSpPr>
              <p:cNvPr id="81" name="Straight Connector 80"/>
              <p:cNvCxnSpPr/>
              <p:nvPr/>
            </p:nvCxnSpPr>
            <p:spPr>
              <a:xfrm rot="18900000" flipH="1">
                <a:off x="5265245" y="1996829"/>
                <a:ext cx="172626" cy="0"/>
              </a:xfrm>
              <a:prstGeom prst="line">
                <a:avLst/>
              </a:prstGeom>
              <a:ln w="38100" cap="sq">
                <a:solidFill>
                  <a:schemeClr val="accent2"/>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2700000">
                <a:off x="5265245" y="2118292"/>
                <a:ext cx="172626" cy="0"/>
              </a:xfrm>
              <a:prstGeom prst="line">
                <a:avLst/>
              </a:prstGeom>
              <a:ln w="38100" cap="sq">
                <a:solidFill>
                  <a:schemeClr val="accent2"/>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3" name="Group 82"/>
            <p:cNvGrpSpPr/>
            <p:nvPr/>
          </p:nvGrpSpPr>
          <p:grpSpPr>
            <a:xfrm rot="10800000" flipH="1">
              <a:off x="1835070" y="3949371"/>
              <a:ext cx="156520" cy="188391"/>
              <a:chOff x="5265245" y="1996829"/>
              <a:chExt cx="172626" cy="207776"/>
            </a:xfrm>
          </p:grpSpPr>
          <p:cxnSp>
            <p:nvCxnSpPr>
              <p:cNvPr id="84" name="Straight Connector 83"/>
              <p:cNvCxnSpPr/>
              <p:nvPr/>
            </p:nvCxnSpPr>
            <p:spPr>
              <a:xfrm rot="18900000" flipH="1">
                <a:off x="5265245" y="1996829"/>
                <a:ext cx="172626" cy="0"/>
              </a:xfrm>
              <a:prstGeom prst="line">
                <a:avLst/>
              </a:prstGeom>
              <a:ln w="38100" cap="sq">
                <a:solidFill>
                  <a:schemeClr val="accent2"/>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2700000">
                <a:off x="5265245" y="2118292"/>
                <a:ext cx="172626" cy="0"/>
              </a:xfrm>
              <a:prstGeom prst="line">
                <a:avLst/>
              </a:prstGeom>
              <a:ln w="38100" cap="sq">
                <a:solidFill>
                  <a:schemeClr val="accent2"/>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87" name="Rectangle: Rounded Corners 86"/>
          <p:cNvSpPr/>
          <p:nvPr/>
        </p:nvSpPr>
        <p:spPr bwMode="auto">
          <a:xfrm>
            <a:off x="1205495" y="3286028"/>
            <a:ext cx="2965708" cy="859743"/>
          </a:xfrm>
          <a:prstGeom prst="roundRect">
            <a:avLst>
              <a:gd name="adj" fmla="val 9226"/>
            </a:avLst>
          </a:prstGeom>
          <a:solidFill>
            <a:srgbClr val="0078D7">
              <a:alpha val="50196"/>
            </a:srgbClr>
          </a:solidFill>
          <a:ln w="38100" cap="sq">
            <a:solidFill>
              <a:schemeClr val="accent2"/>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pic>
        <p:nvPicPr>
          <p:cNvPr id="299" name="Picture 298"/>
          <p:cNvPicPr>
            <a:picLocks noChangeAspect="1"/>
          </p:cNvPicPr>
          <p:nvPr/>
        </p:nvPicPr>
        <p:blipFill>
          <a:blip r:embed="rId4"/>
          <a:stretch>
            <a:fillRect/>
          </a:stretch>
        </p:blipFill>
        <p:spPr>
          <a:xfrm>
            <a:off x="3820614" y="2939220"/>
            <a:ext cx="683610" cy="683610"/>
          </a:xfrm>
          <a:prstGeom prst="rect">
            <a:avLst/>
          </a:prstGeom>
        </p:spPr>
      </p:pic>
      <p:grpSp>
        <p:nvGrpSpPr>
          <p:cNvPr id="322" name="Group 321"/>
          <p:cNvGrpSpPr/>
          <p:nvPr/>
        </p:nvGrpSpPr>
        <p:grpSpPr>
          <a:xfrm>
            <a:off x="1092805" y="2958625"/>
            <a:ext cx="473885" cy="620779"/>
            <a:chOff x="658700" y="2072551"/>
            <a:chExt cx="348476" cy="456497"/>
          </a:xfrm>
        </p:grpSpPr>
        <p:grpSp>
          <p:nvGrpSpPr>
            <p:cNvPr id="323" name="Group 126"/>
            <p:cNvGrpSpPr>
              <a:grpSpLocks noChangeAspect="1"/>
            </p:cNvGrpSpPr>
            <p:nvPr/>
          </p:nvGrpSpPr>
          <p:grpSpPr bwMode="auto">
            <a:xfrm>
              <a:off x="678448" y="2072551"/>
              <a:ext cx="316534" cy="456497"/>
              <a:chOff x="3859" y="2080"/>
              <a:chExt cx="147" cy="212"/>
            </a:xfrm>
          </p:grpSpPr>
          <p:sp>
            <p:nvSpPr>
              <p:cNvPr id="325" name="Freeform 127"/>
              <p:cNvSpPr>
                <a:spLocks/>
              </p:cNvSpPr>
              <p:nvPr/>
            </p:nvSpPr>
            <p:spPr bwMode="auto">
              <a:xfrm>
                <a:off x="3859" y="2080"/>
                <a:ext cx="147" cy="212"/>
              </a:xfrm>
              <a:custGeom>
                <a:avLst/>
                <a:gdLst>
                  <a:gd name="T0" fmla="*/ 147 w 147"/>
                  <a:gd name="T1" fmla="*/ 48 h 212"/>
                  <a:gd name="T2" fmla="*/ 147 w 147"/>
                  <a:gd name="T3" fmla="*/ 212 h 212"/>
                  <a:gd name="T4" fmla="*/ 0 w 147"/>
                  <a:gd name="T5" fmla="*/ 212 h 212"/>
                  <a:gd name="T6" fmla="*/ 0 w 147"/>
                  <a:gd name="T7" fmla="*/ 0 h 212"/>
                  <a:gd name="T8" fmla="*/ 99 w 147"/>
                  <a:gd name="T9" fmla="*/ 0 h 212"/>
                  <a:gd name="T10" fmla="*/ 147 w 147"/>
                  <a:gd name="T11" fmla="*/ 48 h 212"/>
                </a:gdLst>
                <a:ahLst/>
                <a:cxnLst>
                  <a:cxn ang="0">
                    <a:pos x="T0" y="T1"/>
                  </a:cxn>
                  <a:cxn ang="0">
                    <a:pos x="T2" y="T3"/>
                  </a:cxn>
                  <a:cxn ang="0">
                    <a:pos x="T4" y="T5"/>
                  </a:cxn>
                  <a:cxn ang="0">
                    <a:pos x="T6" y="T7"/>
                  </a:cxn>
                  <a:cxn ang="0">
                    <a:pos x="T8" y="T9"/>
                  </a:cxn>
                  <a:cxn ang="0">
                    <a:pos x="T10" y="T11"/>
                  </a:cxn>
                </a:cxnLst>
                <a:rect l="0" t="0" r="r" b="b"/>
                <a:pathLst>
                  <a:path w="147" h="212">
                    <a:moveTo>
                      <a:pt x="147" y="48"/>
                    </a:moveTo>
                    <a:lnTo>
                      <a:pt x="147" y="212"/>
                    </a:lnTo>
                    <a:lnTo>
                      <a:pt x="0" y="212"/>
                    </a:lnTo>
                    <a:lnTo>
                      <a:pt x="0" y="0"/>
                    </a:lnTo>
                    <a:lnTo>
                      <a:pt x="99" y="0"/>
                    </a:lnTo>
                    <a:lnTo>
                      <a:pt x="147" y="48"/>
                    </a:lnTo>
                    <a:close/>
                  </a:path>
                </a:pathLst>
              </a:custGeom>
              <a:solidFill>
                <a:srgbClr val="F8F8F8"/>
              </a:solidFill>
              <a:ln w="28575" cap="flat" cmpd="sng" algn="ctr">
                <a:solidFill>
                  <a:schemeClr val="accent1"/>
                </a:solidFill>
                <a:prstDash val="solid"/>
                <a:headEnd type="none"/>
                <a:tailEnd type="none"/>
              </a:ln>
              <a:effectLst/>
              <a:extLst/>
            </p:spPr>
            <p:txBody>
              <a:bodyPr vert="horz" wrap="square" lIns="91428" tIns="45713" rIns="91428" bIns="45713" numCol="1" anchor="t" anchorCtr="0" compatLnSpc="1">
                <a:prstTxWarp prst="textNoShape">
                  <a:avLst/>
                </a:prstTxWarp>
              </a:bodyPr>
              <a:lstStyle/>
              <a:p>
                <a:pPr marL="0" marR="0" lvl="0" indent="0" algn="l" defTabSz="91429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326" name="Freeform 128"/>
              <p:cNvSpPr>
                <a:spLocks/>
              </p:cNvSpPr>
              <p:nvPr/>
            </p:nvSpPr>
            <p:spPr bwMode="auto">
              <a:xfrm>
                <a:off x="3958" y="2080"/>
                <a:ext cx="48" cy="52"/>
              </a:xfrm>
              <a:custGeom>
                <a:avLst/>
                <a:gdLst>
                  <a:gd name="T0" fmla="*/ 0 w 48"/>
                  <a:gd name="T1" fmla="*/ 0 h 52"/>
                  <a:gd name="T2" fmla="*/ 0 w 48"/>
                  <a:gd name="T3" fmla="*/ 52 h 52"/>
                  <a:gd name="T4" fmla="*/ 48 w 48"/>
                  <a:gd name="T5" fmla="*/ 52 h 52"/>
                </a:gdLst>
                <a:ahLst/>
                <a:cxnLst>
                  <a:cxn ang="0">
                    <a:pos x="T0" y="T1"/>
                  </a:cxn>
                  <a:cxn ang="0">
                    <a:pos x="T2" y="T3"/>
                  </a:cxn>
                  <a:cxn ang="0">
                    <a:pos x="T4" y="T5"/>
                  </a:cxn>
                </a:cxnLst>
                <a:rect l="0" t="0" r="r" b="b"/>
                <a:pathLst>
                  <a:path w="48" h="52">
                    <a:moveTo>
                      <a:pt x="0" y="0"/>
                    </a:moveTo>
                    <a:lnTo>
                      <a:pt x="0" y="52"/>
                    </a:lnTo>
                    <a:lnTo>
                      <a:pt x="48" y="52"/>
                    </a:lnTo>
                  </a:path>
                </a:pathLst>
              </a:custGeom>
              <a:noFill/>
              <a:ln w="28575" cap="flat" cmpd="sng" algn="ctr">
                <a:solidFill>
                  <a:schemeClr val="accent1"/>
                </a:solidFill>
                <a:prstDash val="solid"/>
                <a:headEnd type="none"/>
                <a:tailEnd type="none"/>
              </a:ln>
              <a:effectLst/>
              <a:extLst>
                <a:ext uri="{909E8E84-426E-40DD-AFC4-6F175D3DCCD1}">
                  <a14:hiddenFill xmlns:a14="http://schemas.microsoft.com/office/drawing/2010/main">
                    <a:solidFill>
                      <a:srgbClr val="FFFFFF"/>
                    </a:solidFill>
                  </a14:hiddenFill>
                </a:ext>
              </a:extLst>
            </p:spPr>
            <p:txBody>
              <a:bodyPr vert="horz" wrap="square" lIns="91428" tIns="45713" rIns="91428" bIns="45713" numCol="1" anchor="t" anchorCtr="0" compatLnSpc="1">
                <a:prstTxWarp prst="textNoShape">
                  <a:avLst/>
                </a:prstTxWarp>
              </a:bodyPr>
              <a:lstStyle/>
              <a:p>
                <a:pPr marL="0" marR="0" lvl="0" indent="0" algn="l" defTabSz="91429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grpSp>
        <p:sp>
          <p:nvSpPr>
            <p:cNvPr id="324" name="TextBox 323"/>
            <p:cNvSpPr txBox="1"/>
            <p:nvPr/>
          </p:nvSpPr>
          <p:spPr>
            <a:xfrm>
              <a:off x="658700" y="2234194"/>
              <a:ext cx="348476" cy="166103"/>
            </a:xfrm>
            <a:prstGeom prst="rect">
              <a:avLst/>
            </a:prstGeom>
            <a:noFill/>
            <a:ln>
              <a:noFill/>
            </a:ln>
          </p:spPr>
          <p:txBody>
            <a:bodyPr wrap="square" lIns="0" tIns="0" rIns="0" bIns="0" rtlCol="0">
              <a:spAutoFit/>
            </a:bodyPr>
            <a:lstStyle/>
            <a:p>
              <a:pPr marL="0" marR="0" lvl="0" indent="0" algn="ctr" defTabSz="932634" rtl="0" eaLnBrk="1" fontAlgn="auto" latinLnBrk="0" hangingPunct="1">
                <a:lnSpc>
                  <a:spcPct val="90000"/>
                </a:lnSpc>
                <a:spcBef>
                  <a:spcPts val="0"/>
                </a:spcBef>
                <a:spcAft>
                  <a:spcPts val="600"/>
                </a:spcAft>
                <a:buClrTx/>
                <a:buSzTx/>
                <a:buFontTx/>
                <a:buNone/>
                <a:tabLst/>
                <a:defRPr/>
              </a:pPr>
              <a:r>
                <a:rPr kumimoji="0" lang="en-US" sz="1599" b="0" i="0" u="none" strike="noStrike" kern="0" cap="none" spc="-150" normalizeH="0" baseline="0" noProof="0">
                  <a:ln>
                    <a:noFill/>
                  </a:ln>
                  <a:solidFill>
                    <a:srgbClr val="5C2D91"/>
                  </a:solidFill>
                  <a:effectLst/>
                  <a:uLnTx/>
                  <a:uFillTx/>
                  <a:latin typeface="Segoe UI Semibold" panose="020B0702040204020203" pitchFamily="34" charset="0"/>
                  <a:ea typeface="+mn-ea"/>
                  <a:cs typeface="Segoe UI Semibold" panose="020B0702040204020203" pitchFamily="34" charset="0"/>
                </a:rPr>
                <a:t>&lt;//&gt;</a:t>
              </a:r>
            </a:p>
          </p:txBody>
        </p:sp>
      </p:grpSp>
      <p:grpSp>
        <p:nvGrpSpPr>
          <p:cNvPr id="327" name="Group 326"/>
          <p:cNvGrpSpPr/>
          <p:nvPr/>
        </p:nvGrpSpPr>
        <p:grpSpPr>
          <a:xfrm>
            <a:off x="2363781" y="2947795"/>
            <a:ext cx="616480" cy="611453"/>
            <a:chOff x="4357147" y="2110013"/>
            <a:chExt cx="384810" cy="381672"/>
          </a:xfrm>
        </p:grpSpPr>
        <p:sp>
          <p:nvSpPr>
            <p:cNvPr id="328" name="Oval 120"/>
            <p:cNvSpPr>
              <a:spLocks noChangeArrowheads="1"/>
            </p:cNvSpPr>
            <p:nvPr/>
          </p:nvSpPr>
          <p:spPr bwMode="auto">
            <a:xfrm>
              <a:off x="4357147" y="2110013"/>
              <a:ext cx="384810" cy="381672"/>
            </a:xfrm>
            <a:prstGeom prst="ellipse">
              <a:avLst/>
            </a:prstGeom>
            <a:solidFill>
              <a:srgbClr val="F8F8F8"/>
            </a:solidFill>
            <a:ln w="25400">
              <a:solidFill>
                <a:schemeClr val="tx2"/>
              </a:solidFill>
              <a:headEnd type="none"/>
              <a:tailEnd type="none"/>
            </a:ln>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329" name="Line 123"/>
            <p:cNvSpPr>
              <a:spLocks noChangeShapeType="1"/>
            </p:cNvSpPr>
            <p:nvPr/>
          </p:nvSpPr>
          <p:spPr bwMode="auto">
            <a:xfrm>
              <a:off x="4557586" y="2127231"/>
              <a:ext cx="0" cy="42210"/>
            </a:xfrm>
            <a:prstGeom prst="line">
              <a:avLst/>
            </a:prstGeom>
            <a:noFill/>
            <a:ln w="25400">
              <a:solidFill>
                <a:schemeClr val="tx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330" name="Line 121"/>
            <p:cNvSpPr>
              <a:spLocks noChangeShapeType="1"/>
            </p:cNvSpPr>
            <p:nvPr/>
          </p:nvSpPr>
          <p:spPr bwMode="auto">
            <a:xfrm flipH="1">
              <a:off x="4597794" y="2213931"/>
              <a:ext cx="59798" cy="61556"/>
            </a:xfrm>
            <a:prstGeom prst="line">
              <a:avLst/>
            </a:prstGeom>
            <a:noFill/>
            <a:ln w="25400">
              <a:solidFill>
                <a:schemeClr val="tx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331" name="Oval 119"/>
            <p:cNvSpPr>
              <a:spLocks noChangeArrowheads="1"/>
            </p:cNvSpPr>
            <p:nvPr/>
          </p:nvSpPr>
          <p:spPr bwMode="auto">
            <a:xfrm>
              <a:off x="4525929" y="2286040"/>
              <a:ext cx="59798" cy="59798"/>
            </a:xfrm>
            <a:prstGeom prst="ellipse">
              <a:avLst/>
            </a:prstGeom>
            <a:solidFill>
              <a:srgbClr val="EAEAEA"/>
            </a:solidFill>
            <a:ln w="25400">
              <a:solidFill>
                <a:schemeClr val="tx2"/>
              </a:solidFill>
              <a:headEnd type="none"/>
              <a:tailEnd type="none"/>
            </a:ln>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grpSp>
      <p:sp>
        <p:nvSpPr>
          <p:cNvPr id="88" name="TextBox 87"/>
          <p:cNvSpPr txBox="1"/>
          <p:nvPr/>
        </p:nvSpPr>
        <p:spPr>
          <a:xfrm>
            <a:off x="5064527" y="2292026"/>
            <a:ext cx="1426610"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Code analysis</a:t>
            </a:r>
          </a:p>
        </p:txBody>
      </p:sp>
      <p:grpSp>
        <p:nvGrpSpPr>
          <p:cNvPr id="89" name="Group 88"/>
          <p:cNvGrpSpPr/>
          <p:nvPr/>
        </p:nvGrpSpPr>
        <p:grpSpPr>
          <a:xfrm>
            <a:off x="5340313" y="2923701"/>
            <a:ext cx="943721" cy="575844"/>
            <a:chOff x="5125792" y="4135396"/>
            <a:chExt cx="925301" cy="564604"/>
          </a:xfrm>
        </p:grpSpPr>
        <p:sp>
          <p:nvSpPr>
            <p:cNvPr id="90" name="Rectangle 89"/>
            <p:cNvSpPr/>
            <p:nvPr/>
          </p:nvSpPr>
          <p:spPr>
            <a:xfrm>
              <a:off x="5125792" y="4135396"/>
              <a:ext cx="925301" cy="563231"/>
            </a:xfrm>
            <a:prstGeom prst="rect">
              <a:avLst/>
            </a:prstGeom>
            <a:noFill/>
          </p:spPr>
          <p:txBody>
            <a:bodyPr wrap="square" lIns="0" rIns="0">
              <a:spAutoFit/>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816" b="0" i="0" u="none" strike="noStrike" kern="1200" cap="none" spc="0" normalizeH="0" baseline="0" noProof="0" dirty="0">
                  <a:ln>
                    <a:noFill/>
                  </a:ln>
                  <a:solidFill>
                    <a:srgbClr val="5C2D91"/>
                  </a:solidFill>
                  <a:effectLst/>
                  <a:uLnTx/>
                  <a:uFillTx/>
                  <a:latin typeface="Segoe UI"/>
                  <a:ea typeface="+mn-ea"/>
                  <a:cs typeface="+mn-cs"/>
                </a:rPr>
                <a:t>public </a:t>
              </a:r>
              <a:r>
                <a:rPr kumimoji="0" lang="en-US" sz="1224" b="0" i="0" u="none" strike="noStrike" kern="1200" cap="none" spc="0" normalizeH="0" baseline="0" noProof="0" dirty="0" err="1">
                  <a:ln>
                    <a:noFill/>
                  </a:ln>
                  <a:solidFill>
                    <a:srgbClr val="5C2D91"/>
                  </a:solidFill>
                  <a:effectLst/>
                  <a:uLnTx/>
                  <a:uFillTx/>
                  <a:latin typeface="Segoe UI"/>
                  <a:ea typeface="+mn-ea"/>
                  <a:cs typeface="+mn-cs"/>
                </a:rPr>
                <a:t>async</a:t>
              </a:r>
              <a:r>
                <a:rPr kumimoji="0" lang="en-US" sz="816" b="0" i="0" u="none" strike="noStrike" kern="1200" cap="none" spc="0" normalizeH="0" baseline="0" noProof="0" dirty="0">
                  <a:ln>
                    <a:noFill/>
                  </a:ln>
                  <a:solidFill>
                    <a:srgbClr val="5C2D91"/>
                  </a:solidFill>
                  <a:effectLst/>
                  <a:uLnTx/>
                  <a:uFillTx/>
                  <a:latin typeface="Segoe UI"/>
                  <a:ea typeface="+mn-ea"/>
                  <a:cs typeface="+mn-cs"/>
                </a:rPr>
                <a:t> Task&lt;</a:t>
              </a:r>
              <a:r>
                <a:rPr kumimoji="0" lang="en-US" sz="816" b="0" i="0" u="none" strike="noStrike" kern="1200" cap="none" spc="0" normalizeH="0" baseline="0" noProof="0" dirty="0" err="1">
                  <a:ln>
                    <a:noFill/>
                  </a:ln>
                  <a:solidFill>
                    <a:srgbClr val="5C2D91"/>
                  </a:solidFill>
                  <a:effectLst/>
                  <a:uLnTx/>
                  <a:uFillTx/>
                  <a:latin typeface="Segoe UI"/>
                  <a:ea typeface="+mn-ea"/>
                  <a:cs typeface="+mn-cs"/>
                </a:rPr>
                <a:t>int</a:t>
              </a:r>
              <a:r>
                <a:rPr kumimoji="0" lang="en-US" sz="816" b="0" i="0" u="none" strike="noStrike" kern="1200" cap="none" spc="0" normalizeH="0" baseline="0" noProof="0" dirty="0">
                  <a:ln>
                    <a:noFill/>
                  </a:ln>
                  <a:solidFill>
                    <a:srgbClr val="5C2D91"/>
                  </a:solidFill>
                  <a:effectLst/>
                  <a:uLnTx/>
                  <a:uFillTx/>
                  <a:latin typeface="Segoe UI"/>
                  <a:ea typeface="+mn-ea"/>
                  <a:cs typeface="+mn-cs"/>
                </a:rPr>
                <a:t>&gt; </a:t>
              </a:r>
            </a:p>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816" b="0" i="0" u="none" strike="noStrike" kern="1200" cap="none" spc="0" normalizeH="0" baseline="0" noProof="0" dirty="0">
                  <a:ln>
                    <a:noFill/>
                  </a:ln>
                  <a:solidFill>
                    <a:srgbClr val="5C2D91"/>
                  </a:solidFill>
                  <a:effectLst/>
                  <a:uLnTx/>
                  <a:uFillTx/>
                  <a:latin typeface="Segoe UI"/>
                  <a:ea typeface="+mn-ea"/>
                  <a:cs typeface="+mn-cs"/>
                </a:rPr>
                <a:t>{</a:t>
              </a:r>
              <a:r>
                <a:rPr kumimoji="0" lang="en-US" sz="816" b="0" i="0" u="none" strike="noStrike" kern="1200" cap="none" spc="0" normalizeH="0" baseline="0" noProof="0" dirty="0" err="1">
                  <a:ln>
                    <a:noFill/>
                  </a:ln>
                  <a:solidFill>
                    <a:srgbClr val="5C2D91"/>
                  </a:solidFill>
                  <a:effectLst/>
                  <a:uLnTx/>
                  <a:uFillTx/>
                  <a:latin typeface="Segoe UI"/>
                  <a:ea typeface="+mn-ea"/>
                  <a:cs typeface="+mn-cs"/>
                </a:rPr>
                <a:t>int</a:t>
              </a:r>
              <a:r>
                <a:rPr kumimoji="0" lang="en-US" sz="816" b="0" i="0" u="none" strike="noStrike" kern="1200" cap="none" spc="0" normalizeH="0" baseline="0" noProof="0" dirty="0">
                  <a:ln>
                    <a:noFill/>
                  </a:ln>
                  <a:solidFill>
                    <a:srgbClr val="5C2D91"/>
                  </a:solidFill>
                  <a:effectLst/>
                  <a:uLnTx/>
                  <a:uFillTx/>
                  <a:latin typeface="Segoe UI"/>
                  <a:ea typeface="+mn-ea"/>
                  <a:cs typeface="+mn-cs"/>
                </a:rPr>
                <a:t> x </a:t>
              </a:r>
              <a:r>
                <a:rPr kumimoji="0" lang="en-US" sz="1020" b="0" i="0" u="none" strike="noStrike" kern="1200" cap="none" spc="0" normalizeH="0" baseline="0" noProof="0" dirty="0">
                  <a:ln>
                    <a:noFill/>
                  </a:ln>
                  <a:solidFill>
                    <a:srgbClr val="5C2D91"/>
                  </a:solidFill>
                  <a:effectLst/>
                  <a:uLnTx/>
                  <a:uFillTx/>
                  <a:latin typeface="Segoe UI"/>
                  <a:ea typeface="+mn-ea"/>
                  <a:cs typeface="+mn-cs"/>
                </a:rPr>
                <a:t>= await</a:t>
              </a:r>
              <a:r>
                <a:rPr kumimoji="0" lang="en-US" sz="816" b="0" i="0" u="none" strike="noStrike" kern="1200" cap="none" spc="0" normalizeH="0" baseline="0" noProof="0" dirty="0">
                  <a:ln>
                    <a:noFill/>
                  </a:ln>
                  <a:solidFill>
                    <a:srgbClr val="5C2D91"/>
                  </a:solidFill>
                  <a:effectLst/>
                  <a:uLnTx/>
                  <a:uFillTx/>
                  <a:latin typeface="Segoe UI"/>
                  <a:ea typeface="+mn-ea"/>
                  <a:cs typeface="+mn-cs"/>
                </a:rPr>
                <a:t> task;</a:t>
              </a:r>
            </a:p>
          </p:txBody>
        </p:sp>
        <p:sp>
          <p:nvSpPr>
            <p:cNvPr id="91" name="Oval 90"/>
            <p:cNvSpPr/>
            <p:nvPr/>
          </p:nvSpPr>
          <p:spPr>
            <a:xfrm>
              <a:off x="5455920" y="4135396"/>
              <a:ext cx="425397" cy="430887"/>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1304"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cxnSp>
          <p:nvCxnSpPr>
            <p:cNvPr id="100" name="Straight Connector 99"/>
            <p:cNvCxnSpPr/>
            <p:nvPr/>
          </p:nvCxnSpPr>
          <p:spPr>
            <a:xfrm>
              <a:off x="5819019" y="4503181"/>
              <a:ext cx="207756" cy="196819"/>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00857081"/>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252">
                                            <p:txEl>
                                              <p:pRg st="0" end="0"/>
                                            </p:txEl>
                                          </p:spTgt>
                                        </p:tgtEl>
                                        <p:attrNameLst>
                                          <p:attrName>style.visibility</p:attrName>
                                        </p:attrNameLst>
                                      </p:cBhvr>
                                      <p:to>
                                        <p:strVal val="visible"/>
                                      </p:to>
                                    </p:set>
                                    <p:animEffect transition="in" filter="fade">
                                      <p:cBhvr>
                                        <p:cTn id="10" dur="500"/>
                                        <p:tgtEl>
                                          <p:spTgt spid="25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Rectangle: Rounded Corners 139"/>
          <p:cNvSpPr/>
          <p:nvPr/>
        </p:nvSpPr>
        <p:spPr bwMode="auto">
          <a:xfrm>
            <a:off x="1207137" y="3286251"/>
            <a:ext cx="9881026" cy="860353"/>
          </a:xfrm>
          <a:prstGeom prst="roundRect">
            <a:avLst>
              <a:gd name="adj" fmla="val 9226"/>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08" name="Rectangle 107"/>
          <p:cNvSpPr/>
          <p:nvPr/>
        </p:nvSpPr>
        <p:spPr bwMode="auto">
          <a:xfrm>
            <a:off x="9679925" y="3364315"/>
            <a:ext cx="151636" cy="212728"/>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18" name="Rectangle 117"/>
          <p:cNvSpPr/>
          <p:nvPr/>
        </p:nvSpPr>
        <p:spPr bwMode="auto">
          <a:xfrm>
            <a:off x="5415057" y="3364315"/>
            <a:ext cx="170728" cy="212728"/>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19" name="Rectangle 118"/>
          <p:cNvSpPr/>
          <p:nvPr/>
        </p:nvSpPr>
        <p:spPr bwMode="auto">
          <a:xfrm>
            <a:off x="7488777" y="3364316"/>
            <a:ext cx="201690" cy="212728"/>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nvGrpSpPr>
          <p:cNvPr id="123" name="Group 122"/>
          <p:cNvGrpSpPr/>
          <p:nvPr/>
        </p:nvGrpSpPr>
        <p:grpSpPr>
          <a:xfrm flipH="1">
            <a:off x="3290014" y="3224090"/>
            <a:ext cx="159636" cy="192141"/>
            <a:chOff x="5265245" y="1996829"/>
            <a:chExt cx="172626" cy="207776"/>
          </a:xfrm>
        </p:grpSpPr>
        <p:cxnSp>
          <p:nvCxnSpPr>
            <p:cNvPr id="124" name="Straight Connector 123"/>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7" name="Group 126"/>
          <p:cNvGrpSpPr/>
          <p:nvPr/>
        </p:nvGrpSpPr>
        <p:grpSpPr>
          <a:xfrm flipH="1">
            <a:off x="4841091" y="3224090"/>
            <a:ext cx="159636" cy="192141"/>
            <a:chOff x="5265245" y="1996829"/>
            <a:chExt cx="172626" cy="207776"/>
          </a:xfrm>
        </p:grpSpPr>
        <p:cxnSp>
          <p:nvCxnSpPr>
            <p:cNvPr id="129" name="Straight Connector 128"/>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1" name="Group 130"/>
          <p:cNvGrpSpPr/>
          <p:nvPr/>
        </p:nvGrpSpPr>
        <p:grpSpPr>
          <a:xfrm flipH="1">
            <a:off x="6568194" y="3224090"/>
            <a:ext cx="159636" cy="192141"/>
            <a:chOff x="5265245" y="1996829"/>
            <a:chExt cx="172626" cy="207776"/>
          </a:xfrm>
        </p:grpSpPr>
        <p:cxnSp>
          <p:nvCxnSpPr>
            <p:cNvPr id="132" name="Straight Connector 131"/>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4" name="Group 133"/>
          <p:cNvGrpSpPr/>
          <p:nvPr/>
        </p:nvGrpSpPr>
        <p:grpSpPr>
          <a:xfrm flipH="1">
            <a:off x="8404823" y="3224090"/>
            <a:ext cx="159636" cy="192141"/>
            <a:chOff x="5265245" y="1996829"/>
            <a:chExt cx="172626" cy="207776"/>
          </a:xfrm>
        </p:grpSpPr>
        <p:cxnSp>
          <p:nvCxnSpPr>
            <p:cNvPr id="135" name="Straight Connector 134"/>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7" name="Group 136"/>
          <p:cNvGrpSpPr/>
          <p:nvPr/>
        </p:nvGrpSpPr>
        <p:grpSpPr>
          <a:xfrm flipH="1">
            <a:off x="10093554" y="3224090"/>
            <a:ext cx="159636" cy="192141"/>
            <a:chOff x="5265245" y="1996829"/>
            <a:chExt cx="172626" cy="207776"/>
          </a:xfrm>
        </p:grpSpPr>
        <p:cxnSp>
          <p:nvCxnSpPr>
            <p:cNvPr id="140" name="Straight Connector 139"/>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2" name="Group 141"/>
          <p:cNvGrpSpPr/>
          <p:nvPr/>
        </p:nvGrpSpPr>
        <p:grpSpPr>
          <a:xfrm rot="10800000" flipH="1">
            <a:off x="10108071" y="4027993"/>
            <a:ext cx="159636" cy="192141"/>
            <a:chOff x="5265245" y="1996829"/>
            <a:chExt cx="172626" cy="207776"/>
          </a:xfrm>
        </p:grpSpPr>
        <p:cxnSp>
          <p:nvCxnSpPr>
            <p:cNvPr id="143" name="Straight Connector 142"/>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6" name="Group 85"/>
          <p:cNvGrpSpPr/>
          <p:nvPr/>
        </p:nvGrpSpPr>
        <p:grpSpPr>
          <a:xfrm rot="10800000" flipH="1">
            <a:off x="1872483" y="4027993"/>
            <a:ext cx="159636" cy="192141"/>
            <a:chOff x="5265245" y="1996829"/>
            <a:chExt cx="172626" cy="207776"/>
          </a:xfrm>
        </p:grpSpPr>
        <p:cxnSp>
          <p:nvCxnSpPr>
            <p:cNvPr id="87" name="Straight Connector 86"/>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8" name="Group 147"/>
          <p:cNvGrpSpPr/>
          <p:nvPr/>
        </p:nvGrpSpPr>
        <p:grpSpPr>
          <a:xfrm rot="10800000" flipH="1">
            <a:off x="5942032" y="4027993"/>
            <a:ext cx="159636" cy="192141"/>
            <a:chOff x="5265245" y="1996829"/>
            <a:chExt cx="172626" cy="207776"/>
          </a:xfrm>
        </p:grpSpPr>
        <p:cxnSp>
          <p:nvCxnSpPr>
            <p:cNvPr id="149" name="Straight Connector 148"/>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8" name="Group 97"/>
          <p:cNvGrpSpPr/>
          <p:nvPr/>
        </p:nvGrpSpPr>
        <p:grpSpPr>
          <a:xfrm flipH="1">
            <a:off x="1952301" y="3224090"/>
            <a:ext cx="159636" cy="192141"/>
            <a:chOff x="5265245" y="1996829"/>
            <a:chExt cx="172626" cy="207776"/>
          </a:xfrm>
        </p:grpSpPr>
        <p:cxnSp>
          <p:nvCxnSpPr>
            <p:cNvPr id="99" name="Straight Connector 98"/>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sp>
        <p:nvSpPr>
          <p:cNvPr id="259" name="Rectangle 258"/>
          <p:cNvSpPr/>
          <p:nvPr/>
        </p:nvSpPr>
        <p:spPr bwMode="auto">
          <a:xfrm>
            <a:off x="882" y="5419208"/>
            <a:ext cx="12434711" cy="1589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0" rIns="186521" bIns="0" numCol="1" spcCol="0" rtlCol="0" fromWordArt="0" anchor="ctr" anchorCtr="0" forceAA="0" compatLnSpc="1">
            <a:prstTxWarp prst="textNoShape">
              <a:avLst/>
            </a:prstTxWarp>
            <a:noAutofit/>
          </a:bodyPr>
          <a:lstStyle/>
          <a:p>
            <a:pPr marL="0" marR="0" lvl="0" indent="0" algn="ctr" defTabSz="950770" rtl="0" eaLnBrk="1" fontAlgn="auto" latinLnBrk="0" hangingPunct="1">
              <a:lnSpc>
                <a:spcPct val="100000"/>
              </a:lnSpc>
              <a:spcBef>
                <a:spcPct val="0"/>
              </a:spcBef>
              <a:spcAft>
                <a:spcPts val="0"/>
              </a:spcAft>
              <a:buClrTx/>
              <a:buSzTx/>
              <a:buFontTx/>
              <a:buNone/>
              <a:tabLst/>
              <a:defRPr/>
            </a:pPr>
            <a:endParaRPr kumimoji="0" lang="en-US" sz="3264" b="0" i="0" u="none" strike="noStrike" kern="0" cap="none" spc="-103" normalizeH="0" baseline="0" noProof="0" dirty="0">
              <a:ln w="3175">
                <a:noFill/>
              </a:ln>
              <a:solidFill>
                <a:srgbClr val="FFFFFF"/>
              </a:solidFill>
              <a:effectLst/>
              <a:uLnTx/>
              <a:uFillTx/>
              <a:latin typeface="Segoe UI Light" charset="0"/>
              <a:ea typeface="Segoe UI Light" charset="0"/>
              <a:cs typeface="Segoe UI Light" charset="0"/>
              <a:sym typeface="Wingdings" panose="05000000000000000000" pitchFamily="2" charset="2"/>
            </a:endParaRPr>
          </a:p>
        </p:txBody>
      </p:sp>
      <p:sp>
        <p:nvSpPr>
          <p:cNvPr id="92" name="Rectangle: Rounded Corners 86"/>
          <p:cNvSpPr/>
          <p:nvPr/>
        </p:nvSpPr>
        <p:spPr bwMode="auto">
          <a:xfrm>
            <a:off x="1207648" y="3283754"/>
            <a:ext cx="9885595" cy="860133"/>
          </a:xfrm>
          <a:prstGeom prst="roundRect">
            <a:avLst>
              <a:gd name="adj" fmla="val 9226"/>
            </a:avLst>
          </a:prstGeom>
          <a:solidFill>
            <a:srgbClr val="737373">
              <a:alpha val="50196"/>
            </a:srgbClr>
          </a:solidFill>
          <a:ln w="38100" cap="sq">
            <a:solidFill>
              <a:srgbClr val="6E6E6E"/>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pic>
        <p:nvPicPr>
          <p:cNvPr id="219" name="Picture 218"/>
          <p:cNvPicPr>
            <a:picLocks noChangeAspect="1"/>
          </p:cNvPicPr>
          <p:nvPr/>
        </p:nvPicPr>
        <p:blipFill>
          <a:blip r:embed="rId3"/>
          <a:stretch>
            <a:fillRect/>
          </a:stretch>
        </p:blipFill>
        <p:spPr>
          <a:xfrm>
            <a:off x="3820614" y="2939220"/>
            <a:ext cx="683610" cy="683610"/>
          </a:xfrm>
          <a:prstGeom prst="rect">
            <a:avLst/>
          </a:prstGeom>
        </p:spPr>
      </p:pic>
      <p:grpSp>
        <p:nvGrpSpPr>
          <p:cNvPr id="249" name="Group 248"/>
          <p:cNvGrpSpPr/>
          <p:nvPr/>
        </p:nvGrpSpPr>
        <p:grpSpPr>
          <a:xfrm>
            <a:off x="1092805" y="2958625"/>
            <a:ext cx="473885" cy="620779"/>
            <a:chOff x="658700" y="2072551"/>
            <a:chExt cx="348476" cy="456497"/>
          </a:xfrm>
        </p:grpSpPr>
        <p:grpSp>
          <p:nvGrpSpPr>
            <p:cNvPr id="250" name="Group 126"/>
            <p:cNvGrpSpPr>
              <a:grpSpLocks noChangeAspect="1"/>
            </p:cNvGrpSpPr>
            <p:nvPr/>
          </p:nvGrpSpPr>
          <p:grpSpPr bwMode="auto">
            <a:xfrm>
              <a:off x="678448" y="2072551"/>
              <a:ext cx="316534" cy="456497"/>
              <a:chOff x="3859" y="2080"/>
              <a:chExt cx="147" cy="212"/>
            </a:xfrm>
          </p:grpSpPr>
          <p:sp>
            <p:nvSpPr>
              <p:cNvPr id="252" name="Freeform 127"/>
              <p:cNvSpPr>
                <a:spLocks/>
              </p:cNvSpPr>
              <p:nvPr/>
            </p:nvSpPr>
            <p:spPr bwMode="auto">
              <a:xfrm>
                <a:off x="3859" y="2080"/>
                <a:ext cx="147" cy="212"/>
              </a:xfrm>
              <a:custGeom>
                <a:avLst/>
                <a:gdLst>
                  <a:gd name="T0" fmla="*/ 147 w 147"/>
                  <a:gd name="T1" fmla="*/ 48 h 212"/>
                  <a:gd name="T2" fmla="*/ 147 w 147"/>
                  <a:gd name="T3" fmla="*/ 212 h 212"/>
                  <a:gd name="T4" fmla="*/ 0 w 147"/>
                  <a:gd name="T5" fmla="*/ 212 h 212"/>
                  <a:gd name="T6" fmla="*/ 0 w 147"/>
                  <a:gd name="T7" fmla="*/ 0 h 212"/>
                  <a:gd name="T8" fmla="*/ 99 w 147"/>
                  <a:gd name="T9" fmla="*/ 0 h 212"/>
                  <a:gd name="T10" fmla="*/ 147 w 147"/>
                  <a:gd name="T11" fmla="*/ 48 h 212"/>
                </a:gdLst>
                <a:ahLst/>
                <a:cxnLst>
                  <a:cxn ang="0">
                    <a:pos x="T0" y="T1"/>
                  </a:cxn>
                  <a:cxn ang="0">
                    <a:pos x="T2" y="T3"/>
                  </a:cxn>
                  <a:cxn ang="0">
                    <a:pos x="T4" y="T5"/>
                  </a:cxn>
                  <a:cxn ang="0">
                    <a:pos x="T6" y="T7"/>
                  </a:cxn>
                  <a:cxn ang="0">
                    <a:pos x="T8" y="T9"/>
                  </a:cxn>
                  <a:cxn ang="0">
                    <a:pos x="T10" y="T11"/>
                  </a:cxn>
                </a:cxnLst>
                <a:rect l="0" t="0" r="r" b="b"/>
                <a:pathLst>
                  <a:path w="147" h="212">
                    <a:moveTo>
                      <a:pt x="147" y="48"/>
                    </a:moveTo>
                    <a:lnTo>
                      <a:pt x="147" y="212"/>
                    </a:lnTo>
                    <a:lnTo>
                      <a:pt x="0" y="212"/>
                    </a:lnTo>
                    <a:lnTo>
                      <a:pt x="0" y="0"/>
                    </a:lnTo>
                    <a:lnTo>
                      <a:pt x="99" y="0"/>
                    </a:lnTo>
                    <a:lnTo>
                      <a:pt x="147" y="48"/>
                    </a:lnTo>
                    <a:close/>
                  </a:path>
                </a:pathLst>
              </a:custGeom>
              <a:solidFill>
                <a:srgbClr val="F8F8F8"/>
              </a:solidFill>
              <a:ln w="28575" cap="flat" cmpd="sng" algn="ctr">
                <a:solidFill>
                  <a:schemeClr val="accent1"/>
                </a:solidFill>
                <a:prstDash val="solid"/>
                <a:headEnd type="none"/>
                <a:tailEnd type="none"/>
              </a:ln>
              <a:effectLst/>
              <a:extLst/>
            </p:spPr>
            <p:txBody>
              <a:bodyPr vert="horz" wrap="square" lIns="91428" tIns="45713" rIns="91428" bIns="45713" numCol="1" anchor="t" anchorCtr="0" compatLnSpc="1">
                <a:prstTxWarp prst="textNoShape">
                  <a:avLst/>
                </a:prstTxWarp>
              </a:bodyPr>
              <a:lstStyle/>
              <a:p>
                <a:pPr marL="0" marR="0" lvl="0" indent="0" algn="l" defTabSz="91429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253" name="Freeform 128"/>
              <p:cNvSpPr>
                <a:spLocks/>
              </p:cNvSpPr>
              <p:nvPr/>
            </p:nvSpPr>
            <p:spPr bwMode="auto">
              <a:xfrm>
                <a:off x="3958" y="2080"/>
                <a:ext cx="48" cy="52"/>
              </a:xfrm>
              <a:custGeom>
                <a:avLst/>
                <a:gdLst>
                  <a:gd name="T0" fmla="*/ 0 w 48"/>
                  <a:gd name="T1" fmla="*/ 0 h 52"/>
                  <a:gd name="T2" fmla="*/ 0 w 48"/>
                  <a:gd name="T3" fmla="*/ 52 h 52"/>
                  <a:gd name="T4" fmla="*/ 48 w 48"/>
                  <a:gd name="T5" fmla="*/ 52 h 52"/>
                </a:gdLst>
                <a:ahLst/>
                <a:cxnLst>
                  <a:cxn ang="0">
                    <a:pos x="T0" y="T1"/>
                  </a:cxn>
                  <a:cxn ang="0">
                    <a:pos x="T2" y="T3"/>
                  </a:cxn>
                  <a:cxn ang="0">
                    <a:pos x="T4" y="T5"/>
                  </a:cxn>
                </a:cxnLst>
                <a:rect l="0" t="0" r="r" b="b"/>
                <a:pathLst>
                  <a:path w="48" h="52">
                    <a:moveTo>
                      <a:pt x="0" y="0"/>
                    </a:moveTo>
                    <a:lnTo>
                      <a:pt x="0" y="52"/>
                    </a:lnTo>
                    <a:lnTo>
                      <a:pt x="48" y="52"/>
                    </a:lnTo>
                  </a:path>
                </a:pathLst>
              </a:custGeom>
              <a:noFill/>
              <a:ln w="28575" cap="flat" cmpd="sng" algn="ctr">
                <a:solidFill>
                  <a:schemeClr val="accent1"/>
                </a:solidFill>
                <a:prstDash val="solid"/>
                <a:headEnd type="none"/>
                <a:tailEnd type="none"/>
              </a:ln>
              <a:effectLst/>
              <a:extLst>
                <a:ext uri="{909E8E84-426E-40DD-AFC4-6F175D3DCCD1}">
                  <a14:hiddenFill xmlns:a14="http://schemas.microsoft.com/office/drawing/2010/main">
                    <a:solidFill>
                      <a:srgbClr val="FFFFFF"/>
                    </a:solidFill>
                  </a14:hiddenFill>
                </a:ext>
              </a:extLst>
            </p:spPr>
            <p:txBody>
              <a:bodyPr vert="horz" wrap="square" lIns="91428" tIns="45713" rIns="91428" bIns="45713" numCol="1" anchor="t" anchorCtr="0" compatLnSpc="1">
                <a:prstTxWarp prst="textNoShape">
                  <a:avLst/>
                </a:prstTxWarp>
              </a:bodyPr>
              <a:lstStyle/>
              <a:p>
                <a:pPr marL="0" marR="0" lvl="0" indent="0" algn="l" defTabSz="91429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grpSp>
        <p:sp>
          <p:nvSpPr>
            <p:cNvPr id="251" name="TextBox 250"/>
            <p:cNvSpPr txBox="1"/>
            <p:nvPr/>
          </p:nvSpPr>
          <p:spPr>
            <a:xfrm>
              <a:off x="658700" y="2234194"/>
              <a:ext cx="348476" cy="166103"/>
            </a:xfrm>
            <a:prstGeom prst="rect">
              <a:avLst/>
            </a:prstGeom>
            <a:noFill/>
            <a:ln>
              <a:noFill/>
            </a:ln>
          </p:spPr>
          <p:txBody>
            <a:bodyPr wrap="square" lIns="0" tIns="0" rIns="0" bIns="0" rtlCol="0">
              <a:spAutoFit/>
            </a:bodyPr>
            <a:lstStyle/>
            <a:p>
              <a:pPr marL="0" marR="0" lvl="0" indent="0" algn="ctr" defTabSz="932634" rtl="0" eaLnBrk="1" fontAlgn="auto" latinLnBrk="0" hangingPunct="1">
                <a:lnSpc>
                  <a:spcPct val="90000"/>
                </a:lnSpc>
                <a:spcBef>
                  <a:spcPts val="0"/>
                </a:spcBef>
                <a:spcAft>
                  <a:spcPts val="600"/>
                </a:spcAft>
                <a:buClrTx/>
                <a:buSzTx/>
                <a:buFontTx/>
                <a:buNone/>
                <a:tabLst/>
                <a:defRPr/>
              </a:pPr>
              <a:r>
                <a:rPr kumimoji="0" lang="en-US" sz="1599" b="0" i="0" u="none" strike="noStrike" kern="0" cap="none" spc="-150" normalizeH="0" baseline="0" noProof="0">
                  <a:ln>
                    <a:noFill/>
                  </a:ln>
                  <a:solidFill>
                    <a:srgbClr val="5C2D91"/>
                  </a:solidFill>
                  <a:effectLst/>
                  <a:uLnTx/>
                  <a:uFillTx/>
                  <a:latin typeface="Segoe UI Semibold" panose="020B0702040204020203" pitchFamily="34" charset="0"/>
                  <a:ea typeface="+mn-ea"/>
                  <a:cs typeface="Segoe UI Semibold" panose="020B0702040204020203" pitchFamily="34" charset="0"/>
                </a:rPr>
                <a:t>&lt;//&gt;</a:t>
              </a:r>
            </a:p>
          </p:txBody>
        </p:sp>
      </p:grpSp>
      <p:grpSp>
        <p:nvGrpSpPr>
          <p:cNvPr id="254" name="Group 253"/>
          <p:cNvGrpSpPr/>
          <p:nvPr/>
        </p:nvGrpSpPr>
        <p:grpSpPr>
          <a:xfrm>
            <a:off x="2363781" y="2947795"/>
            <a:ext cx="616480" cy="611453"/>
            <a:chOff x="4357147" y="2110013"/>
            <a:chExt cx="384810" cy="381672"/>
          </a:xfrm>
        </p:grpSpPr>
        <p:sp>
          <p:nvSpPr>
            <p:cNvPr id="255" name="Oval 120"/>
            <p:cNvSpPr>
              <a:spLocks noChangeArrowheads="1"/>
            </p:cNvSpPr>
            <p:nvPr/>
          </p:nvSpPr>
          <p:spPr bwMode="auto">
            <a:xfrm>
              <a:off x="4357147" y="2110013"/>
              <a:ext cx="384810" cy="381672"/>
            </a:xfrm>
            <a:prstGeom prst="ellipse">
              <a:avLst/>
            </a:prstGeom>
            <a:solidFill>
              <a:srgbClr val="F8F8F8"/>
            </a:solidFill>
            <a:ln w="25400">
              <a:solidFill>
                <a:schemeClr val="tx2"/>
              </a:solidFill>
              <a:headEnd type="none"/>
              <a:tailEnd type="none"/>
            </a:ln>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256" name="Line 123"/>
            <p:cNvSpPr>
              <a:spLocks noChangeShapeType="1"/>
            </p:cNvSpPr>
            <p:nvPr/>
          </p:nvSpPr>
          <p:spPr bwMode="auto">
            <a:xfrm>
              <a:off x="4557586" y="2127231"/>
              <a:ext cx="0" cy="42210"/>
            </a:xfrm>
            <a:prstGeom prst="line">
              <a:avLst/>
            </a:prstGeom>
            <a:noFill/>
            <a:ln w="25400">
              <a:solidFill>
                <a:schemeClr val="tx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257" name="Line 121"/>
            <p:cNvSpPr>
              <a:spLocks noChangeShapeType="1"/>
            </p:cNvSpPr>
            <p:nvPr/>
          </p:nvSpPr>
          <p:spPr bwMode="auto">
            <a:xfrm flipH="1">
              <a:off x="4597794" y="2213931"/>
              <a:ext cx="59798" cy="61556"/>
            </a:xfrm>
            <a:prstGeom prst="line">
              <a:avLst/>
            </a:prstGeom>
            <a:noFill/>
            <a:ln w="25400">
              <a:solidFill>
                <a:schemeClr val="tx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258" name="Oval 119"/>
            <p:cNvSpPr>
              <a:spLocks noChangeArrowheads="1"/>
            </p:cNvSpPr>
            <p:nvPr/>
          </p:nvSpPr>
          <p:spPr bwMode="auto">
            <a:xfrm>
              <a:off x="4525929" y="2286040"/>
              <a:ext cx="59798" cy="59798"/>
            </a:xfrm>
            <a:prstGeom prst="ellipse">
              <a:avLst/>
            </a:prstGeom>
            <a:solidFill>
              <a:srgbClr val="EAEAEA"/>
            </a:solidFill>
            <a:ln w="25400">
              <a:solidFill>
                <a:schemeClr val="tx2"/>
              </a:solidFill>
              <a:headEnd type="none"/>
              <a:tailEnd type="none"/>
            </a:ln>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grpSp>
      <p:sp>
        <p:nvSpPr>
          <p:cNvPr id="88" name="Title 1"/>
          <p:cNvSpPr>
            <a:spLocks noGrp="1"/>
          </p:cNvSpPr>
          <p:nvPr>
            <p:ph type="title"/>
          </p:nvPr>
        </p:nvSpPr>
        <p:spPr/>
        <p:txBody>
          <a:bodyPr/>
          <a:lstStyle/>
          <a:p>
            <a:pPr lvl="0"/>
            <a:r>
              <a:rPr lang="en-US" dirty="0"/>
              <a:t>“Shift left”</a:t>
            </a:r>
          </a:p>
        </p:txBody>
      </p:sp>
      <p:sp>
        <p:nvSpPr>
          <p:cNvPr id="89" name="TextBox 88"/>
          <p:cNvSpPr txBox="1"/>
          <p:nvPr/>
        </p:nvSpPr>
        <p:spPr>
          <a:xfrm>
            <a:off x="6655338" y="2292025"/>
            <a:ext cx="1733766"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Source control</a:t>
            </a:r>
          </a:p>
        </p:txBody>
      </p:sp>
      <p:sp>
        <p:nvSpPr>
          <p:cNvPr id="90" name="TextBox 89"/>
          <p:cNvSpPr txBox="1"/>
          <p:nvPr/>
        </p:nvSpPr>
        <p:spPr>
          <a:xfrm>
            <a:off x="10035036" y="2292026"/>
            <a:ext cx="2037069"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Continuous</a:t>
            </a:r>
            <a:b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b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deployment</a:t>
            </a:r>
          </a:p>
        </p:txBody>
      </p:sp>
      <p:sp>
        <p:nvSpPr>
          <p:cNvPr id="91" name="TextBox 90"/>
          <p:cNvSpPr txBox="1"/>
          <p:nvPr/>
        </p:nvSpPr>
        <p:spPr>
          <a:xfrm>
            <a:off x="691698" y="2292026"/>
            <a:ext cx="1272153"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Code editing</a:t>
            </a:r>
          </a:p>
        </p:txBody>
      </p:sp>
      <p:sp>
        <p:nvSpPr>
          <p:cNvPr id="93" name="TextBox 92"/>
          <p:cNvSpPr txBox="1"/>
          <p:nvPr/>
        </p:nvSpPr>
        <p:spPr>
          <a:xfrm>
            <a:off x="3380188" y="2292024"/>
            <a:ext cx="1564461" cy="31661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Unit testing</a:t>
            </a:r>
          </a:p>
        </p:txBody>
      </p:sp>
      <p:sp>
        <p:nvSpPr>
          <p:cNvPr id="95" name="TextBox 94"/>
          <p:cNvSpPr txBox="1"/>
          <p:nvPr/>
        </p:nvSpPr>
        <p:spPr>
          <a:xfrm>
            <a:off x="2037915" y="2292026"/>
            <a:ext cx="1268210"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Debugging</a:t>
            </a:r>
          </a:p>
        </p:txBody>
      </p:sp>
      <p:sp>
        <p:nvSpPr>
          <p:cNvPr id="96" name="TextBox 95"/>
          <p:cNvSpPr txBox="1"/>
          <p:nvPr/>
        </p:nvSpPr>
        <p:spPr>
          <a:xfrm>
            <a:off x="8312640" y="2292026"/>
            <a:ext cx="2037069"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Continuous</a:t>
            </a:r>
            <a:b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b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integration</a:t>
            </a:r>
          </a:p>
        </p:txBody>
      </p:sp>
      <p:grpSp>
        <p:nvGrpSpPr>
          <p:cNvPr id="111" name="Group 40"/>
          <p:cNvGrpSpPr/>
          <p:nvPr/>
        </p:nvGrpSpPr>
        <p:grpSpPr>
          <a:xfrm>
            <a:off x="7202227" y="2976685"/>
            <a:ext cx="639989" cy="639987"/>
            <a:chOff x="2258967" y="3252870"/>
            <a:chExt cx="640080" cy="640080"/>
          </a:xfrm>
        </p:grpSpPr>
        <p:sp>
          <p:nvSpPr>
            <p:cNvPr id="112" name="Rectangle: Rounded Corners 223"/>
            <p:cNvSpPr/>
            <p:nvPr/>
          </p:nvSpPr>
          <p:spPr bwMode="auto">
            <a:xfrm>
              <a:off x="2258967" y="3721289"/>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13" name="Oval 42"/>
            <p:cNvSpPr/>
            <p:nvPr/>
          </p:nvSpPr>
          <p:spPr bwMode="auto">
            <a:xfrm>
              <a:off x="2326107" y="3783197"/>
              <a:ext cx="63287" cy="62233"/>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14" name="Rectangle: Rounded Corners 225"/>
            <p:cNvSpPr/>
            <p:nvPr/>
          </p:nvSpPr>
          <p:spPr bwMode="auto">
            <a:xfrm>
              <a:off x="2258967" y="3487079"/>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15" name="Oval 44"/>
            <p:cNvSpPr/>
            <p:nvPr/>
          </p:nvSpPr>
          <p:spPr bwMode="auto">
            <a:xfrm>
              <a:off x="2326107" y="3548987"/>
              <a:ext cx="63287" cy="62233"/>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16" name="Rectangle: Rounded Corners 229"/>
            <p:cNvSpPr/>
            <p:nvPr/>
          </p:nvSpPr>
          <p:spPr bwMode="auto">
            <a:xfrm>
              <a:off x="2258967" y="3252870"/>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17" name="Oval 46"/>
            <p:cNvSpPr/>
            <p:nvPr/>
          </p:nvSpPr>
          <p:spPr bwMode="auto">
            <a:xfrm>
              <a:off x="2326107" y="3314778"/>
              <a:ext cx="63287" cy="62232"/>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pic>
        <p:nvPicPr>
          <p:cNvPr id="218" name="Picture 217"/>
          <p:cNvPicPr>
            <a:picLocks noChangeAspect="1"/>
          </p:cNvPicPr>
          <p:nvPr/>
        </p:nvPicPr>
        <p:blipFill>
          <a:blip r:embed="rId4"/>
          <a:stretch>
            <a:fillRect/>
          </a:stretch>
        </p:blipFill>
        <p:spPr>
          <a:xfrm>
            <a:off x="10557628" y="3034411"/>
            <a:ext cx="991887" cy="543184"/>
          </a:xfrm>
          <a:prstGeom prst="rect">
            <a:avLst/>
          </a:prstGeom>
        </p:spPr>
      </p:pic>
      <p:grpSp>
        <p:nvGrpSpPr>
          <p:cNvPr id="224" name="Group 223"/>
          <p:cNvGrpSpPr>
            <a:grpSpLocks noChangeAspect="1"/>
          </p:cNvGrpSpPr>
          <p:nvPr/>
        </p:nvGrpSpPr>
        <p:grpSpPr>
          <a:xfrm>
            <a:off x="9011181" y="2949470"/>
            <a:ext cx="639989" cy="597269"/>
            <a:chOff x="9963150" y="3142059"/>
            <a:chExt cx="450054" cy="420013"/>
          </a:xfrm>
        </p:grpSpPr>
        <p:cxnSp>
          <p:nvCxnSpPr>
            <p:cNvPr id="225" name="Straight Connector 224"/>
            <p:cNvCxnSpPr>
              <a:cxnSpLocks/>
            </p:cNvCxnSpPr>
            <p:nvPr/>
          </p:nvCxnSpPr>
          <p:spPr>
            <a:xfrm>
              <a:off x="9963150" y="3277791"/>
              <a:ext cx="0" cy="284281"/>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a:off x="10013156" y="3215878"/>
              <a:ext cx="0" cy="3461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a:cxnSpLocks/>
            </p:cNvCxnSpPr>
            <p:nvPr/>
          </p:nvCxnSpPr>
          <p:spPr>
            <a:xfrm>
              <a:off x="10063162" y="3424531"/>
              <a:ext cx="0" cy="137541"/>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8" name="Straight Connector 227"/>
            <p:cNvCxnSpPr>
              <a:cxnSpLocks/>
            </p:cNvCxnSpPr>
            <p:nvPr/>
          </p:nvCxnSpPr>
          <p:spPr>
            <a:xfrm>
              <a:off x="10113168" y="3335473"/>
              <a:ext cx="0" cy="226599"/>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a:cxnSpLocks/>
            </p:cNvCxnSpPr>
            <p:nvPr/>
          </p:nvCxnSpPr>
          <p:spPr>
            <a:xfrm>
              <a:off x="10163174" y="3287316"/>
              <a:ext cx="0" cy="274756"/>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a:cxnSpLocks/>
            </p:cNvCxnSpPr>
            <p:nvPr/>
          </p:nvCxnSpPr>
          <p:spPr>
            <a:xfrm>
              <a:off x="10213180" y="3142059"/>
              <a:ext cx="0" cy="420013"/>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1" name="Straight Connector 230"/>
            <p:cNvCxnSpPr/>
            <p:nvPr/>
          </p:nvCxnSpPr>
          <p:spPr>
            <a:xfrm>
              <a:off x="10263186" y="3215878"/>
              <a:ext cx="0" cy="3461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a:cxnSpLocks/>
            </p:cNvCxnSpPr>
            <p:nvPr/>
          </p:nvCxnSpPr>
          <p:spPr>
            <a:xfrm>
              <a:off x="10313192" y="3314778"/>
              <a:ext cx="0" cy="2472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a:cxnSpLocks/>
            </p:cNvCxnSpPr>
            <p:nvPr/>
          </p:nvCxnSpPr>
          <p:spPr>
            <a:xfrm>
              <a:off x="10363198" y="3287316"/>
              <a:ext cx="0" cy="274756"/>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4" name="Straight Connector 233"/>
            <p:cNvCxnSpPr>
              <a:cxnSpLocks/>
            </p:cNvCxnSpPr>
            <p:nvPr/>
          </p:nvCxnSpPr>
          <p:spPr>
            <a:xfrm>
              <a:off x="10413204" y="3335473"/>
              <a:ext cx="0" cy="226599"/>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77" name="TextBox 76"/>
          <p:cNvSpPr txBox="1"/>
          <p:nvPr/>
        </p:nvSpPr>
        <p:spPr>
          <a:xfrm>
            <a:off x="5064527" y="2292026"/>
            <a:ext cx="1426610"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Code analysis</a:t>
            </a:r>
          </a:p>
        </p:txBody>
      </p:sp>
      <p:grpSp>
        <p:nvGrpSpPr>
          <p:cNvPr id="78" name="Group 77"/>
          <p:cNvGrpSpPr/>
          <p:nvPr/>
        </p:nvGrpSpPr>
        <p:grpSpPr>
          <a:xfrm>
            <a:off x="5340313" y="2923701"/>
            <a:ext cx="943721" cy="575844"/>
            <a:chOff x="5125792" y="4135396"/>
            <a:chExt cx="925301" cy="564604"/>
          </a:xfrm>
        </p:grpSpPr>
        <p:sp>
          <p:nvSpPr>
            <p:cNvPr id="79" name="Rectangle 78"/>
            <p:cNvSpPr/>
            <p:nvPr/>
          </p:nvSpPr>
          <p:spPr>
            <a:xfrm>
              <a:off x="5125792" y="4135396"/>
              <a:ext cx="925301" cy="563231"/>
            </a:xfrm>
            <a:prstGeom prst="rect">
              <a:avLst/>
            </a:prstGeom>
            <a:noFill/>
          </p:spPr>
          <p:txBody>
            <a:bodyPr wrap="square" lIns="0" rIns="0">
              <a:spAutoFit/>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816" b="0" i="0" u="none" strike="noStrike" kern="1200" cap="none" spc="0" normalizeH="0" baseline="0" noProof="0" dirty="0">
                  <a:ln>
                    <a:noFill/>
                  </a:ln>
                  <a:solidFill>
                    <a:srgbClr val="5C2D91"/>
                  </a:solidFill>
                  <a:effectLst/>
                  <a:uLnTx/>
                  <a:uFillTx/>
                  <a:latin typeface="Segoe UI"/>
                  <a:ea typeface="+mn-ea"/>
                  <a:cs typeface="+mn-cs"/>
                </a:rPr>
                <a:t>public </a:t>
              </a:r>
              <a:r>
                <a:rPr kumimoji="0" lang="en-US" sz="1224" b="0" i="0" u="none" strike="noStrike" kern="1200" cap="none" spc="0" normalizeH="0" baseline="0" noProof="0" dirty="0" err="1">
                  <a:ln>
                    <a:noFill/>
                  </a:ln>
                  <a:solidFill>
                    <a:srgbClr val="5C2D91"/>
                  </a:solidFill>
                  <a:effectLst/>
                  <a:uLnTx/>
                  <a:uFillTx/>
                  <a:latin typeface="Segoe UI"/>
                  <a:ea typeface="+mn-ea"/>
                  <a:cs typeface="+mn-cs"/>
                </a:rPr>
                <a:t>async</a:t>
              </a:r>
              <a:r>
                <a:rPr kumimoji="0" lang="en-US" sz="816" b="0" i="0" u="none" strike="noStrike" kern="1200" cap="none" spc="0" normalizeH="0" baseline="0" noProof="0" dirty="0">
                  <a:ln>
                    <a:noFill/>
                  </a:ln>
                  <a:solidFill>
                    <a:srgbClr val="5C2D91"/>
                  </a:solidFill>
                  <a:effectLst/>
                  <a:uLnTx/>
                  <a:uFillTx/>
                  <a:latin typeface="Segoe UI"/>
                  <a:ea typeface="+mn-ea"/>
                  <a:cs typeface="+mn-cs"/>
                </a:rPr>
                <a:t> Task&lt;</a:t>
              </a:r>
              <a:r>
                <a:rPr kumimoji="0" lang="en-US" sz="816" b="0" i="0" u="none" strike="noStrike" kern="1200" cap="none" spc="0" normalizeH="0" baseline="0" noProof="0" dirty="0" err="1">
                  <a:ln>
                    <a:noFill/>
                  </a:ln>
                  <a:solidFill>
                    <a:srgbClr val="5C2D91"/>
                  </a:solidFill>
                  <a:effectLst/>
                  <a:uLnTx/>
                  <a:uFillTx/>
                  <a:latin typeface="Segoe UI"/>
                  <a:ea typeface="+mn-ea"/>
                  <a:cs typeface="+mn-cs"/>
                </a:rPr>
                <a:t>int</a:t>
              </a:r>
              <a:r>
                <a:rPr kumimoji="0" lang="en-US" sz="816" b="0" i="0" u="none" strike="noStrike" kern="1200" cap="none" spc="0" normalizeH="0" baseline="0" noProof="0" dirty="0">
                  <a:ln>
                    <a:noFill/>
                  </a:ln>
                  <a:solidFill>
                    <a:srgbClr val="5C2D91"/>
                  </a:solidFill>
                  <a:effectLst/>
                  <a:uLnTx/>
                  <a:uFillTx/>
                  <a:latin typeface="Segoe UI"/>
                  <a:ea typeface="+mn-ea"/>
                  <a:cs typeface="+mn-cs"/>
                </a:rPr>
                <a:t>&gt; </a:t>
              </a:r>
            </a:p>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816" b="0" i="0" u="none" strike="noStrike" kern="1200" cap="none" spc="0" normalizeH="0" baseline="0" noProof="0" dirty="0">
                  <a:ln>
                    <a:noFill/>
                  </a:ln>
                  <a:solidFill>
                    <a:srgbClr val="5C2D91"/>
                  </a:solidFill>
                  <a:effectLst/>
                  <a:uLnTx/>
                  <a:uFillTx/>
                  <a:latin typeface="Segoe UI"/>
                  <a:ea typeface="+mn-ea"/>
                  <a:cs typeface="+mn-cs"/>
                </a:rPr>
                <a:t>{</a:t>
              </a:r>
              <a:r>
                <a:rPr kumimoji="0" lang="en-US" sz="816" b="0" i="0" u="none" strike="noStrike" kern="1200" cap="none" spc="0" normalizeH="0" baseline="0" noProof="0" dirty="0" err="1">
                  <a:ln>
                    <a:noFill/>
                  </a:ln>
                  <a:solidFill>
                    <a:srgbClr val="5C2D91"/>
                  </a:solidFill>
                  <a:effectLst/>
                  <a:uLnTx/>
                  <a:uFillTx/>
                  <a:latin typeface="Segoe UI"/>
                  <a:ea typeface="+mn-ea"/>
                  <a:cs typeface="+mn-cs"/>
                </a:rPr>
                <a:t>int</a:t>
              </a:r>
              <a:r>
                <a:rPr kumimoji="0" lang="en-US" sz="816" b="0" i="0" u="none" strike="noStrike" kern="1200" cap="none" spc="0" normalizeH="0" baseline="0" noProof="0" dirty="0">
                  <a:ln>
                    <a:noFill/>
                  </a:ln>
                  <a:solidFill>
                    <a:srgbClr val="5C2D91"/>
                  </a:solidFill>
                  <a:effectLst/>
                  <a:uLnTx/>
                  <a:uFillTx/>
                  <a:latin typeface="Segoe UI"/>
                  <a:ea typeface="+mn-ea"/>
                  <a:cs typeface="+mn-cs"/>
                </a:rPr>
                <a:t> x </a:t>
              </a:r>
              <a:r>
                <a:rPr kumimoji="0" lang="en-US" sz="1020" b="0" i="0" u="none" strike="noStrike" kern="1200" cap="none" spc="0" normalizeH="0" baseline="0" noProof="0" dirty="0">
                  <a:ln>
                    <a:noFill/>
                  </a:ln>
                  <a:solidFill>
                    <a:srgbClr val="5C2D91"/>
                  </a:solidFill>
                  <a:effectLst/>
                  <a:uLnTx/>
                  <a:uFillTx/>
                  <a:latin typeface="Segoe UI"/>
                  <a:ea typeface="+mn-ea"/>
                  <a:cs typeface="+mn-cs"/>
                </a:rPr>
                <a:t>= await</a:t>
              </a:r>
              <a:r>
                <a:rPr kumimoji="0" lang="en-US" sz="816" b="0" i="0" u="none" strike="noStrike" kern="1200" cap="none" spc="0" normalizeH="0" baseline="0" noProof="0" dirty="0">
                  <a:ln>
                    <a:noFill/>
                  </a:ln>
                  <a:solidFill>
                    <a:srgbClr val="5C2D91"/>
                  </a:solidFill>
                  <a:effectLst/>
                  <a:uLnTx/>
                  <a:uFillTx/>
                  <a:latin typeface="Segoe UI"/>
                  <a:ea typeface="+mn-ea"/>
                  <a:cs typeface="+mn-cs"/>
                </a:rPr>
                <a:t> task;</a:t>
              </a:r>
            </a:p>
          </p:txBody>
        </p:sp>
        <p:sp>
          <p:nvSpPr>
            <p:cNvPr id="80" name="Oval 79"/>
            <p:cNvSpPr/>
            <p:nvPr/>
          </p:nvSpPr>
          <p:spPr>
            <a:xfrm>
              <a:off x="5455920" y="4135396"/>
              <a:ext cx="425397" cy="430887"/>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1304"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cxnSp>
          <p:nvCxnSpPr>
            <p:cNvPr id="81" name="Straight Connector 80"/>
            <p:cNvCxnSpPr/>
            <p:nvPr/>
          </p:nvCxnSpPr>
          <p:spPr>
            <a:xfrm>
              <a:off x="5819019" y="4503181"/>
              <a:ext cx="207756" cy="196819"/>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49809660"/>
      </p:ext>
    </p:extLst>
  </p:cSld>
  <p:clrMapOvr>
    <a:masterClrMapping/>
  </p:clrMapOvr>
  <p:transition advClick="0" advTm="500">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Rectangle: Rounded Corners 139"/>
          <p:cNvSpPr/>
          <p:nvPr/>
        </p:nvSpPr>
        <p:spPr bwMode="auto">
          <a:xfrm>
            <a:off x="1207137" y="3286251"/>
            <a:ext cx="9881026" cy="860353"/>
          </a:xfrm>
          <a:prstGeom prst="roundRect">
            <a:avLst>
              <a:gd name="adj" fmla="val 9226"/>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08" name="Rectangle 107"/>
          <p:cNvSpPr/>
          <p:nvPr/>
        </p:nvSpPr>
        <p:spPr bwMode="auto">
          <a:xfrm>
            <a:off x="9679925" y="3364315"/>
            <a:ext cx="151636" cy="212728"/>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18" name="Rectangle 117"/>
          <p:cNvSpPr/>
          <p:nvPr/>
        </p:nvSpPr>
        <p:spPr bwMode="auto">
          <a:xfrm>
            <a:off x="5415057" y="3364315"/>
            <a:ext cx="170728" cy="212728"/>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19" name="Rectangle 118"/>
          <p:cNvSpPr/>
          <p:nvPr/>
        </p:nvSpPr>
        <p:spPr bwMode="auto">
          <a:xfrm>
            <a:off x="7488777" y="3364316"/>
            <a:ext cx="201690" cy="212728"/>
          </a:xfrm>
          <a:prstGeom prst="rect">
            <a:avLst/>
          </a:prstGeom>
          <a:solidFill>
            <a:srgbClr val="F8F8F8"/>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nvGrpSpPr>
          <p:cNvPr id="123" name="Group 122"/>
          <p:cNvGrpSpPr/>
          <p:nvPr/>
        </p:nvGrpSpPr>
        <p:grpSpPr>
          <a:xfrm flipH="1">
            <a:off x="3290014" y="3224090"/>
            <a:ext cx="159636" cy="192141"/>
            <a:chOff x="5265245" y="1996829"/>
            <a:chExt cx="172626" cy="207776"/>
          </a:xfrm>
        </p:grpSpPr>
        <p:cxnSp>
          <p:nvCxnSpPr>
            <p:cNvPr id="124" name="Straight Connector 123"/>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7" name="Group 126"/>
          <p:cNvGrpSpPr/>
          <p:nvPr/>
        </p:nvGrpSpPr>
        <p:grpSpPr>
          <a:xfrm flipH="1">
            <a:off x="4841091" y="3224090"/>
            <a:ext cx="159636" cy="192141"/>
            <a:chOff x="5265245" y="1996829"/>
            <a:chExt cx="172626" cy="207776"/>
          </a:xfrm>
        </p:grpSpPr>
        <p:cxnSp>
          <p:nvCxnSpPr>
            <p:cNvPr id="129" name="Straight Connector 128"/>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1" name="Group 130"/>
          <p:cNvGrpSpPr/>
          <p:nvPr/>
        </p:nvGrpSpPr>
        <p:grpSpPr>
          <a:xfrm flipH="1">
            <a:off x="6568194" y="3224090"/>
            <a:ext cx="159636" cy="192141"/>
            <a:chOff x="5265245" y="1996829"/>
            <a:chExt cx="172626" cy="207776"/>
          </a:xfrm>
        </p:grpSpPr>
        <p:cxnSp>
          <p:nvCxnSpPr>
            <p:cNvPr id="132" name="Straight Connector 131"/>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4" name="Group 133"/>
          <p:cNvGrpSpPr/>
          <p:nvPr/>
        </p:nvGrpSpPr>
        <p:grpSpPr>
          <a:xfrm flipH="1">
            <a:off x="8404823" y="3224090"/>
            <a:ext cx="159636" cy="192141"/>
            <a:chOff x="5265245" y="1996829"/>
            <a:chExt cx="172626" cy="207776"/>
          </a:xfrm>
        </p:grpSpPr>
        <p:cxnSp>
          <p:nvCxnSpPr>
            <p:cNvPr id="135" name="Straight Connector 134"/>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7" name="Group 136"/>
          <p:cNvGrpSpPr/>
          <p:nvPr/>
        </p:nvGrpSpPr>
        <p:grpSpPr>
          <a:xfrm flipH="1">
            <a:off x="10093554" y="3224090"/>
            <a:ext cx="159636" cy="192141"/>
            <a:chOff x="5265245" y="1996829"/>
            <a:chExt cx="172626" cy="207776"/>
          </a:xfrm>
        </p:grpSpPr>
        <p:cxnSp>
          <p:nvCxnSpPr>
            <p:cNvPr id="140" name="Straight Connector 139"/>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2" name="Group 141"/>
          <p:cNvGrpSpPr/>
          <p:nvPr/>
        </p:nvGrpSpPr>
        <p:grpSpPr>
          <a:xfrm rot="10800000" flipH="1">
            <a:off x="10108071" y="4027993"/>
            <a:ext cx="159636" cy="192141"/>
            <a:chOff x="5265245" y="1996829"/>
            <a:chExt cx="172626" cy="207776"/>
          </a:xfrm>
        </p:grpSpPr>
        <p:cxnSp>
          <p:nvCxnSpPr>
            <p:cNvPr id="143" name="Straight Connector 142"/>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71" name="Group 70"/>
          <p:cNvGrpSpPr/>
          <p:nvPr/>
        </p:nvGrpSpPr>
        <p:grpSpPr>
          <a:xfrm rot="10800000" flipH="1">
            <a:off x="1872483" y="4027993"/>
            <a:ext cx="159636" cy="192141"/>
            <a:chOff x="5265245" y="1996829"/>
            <a:chExt cx="172626" cy="207776"/>
          </a:xfrm>
        </p:grpSpPr>
        <p:cxnSp>
          <p:nvCxnSpPr>
            <p:cNvPr id="72" name="Straight Connector 71"/>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74" name="Group 73"/>
          <p:cNvGrpSpPr/>
          <p:nvPr/>
        </p:nvGrpSpPr>
        <p:grpSpPr>
          <a:xfrm flipH="1">
            <a:off x="1952301" y="3224090"/>
            <a:ext cx="159636" cy="192141"/>
            <a:chOff x="5265245" y="1996829"/>
            <a:chExt cx="172626" cy="207776"/>
          </a:xfrm>
        </p:grpSpPr>
        <p:cxnSp>
          <p:nvCxnSpPr>
            <p:cNvPr id="75" name="Straight Connector 74"/>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8" name="Group 147"/>
          <p:cNvGrpSpPr/>
          <p:nvPr/>
        </p:nvGrpSpPr>
        <p:grpSpPr>
          <a:xfrm rot="10800000" flipH="1">
            <a:off x="5942032" y="4027993"/>
            <a:ext cx="159636" cy="192141"/>
            <a:chOff x="5265245" y="1996829"/>
            <a:chExt cx="172626" cy="207776"/>
          </a:xfrm>
        </p:grpSpPr>
        <p:cxnSp>
          <p:nvCxnSpPr>
            <p:cNvPr id="149" name="Straight Connector 148"/>
            <p:cNvCxnSpPr/>
            <p:nvPr/>
          </p:nvCxnSpPr>
          <p:spPr>
            <a:xfrm rot="18900000" flipH="1">
              <a:off x="5265245" y="1996829"/>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2700000">
              <a:off x="5265245" y="2118292"/>
              <a:ext cx="172626" cy="0"/>
            </a:xfrm>
            <a:prstGeom prst="line">
              <a:avLst/>
            </a:prstGeom>
            <a:ln w="38100" cap="sq">
              <a:solidFill>
                <a:srgbClr val="BFBFBF"/>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sp>
        <p:nvSpPr>
          <p:cNvPr id="259" name="Rectangle 258"/>
          <p:cNvSpPr/>
          <p:nvPr/>
        </p:nvSpPr>
        <p:spPr bwMode="auto">
          <a:xfrm>
            <a:off x="882" y="5419208"/>
            <a:ext cx="12434711" cy="15896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0" rIns="186521" bIns="0" numCol="1" spcCol="0" rtlCol="0" fromWordArt="0" anchor="ctr" anchorCtr="0" forceAA="0" compatLnSpc="1">
            <a:prstTxWarp prst="textNoShape">
              <a:avLst/>
            </a:prstTxWarp>
            <a:noAutofit/>
          </a:bodyPr>
          <a:lstStyle/>
          <a:p>
            <a:pPr marL="0" marR="0" lvl="0" indent="0" algn="ctr" defTabSz="950770" rtl="0" eaLnBrk="1" fontAlgn="auto" latinLnBrk="0" hangingPunct="1">
              <a:lnSpc>
                <a:spcPct val="100000"/>
              </a:lnSpc>
              <a:spcBef>
                <a:spcPct val="0"/>
              </a:spcBef>
              <a:spcAft>
                <a:spcPts val="0"/>
              </a:spcAft>
              <a:buClrTx/>
              <a:buSzTx/>
              <a:buFontTx/>
              <a:buNone/>
              <a:tabLst/>
              <a:defRPr/>
            </a:pPr>
            <a:r>
              <a:rPr kumimoji="0" lang="en-US" sz="3264" b="0" i="0" u="none" strike="noStrike" kern="0" cap="none" spc="-103" normalizeH="0" baseline="0" noProof="0" dirty="0">
                <a:ln w="3175">
                  <a:noFill/>
                </a:ln>
                <a:solidFill>
                  <a:srgbClr val="FFFFFF"/>
                </a:solidFill>
                <a:effectLst/>
                <a:uLnTx/>
                <a:uFillTx/>
                <a:latin typeface="Segoe UI Light" charset="0"/>
                <a:ea typeface="Segoe UI Light" charset="0"/>
                <a:cs typeface="Segoe UI Light" charset="0"/>
                <a:sym typeface="Wingdings" panose="05000000000000000000" pitchFamily="2" charset="2"/>
              </a:rPr>
              <a:t>Live code analysis – immediate feedback loop</a:t>
            </a:r>
          </a:p>
        </p:txBody>
      </p:sp>
      <p:sp>
        <p:nvSpPr>
          <p:cNvPr id="92" name="Rectangle: Rounded Corners 86"/>
          <p:cNvSpPr/>
          <p:nvPr/>
        </p:nvSpPr>
        <p:spPr bwMode="auto">
          <a:xfrm>
            <a:off x="1207649" y="3283754"/>
            <a:ext cx="4705272" cy="860133"/>
          </a:xfrm>
          <a:prstGeom prst="roundRect">
            <a:avLst>
              <a:gd name="adj" fmla="val 9226"/>
            </a:avLst>
          </a:prstGeom>
          <a:solidFill>
            <a:srgbClr val="737373">
              <a:alpha val="50196"/>
            </a:srgbClr>
          </a:solidFill>
          <a:ln w="38100" cap="sq">
            <a:solidFill>
              <a:srgbClr val="6E6E6E"/>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pic>
        <p:nvPicPr>
          <p:cNvPr id="219" name="Picture 218"/>
          <p:cNvPicPr>
            <a:picLocks noChangeAspect="1"/>
          </p:cNvPicPr>
          <p:nvPr/>
        </p:nvPicPr>
        <p:blipFill>
          <a:blip r:embed="rId3"/>
          <a:stretch>
            <a:fillRect/>
          </a:stretch>
        </p:blipFill>
        <p:spPr>
          <a:xfrm>
            <a:off x="3820614" y="2939220"/>
            <a:ext cx="683610" cy="683610"/>
          </a:xfrm>
          <a:prstGeom prst="rect">
            <a:avLst/>
          </a:prstGeom>
        </p:spPr>
      </p:pic>
      <p:grpSp>
        <p:nvGrpSpPr>
          <p:cNvPr id="249" name="Group 248"/>
          <p:cNvGrpSpPr/>
          <p:nvPr/>
        </p:nvGrpSpPr>
        <p:grpSpPr>
          <a:xfrm>
            <a:off x="1092805" y="2958625"/>
            <a:ext cx="473885" cy="620779"/>
            <a:chOff x="658700" y="2072551"/>
            <a:chExt cx="348476" cy="456497"/>
          </a:xfrm>
        </p:grpSpPr>
        <p:grpSp>
          <p:nvGrpSpPr>
            <p:cNvPr id="250" name="Group 126"/>
            <p:cNvGrpSpPr>
              <a:grpSpLocks noChangeAspect="1"/>
            </p:cNvGrpSpPr>
            <p:nvPr/>
          </p:nvGrpSpPr>
          <p:grpSpPr bwMode="auto">
            <a:xfrm>
              <a:off x="678448" y="2072551"/>
              <a:ext cx="316534" cy="456497"/>
              <a:chOff x="3859" y="2080"/>
              <a:chExt cx="147" cy="212"/>
            </a:xfrm>
          </p:grpSpPr>
          <p:sp>
            <p:nvSpPr>
              <p:cNvPr id="252" name="Freeform 127"/>
              <p:cNvSpPr>
                <a:spLocks/>
              </p:cNvSpPr>
              <p:nvPr/>
            </p:nvSpPr>
            <p:spPr bwMode="auto">
              <a:xfrm>
                <a:off x="3859" y="2080"/>
                <a:ext cx="147" cy="212"/>
              </a:xfrm>
              <a:custGeom>
                <a:avLst/>
                <a:gdLst>
                  <a:gd name="T0" fmla="*/ 147 w 147"/>
                  <a:gd name="T1" fmla="*/ 48 h 212"/>
                  <a:gd name="T2" fmla="*/ 147 w 147"/>
                  <a:gd name="T3" fmla="*/ 212 h 212"/>
                  <a:gd name="T4" fmla="*/ 0 w 147"/>
                  <a:gd name="T5" fmla="*/ 212 h 212"/>
                  <a:gd name="T6" fmla="*/ 0 w 147"/>
                  <a:gd name="T7" fmla="*/ 0 h 212"/>
                  <a:gd name="T8" fmla="*/ 99 w 147"/>
                  <a:gd name="T9" fmla="*/ 0 h 212"/>
                  <a:gd name="T10" fmla="*/ 147 w 147"/>
                  <a:gd name="T11" fmla="*/ 48 h 212"/>
                </a:gdLst>
                <a:ahLst/>
                <a:cxnLst>
                  <a:cxn ang="0">
                    <a:pos x="T0" y="T1"/>
                  </a:cxn>
                  <a:cxn ang="0">
                    <a:pos x="T2" y="T3"/>
                  </a:cxn>
                  <a:cxn ang="0">
                    <a:pos x="T4" y="T5"/>
                  </a:cxn>
                  <a:cxn ang="0">
                    <a:pos x="T6" y="T7"/>
                  </a:cxn>
                  <a:cxn ang="0">
                    <a:pos x="T8" y="T9"/>
                  </a:cxn>
                  <a:cxn ang="0">
                    <a:pos x="T10" y="T11"/>
                  </a:cxn>
                </a:cxnLst>
                <a:rect l="0" t="0" r="r" b="b"/>
                <a:pathLst>
                  <a:path w="147" h="212">
                    <a:moveTo>
                      <a:pt x="147" y="48"/>
                    </a:moveTo>
                    <a:lnTo>
                      <a:pt x="147" y="212"/>
                    </a:lnTo>
                    <a:lnTo>
                      <a:pt x="0" y="212"/>
                    </a:lnTo>
                    <a:lnTo>
                      <a:pt x="0" y="0"/>
                    </a:lnTo>
                    <a:lnTo>
                      <a:pt x="99" y="0"/>
                    </a:lnTo>
                    <a:lnTo>
                      <a:pt x="147" y="48"/>
                    </a:lnTo>
                    <a:close/>
                  </a:path>
                </a:pathLst>
              </a:custGeom>
              <a:solidFill>
                <a:srgbClr val="F8F8F8"/>
              </a:solidFill>
              <a:ln w="28575" cap="flat" cmpd="sng" algn="ctr">
                <a:solidFill>
                  <a:schemeClr val="accent1"/>
                </a:solidFill>
                <a:prstDash val="solid"/>
                <a:headEnd type="none"/>
                <a:tailEnd type="none"/>
              </a:ln>
              <a:effectLst/>
              <a:extLst/>
            </p:spPr>
            <p:txBody>
              <a:bodyPr vert="horz" wrap="square" lIns="91428" tIns="45713" rIns="91428" bIns="45713" numCol="1" anchor="t" anchorCtr="0" compatLnSpc="1">
                <a:prstTxWarp prst="textNoShape">
                  <a:avLst/>
                </a:prstTxWarp>
              </a:bodyPr>
              <a:lstStyle/>
              <a:p>
                <a:pPr marL="0" marR="0" lvl="0" indent="0" algn="l" defTabSz="91429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253" name="Freeform 128"/>
              <p:cNvSpPr>
                <a:spLocks/>
              </p:cNvSpPr>
              <p:nvPr/>
            </p:nvSpPr>
            <p:spPr bwMode="auto">
              <a:xfrm>
                <a:off x="3958" y="2080"/>
                <a:ext cx="48" cy="52"/>
              </a:xfrm>
              <a:custGeom>
                <a:avLst/>
                <a:gdLst>
                  <a:gd name="T0" fmla="*/ 0 w 48"/>
                  <a:gd name="T1" fmla="*/ 0 h 52"/>
                  <a:gd name="T2" fmla="*/ 0 w 48"/>
                  <a:gd name="T3" fmla="*/ 52 h 52"/>
                  <a:gd name="T4" fmla="*/ 48 w 48"/>
                  <a:gd name="T5" fmla="*/ 52 h 52"/>
                </a:gdLst>
                <a:ahLst/>
                <a:cxnLst>
                  <a:cxn ang="0">
                    <a:pos x="T0" y="T1"/>
                  </a:cxn>
                  <a:cxn ang="0">
                    <a:pos x="T2" y="T3"/>
                  </a:cxn>
                  <a:cxn ang="0">
                    <a:pos x="T4" y="T5"/>
                  </a:cxn>
                </a:cxnLst>
                <a:rect l="0" t="0" r="r" b="b"/>
                <a:pathLst>
                  <a:path w="48" h="52">
                    <a:moveTo>
                      <a:pt x="0" y="0"/>
                    </a:moveTo>
                    <a:lnTo>
                      <a:pt x="0" y="52"/>
                    </a:lnTo>
                    <a:lnTo>
                      <a:pt x="48" y="52"/>
                    </a:lnTo>
                  </a:path>
                </a:pathLst>
              </a:custGeom>
              <a:noFill/>
              <a:ln w="28575" cap="flat" cmpd="sng" algn="ctr">
                <a:solidFill>
                  <a:schemeClr val="accent1"/>
                </a:solidFill>
                <a:prstDash val="solid"/>
                <a:headEnd type="none"/>
                <a:tailEnd type="none"/>
              </a:ln>
              <a:effectLst/>
              <a:extLst>
                <a:ext uri="{909E8E84-426E-40DD-AFC4-6F175D3DCCD1}">
                  <a14:hiddenFill xmlns:a14="http://schemas.microsoft.com/office/drawing/2010/main">
                    <a:solidFill>
                      <a:srgbClr val="FFFFFF"/>
                    </a:solidFill>
                  </a14:hiddenFill>
                </a:ext>
              </a:extLst>
            </p:spPr>
            <p:txBody>
              <a:bodyPr vert="horz" wrap="square" lIns="91428" tIns="45713" rIns="91428" bIns="45713" numCol="1" anchor="t" anchorCtr="0" compatLnSpc="1">
                <a:prstTxWarp prst="textNoShape">
                  <a:avLst/>
                </a:prstTxWarp>
              </a:bodyPr>
              <a:lstStyle/>
              <a:p>
                <a:pPr marL="0" marR="0" lvl="0" indent="0" algn="l" defTabSz="91429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grpSp>
        <p:sp>
          <p:nvSpPr>
            <p:cNvPr id="251" name="TextBox 250"/>
            <p:cNvSpPr txBox="1"/>
            <p:nvPr/>
          </p:nvSpPr>
          <p:spPr>
            <a:xfrm>
              <a:off x="658700" y="2234194"/>
              <a:ext cx="348476" cy="166103"/>
            </a:xfrm>
            <a:prstGeom prst="rect">
              <a:avLst/>
            </a:prstGeom>
            <a:noFill/>
            <a:ln>
              <a:noFill/>
            </a:ln>
          </p:spPr>
          <p:txBody>
            <a:bodyPr wrap="square" lIns="0" tIns="0" rIns="0" bIns="0" rtlCol="0">
              <a:spAutoFit/>
            </a:bodyPr>
            <a:lstStyle/>
            <a:p>
              <a:pPr marL="0" marR="0" lvl="0" indent="0" algn="ctr" defTabSz="932634" rtl="0" eaLnBrk="1" fontAlgn="auto" latinLnBrk="0" hangingPunct="1">
                <a:lnSpc>
                  <a:spcPct val="90000"/>
                </a:lnSpc>
                <a:spcBef>
                  <a:spcPts val="0"/>
                </a:spcBef>
                <a:spcAft>
                  <a:spcPts val="600"/>
                </a:spcAft>
                <a:buClrTx/>
                <a:buSzTx/>
                <a:buFontTx/>
                <a:buNone/>
                <a:tabLst/>
                <a:defRPr/>
              </a:pPr>
              <a:r>
                <a:rPr kumimoji="0" lang="en-US" sz="1599" b="0" i="0" u="none" strike="noStrike" kern="0" cap="none" spc="-150" normalizeH="0" baseline="0" noProof="0">
                  <a:ln>
                    <a:noFill/>
                  </a:ln>
                  <a:solidFill>
                    <a:srgbClr val="5C2D91"/>
                  </a:solidFill>
                  <a:effectLst/>
                  <a:uLnTx/>
                  <a:uFillTx/>
                  <a:latin typeface="Segoe UI Semibold" panose="020B0702040204020203" pitchFamily="34" charset="0"/>
                  <a:ea typeface="+mn-ea"/>
                  <a:cs typeface="Segoe UI Semibold" panose="020B0702040204020203" pitchFamily="34" charset="0"/>
                </a:rPr>
                <a:t>&lt;//&gt;</a:t>
              </a:r>
            </a:p>
          </p:txBody>
        </p:sp>
      </p:grpSp>
      <p:grpSp>
        <p:nvGrpSpPr>
          <p:cNvPr id="254" name="Group 253"/>
          <p:cNvGrpSpPr/>
          <p:nvPr/>
        </p:nvGrpSpPr>
        <p:grpSpPr>
          <a:xfrm>
            <a:off x="2363781" y="2947795"/>
            <a:ext cx="616480" cy="611453"/>
            <a:chOff x="4357147" y="2110013"/>
            <a:chExt cx="384810" cy="381672"/>
          </a:xfrm>
        </p:grpSpPr>
        <p:sp>
          <p:nvSpPr>
            <p:cNvPr id="255" name="Oval 120"/>
            <p:cNvSpPr>
              <a:spLocks noChangeArrowheads="1"/>
            </p:cNvSpPr>
            <p:nvPr/>
          </p:nvSpPr>
          <p:spPr bwMode="auto">
            <a:xfrm>
              <a:off x="4357147" y="2110013"/>
              <a:ext cx="384810" cy="381672"/>
            </a:xfrm>
            <a:prstGeom prst="ellipse">
              <a:avLst/>
            </a:prstGeom>
            <a:solidFill>
              <a:srgbClr val="F8F8F8"/>
            </a:solidFill>
            <a:ln w="25400">
              <a:solidFill>
                <a:schemeClr val="tx2"/>
              </a:solidFill>
              <a:headEnd type="none"/>
              <a:tailEnd type="none"/>
            </a:ln>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256" name="Line 123"/>
            <p:cNvSpPr>
              <a:spLocks noChangeShapeType="1"/>
            </p:cNvSpPr>
            <p:nvPr/>
          </p:nvSpPr>
          <p:spPr bwMode="auto">
            <a:xfrm>
              <a:off x="4557586" y="2127231"/>
              <a:ext cx="0" cy="42210"/>
            </a:xfrm>
            <a:prstGeom prst="line">
              <a:avLst/>
            </a:prstGeom>
            <a:noFill/>
            <a:ln w="25400">
              <a:solidFill>
                <a:schemeClr val="tx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257" name="Line 121"/>
            <p:cNvSpPr>
              <a:spLocks noChangeShapeType="1"/>
            </p:cNvSpPr>
            <p:nvPr/>
          </p:nvSpPr>
          <p:spPr bwMode="auto">
            <a:xfrm flipH="1">
              <a:off x="4597794" y="2213931"/>
              <a:ext cx="59798" cy="61556"/>
            </a:xfrm>
            <a:prstGeom prst="line">
              <a:avLst/>
            </a:prstGeom>
            <a:noFill/>
            <a:ln w="25400">
              <a:solidFill>
                <a:schemeClr val="tx2"/>
              </a:solidFill>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sp>
          <p:nvSpPr>
            <p:cNvPr id="258" name="Oval 119"/>
            <p:cNvSpPr>
              <a:spLocks noChangeArrowheads="1"/>
            </p:cNvSpPr>
            <p:nvPr/>
          </p:nvSpPr>
          <p:spPr bwMode="auto">
            <a:xfrm>
              <a:off x="4525929" y="2286040"/>
              <a:ext cx="59798" cy="59798"/>
            </a:xfrm>
            <a:prstGeom prst="ellipse">
              <a:avLst/>
            </a:prstGeom>
            <a:solidFill>
              <a:srgbClr val="EAEAEA"/>
            </a:solidFill>
            <a:ln w="25400">
              <a:solidFill>
                <a:schemeClr val="tx2"/>
              </a:solidFill>
              <a:headEnd type="none"/>
              <a:tailEnd type="none"/>
            </a:ln>
            <a:extLst/>
          </p:spPr>
          <p:style>
            <a:lnRef idx="1">
              <a:schemeClr val="accent1"/>
            </a:lnRef>
            <a:fillRef idx="0">
              <a:schemeClr val="accent1"/>
            </a:fillRef>
            <a:effectRef idx="0">
              <a:schemeClr val="accent1"/>
            </a:effectRef>
            <a:fontRef idx="minor">
              <a:schemeClr val="tx1"/>
            </a:fontRef>
          </p:style>
          <p:txBody>
            <a:bodyPr vert="horz" wrap="square" lIns="91428" tIns="45713" rIns="91428" bIns="45713" numCol="1" anchor="t" anchorCtr="0" compatLnSpc="1">
              <a:prstTxWarp prst="textNoShape">
                <a:avLst/>
              </a:prstTxWarp>
            </a:bodyPr>
            <a:lstStyle/>
            <a:p>
              <a:pPr marL="0" marR="0" lvl="0" indent="0" algn="l" defTabSz="93263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a typeface="+mn-ea"/>
                <a:cs typeface="+mn-cs"/>
              </a:endParaRPr>
            </a:p>
          </p:txBody>
        </p:sp>
      </p:grpSp>
      <p:sp>
        <p:nvSpPr>
          <p:cNvPr id="88" name="Title 1"/>
          <p:cNvSpPr>
            <a:spLocks noGrp="1"/>
          </p:cNvSpPr>
          <p:nvPr>
            <p:ph type="title"/>
          </p:nvPr>
        </p:nvSpPr>
        <p:spPr/>
        <p:txBody>
          <a:bodyPr/>
          <a:lstStyle/>
          <a:p>
            <a:pPr lvl="0"/>
            <a:r>
              <a:rPr lang="en-US" dirty="0"/>
              <a:t>“Shift left”</a:t>
            </a:r>
          </a:p>
        </p:txBody>
      </p:sp>
      <p:sp>
        <p:nvSpPr>
          <p:cNvPr id="89" name="TextBox 88"/>
          <p:cNvSpPr txBox="1"/>
          <p:nvPr/>
        </p:nvSpPr>
        <p:spPr>
          <a:xfrm>
            <a:off x="6655338" y="2292025"/>
            <a:ext cx="1733766"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Source control</a:t>
            </a:r>
          </a:p>
        </p:txBody>
      </p:sp>
      <p:sp>
        <p:nvSpPr>
          <p:cNvPr id="90" name="TextBox 89"/>
          <p:cNvSpPr txBox="1"/>
          <p:nvPr/>
        </p:nvSpPr>
        <p:spPr>
          <a:xfrm>
            <a:off x="10035036" y="2292026"/>
            <a:ext cx="2037069"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Continuous</a:t>
            </a:r>
            <a:b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b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deployment</a:t>
            </a:r>
          </a:p>
        </p:txBody>
      </p:sp>
      <p:sp>
        <p:nvSpPr>
          <p:cNvPr id="91" name="TextBox 90"/>
          <p:cNvSpPr txBox="1"/>
          <p:nvPr/>
        </p:nvSpPr>
        <p:spPr>
          <a:xfrm>
            <a:off x="691698" y="2292026"/>
            <a:ext cx="1272153"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Code editing</a:t>
            </a:r>
          </a:p>
        </p:txBody>
      </p:sp>
      <p:sp>
        <p:nvSpPr>
          <p:cNvPr id="93" name="TextBox 92"/>
          <p:cNvSpPr txBox="1"/>
          <p:nvPr/>
        </p:nvSpPr>
        <p:spPr>
          <a:xfrm>
            <a:off x="3380188" y="2292024"/>
            <a:ext cx="1564461" cy="31661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Unit testing</a:t>
            </a:r>
          </a:p>
        </p:txBody>
      </p:sp>
      <p:sp>
        <p:nvSpPr>
          <p:cNvPr id="95" name="TextBox 94"/>
          <p:cNvSpPr txBox="1"/>
          <p:nvPr/>
        </p:nvSpPr>
        <p:spPr>
          <a:xfrm>
            <a:off x="2037915" y="2292026"/>
            <a:ext cx="1268210"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Debugging</a:t>
            </a:r>
          </a:p>
        </p:txBody>
      </p:sp>
      <p:sp>
        <p:nvSpPr>
          <p:cNvPr id="96" name="TextBox 95"/>
          <p:cNvSpPr txBox="1"/>
          <p:nvPr/>
        </p:nvSpPr>
        <p:spPr>
          <a:xfrm>
            <a:off x="8312640" y="2292026"/>
            <a:ext cx="2037069" cy="386852"/>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Continuous</a:t>
            </a:r>
            <a:b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b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integration</a:t>
            </a:r>
          </a:p>
        </p:txBody>
      </p:sp>
      <p:grpSp>
        <p:nvGrpSpPr>
          <p:cNvPr id="111" name="Group 40"/>
          <p:cNvGrpSpPr/>
          <p:nvPr/>
        </p:nvGrpSpPr>
        <p:grpSpPr>
          <a:xfrm>
            <a:off x="7202227" y="2976685"/>
            <a:ext cx="639989" cy="639987"/>
            <a:chOff x="2258967" y="3252870"/>
            <a:chExt cx="640080" cy="640080"/>
          </a:xfrm>
        </p:grpSpPr>
        <p:sp>
          <p:nvSpPr>
            <p:cNvPr id="112" name="Rectangle: Rounded Corners 223"/>
            <p:cNvSpPr/>
            <p:nvPr/>
          </p:nvSpPr>
          <p:spPr bwMode="auto">
            <a:xfrm>
              <a:off x="2258967" y="3721289"/>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13" name="Oval 42"/>
            <p:cNvSpPr/>
            <p:nvPr/>
          </p:nvSpPr>
          <p:spPr bwMode="auto">
            <a:xfrm>
              <a:off x="2326107" y="3783197"/>
              <a:ext cx="63287" cy="62233"/>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14" name="Rectangle: Rounded Corners 225"/>
            <p:cNvSpPr/>
            <p:nvPr/>
          </p:nvSpPr>
          <p:spPr bwMode="auto">
            <a:xfrm>
              <a:off x="2258967" y="3487079"/>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15" name="Oval 44"/>
            <p:cNvSpPr/>
            <p:nvPr/>
          </p:nvSpPr>
          <p:spPr bwMode="auto">
            <a:xfrm>
              <a:off x="2326107" y="3548987"/>
              <a:ext cx="63287" cy="62233"/>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16" name="Rectangle: Rounded Corners 229"/>
            <p:cNvSpPr/>
            <p:nvPr/>
          </p:nvSpPr>
          <p:spPr bwMode="auto">
            <a:xfrm>
              <a:off x="2258967" y="3252870"/>
              <a:ext cx="640080" cy="171661"/>
            </a:xfrm>
            <a:prstGeom prst="roundRect">
              <a:avLst/>
            </a:prstGeom>
            <a:solidFill>
              <a:srgbClr val="F8F8F8"/>
            </a:solid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17" name="Oval 46"/>
            <p:cNvSpPr/>
            <p:nvPr/>
          </p:nvSpPr>
          <p:spPr bwMode="auto">
            <a:xfrm>
              <a:off x="2326107" y="3314778"/>
              <a:ext cx="63287" cy="62232"/>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36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a:ea typeface="+mn-ea"/>
                <a:cs typeface="+mn-cs"/>
              </a:endParaRPr>
            </a:p>
          </p:txBody>
        </p:sp>
      </p:grpSp>
      <p:pic>
        <p:nvPicPr>
          <p:cNvPr id="218" name="Picture 217"/>
          <p:cNvPicPr>
            <a:picLocks noChangeAspect="1"/>
          </p:cNvPicPr>
          <p:nvPr/>
        </p:nvPicPr>
        <p:blipFill>
          <a:blip r:embed="rId4"/>
          <a:stretch>
            <a:fillRect/>
          </a:stretch>
        </p:blipFill>
        <p:spPr>
          <a:xfrm>
            <a:off x="10557628" y="3034411"/>
            <a:ext cx="991887" cy="543184"/>
          </a:xfrm>
          <a:prstGeom prst="rect">
            <a:avLst/>
          </a:prstGeom>
        </p:spPr>
      </p:pic>
      <p:grpSp>
        <p:nvGrpSpPr>
          <p:cNvPr id="224" name="Group 223"/>
          <p:cNvGrpSpPr>
            <a:grpSpLocks noChangeAspect="1"/>
          </p:cNvGrpSpPr>
          <p:nvPr/>
        </p:nvGrpSpPr>
        <p:grpSpPr>
          <a:xfrm>
            <a:off x="9011181" y="2949470"/>
            <a:ext cx="639989" cy="597269"/>
            <a:chOff x="9963150" y="3142059"/>
            <a:chExt cx="450054" cy="420013"/>
          </a:xfrm>
        </p:grpSpPr>
        <p:cxnSp>
          <p:nvCxnSpPr>
            <p:cNvPr id="225" name="Straight Connector 224"/>
            <p:cNvCxnSpPr>
              <a:cxnSpLocks/>
            </p:cNvCxnSpPr>
            <p:nvPr/>
          </p:nvCxnSpPr>
          <p:spPr>
            <a:xfrm>
              <a:off x="9963150" y="3277791"/>
              <a:ext cx="0" cy="284281"/>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a:off x="10013156" y="3215878"/>
              <a:ext cx="0" cy="3461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a:cxnSpLocks/>
            </p:cNvCxnSpPr>
            <p:nvPr/>
          </p:nvCxnSpPr>
          <p:spPr>
            <a:xfrm>
              <a:off x="10063162" y="3424531"/>
              <a:ext cx="0" cy="137541"/>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8" name="Straight Connector 227"/>
            <p:cNvCxnSpPr>
              <a:cxnSpLocks/>
            </p:cNvCxnSpPr>
            <p:nvPr/>
          </p:nvCxnSpPr>
          <p:spPr>
            <a:xfrm>
              <a:off x="10113168" y="3335473"/>
              <a:ext cx="0" cy="226599"/>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a:cxnSpLocks/>
            </p:cNvCxnSpPr>
            <p:nvPr/>
          </p:nvCxnSpPr>
          <p:spPr>
            <a:xfrm>
              <a:off x="10163174" y="3287316"/>
              <a:ext cx="0" cy="274756"/>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a:cxnSpLocks/>
            </p:cNvCxnSpPr>
            <p:nvPr/>
          </p:nvCxnSpPr>
          <p:spPr>
            <a:xfrm>
              <a:off x="10213180" y="3142059"/>
              <a:ext cx="0" cy="420013"/>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1" name="Straight Connector 230"/>
            <p:cNvCxnSpPr/>
            <p:nvPr/>
          </p:nvCxnSpPr>
          <p:spPr>
            <a:xfrm>
              <a:off x="10263186" y="3215878"/>
              <a:ext cx="0" cy="3461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a:cxnSpLocks/>
            </p:cNvCxnSpPr>
            <p:nvPr/>
          </p:nvCxnSpPr>
          <p:spPr>
            <a:xfrm>
              <a:off x="10313192" y="3314778"/>
              <a:ext cx="0" cy="247294"/>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a:cxnSpLocks/>
            </p:cNvCxnSpPr>
            <p:nvPr/>
          </p:nvCxnSpPr>
          <p:spPr>
            <a:xfrm>
              <a:off x="10363198" y="3287316"/>
              <a:ext cx="0" cy="274756"/>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4" name="Straight Connector 233"/>
            <p:cNvCxnSpPr>
              <a:cxnSpLocks/>
            </p:cNvCxnSpPr>
            <p:nvPr/>
          </p:nvCxnSpPr>
          <p:spPr>
            <a:xfrm>
              <a:off x="10413204" y="3335473"/>
              <a:ext cx="0" cy="226599"/>
            </a:xfrm>
            <a:prstGeom prst="line">
              <a:avLst/>
            </a:prstGeom>
            <a:ln w="254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1871556" y="3219459"/>
            <a:ext cx="3131318" cy="996045"/>
            <a:chOff x="1834161" y="3156619"/>
            <a:chExt cx="3070198" cy="976603"/>
          </a:xfrm>
        </p:grpSpPr>
        <p:grpSp>
          <p:nvGrpSpPr>
            <p:cNvPr id="77" name="Group 76"/>
            <p:cNvGrpSpPr/>
            <p:nvPr/>
          </p:nvGrpSpPr>
          <p:grpSpPr>
            <a:xfrm rot="10800000" flipH="1">
              <a:off x="1834161" y="3944831"/>
              <a:ext cx="156520" cy="188391"/>
              <a:chOff x="5265245" y="1996829"/>
              <a:chExt cx="172626" cy="207776"/>
            </a:xfrm>
          </p:grpSpPr>
          <p:cxnSp>
            <p:nvCxnSpPr>
              <p:cNvPr id="78" name="Straight Connector 77"/>
              <p:cNvCxnSpPr/>
              <p:nvPr/>
            </p:nvCxnSpPr>
            <p:spPr>
              <a:xfrm rot="18900000" flipH="1">
                <a:off x="5265245" y="1996829"/>
                <a:ext cx="172626" cy="0"/>
              </a:xfrm>
              <a:prstGeom prst="line">
                <a:avLst/>
              </a:prstGeom>
              <a:ln w="38100" cap="sq">
                <a:solidFill>
                  <a:schemeClr val="accent5"/>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2700000">
                <a:off x="5265245" y="2118292"/>
                <a:ext cx="172626" cy="0"/>
              </a:xfrm>
              <a:prstGeom prst="line">
                <a:avLst/>
              </a:prstGeom>
              <a:ln w="38100" cap="sq">
                <a:solidFill>
                  <a:schemeClr val="accent5"/>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0" name="Group 79"/>
            <p:cNvGrpSpPr/>
            <p:nvPr/>
          </p:nvGrpSpPr>
          <p:grpSpPr>
            <a:xfrm flipH="1">
              <a:off x="1912421" y="3156619"/>
              <a:ext cx="156520" cy="188391"/>
              <a:chOff x="5265245" y="1996829"/>
              <a:chExt cx="172626" cy="207776"/>
            </a:xfrm>
          </p:grpSpPr>
          <p:cxnSp>
            <p:nvCxnSpPr>
              <p:cNvPr id="81" name="Straight Connector 80"/>
              <p:cNvCxnSpPr/>
              <p:nvPr/>
            </p:nvCxnSpPr>
            <p:spPr>
              <a:xfrm rot="18900000" flipH="1">
                <a:off x="5265245" y="1996829"/>
                <a:ext cx="172626" cy="0"/>
              </a:xfrm>
              <a:prstGeom prst="line">
                <a:avLst/>
              </a:prstGeom>
              <a:ln w="38100" cap="sq">
                <a:solidFill>
                  <a:schemeClr val="accent5"/>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2700000">
                <a:off x="5265245" y="2118292"/>
                <a:ext cx="172626" cy="0"/>
              </a:xfrm>
              <a:prstGeom prst="line">
                <a:avLst/>
              </a:prstGeom>
              <a:ln w="38100" cap="sq">
                <a:solidFill>
                  <a:schemeClr val="accent5"/>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3" name="Group 82"/>
            <p:cNvGrpSpPr/>
            <p:nvPr/>
          </p:nvGrpSpPr>
          <p:grpSpPr>
            <a:xfrm flipH="1">
              <a:off x="3227038" y="3163262"/>
              <a:ext cx="156520" cy="188391"/>
              <a:chOff x="5265245" y="1996829"/>
              <a:chExt cx="172626" cy="207776"/>
            </a:xfrm>
          </p:grpSpPr>
          <p:cxnSp>
            <p:nvCxnSpPr>
              <p:cNvPr id="84" name="Straight Connector 83"/>
              <p:cNvCxnSpPr/>
              <p:nvPr/>
            </p:nvCxnSpPr>
            <p:spPr>
              <a:xfrm rot="18900000" flipH="1">
                <a:off x="5265245" y="1996829"/>
                <a:ext cx="172626" cy="0"/>
              </a:xfrm>
              <a:prstGeom prst="line">
                <a:avLst/>
              </a:prstGeom>
              <a:ln w="38100" cap="sq">
                <a:solidFill>
                  <a:schemeClr val="accent5"/>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2700000">
                <a:off x="5265245" y="2118292"/>
                <a:ext cx="172626" cy="0"/>
              </a:xfrm>
              <a:prstGeom prst="line">
                <a:avLst/>
              </a:prstGeom>
              <a:ln w="38100" cap="sq">
                <a:solidFill>
                  <a:schemeClr val="accent5"/>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6" name="Group 85"/>
            <p:cNvGrpSpPr/>
            <p:nvPr/>
          </p:nvGrpSpPr>
          <p:grpSpPr>
            <a:xfrm flipH="1">
              <a:off x="4747839" y="3163262"/>
              <a:ext cx="156520" cy="188391"/>
              <a:chOff x="5265245" y="1996829"/>
              <a:chExt cx="172626" cy="207776"/>
            </a:xfrm>
          </p:grpSpPr>
          <p:cxnSp>
            <p:nvCxnSpPr>
              <p:cNvPr id="87" name="Straight Connector 86"/>
              <p:cNvCxnSpPr/>
              <p:nvPr/>
            </p:nvCxnSpPr>
            <p:spPr>
              <a:xfrm rot="18900000" flipH="1">
                <a:off x="5265245" y="1996829"/>
                <a:ext cx="172626" cy="0"/>
              </a:xfrm>
              <a:prstGeom prst="line">
                <a:avLst/>
              </a:prstGeom>
              <a:ln w="38100" cap="sq">
                <a:solidFill>
                  <a:schemeClr val="accent5"/>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rot="2700000">
                <a:off x="5265245" y="2118292"/>
                <a:ext cx="172626" cy="0"/>
              </a:xfrm>
              <a:prstGeom prst="line">
                <a:avLst/>
              </a:prstGeom>
              <a:ln w="38100" cap="sq">
                <a:solidFill>
                  <a:schemeClr val="accent5"/>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98" name="TextBox 97"/>
          <p:cNvSpPr txBox="1"/>
          <p:nvPr/>
        </p:nvSpPr>
        <p:spPr>
          <a:xfrm>
            <a:off x="5064527" y="2292026"/>
            <a:ext cx="1426610" cy="359086"/>
          </a:xfrm>
          <a:prstGeom prst="rect">
            <a:avLst/>
          </a:prstGeom>
        </p:spPr>
        <p:txBody>
          <a:bodyPr vert="horz" wrap="square" lIns="93223" tIns="93223" rIns="93223" bIns="93223" rtlCol="0" anchor="t">
            <a:noAutofit/>
          </a:bodyPr>
          <a:lstStyle/>
          <a:p>
            <a:pPr marL="0" marR="0" lvl="0" indent="-237908" algn="ctr" defTabSz="932634" rtl="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gradFill>
                  <a:gsLst>
                    <a:gs pos="2917">
                      <a:srgbClr val="505050"/>
                    </a:gs>
                    <a:gs pos="38000">
                      <a:srgbClr val="505050"/>
                    </a:gs>
                  </a:gsLst>
                  <a:lin ang="5400000" scaled="0"/>
                </a:gradFill>
                <a:effectLst/>
                <a:uLnTx/>
                <a:uFillTx/>
                <a:latin typeface="Segoe UI"/>
                <a:ea typeface="+mn-ea"/>
                <a:cs typeface="Segoe UI Semibold" panose="020B0702040204020203" pitchFamily="34" charset="0"/>
              </a:rPr>
              <a:t>Code analysis</a:t>
            </a:r>
          </a:p>
        </p:txBody>
      </p:sp>
      <p:grpSp>
        <p:nvGrpSpPr>
          <p:cNvPr id="99" name="Group 98"/>
          <p:cNvGrpSpPr/>
          <p:nvPr/>
        </p:nvGrpSpPr>
        <p:grpSpPr>
          <a:xfrm>
            <a:off x="5340313" y="2923701"/>
            <a:ext cx="943721" cy="575844"/>
            <a:chOff x="5125792" y="4135396"/>
            <a:chExt cx="925301" cy="564604"/>
          </a:xfrm>
        </p:grpSpPr>
        <p:sp>
          <p:nvSpPr>
            <p:cNvPr id="100" name="Rectangle 99"/>
            <p:cNvSpPr/>
            <p:nvPr/>
          </p:nvSpPr>
          <p:spPr>
            <a:xfrm>
              <a:off x="5125792" y="4135396"/>
              <a:ext cx="925301" cy="563231"/>
            </a:xfrm>
            <a:prstGeom prst="rect">
              <a:avLst/>
            </a:prstGeom>
            <a:noFill/>
          </p:spPr>
          <p:txBody>
            <a:bodyPr wrap="square" lIns="0" rIns="0">
              <a:spAutoFit/>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816" b="0" i="0" u="none" strike="noStrike" kern="1200" cap="none" spc="0" normalizeH="0" baseline="0" noProof="0" dirty="0">
                  <a:ln>
                    <a:noFill/>
                  </a:ln>
                  <a:solidFill>
                    <a:srgbClr val="5C2D91"/>
                  </a:solidFill>
                  <a:effectLst/>
                  <a:uLnTx/>
                  <a:uFillTx/>
                  <a:latin typeface="Segoe UI"/>
                  <a:ea typeface="+mn-ea"/>
                  <a:cs typeface="+mn-cs"/>
                </a:rPr>
                <a:t>public </a:t>
              </a:r>
              <a:r>
                <a:rPr kumimoji="0" lang="en-US" sz="1224" b="0" i="0" u="none" strike="noStrike" kern="1200" cap="none" spc="0" normalizeH="0" baseline="0" noProof="0" dirty="0" err="1">
                  <a:ln>
                    <a:noFill/>
                  </a:ln>
                  <a:solidFill>
                    <a:srgbClr val="5C2D91"/>
                  </a:solidFill>
                  <a:effectLst/>
                  <a:uLnTx/>
                  <a:uFillTx/>
                  <a:latin typeface="Segoe UI"/>
                  <a:ea typeface="+mn-ea"/>
                  <a:cs typeface="+mn-cs"/>
                </a:rPr>
                <a:t>async</a:t>
              </a:r>
              <a:r>
                <a:rPr kumimoji="0" lang="en-US" sz="816" b="0" i="0" u="none" strike="noStrike" kern="1200" cap="none" spc="0" normalizeH="0" baseline="0" noProof="0" dirty="0">
                  <a:ln>
                    <a:noFill/>
                  </a:ln>
                  <a:solidFill>
                    <a:srgbClr val="5C2D91"/>
                  </a:solidFill>
                  <a:effectLst/>
                  <a:uLnTx/>
                  <a:uFillTx/>
                  <a:latin typeface="Segoe UI"/>
                  <a:ea typeface="+mn-ea"/>
                  <a:cs typeface="+mn-cs"/>
                </a:rPr>
                <a:t> Task&lt;</a:t>
              </a:r>
              <a:r>
                <a:rPr kumimoji="0" lang="en-US" sz="816" b="0" i="0" u="none" strike="noStrike" kern="1200" cap="none" spc="0" normalizeH="0" baseline="0" noProof="0" dirty="0" err="1">
                  <a:ln>
                    <a:noFill/>
                  </a:ln>
                  <a:solidFill>
                    <a:srgbClr val="5C2D91"/>
                  </a:solidFill>
                  <a:effectLst/>
                  <a:uLnTx/>
                  <a:uFillTx/>
                  <a:latin typeface="Segoe UI"/>
                  <a:ea typeface="+mn-ea"/>
                  <a:cs typeface="+mn-cs"/>
                </a:rPr>
                <a:t>int</a:t>
              </a:r>
              <a:r>
                <a:rPr kumimoji="0" lang="en-US" sz="816" b="0" i="0" u="none" strike="noStrike" kern="1200" cap="none" spc="0" normalizeH="0" baseline="0" noProof="0" dirty="0">
                  <a:ln>
                    <a:noFill/>
                  </a:ln>
                  <a:solidFill>
                    <a:srgbClr val="5C2D91"/>
                  </a:solidFill>
                  <a:effectLst/>
                  <a:uLnTx/>
                  <a:uFillTx/>
                  <a:latin typeface="Segoe UI"/>
                  <a:ea typeface="+mn-ea"/>
                  <a:cs typeface="+mn-cs"/>
                </a:rPr>
                <a:t>&gt; </a:t>
              </a:r>
            </a:p>
            <a:p>
              <a:pPr marL="0" marR="0" lvl="0" indent="0" algn="l" defTabSz="951304" rtl="0" eaLnBrk="1" fontAlgn="auto" latinLnBrk="0" hangingPunct="1">
                <a:lnSpc>
                  <a:spcPct val="100000"/>
                </a:lnSpc>
                <a:spcBef>
                  <a:spcPts val="0"/>
                </a:spcBef>
                <a:spcAft>
                  <a:spcPts val="0"/>
                </a:spcAft>
                <a:buClrTx/>
                <a:buSzTx/>
                <a:buFontTx/>
                <a:buNone/>
                <a:tabLst/>
                <a:defRPr/>
              </a:pPr>
              <a:r>
                <a:rPr kumimoji="0" lang="en-US" sz="816" b="0" i="0" u="none" strike="noStrike" kern="1200" cap="none" spc="0" normalizeH="0" baseline="0" noProof="0" dirty="0">
                  <a:ln>
                    <a:noFill/>
                  </a:ln>
                  <a:solidFill>
                    <a:srgbClr val="5C2D91"/>
                  </a:solidFill>
                  <a:effectLst/>
                  <a:uLnTx/>
                  <a:uFillTx/>
                  <a:latin typeface="Segoe UI"/>
                  <a:ea typeface="+mn-ea"/>
                  <a:cs typeface="+mn-cs"/>
                </a:rPr>
                <a:t>{</a:t>
              </a:r>
              <a:r>
                <a:rPr kumimoji="0" lang="en-US" sz="816" b="0" i="0" u="none" strike="noStrike" kern="1200" cap="none" spc="0" normalizeH="0" baseline="0" noProof="0" dirty="0" err="1">
                  <a:ln>
                    <a:noFill/>
                  </a:ln>
                  <a:solidFill>
                    <a:srgbClr val="5C2D91"/>
                  </a:solidFill>
                  <a:effectLst/>
                  <a:uLnTx/>
                  <a:uFillTx/>
                  <a:latin typeface="Segoe UI"/>
                  <a:ea typeface="+mn-ea"/>
                  <a:cs typeface="+mn-cs"/>
                </a:rPr>
                <a:t>int</a:t>
              </a:r>
              <a:r>
                <a:rPr kumimoji="0" lang="en-US" sz="816" b="0" i="0" u="none" strike="noStrike" kern="1200" cap="none" spc="0" normalizeH="0" baseline="0" noProof="0" dirty="0">
                  <a:ln>
                    <a:noFill/>
                  </a:ln>
                  <a:solidFill>
                    <a:srgbClr val="5C2D91"/>
                  </a:solidFill>
                  <a:effectLst/>
                  <a:uLnTx/>
                  <a:uFillTx/>
                  <a:latin typeface="Segoe UI"/>
                  <a:ea typeface="+mn-ea"/>
                  <a:cs typeface="+mn-cs"/>
                </a:rPr>
                <a:t> x </a:t>
              </a:r>
              <a:r>
                <a:rPr kumimoji="0" lang="en-US" sz="1020" b="0" i="0" u="none" strike="noStrike" kern="1200" cap="none" spc="0" normalizeH="0" baseline="0" noProof="0" dirty="0">
                  <a:ln>
                    <a:noFill/>
                  </a:ln>
                  <a:solidFill>
                    <a:srgbClr val="5C2D91"/>
                  </a:solidFill>
                  <a:effectLst/>
                  <a:uLnTx/>
                  <a:uFillTx/>
                  <a:latin typeface="Segoe UI"/>
                  <a:ea typeface="+mn-ea"/>
                  <a:cs typeface="+mn-cs"/>
                </a:rPr>
                <a:t>= await</a:t>
              </a:r>
              <a:r>
                <a:rPr kumimoji="0" lang="en-US" sz="816" b="0" i="0" u="none" strike="noStrike" kern="1200" cap="none" spc="0" normalizeH="0" baseline="0" noProof="0" dirty="0">
                  <a:ln>
                    <a:noFill/>
                  </a:ln>
                  <a:solidFill>
                    <a:srgbClr val="5C2D91"/>
                  </a:solidFill>
                  <a:effectLst/>
                  <a:uLnTx/>
                  <a:uFillTx/>
                  <a:latin typeface="Segoe UI"/>
                  <a:ea typeface="+mn-ea"/>
                  <a:cs typeface="+mn-cs"/>
                </a:rPr>
                <a:t> task;</a:t>
              </a:r>
            </a:p>
          </p:txBody>
        </p:sp>
        <p:sp>
          <p:nvSpPr>
            <p:cNvPr id="101" name="Oval 100"/>
            <p:cNvSpPr/>
            <p:nvPr/>
          </p:nvSpPr>
          <p:spPr>
            <a:xfrm>
              <a:off x="5455920" y="4135396"/>
              <a:ext cx="425397" cy="430887"/>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1304"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cxnSp>
          <p:nvCxnSpPr>
            <p:cNvPr id="102" name="Straight Connector 101"/>
            <p:cNvCxnSpPr/>
            <p:nvPr/>
          </p:nvCxnSpPr>
          <p:spPr>
            <a:xfrm>
              <a:off x="5819019" y="4503181"/>
              <a:ext cx="207756" cy="196819"/>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9829410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Trends</a:t>
            </a:r>
          </a:p>
        </p:txBody>
      </p:sp>
      <p:sp>
        <p:nvSpPr>
          <p:cNvPr id="5" name="Rectangle 4"/>
          <p:cNvSpPr/>
          <p:nvPr/>
        </p:nvSpPr>
        <p:spPr>
          <a:xfrm>
            <a:off x="580235" y="3366117"/>
            <a:ext cx="7583667" cy="2687800"/>
          </a:xfrm>
          <a:prstGeom prst="rect">
            <a:avLst/>
          </a:prstGeom>
        </p:spPr>
        <p:txBody>
          <a:bodyPr wrap="square" lIns="149196">
            <a:spAutoFit/>
          </a:bodyPr>
          <a:lstStyle/>
          <a:p>
            <a:pPr marL="0" marR="0" lvl="0" indent="0" algn="l" defTabSz="950770" rtl="0" eaLnBrk="1" fontAlgn="auto" latinLnBrk="0" hangingPunct="1">
              <a:lnSpc>
                <a:spcPct val="150000"/>
              </a:lnSpc>
              <a:spcBef>
                <a:spcPct val="0"/>
              </a:spcBef>
              <a:spcAft>
                <a:spcPts val="0"/>
              </a:spcAft>
              <a:buClrTx/>
              <a:buSzTx/>
              <a:buFontTx/>
              <a:buNone/>
              <a:tabLst/>
              <a:defRPr/>
            </a:pPr>
            <a:r>
              <a:rPr kumimoji="0" lang="en-US" sz="3672" b="0" i="0" u="none" strike="noStrike" kern="0" cap="none" spc="-103" normalizeH="0" baseline="0" noProof="0" dirty="0">
                <a:ln w="3175">
                  <a:noFill/>
                </a:ln>
                <a:solidFill>
                  <a:srgbClr val="505050"/>
                </a:solidFill>
                <a:effectLst/>
                <a:uLnTx/>
                <a:uFillTx/>
                <a:latin typeface="Segoe UI Light"/>
                <a:ea typeface="+mn-ea"/>
                <a:cs typeface="Segoe ui light (Headings)"/>
                <a:sym typeface="Wingdings" panose="05000000000000000000" pitchFamily="2" charset="2"/>
              </a:rPr>
              <a:t>Software development is a team sport</a:t>
            </a:r>
          </a:p>
          <a:p>
            <a:pPr marL="0" marR="0" lvl="0" indent="0" algn="l" defTabSz="950770" rtl="0" eaLnBrk="1" fontAlgn="auto" latinLnBrk="0" hangingPunct="1">
              <a:lnSpc>
                <a:spcPct val="150000"/>
              </a:lnSpc>
              <a:spcBef>
                <a:spcPct val="0"/>
              </a:spcBef>
              <a:spcAft>
                <a:spcPts val="0"/>
              </a:spcAft>
              <a:buClrTx/>
              <a:buSzTx/>
              <a:buFontTx/>
              <a:buNone/>
              <a:tabLst/>
              <a:defRPr/>
            </a:pPr>
            <a:r>
              <a:rPr kumimoji="0" lang="en-US" sz="3672" b="0" i="0" u="none" strike="noStrike" kern="0" cap="none" spc="-103" normalizeH="0" baseline="0" noProof="0" dirty="0">
                <a:ln w="3175">
                  <a:noFill/>
                </a:ln>
                <a:solidFill>
                  <a:srgbClr val="505050"/>
                </a:solidFill>
                <a:effectLst/>
                <a:uLnTx/>
                <a:uFillTx/>
                <a:latin typeface="Segoe UI Light"/>
                <a:ea typeface="+mn-ea"/>
                <a:cs typeface="Segoe ui light (Headings)"/>
                <a:sym typeface="Wingdings" panose="05000000000000000000" pitchFamily="2" charset="2"/>
              </a:rPr>
              <a:t>Agile &amp; DevOps change the flow</a:t>
            </a:r>
          </a:p>
          <a:p>
            <a:pPr marL="0" marR="0" lvl="0" indent="0" algn="l" defTabSz="950770" rtl="0" eaLnBrk="1" fontAlgn="auto" latinLnBrk="0" hangingPunct="1">
              <a:lnSpc>
                <a:spcPct val="150000"/>
              </a:lnSpc>
              <a:spcBef>
                <a:spcPct val="0"/>
              </a:spcBef>
              <a:spcAft>
                <a:spcPts val="0"/>
              </a:spcAft>
              <a:buClrTx/>
              <a:buSzTx/>
              <a:buFontTx/>
              <a:buNone/>
              <a:tabLst/>
              <a:defRPr/>
            </a:pPr>
            <a:r>
              <a:rPr kumimoji="0" lang="en-US" sz="3672" b="0" i="0" u="none" strike="noStrike" kern="0" cap="none" spc="-103" normalizeH="0" baseline="0" noProof="0" dirty="0">
                <a:ln w="3175">
                  <a:noFill/>
                </a:ln>
                <a:solidFill>
                  <a:srgbClr val="505050"/>
                </a:solidFill>
                <a:effectLst/>
                <a:uLnTx/>
                <a:uFillTx/>
                <a:latin typeface="Segoe UI Light"/>
                <a:ea typeface="+mn-ea"/>
                <a:cs typeface="Segoe ui light (Headings)"/>
                <a:sym typeface="Wingdings" panose="05000000000000000000" pitchFamily="2" charset="2"/>
              </a:rPr>
              <a:t>Individual productivity still matters</a:t>
            </a:r>
          </a:p>
        </p:txBody>
      </p:sp>
    </p:spTree>
    <p:extLst>
      <p:ext uri="{BB962C8B-B14F-4D97-AF65-F5344CB8AC3E}">
        <p14:creationId xmlns:p14="http://schemas.microsoft.com/office/powerpoint/2010/main" val="3342216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EB435-B648-4894-A206-12985577B09D}"/>
              </a:ext>
            </a:extLst>
          </p:cNvPr>
          <p:cNvSpPr>
            <a:spLocks noGrp="1"/>
          </p:cNvSpPr>
          <p:nvPr>
            <p:ph type="title"/>
          </p:nvPr>
        </p:nvSpPr>
        <p:spPr>
          <a:xfrm>
            <a:off x="274639" y="295274"/>
            <a:ext cx="11889564" cy="917575"/>
          </a:xfrm>
        </p:spPr>
        <p:txBody>
          <a:bodyPr/>
          <a:lstStyle/>
          <a:p>
            <a:r>
              <a:rPr lang="en-US" dirty="0"/>
              <a:t>Performance</a:t>
            </a:r>
          </a:p>
        </p:txBody>
      </p:sp>
      <p:sp>
        <p:nvSpPr>
          <p:cNvPr id="6" name="TextBox 5">
            <a:extLst>
              <a:ext uri="{FF2B5EF4-FFF2-40B4-BE49-F238E27FC236}">
                <a16:creationId xmlns:a16="http://schemas.microsoft.com/office/drawing/2014/main" id="{5F619969-83E7-4804-A9A0-5628B1175003}"/>
              </a:ext>
            </a:extLst>
          </p:cNvPr>
          <p:cNvSpPr txBox="1"/>
          <p:nvPr/>
        </p:nvSpPr>
        <p:spPr>
          <a:xfrm>
            <a:off x="731897" y="5437178"/>
            <a:ext cx="2754280" cy="627864"/>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t>Visual Studio 2015</a:t>
            </a:r>
          </a:p>
        </p:txBody>
      </p:sp>
      <p:sp>
        <p:nvSpPr>
          <p:cNvPr id="7" name="TextBox 6">
            <a:extLst>
              <a:ext uri="{FF2B5EF4-FFF2-40B4-BE49-F238E27FC236}">
                <a16:creationId xmlns:a16="http://schemas.microsoft.com/office/drawing/2014/main" id="{62DF7C80-12DE-471A-AA7E-89DF78D0811D}"/>
              </a:ext>
            </a:extLst>
          </p:cNvPr>
          <p:cNvSpPr txBox="1"/>
          <p:nvPr/>
        </p:nvSpPr>
        <p:spPr>
          <a:xfrm>
            <a:off x="6393040" y="5438806"/>
            <a:ext cx="2747868" cy="627864"/>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t>Visual Studio 2017</a:t>
            </a:r>
          </a:p>
        </p:txBody>
      </p:sp>
      <p:pic>
        <p:nvPicPr>
          <p:cNvPr id="9" name="Picture 8" descr="A picture containing reptile, animal, turtle&#10;&#10;Description generated with very high confidence">
            <a:extLst>
              <a:ext uri="{FF2B5EF4-FFF2-40B4-BE49-F238E27FC236}">
                <a16:creationId xmlns:a16="http://schemas.microsoft.com/office/drawing/2014/main" id="{996CA9D5-E524-4782-870E-DD5FF330E0AB}"/>
              </a:ext>
            </a:extLst>
          </p:cNvPr>
          <p:cNvPicPr>
            <a:picLocks noChangeAspect="1"/>
          </p:cNvPicPr>
          <p:nvPr/>
        </p:nvPicPr>
        <p:blipFill>
          <a:blip r:embed="rId3"/>
          <a:stretch>
            <a:fillRect/>
          </a:stretch>
        </p:blipFill>
        <p:spPr>
          <a:xfrm>
            <a:off x="914775" y="1964124"/>
            <a:ext cx="4833117" cy="3226363"/>
          </a:xfrm>
          <a:prstGeom prst="rect">
            <a:avLst/>
          </a:prstGeom>
        </p:spPr>
      </p:pic>
      <p:pic>
        <p:nvPicPr>
          <p:cNvPr id="11" name="Picture 10" descr="A animal on the field&#10;&#10;Description generated with high confidence">
            <a:extLst>
              <a:ext uri="{FF2B5EF4-FFF2-40B4-BE49-F238E27FC236}">
                <a16:creationId xmlns:a16="http://schemas.microsoft.com/office/drawing/2014/main" id="{71B0A660-B8FA-401A-8594-1B05EB5546E4}"/>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6572646" y="1942799"/>
            <a:ext cx="4800129" cy="3156249"/>
          </a:xfrm>
          <a:prstGeom prst="rect">
            <a:avLst/>
          </a:prstGeom>
        </p:spPr>
      </p:pic>
      <p:sp>
        <p:nvSpPr>
          <p:cNvPr id="4" name="TextBox 3">
            <a:extLst>
              <a:ext uri="{FF2B5EF4-FFF2-40B4-BE49-F238E27FC236}">
                <a16:creationId xmlns:a16="http://schemas.microsoft.com/office/drawing/2014/main" id="{EC2E7DB9-0799-491C-BD6D-A5305053DF10}"/>
              </a:ext>
            </a:extLst>
          </p:cNvPr>
          <p:cNvSpPr txBox="1"/>
          <p:nvPr/>
        </p:nvSpPr>
        <p:spPr>
          <a:xfrm rot="553023">
            <a:off x="7665101" y="719536"/>
            <a:ext cx="4243149" cy="1335750"/>
          </a:xfrm>
          <a:prstGeom prst="rect">
            <a:avLst/>
          </a:prstGeom>
          <a:solidFill>
            <a:srgbClr val="FFB900"/>
          </a:solid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err="1">
                <a:ln>
                  <a:noFill/>
                </a:ln>
                <a:solidFill>
                  <a:srgbClr val="505050"/>
                </a:solidFill>
                <a:effectLst/>
                <a:uLnTx/>
                <a:uFillTx/>
                <a:latin typeface="Segoe Print" panose="02000600000000000000" pitchFamily="2" charset="0"/>
                <a:ea typeface="+mn-ea"/>
                <a:cs typeface="+mn-cs"/>
              </a:rPr>
              <a:t>SxS</a:t>
            </a:r>
            <a:r>
              <a:rPr kumimoji="0" lang="en-US" sz="2400" b="0" i="0" u="none" strike="noStrike" kern="1200" cap="none" spc="0" normalizeH="0" baseline="0" noProof="0" dirty="0">
                <a:ln>
                  <a:noFill/>
                </a:ln>
                <a:solidFill>
                  <a:srgbClr val="505050"/>
                </a:solidFill>
                <a:effectLst/>
                <a:uLnTx/>
                <a:uFillTx/>
                <a:latin typeface="Segoe Print" panose="02000600000000000000" pitchFamily="2" charset="0"/>
                <a:ea typeface="+mn-ea"/>
                <a:cs typeface="+mn-cs"/>
              </a:rPr>
              <a:t> videos of</a:t>
            </a:r>
          </a:p>
          <a:p>
            <a:pPr marL="466371" marR="0" lvl="1" indent="0" algn="l"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505050"/>
                </a:solidFill>
                <a:effectLst/>
                <a:uLnTx/>
                <a:uFillTx/>
                <a:latin typeface="Segoe Print" panose="02000600000000000000" pitchFamily="2" charset="0"/>
                <a:ea typeface="+mn-ea"/>
                <a:cs typeface="+mn-cs"/>
              </a:rPr>
              <a:t>First run load</a:t>
            </a:r>
          </a:p>
          <a:p>
            <a:pPr marL="466371" marR="0" lvl="1" indent="0" algn="l"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505050"/>
                </a:solidFill>
                <a:effectLst/>
                <a:uLnTx/>
                <a:uFillTx/>
                <a:latin typeface="Segoe Print" panose="02000600000000000000" pitchFamily="2" charset="0"/>
                <a:ea typeface="+mn-ea"/>
                <a:cs typeface="+mn-cs"/>
              </a:rPr>
              <a:t>Lightweight Solution Load</a:t>
            </a:r>
          </a:p>
        </p:txBody>
      </p:sp>
    </p:spTree>
    <p:extLst>
      <p:ext uri="{BB962C8B-B14F-4D97-AF65-F5344CB8AC3E}">
        <p14:creationId xmlns:p14="http://schemas.microsoft.com/office/powerpoint/2010/main" val="305947127"/>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0383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882" y="0"/>
            <a:ext cx="12434711" cy="7023210"/>
          </a:xfrm>
          <a:prstGeom prst="rect">
            <a:avLst/>
          </a:prstGeom>
          <a:solidFill>
            <a:srgbClr val="0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9" name="Rectangle 8"/>
          <p:cNvSpPr/>
          <p:nvPr/>
        </p:nvSpPr>
        <p:spPr bwMode="auto">
          <a:xfrm>
            <a:off x="6219668" y="1234886"/>
            <a:ext cx="5437985" cy="3024849"/>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7" name="Rectangle 26"/>
          <p:cNvSpPr/>
          <p:nvPr/>
        </p:nvSpPr>
        <p:spPr bwMode="auto">
          <a:xfrm>
            <a:off x="6219668" y="5495524"/>
            <a:ext cx="5437985" cy="1019225"/>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9" name="Title 1"/>
          <p:cNvSpPr txBox="1">
            <a:spLocks/>
          </p:cNvSpPr>
          <p:nvPr/>
        </p:nvSpPr>
        <p:spPr>
          <a:xfrm>
            <a:off x="566447" y="2782760"/>
            <a:ext cx="4928756" cy="1358491"/>
          </a:xfrm>
          <a:prstGeom prst="rect">
            <a:avLst/>
          </a:prstGeom>
        </p:spPr>
        <p:txBody>
          <a:bodyPr vert="horz" lIns="93114" tIns="46558" rIns="93114" bIns="46558" rtlCol="0" anchor="t">
            <a:noAutofit/>
          </a:bodyPr>
          <a:lstStyle>
            <a:lvl1pPr algn="l" defTabSz="914400" rtl="0" eaLnBrk="1" latinLnBrk="0" hangingPunct="1">
              <a:lnSpc>
                <a:spcPct val="90000"/>
              </a:lnSpc>
              <a:spcBef>
                <a:spcPct val="0"/>
              </a:spcBef>
              <a:buNone/>
              <a:defRPr sz="6000" kern="1200">
                <a:solidFill>
                  <a:schemeClr val="bg1"/>
                </a:solidFill>
                <a:latin typeface="+mj-lt"/>
                <a:ea typeface="+mj-ea"/>
                <a:cs typeface="+mj-cs"/>
              </a:defRPr>
            </a:lvl1pPr>
          </a:lstStyle>
          <a:p>
            <a:pPr marL="0" marR="0" lvl="0" indent="0" algn="l" defTabSz="913873" rtl="0" eaLnBrk="1" fontAlgn="auto" latinLnBrk="0" hangingPunct="1">
              <a:lnSpc>
                <a:spcPct val="100000"/>
              </a:lnSpc>
              <a:spcBef>
                <a:spcPct val="0"/>
              </a:spcBef>
              <a:spcAft>
                <a:spcPts val="0"/>
              </a:spcAft>
              <a:buClrTx/>
              <a:buSzTx/>
              <a:buFontTx/>
              <a:buNone/>
              <a:tabLst/>
              <a:defRPr/>
            </a:pPr>
            <a:r>
              <a:rPr kumimoji="0" lang="en-US" sz="4080" b="0" i="0" u="none" strike="noStrike" kern="1200" cap="none" spc="0" normalizeH="0" baseline="0" noProof="0" dirty="0">
                <a:ln>
                  <a:noFill/>
                </a:ln>
                <a:gradFill>
                  <a:gsLst>
                    <a:gs pos="397">
                      <a:srgbClr val="FFFFFF"/>
                    </a:gs>
                    <a:gs pos="7937">
                      <a:srgbClr val="FFFFFF"/>
                    </a:gs>
                  </a:gsLst>
                  <a:lin ang="5400000" scaled="0"/>
                </a:gradFill>
                <a:effectLst/>
                <a:uLnTx/>
                <a:uFillTx/>
                <a:latin typeface="Segoe UI" panose="020B0502040204020203" pitchFamily="34" charset="0"/>
                <a:ea typeface="+mj-ea"/>
                <a:cs typeface="Segoe UI" panose="020B0502040204020203" pitchFamily="34" charset="0"/>
              </a:rPr>
              <a:t>Best-in-class tools for </a:t>
            </a:r>
            <a:r>
              <a:rPr kumimoji="0" lang="en-US" sz="4080" b="0" i="1" u="none" strike="noStrike" kern="1200" cap="none" spc="0" normalizeH="0" baseline="0" noProof="0" dirty="0">
                <a:ln>
                  <a:noFill/>
                </a:ln>
                <a:gradFill>
                  <a:gsLst>
                    <a:gs pos="397">
                      <a:srgbClr val="FFFFFF"/>
                    </a:gs>
                    <a:gs pos="7937">
                      <a:srgbClr val="FFFFFF"/>
                    </a:gs>
                  </a:gsLst>
                  <a:lin ang="5400000" scaled="0"/>
                </a:gradFill>
                <a:effectLst/>
                <a:uLnTx/>
                <a:uFillTx/>
                <a:latin typeface="Segoe UI" panose="020B0502040204020203" pitchFamily="34" charset="0"/>
                <a:ea typeface="+mj-ea"/>
                <a:cs typeface="Segoe UI" panose="020B0502040204020203" pitchFamily="34" charset="0"/>
              </a:rPr>
              <a:t>every</a:t>
            </a:r>
            <a:r>
              <a:rPr kumimoji="0" lang="en-US" sz="4080" b="0" i="0" u="none" strike="noStrike" kern="1200" cap="none" spc="0" normalizeH="0" baseline="0" noProof="0" dirty="0">
                <a:ln>
                  <a:noFill/>
                </a:ln>
                <a:gradFill>
                  <a:gsLst>
                    <a:gs pos="397">
                      <a:srgbClr val="FFFFFF"/>
                    </a:gs>
                    <a:gs pos="7937">
                      <a:srgbClr val="FFFFFF"/>
                    </a:gs>
                  </a:gsLst>
                  <a:lin ang="5400000" scaled="0"/>
                </a:gradFill>
                <a:effectLst/>
                <a:uLnTx/>
                <a:uFillTx/>
                <a:latin typeface="Segoe UI Semibold" panose="020B0702040204020203" pitchFamily="34" charset="0"/>
                <a:ea typeface="+mj-ea"/>
                <a:cs typeface="Segoe UI Semibold" panose="020B0702040204020203" pitchFamily="34" charset="0"/>
              </a:rPr>
              <a:t> </a:t>
            </a:r>
            <a:r>
              <a:rPr kumimoji="0" lang="en-US" sz="4080" b="0" i="0" u="none" strike="noStrike" kern="1200" cap="none" spc="0" normalizeH="0" baseline="0" noProof="0" dirty="0">
                <a:ln>
                  <a:noFill/>
                </a:ln>
                <a:gradFill>
                  <a:gsLst>
                    <a:gs pos="397">
                      <a:srgbClr val="FFFFFF"/>
                    </a:gs>
                    <a:gs pos="7937">
                      <a:srgbClr val="FFFFFF"/>
                    </a:gs>
                  </a:gsLst>
                  <a:lin ang="5400000" scaled="0"/>
                </a:gradFill>
                <a:effectLst/>
                <a:uLnTx/>
                <a:uFillTx/>
                <a:latin typeface="Segoe UI" panose="020B0502040204020203" pitchFamily="34" charset="0"/>
                <a:ea typeface="+mj-ea"/>
                <a:cs typeface="Segoe UI" panose="020B0502040204020203" pitchFamily="34" charset="0"/>
              </a:rPr>
              <a:t>developer</a:t>
            </a:r>
            <a:endParaRPr kumimoji="0" lang="en-US" sz="4080" b="0" i="0" u="none" strike="noStrike" kern="1200" cap="none" spc="0" normalizeH="0" baseline="0" noProof="0" dirty="0">
              <a:ln>
                <a:noFill/>
              </a:ln>
              <a:gradFill>
                <a:gsLst>
                  <a:gs pos="397">
                    <a:srgbClr val="FFFFFF"/>
                  </a:gs>
                  <a:gs pos="7937">
                    <a:srgbClr val="FFFFFF"/>
                  </a:gs>
                </a:gsLst>
                <a:lin ang="5400000" scaled="0"/>
              </a:gradFill>
              <a:effectLst/>
              <a:uLnTx/>
              <a:uFillTx/>
              <a:latin typeface="Segoe UI Semibold" panose="020B0702040204020203" pitchFamily="34" charset="0"/>
              <a:ea typeface="+mj-ea"/>
              <a:cs typeface="Segoe UI Semibold" panose="020B0702040204020203" pitchFamily="34" charset="0"/>
            </a:endParaRPr>
          </a:p>
        </p:txBody>
      </p:sp>
      <p:grpSp>
        <p:nvGrpSpPr>
          <p:cNvPr id="19" name="Group 18"/>
          <p:cNvGrpSpPr/>
          <p:nvPr/>
        </p:nvGrpSpPr>
        <p:grpSpPr>
          <a:xfrm>
            <a:off x="6624874" y="1479429"/>
            <a:ext cx="4683823" cy="2497053"/>
            <a:chOff x="8172676" y="1643357"/>
            <a:chExt cx="4592400" cy="2448313"/>
          </a:xfrm>
        </p:grpSpPr>
        <p:sp>
          <p:nvSpPr>
            <p:cNvPr id="20" name="Rectangle 19"/>
            <p:cNvSpPr/>
            <p:nvPr/>
          </p:nvSpPr>
          <p:spPr bwMode="auto">
            <a:xfrm>
              <a:off x="9588727" y="1643357"/>
              <a:ext cx="1760299" cy="4295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384" rtl="0" eaLnBrk="1" fontAlgn="auto" latinLnBrk="0" hangingPunct="1">
                <a:lnSpc>
                  <a:spcPct val="100000"/>
                </a:lnSpc>
                <a:spcBef>
                  <a:spcPts val="612"/>
                </a:spcBef>
                <a:spcAft>
                  <a:spcPts val="612"/>
                </a:spcAft>
                <a:buClrTx/>
                <a:buSzTx/>
                <a:buFontTx/>
                <a:buNone/>
                <a:tabLst/>
                <a:defRPr/>
              </a:pPr>
              <a:r>
                <a:rPr kumimoji="0" lang="en-US" sz="2040" b="0" i="0" u="none" strike="noStrike" kern="1200" cap="none" spc="0" normalizeH="0" baseline="0" noProof="0">
                  <a:ln>
                    <a:noFill/>
                  </a:ln>
                  <a:solidFill>
                    <a:srgbClr val="FFFFFF"/>
                  </a:solidFill>
                  <a:effectLst/>
                  <a:uLnTx/>
                  <a:uFillTx/>
                  <a:latin typeface="Segoe UI Light" charset="0"/>
                  <a:ea typeface="Segoe UI Light" charset="0"/>
                  <a:cs typeface="Segoe UI Light" charset="0"/>
                </a:rPr>
                <a:t>Visual Studio</a:t>
              </a:r>
            </a:p>
          </p:txBody>
        </p:sp>
        <p:sp>
          <p:nvSpPr>
            <p:cNvPr id="21" name="Rectangle 20"/>
            <p:cNvSpPr/>
            <p:nvPr/>
          </p:nvSpPr>
          <p:spPr bwMode="auto">
            <a:xfrm>
              <a:off x="9144226" y="2148059"/>
              <a:ext cx="2649300" cy="4295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384" rtl="0" eaLnBrk="1" fontAlgn="auto" latinLnBrk="0" hangingPunct="1">
                <a:lnSpc>
                  <a:spcPct val="100000"/>
                </a:lnSpc>
                <a:spcBef>
                  <a:spcPts val="612"/>
                </a:spcBef>
                <a:spcAft>
                  <a:spcPts val="612"/>
                </a:spcAft>
                <a:buClrTx/>
                <a:buSzTx/>
                <a:buFontTx/>
                <a:buNone/>
                <a:tabLst/>
                <a:defRPr/>
              </a:pPr>
              <a:r>
                <a:rPr kumimoji="0" lang="en-US" sz="2040" b="0" i="0" u="none" strike="noStrike" kern="1200" cap="none" spc="0" normalizeH="0" baseline="0" noProof="0">
                  <a:ln>
                    <a:noFill/>
                  </a:ln>
                  <a:solidFill>
                    <a:srgbClr val="FFFFFF"/>
                  </a:solidFill>
                  <a:effectLst/>
                  <a:uLnTx/>
                  <a:uFillTx/>
                  <a:latin typeface="Segoe UI Light" charset="0"/>
                  <a:ea typeface="Segoe UI Light" charset="0"/>
                  <a:cs typeface="Segoe UI Light" charset="0"/>
                </a:rPr>
                <a:t>Visual Studio for Mac</a:t>
              </a:r>
            </a:p>
          </p:txBody>
        </p:sp>
        <p:sp>
          <p:nvSpPr>
            <p:cNvPr id="28" name="Rectangle 27"/>
            <p:cNvSpPr/>
            <p:nvPr/>
          </p:nvSpPr>
          <p:spPr bwMode="auto">
            <a:xfrm>
              <a:off x="9271226" y="2652761"/>
              <a:ext cx="2395300" cy="4295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384" rtl="0" eaLnBrk="1" fontAlgn="auto" latinLnBrk="0" hangingPunct="1">
                <a:lnSpc>
                  <a:spcPct val="100000"/>
                </a:lnSpc>
                <a:spcBef>
                  <a:spcPts val="612"/>
                </a:spcBef>
                <a:spcAft>
                  <a:spcPts val="612"/>
                </a:spcAft>
                <a:buClrTx/>
                <a:buSzTx/>
                <a:buFontTx/>
                <a:buNone/>
                <a:tabLst/>
                <a:defRPr/>
              </a:pPr>
              <a:r>
                <a:rPr kumimoji="0" lang="en-US" sz="2040" b="0" i="0" u="none" strike="noStrike" kern="1200" cap="none" spc="0" normalizeH="0" baseline="0" noProof="0">
                  <a:ln>
                    <a:noFill/>
                  </a:ln>
                  <a:solidFill>
                    <a:srgbClr val="FFFFFF"/>
                  </a:solidFill>
                  <a:effectLst/>
                  <a:uLnTx/>
                  <a:uFillTx/>
                  <a:latin typeface="Segoe UI Light" charset="0"/>
                  <a:ea typeface="Segoe UI Light" charset="0"/>
                  <a:cs typeface="Segoe UI Light" charset="0"/>
                </a:rPr>
                <a:t>Visual Studio Code</a:t>
              </a:r>
            </a:p>
          </p:txBody>
        </p:sp>
        <p:sp>
          <p:nvSpPr>
            <p:cNvPr id="29" name="Rectangle 28"/>
            <p:cNvSpPr/>
            <p:nvPr/>
          </p:nvSpPr>
          <p:spPr bwMode="auto">
            <a:xfrm>
              <a:off x="8807676" y="3157463"/>
              <a:ext cx="3322400" cy="4295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384" rtl="0" eaLnBrk="1" fontAlgn="auto" latinLnBrk="0" hangingPunct="1">
                <a:lnSpc>
                  <a:spcPct val="100000"/>
                </a:lnSpc>
                <a:spcBef>
                  <a:spcPts val="612"/>
                </a:spcBef>
                <a:spcAft>
                  <a:spcPts val="612"/>
                </a:spcAft>
                <a:buClrTx/>
                <a:buSzTx/>
                <a:buFontTx/>
                <a:buNone/>
                <a:tabLst/>
                <a:defRPr/>
              </a:pPr>
              <a:r>
                <a:rPr kumimoji="0" lang="en-US" sz="2040" b="0" i="0" u="none" strike="noStrike" kern="1200" cap="none" spc="0" normalizeH="0" baseline="0" noProof="0">
                  <a:ln>
                    <a:noFill/>
                  </a:ln>
                  <a:solidFill>
                    <a:srgbClr val="FFFFFF"/>
                  </a:solidFill>
                  <a:effectLst/>
                  <a:uLnTx/>
                  <a:uFillTx/>
                  <a:latin typeface="Segoe UI Light" charset="0"/>
                  <a:ea typeface="Segoe UI Light" charset="0"/>
                  <a:cs typeface="Segoe UI Light" charset="0"/>
                </a:rPr>
                <a:t>Visual Studio Mobile Center</a:t>
              </a:r>
            </a:p>
          </p:txBody>
        </p:sp>
        <p:sp>
          <p:nvSpPr>
            <p:cNvPr id="30" name="Rectangle 29"/>
            <p:cNvSpPr/>
            <p:nvPr/>
          </p:nvSpPr>
          <p:spPr bwMode="auto">
            <a:xfrm>
              <a:off x="8172676" y="3662163"/>
              <a:ext cx="4592400" cy="4295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384" rtl="0" eaLnBrk="1" fontAlgn="auto" latinLnBrk="0" hangingPunct="1">
                <a:lnSpc>
                  <a:spcPct val="100000"/>
                </a:lnSpc>
                <a:spcBef>
                  <a:spcPts val="612"/>
                </a:spcBef>
                <a:spcAft>
                  <a:spcPts val="612"/>
                </a:spcAft>
                <a:buClrTx/>
                <a:buSzTx/>
                <a:buFontTx/>
                <a:buNone/>
                <a:tabLst/>
                <a:defRPr/>
              </a:pPr>
              <a:r>
                <a:rPr kumimoji="0" lang="en-US" sz="2040" b="0" i="0" u="none" strike="noStrike" kern="1200" cap="none" spc="0" normalizeH="0" baseline="0" noProof="0">
                  <a:ln>
                    <a:noFill/>
                  </a:ln>
                  <a:solidFill>
                    <a:srgbClr val="FFFFFF"/>
                  </a:solidFill>
                  <a:effectLst/>
                  <a:uLnTx/>
                  <a:uFillTx/>
                  <a:latin typeface="Segoe UI Light" charset="0"/>
                  <a:ea typeface="Segoe UI Light" charset="0"/>
                  <a:cs typeface="Segoe UI Light" charset="0"/>
                </a:rPr>
                <a:t>Visual Studio Team Services</a:t>
              </a:r>
            </a:p>
          </p:txBody>
        </p:sp>
      </p:grpSp>
      <p:grpSp>
        <p:nvGrpSpPr>
          <p:cNvPr id="31" name="Group 30"/>
          <p:cNvGrpSpPr/>
          <p:nvPr/>
        </p:nvGrpSpPr>
        <p:grpSpPr>
          <a:xfrm>
            <a:off x="6283001" y="194759"/>
            <a:ext cx="5283075" cy="958509"/>
            <a:chOff x="609600" y="50800"/>
            <a:chExt cx="5179956" cy="939800"/>
          </a:xfrm>
        </p:grpSpPr>
        <p:sp>
          <p:nvSpPr>
            <p:cNvPr id="32" name="Title 2"/>
            <p:cNvSpPr txBox="1">
              <a:spLocks/>
            </p:cNvSpPr>
            <p:nvPr/>
          </p:nvSpPr>
          <p:spPr>
            <a:xfrm>
              <a:off x="609600" y="270583"/>
              <a:ext cx="5179956" cy="399819"/>
            </a:xfrm>
            <a:prstGeom prst="rect">
              <a:avLst/>
            </a:prstGeom>
          </p:spPr>
          <p:txBody>
            <a:bodyPr/>
            <a:lstStyle>
              <a:lvl1pPr algn="l" defTabSz="913355" rtl="0" eaLnBrk="1" latinLnBrk="0" hangingPunct="1">
                <a:lnSpc>
                  <a:spcPct val="90000"/>
                </a:lnSpc>
                <a:spcBef>
                  <a:spcPct val="0"/>
                </a:spcBef>
                <a:buNone/>
                <a:defRPr lang="en-US" sz="5288" b="0" kern="1200" cap="none" spc="-100" baseline="0" dirty="0" smtClean="0">
                  <a:ln w="3175">
                    <a:noFill/>
                  </a:ln>
                  <a:solidFill>
                    <a:srgbClr val="505050"/>
                  </a:solidFill>
                  <a:effectLst/>
                  <a:latin typeface="+mj-lt"/>
                  <a:ea typeface="+mn-ea"/>
                  <a:cs typeface="Segoe UI" pitchFamily="34" charset="0"/>
                </a:defRPr>
              </a:lvl1pPr>
            </a:lstStyle>
            <a:p>
              <a:pPr marL="0" marR="0" lvl="0" indent="0" algn="ctr" defTabSz="931531" rtl="0" eaLnBrk="1" fontAlgn="auto" latinLnBrk="0" hangingPunct="1">
                <a:lnSpc>
                  <a:spcPct val="90000"/>
                </a:lnSpc>
                <a:spcBef>
                  <a:spcPct val="0"/>
                </a:spcBef>
                <a:spcAft>
                  <a:spcPts val="0"/>
                </a:spcAft>
                <a:buClrTx/>
                <a:buSzTx/>
                <a:buFontTx/>
                <a:buNone/>
                <a:tabLst/>
                <a:defRPr/>
              </a:pPr>
              <a:r>
                <a:rPr kumimoji="0" lang="de-DE" sz="3264" b="0" i="0" u="none" strike="noStrike" kern="1200" cap="none" spc="-102" normalizeH="0" baseline="0" noProof="0">
                  <a:ln w="3175">
                    <a:noFill/>
                  </a:ln>
                  <a:gradFill>
                    <a:gsLst>
                      <a:gs pos="0">
                        <a:srgbClr val="FFFFFF"/>
                      </a:gs>
                      <a:gs pos="100000">
                        <a:srgbClr val="FFFFFF"/>
                      </a:gs>
                    </a:gsLst>
                    <a:lin ang="5400000" scaled="1"/>
                  </a:gradFill>
                  <a:effectLst/>
                  <a:uLnTx/>
                  <a:uFillTx/>
                  <a:latin typeface="Segoe UI" charset="0"/>
                  <a:ea typeface="Segoe UI" charset="0"/>
                  <a:cs typeface="Segoe UI" charset="0"/>
                </a:rPr>
                <a:t>The                                family</a:t>
              </a:r>
            </a:p>
          </p:txBody>
        </p:sp>
        <p:pic>
          <p:nvPicPr>
            <p:cNvPr id="33" name="Picture 32"/>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1379820" y="50800"/>
              <a:ext cx="3318252" cy="939800"/>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7" name="Rectangle 6"/>
          <p:cNvSpPr/>
          <p:nvPr/>
        </p:nvSpPr>
        <p:spPr>
          <a:xfrm>
            <a:off x="7302730" y="5736749"/>
            <a:ext cx="3284405" cy="555203"/>
          </a:xfrm>
          <a:prstGeom prst="rect">
            <a:avLst/>
          </a:prstGeom>
        </p:spPr>
        <p:txBody>
          <a:bodyPr wrap="none">
            <a:spAutoFit/>
          </a:bodyPr>
          <a:lstStyle/>
          <a:p>
            <a:pPr marL="0" marR="0" lvl="0" indent="0" algn="ctr" defTabSz="1242372" rtl="0" eaLnBrk="1" fontAlgn="base" latinLnBrk="0" hangingPunct="1">
              <a:lnSpc>
                <a:spcPct val="90000"/>
              </a:lnSpc>
              <a:spcBef>
                <a:spcPct val="0"/>
              </a:spcBef>
              <a:spcAft>
                <a:spcPct val="0"/>
              </a:spcAft>
              <a:buClrTx/>
              <a:buSzTx/>
              <a:buFontTx/>
              <a:buNone/>
              <a:tabLst/>
              <a:defRPr/>
            </a:pPr>
            <a:r>
              <a:rPr kumimoji="0" lang="en-US" sz="3264" b="0" i="0" u="none" strike="noStrike" kern="0" cap="none" spc="0" normalizeH="0" baseline="0" noProof="0">
                <a:ln>
                  <a:noFill/>
                </a:ln>
                <a:gradFill>
                  <a:gsLst>
                    <a:gs pos="0">
                      <a:srgbClr val="FFFFFF"/>
                    </a:gs>
                    <a:gs pos="100000">
                      <a:srgbClr val="FFFFFF"/>
                    </a:gs>
                  </a:gsLst>
                  <a:lin ang="5400000" scaled="0"/>
                </a:gradFill>
                <a:effectLst/>
                <a:uLnTx/>
                <a:uFillTx/>
                <a:latin typeface="Segoe UI Semibold" panose="020B0702040204020203" pitchFamily="34" charset="0"/>
                <a:ea typeface="+mn-ea"/>
                <a:cs typeface="Segoe UI Semibold" panose="020B0702040204020203" pitchFamily="34" charset="0"/>
              </a:rPr>
              <a:t>Microsoft Azure</a:t>
            </a:r>
          </a:p>
        </p:txBody>
      </p:sp>
      <p:sp>
        <p:nvSpPr>
          <p:cNvPr id="2" name="Plus Sign 1"/>
          <p:cNvSpPr/>
          <p:nvPr/>
        </p:nvSpPr>
        <p:spPr bwMode="auto">
          <a:xfrm>
            <a:off x="8450810" y="4379925"/>
            <a:ext cx="975697" cy="975697"/>
          </a:xfrm>
          <a:prstGeom prst="mathPlus">
            <a:avLst>
              <a:gd name="adj1" fmla="val 3267"/>
            </a:avLst>
          </a:prstGeom>
          <a:solidFill>
            <a:schemeClr val="bg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326467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AC11535-2E66-4E39-A046-8EF24CEE9B04}"/>
              </a:ext>
            </a:extLst>
          </p:cNvPr>
          <p:cNvSpPr>
            <a:spLocks noGrp="1"/>
          </p:cNvSpPr>
          <p:nvPr>
            <p:ph type="title"/>
          </p:nvPr>
        </p:nvSpPr>
        <p:spPr/>
        <p:txBody>
          <a:bodyPr/>
          <a:lstStyle/>
          <a:p>
            <a:r>
              <a:rPr lang="en-US" dirty="0"/>
              <a:t>Visual Studio 2017</a:t>
            </a:r>
          </a:p>
        </p:txBody>
      </p:sp>
      <p:grpSp>
        <p:nvGrpSpPr>
          <p:cNvPr id="6" name="Group 1"/>
          <p:cNvGrpSpPr/>
          <p:nvPr/>
        </p:nvGrpSpPr>
        <p:grpSpPr>
          <a:xfrm>
            <a:off x="457580" y="1485123"/>
            <a:ext cx="3799499" cy="4180177"/>
            <a:chOff x="424067" y="1797955"/>
            <a:chExt cx="3799499" cy="4180177"/>
          </a:xfrm>
        </p:grpSpPr>
        <p:pic>
          <p:nvPicPr>
            <p:cNvPr id="9" name="Picture 2"/>
            <p:cNvPicPr>
              <a:picLocks noChangeAspect="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55000"/>
                      </a14:imgEffect>
                    </a14:imgLayer>
                  </a14:imgProps>
                </a:ext>
                <a:ext uri="{28A0092B-C50C-407E-A947-70E740481C1C}">
                  <a14:useLocalDpi xmlns:a14="http://schemas.microsoft.com/office/drawing/2010/main"/>
                </a:ext>
              </a:extLst>
            </a:blip>
            <a:srcRect/>
            <a:stretch/>
          </p:blipFill>
          <p:spPr>
            <a:xfrm>
              <a:off x="510210" y="1797955"/>
              <a:ext cx="3713356" cy="4166763"/>
            </a:xfrm>
            <a:prstGeom prst="parallelogram">
              <a:avLst>
                <a:gd name="adj" fmla="val 40186"/>
              </a:avLst>
            </a:prstGeom>
            <a:solidFill>
              <a:schemeClr val="accent1"/>
            </a:solidFill>
          </p:spPr>
        </p:pic>
        <p:sp>
          <p:nvSpPr>
            <p:cNvPr id="10" name="TextBox 3"/>
            <p:cNvSpPr txBox="1"/>
            <p:nvPr/>
          </p:nvSpPr>
          <p:spPr>
            <a:xfrm>
              <a:off x="424067" y="5051725"/>
              <a:ext cx="2584175" cy="926407"/>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Segoe UI" charset="0"/>
                  <a:ea typeface="Segoe UI" charset="0"/>
                  <a:cs typeface="Segoe UI" charset="0"/>
                </a:rPr>
                <a:t>  BEST-IN-CLASS</a:t>
              </a:r>
            </a:p>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Segoe UI" charset="0"/>
                  <a:ea typeface="Segoe UI" charset="0"/>
                  <a:cs typeface="Segoe UI" charset="0"/>
                </a:rPr>
                <a:t>PRODUCTIVITY</a:t>
              </a:r>
            </a:p>
          </p:txBody>
        </p:sp>
      </p:grpSp>
      <p:grpSp>
        <p:nvGrpSpPr>
          <p:cNvPr id="11" name="Group 10"/>
          <p:cNvGrpSpPr/>
          <p:nvPr/>
        </p:nvGrpSpPr>
        <p:grpSpPr>
          <a:xfrm>
            <a:off x="3046681" y="1495637"/>
            <a:ext cx="3757592" cy="4169663"/>
            <a:chOff x="2995315" y="1759922"/>
            <a:chExt cx="3757592" cy="4169663"/>
          </a:xfrm>
        </p:grpSpPr>
        <p:pic>
          <p:nvPicPr>
            <p:cNvPr id="12" name="Picture 11"/>
            <p:cNvPicPr>
              <a:picLocks/>
            </p:cNvPicPr>
            <p:nvPr/>
          </p:nvPicPr>
          <p:blipFill rotWithShape="1">
            <a:blip r:embed="rId5">
              <a:duotone>
                <a:schemeClr val="accent1">
                  <a:shade val="45000"/>
                  <a:satMod val="135000"/>
                </a:schemeClr>
                <a:prstClr val="white"/>
              </a:duotone>
              <a:extLst>
                <a:ext uri="{28A0092B-C50C-407E-A947-70E740481C1C}">
                  <a14:useLocalDpi xmlns:a14="http://schemas.microsoft.com/office/drawing/2010/main" val="0"/>
                </a:ext>
              </a:extLst>
            </a:blip>
            <a:srcRect t="313" r="1267" b="953"/>
            <a:stretch/>
          </p:blipFill>
          <p:spPr>
            <a:xfrm>
              <a:off x="3040444" y="1759922"/>
              <a:ext cx="3712463" cy="4169663"/>
            </a:xfrm>
            <a:prstGeom prst="parallelogram">
              <a:avLst>
                <a:gd name="adj" fmla="val 40186"/>
              </a:avLst>
            </a:prstGeom>
            <a:solidFill>
              <a:schemeClr val="accent1"/>
            </a:solidFill>
          </p:spPr>
        </p:pic>
        <p:sp>
          <p:nvSpPr>
            <p:cNvPr id="13" name="TextBox 12"/>
            <p:cNvSpPr txBox="1"/>
            <p:nvPr/>
          </p:nvSpPr>
          <p:spPr>
            <a:xfrm>
              <a:off x="2995315" y="4974781"/>
              <a:ext cx="2491410" cy="926407"/>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Segoe UI" charset="0"/>
                  <a:ea typeface="Segoe UI" charset="0"/>
                  <a:cs typeface="Segoe UI" charset="0"/>
                </a:rPr>
                <a:t>FASTER</a:t>
              </a:r>
            </a:p>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Segoe UI" charset="0"/>
                  <a:ea typeface="Segoe UI" charset="0"/>
                  <a:cs typeface="Segoe UI" charset="0"/>
                </a:rPr>
                <a:t>THAN EVER</a:t>
              </a:r>
            </a:p>
          </p:txBody>
        </p:sp>
      </p:grpSp>
      <p:grpSp>
        <p:nvGrpSpPr>
          <p:cNvPr id="14" name="Group 20"/>
          <p:cNvGrpSpPr/>
          <p:nvPr/>
        </p:nvGrpSpPr>
        <p:grpSpPr>
          <a:xfrm>
            <a:off x="5669603" y="1473601"/>
            <a:ext cx="3713419" cy="4179008"/>
            <a:chOff x="5460870" y="1799124"/>
            <a:chExt cx="3713419" cy="4179008"/>
          </a:xfrm>
        </p:grpSpPr>
        <p:pic>
          <p:nvPicPr>
            <p:cNvPr id="15" name="Picture 21"/>
            <p:cNvPicPr>
              <a:picLocks noChangeAspect="1"/>
            </p:cNvPicPr>
            <p:nvPr/>
          </p:nvPicPr>
          <p:blipFill rotWithShape="1">
            <a:blip r:embed="rId6" cstate="print">
              <a:duotone>
                <a:schemeClr val="accent1">
                  <a:shade val="45000"/>
                  <a:satMod val="135000"/>
                </a:schemeClr>
                <a:prstClr val="white"/>
              </a:duotone>
              <a:extLst>
                <a:ext uri="{BEBA8EAE-BF5A-486C-A8C5-ECC9F3942E4B}">
                  <a14:imgProps xmlns:a14="http://schemas.microsoft.com/office/drawing/2010/main">
                    <a14:imgLayer r:embed="rId7">
                      <a14:imgEffect>
                        <a14:brightnessContrast bright="-55000"/>
                      </a14:imgEffect>
                    </a14:imgLayer>
                  </a14:imgProps>
                </a:ext>
                <a:ext uri="{28A0092B-C50C-407E-A947-70E740481C1C}">
                  <a14:useLocalDpi xmlns:a14="http://schemas.microsoft.com/office/drawing/2010/main"/>
                </a:ext>
              </a:extLst>
            </a:blip>
            <a:srcRect/>
            <a:stretch/>
          </p:blipFill>
          <p:spPr>
            <a:xfrm>
              <a:off x="5460870" y="1799124"/>
              <a:ext cx="3713419" cy="4169663"/>
            </a:xfrm>
            <a:prstGeom prst="parallelogram">
              <a:avLst>
                <a:gd name="adj" fmla="val 40186"/>
              </a:avLst>
            </a:prstGeom>
            <a:solidFill>
              <a:schemeClr val="accent1"/>
            </a:solidFill>
          </p:spPr>
        </p:pic>
        <p:sp>
          <p:nvSpPr>
            <p:cNvPr id="16" name="TextBox 22"/>
            <p:cNvSpPr txBox="1"/>
            <p:nvPr/>
          </p:nvSpPr>
          <p:spPr>
            <a:xfrm>
              <a:off x="5486725" y="5051725"/>
              <a:ext cx="2504663" cy="926407"/>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Segoe UI" charset="0"/>
                  <a:ea typeface="Segoe UI" charset="0"/>
                  <a:cs typeface="Segoe UI" charset="0"/>
                </a:rPr>
                <a:t> ANY DEVELOPER, </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Segoe UI" charset="0"/>
                  <a:ea typeface="Segoe UI" charset="0"/>
                  <a:cs typeface="Segoe UI" charset="0"/>
                </a:rPr>
                <a:t> ANY PLATFORM</a:t>
              </a:r>
            </a:p>
          </p:txBody>
        </p:sp>
      </p:grpSp>
      <p:grpSp>
        <p:nvGrpSpPr>
          <p:cNvPr id="17" name="Group 16"/>
          <p:cNvGrpSpPr/>
          <p:nvPr/>
        </p:nvGrpSpPr>
        <p:grpSpPr>
          <a:xfrm>
            <a:off x="8096897" y="1469750"/>
            <a:ext cx="3881997" cy="4182859"/>
            <a:chOff x="7765773" y="1797955"/>
            <a:chExt cx="3881997" cy="4182859"/>
          </a:xfrm>
        </p:grpSpPr>
        <p:pic>
          <p:nvPicPr>
            <p:cNvPr id="18" name="Picture 17"/>
            <p:cNvPicPr>
              <a:picLocks/>
            </p:cNvPicPr>
            <p:nvPr/>
          </p:nvPicPr>
          <p:blipFill rotWithShape="1">
            <a:blip r:embed="rId8" cstate="print">
              <a:duotone>
                <a:schemeClr val="accent1">
                  <a:shade val="45000"/>
                  <a:satMod val="135000"/>
                </a:schemeClr>
                <a:prstClr val="white"/>
              </a:duotone>
              <a:extLst>
                <a:ext uri="{BEBA8EAE-BF5A-486C-A8C5-ECC9F3942E4B}">
                  <a14:imgProps xmlns:a14="http://schemas.microsoft.com/office/drawing/2010/main">
                    <a14:imgLayer r:embed="rId9">
                      <a14:imgEffect>
                        <a14:brightnessContrast bright="-55000"/>
                      </a14:imgEffect>
                    </a14:imgLayer>
                  </a14:imgProps>
                </a:ext>
                <a:ext uri="{28A0092B-C50C-407E-A947-70E740481C1C}">
                  <a14:useLocalDpi xmlns:a14="http://schemas.microsoft.com/office/drawing/2010/main"/>
                </a:ext>
              </a:extLst>
            </a:blip>
            <a:srcRect/>
            <a:stretch/>
          </p:blipFill>
          <p:spPr>
            <a:xfrm>
              <a:off x="7935307" y="1797955"/>
              <a:ext cx="3712463" cy="4169663"/>
            </a:xfrm>
            <a:prstGeom prst="parallelogram">
              <a:avLst>
                <a:gd name="adj" fmla="val 40186"/>
              </a:avLst>
            </a:prstGeom>
            <a:solidFill>
              <a:schemeClr val="accent1"/>
            </a:solidFill>
          </p:spPr>
        </p:pic>
        <p:sp>
          <p:nvSpPr>
            <p:cNvPr id="19" name="TextBox 18"/>
            <p:cNvSpPr txBox="1"/>
            <p:nvPr/>
          </p:nvSpPr>
          <p:spPr>
            <a:xfrm>
              <a:off x="7765773" y="4777408"/>
              <a:ext cx="3008243" cy="1203406"/>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br>
                <a:rPr kumimoji="0" lang="en-US" sz="2000" b="0" i="0" u="none" strike="noStrike" kern="1200" cap="none" spc="0" normalizeH="0" baseline="0" noProof="0" dirty="0">
                  <a:ln>
                    <a:noFill/>
                  </a:ln>
                  <a:solidFill>
                    <a:srgbClr val="FFFFFF"/>
                  </a:solidFill>
                  <a:effectLst/>
                  <a:uLnTx/>
                  <a:uFillTx/>
                  <a:latin typeface="Segoe UI" charset="0"/>
                  <a:ea typeface="Segoe UI" charset="0"/>
                  <a:cs typeface="Segoe UI" charset="0"/>
                </a:rPr>
              </a:br>
              <a:r>
                <a:rPr kumimoji="0" lang="en-US" sz="2000" b="0" i="0" u="none" strike="noStrike" kern="1200" cap="none" spc="0" normalizeH="0" baseline="0" noProof="0" dirty="0">
                  <a:ln>
                    <a:noFill/>
                  </a:ln>
                  <a:solidFill>
                    <a:srgbClr val="FFFFFF"/>
                  </a:solidFill>
                  <a:effectLst/>
                  <a:uLnTx/>
                  <a:uFillTx/>
                  <a:latin typeface="Segoe UI" charset="0"/>
                  <a:ea typeface="Segoe UI" charset="0"/>
                  <a:cs typeface="Segoe UI" charset="0"/>
                </a:rPr>
                <a:t>CONNECTED</a:t>
              </a:r>
            </a:p>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Segoe UI" charset="0"/>
                  <a:ea typeface="Segoe UI" charset="0"/>
                  <a:cs typeface="Segoe UI" charset="0"/>
                </a:rPr>
                <a:t>TO YOU</a:t>
              </a:r>
            </a:p>
          </p:txBody>
        </p:sp>
      </p:grpSp>
      <p:grpSp>
        <p:nvGrpSpPr>
          <p:cNvPr id="2" name="Group 1">
            <a:extLst>
              <a:ext uri="{FF2B5EF4-FFF2-40B4-BE49-F238E27FC236}">
                <a16:creationId xmlns:a16="http://schemas.microsoft.com/office/drawing/2014/main" id="{EB1A1479-C011-48A9-9136-03BD2D6B3E06}"/>
              </a:ext>
            </a:extLst>
          </p:cNvPr>
          <p:cNvGrpSpPr/>
          <p:nvPr/>
        </p:nvGrpSpPr>
        <p:grpSpPr>
          <a:xfrm>
            <a:off x="298963" y="5819511"/>
            <a:ext cx="11840915" cy="1001094"/>
            <a:chOff x="116207" y="4023994"/>
            <a:chExt cx="11840915" cy="1001094"/>
          </a:xfrm>
        </p:grpSpPr>
        <p:cxnSp>
          <p:nvCxnSpPr>
            <p:cNvPr id="20" name="Straight Connector 19">
              <a:extLst>
                <a:ext uri="{FF2B5EF4-FFF2-40B4-BE49-F238E27FC236}">
                  <a16:creationId xmlns:a16="http://schemas.microsoft.com/office/drawing/2014/main" id="{661F6EF3-9293-4168-89D6-1BC0FBF3CB08}"/>
                </a:ext>
              </a:extLst>
            </p:cNvPr>
            <p:cNvCxnSpPr>
              <a:cxnSpLocks/>
            </p:cNvCxnSpPr>
            <p:nvPr/>
          </p:nvCxnSpPr>
          <p:spPr>
            <a:xfrm>
              <a:off x="1455836" y="5008245"/>
              <a:ext cx="10501286" cy="0"/>
            </a:xfrm>
            <a:prstGeom prst="line">
              <a:avLst/>
            </a:prstGeom>
            <a:ln w="28575" cap="rnd">
              <a:solidFill>
                <a:srgbClr val="BAD80A"/>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pic>
          <p:nvPicPr>
            <p:cNvPr id="21" name="Graphic 20">
              <a:extLst>
                <a:ext uri="{FF2B5EF4-FFF2-40B4-BE49-F238E27FC236}">
                  <a16:creationId xmlns:a16="http://schemas.microsoft.com/office/drawing/2014/main" id="{E6AE1C1D-9B64-492B-BB13-64E05A355D8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04926" y="4023994"/>
              <a:ext cx="933048" cy="984251"/>
            </a:xfrm>
            <a:prstGeom prst="rect">
              <a:avLst/>
            </a:prstGeom>
          </p:spPr>
        </p:pic>
        <p:pic>
          <p:nvPicPr>
            <p:cNvPr id="22" name="Graphic 21">
              <a:extLst>
                <a:ext uri="{FF2B5EF4-FFF2-40B4-BE49-F238E27FC236}">
                  <a16:creationId xmlns:a16="http://schemas.microsoft.com/office/drawing/2014/main" id="{B40A28E2-0A35-45BC-90F1-A3C6BA90126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6207" y="4369595"/>
              <a:ext cx="1253486" cy="655493"/>
            </a:xfrm>
            <a:prstGeom prst="rect">
              <a:avLst/>
            </a:prstGeom>
          </p:spPr>
        </p:pic>
      </p:grpSp>
    </p:spTree>
    <p:extLst>
      <p:ext uri="{BB962C8B-B14F-4D97-AF65-F5344CB8AC3E}">
        <p14:creationId xmlns:p14="http://schemas.microsoft.com/office/powerpoint/2010/main" val="256259634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5C2D91"/>
        </a:solidFill>
        <a:effectLst/>
      </p:bgPr>
    </p:bg>
    <p:spTree>
      <p:nvGrpSpPr>
        <p:cNvPr id="1" name=""/>
        <p:cNvGrpSpPr/>
        <p:nvPr/>
      </p:nvGrpSpPr>
      <p:grpSpPr>
        <a:xfrm>
          <a:off x="0" y="0"/>
          <a:ext cx="0" cy="0"/>
          <a:chOff x="0" y="0"/>
          <a:chExt cx="0" cy="0"/>
        </a:xfrm>
      </p:grpSpPr>
      <p:sp>
        <p:nvSpPr>
          <p:cNvPr id="31" name="TextBox 30"/>
          <p:cNvSpPr txBox="1"/>
          <p:nvPr/>
        </p:nvSpPr>
        <p:spPr>
          <a:xfrm>
            <a:off x="2377799" y="1170690"/>
            <a:ext cx="1873118" cy="486014"/>
          </a:xfrm>
          <a:prstGeom prst="rect">
            <a:avLst/>
          </a:prstGeom>
          <a:noFill/>
        </p:spPr>
        <p:txBody>
          <a:bodyPr wrap="square" lIns="186521" tIns="149217" rIns="186521" bIns="149217" rtlCol="0">
            <a:spAutoFit/>
          </a:bodyPr>
          <a:lstStyle>
            <a:defPPr>
              <a:defRPr lang="en-US"/>
            </a:defPPr>
            <a:lvl1pPr>
              <a:defRPr sz="1200">
                <a:solidFill>
                  <a:schemeClr val="bg1"/>
                </a:solidFill>
              </a:defRPr>
            </a:lvl1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Project file </a:t>
            </a:r>
            <a:r>
              <a:rPr kumimoji="0" lang="en-US" sz="1200" b="0" i="0" u="none" strike="noStrike" kern="1200" cap="none" spc="0" normalizeH="0" baseline="0" noProof="0" dirty="0" err="1">
                <a:ln>
                  <a:noFill/>
                </a:ln>
                <a:solidFill>
                  <a:srgbClr val="FFFFFF"/>
                </a:solidFill>
                <a:effectLst/>
                <a:uLnTx/>
                <a:uFillTx/>
                <a:latin typeface="Segoe UI Semilight"/>
                <a:ea typeface="+mn-ea"/>
                <a:cs typeface="+mn-cs"/>
              </a:rPr>
              <a:t>globbing</a:t>
            </a:r>
            <a:endParaRPr kumimoji="0" lang="en-US" sz="1200" b="0" i="0" u="none" strike="noStrike" kern="1200" cap="none" spc="0" normalizeH="0" baseline="0" noProof="0" dirty="0">
              <a:ln>
                <a:noFill/>
              </a:ln>
              <a:solidFill>
                <a:srgbClr val="FFFFFF"/>
              </a:solidFill>
              <a:effectLst/>
              <a:uLnTx/>
              <a:uFillTx/>
              <a:latin typeface="Segoe UI Semilight"/>
              <a:ea typeface="+mn-ea"/>
              <a:cs typeface="+mn-cs"/>
            </a:endParaRPr>
          </a:p>
        </p:txBody>
      </p:sp>
      <p:sp>
        <p:nvSpPr>
          <p:cNvPr id="28" name="TextBox 27"/>
          <p:cNvSpPr txBox="1"/>
          <p:nvPr/>
        </p:nvSpPr>
        <p:spPr>
          <a:xfrm>
            <a:off x="4023701" y="1170690"/>
            <a:ext cx="2285975" cy="486014"/>
          </a:xfrm>
          <a:prstGeom prst="rect">
            <a:avLst/>
          </a:prstGeom>
          <a:noFill/>
        </p:spPr>
        <p:txBody>
          <a:bodyPr wrap="square" lIns="186521" tIns="149217" rIns="186521" bIns="149217" rtlCol="0">
            <a:spAutoFit/>
          </a:bodyPr>
          <a:lstStyle>
            <a:defPPr>
              <a:defRPr lang="en-US"/>
            </a:defPPr>
            <a:lvl1pPr>
              <a:defRPr sz="1200">
                <a:solidFill>
                  <a:schemeClr val="bg1"/>
                </a:solidFill>
              </a:defRPr>
            </a:lvl1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light"/>
                <a:ea typeface="+mn-ea"/>
                <a:cs typeface="+mn-cs"/>
              </a:rPr>
              <a:t>Accessibility improvements</a:t>
            </a:r>
            <a:endParaRPr kumimoji="0" lang="en-US" sz="1200" b="0" i="0" u="none" strike="noStrike" kern="1200" cap="none" spc="0" normalizeH="0" baseline="0" noProof="0" dirty="0">
              <a:ln>
                <a:noFill/>
              </a:ln>
              <a:solidFill>
                <a:srgbClr val="FFFFFF"/>
              </a:solidFill>
              <a:effectLst/>
              <a:uLnTx/>
              <a:uFillTx/>
              <a:latin typeface="Segoe UI Semilight"/>
              <a:ea typeface="+mn-ea"/>
              <a:cs typeface="+mn-cs"/>
            </a:endParaRPr>
          </a:p>
        </p:txBody>
      </p:sp>
      <p:sp>
        <p:nvSpPr>
          <p:cNvPr id="32" name="TextBox 31"/>
          <p:cNvSpPr txBox="1"/>
          <p:nvPr/>
        </p:nvSpPr>
        <p:spPr>
          <a:xfrm>
            <a:off x="6035359" y="1170690"/>
            <a:ext cx="2743170" cy="486014"/>
          </a:xfrm>
          <a:prstGeom prst="rect">
            <a:avLst/>
          </a:prstGeom>
          <a:noFill/>
        </p:spPr>
        <p:txBody>
          <a:bodyPr wrap="square" lIns="186521" tIns="149217" rIns="186521" bIns="149217" rtlCol="0">
            <a:spAutoFit/>
          </a:bodyPr>
          <a:lstStyle>
            <a:defPPr>
              <a:defRPr lang="en-US"/>
            </a:defPPr>
            <a:lvl1pPr>
              <a:defRPr sz="1200">
                <a:solidFill>
                  <a:schemeClr val="bg1"/>
                </a:solidFill>
              </a:defRPr>
            </a:lvl1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Shared identity across services</a:t>
            </a:r>
          </a:p>
        </p:txBody>
      </p:sp>
      <p:sp>
        <p:nvSpPr>
          <p:cNvPr id="7" name="Rectangle 6"/>
          <p:cNvSpPr/>
          <p:nvPr/>
        </p:nvSpPr>
        <p:spPr>
          <a:xfrm>
            <a:off x="124909" y="1170690"/>
            <a:ext cx="2473048"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Extension Performance Center</a:t>
            </a:r>
          </a:p>
        </p:txBody>
      </p:sp>
      <p:sp>
        <p:nvSpPr>
          <p:cNvPr id="33" name="TextBox 32"/>
          <p:cNvSpPr txBox="1"/>
          <p:nvPr/>
        </p:nvSpPr>
        <p:spPr>
          <a:xfrm>
            <a:off x="10165595" y="1170690"/>
            <a:ext cx="2223807" cy="486014"/>
          </a:xfrm>
          <a:prstGeom prst="rect">
            <a:avLst/>
          </a:prstGeom>
          <a:noFill/>
        </p:spPr>
        <p:txBody>
          <a:bodyPr wrap="square" lIns="186521" tIns="149217" rIns="186521" bIns="149217" rtlCol="0">
            <a:spAutoFit/>
          </a:bodyPr>
          <a:lstStyle>
            <a:defPPr>
              <a:defRPr lang="en-US"/>
            </a:defPPr>
            <a:lvl1pPr>
              <a:defRPr sz="1200">
                <a:solidFill>
                  <a:schemeClr val="bg1"/>
                </a:solidFill>
              </a:defRPr>
            </a:lvl1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Updated Find All References</a:t>
            </a:r>
          </a:p>
        </p:txBody>
      </p:sp>
      <p:sp>
        <p:nvSpPr>
          <p:cNvPr id="29" name="TextBox 28"/>
          <p:cNvSpPr txBox="1"/>
          <p:nvPr/>
        </p:nvSpPr>
        <p:spPr>
          <a:xfrm>
            <a:off x="8321334" y="1170690"/>
            <a:ext cx="2416184" cy="486014"/>
          </a:xfrm>
          <a:prstGeom prst="rect">
            <a:avLst/>
          </a:prstGeom>
          <a:noFill/>
        </p:spPr>
        <p:txBody>
          <a:bodyPr wrap="square" lIns="186521" tIns="149217" rIns="186521" bIns="149217" rtlCol="0">
            <a:spAutoFit/>
          </a:bodyPr>
          <a:lstStyle>
            <a:defPPr>
              <a:defRPr lang="en-US"/>
            </a:defPPr>
            <a:lvl1pPr>
              <a:defRPr sz="1200">
                <a:solidFill>
                  <a:schemeClr val="bg1"/>
                </a:solidFill>
              </a:defRPr>
            </a:lvl1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Redesigned Start Page</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0730" y="2533793"/>
            <a:ext cx="2123749" cy="2126996"/>
          </a:xfrm>
          <a:prstGeom prst="rect">
            <a:avLst/>
          </a:prstGeom>
          <a:noFill/>
        </p:spPr>
      </p:pic>
      <p:sp>
        <p:nvSpPr>
          <p:cNvPr id="22" name="TextBox 21"/>
          <p:cNvSpPr txBox="1"/>
          <p:nvPr/>
        </p:nvSpPr>
        <p:spPr>
          <a:xfrm>
            <a:off x="6880219" y="114019"/>
            <a:ext cx="2040615" cy="486014"/>
          </a:xfrm>
          <a:prstGeom prst="rect">
            <a:avLst/>
          </a:prstGeom>
          <a:noFill/>
        </p:spPr>
        <p:txBody>
          <a:bodyPr wrap="square" lIns="186521" tIns="149217" rIns="186521" bIns="149217" rtlCol="0">
            <a:spAutoFit/>
          </a:bodyPr>
          <a:lstStyle>
            <a:defPPr>
              <a:defRPr lang="en-US"/>
            </a:defPPr>
            <a:lvl1pPr>
              <a:defRPr sz="1200">
                <a:solidFill>
                  <a:schemeClr val="bg1"/>
                </a:solidFill>
              </a:defRPr>
            </a:lvl1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SQLite database for C++</a:t>
            </a:r>
          </a:p>
        </p:txBody>
      </p:sp>
      <p:sp>
        <p:nvSpPr>
          <p:cNvPr id="4" name="Rectangle 3"/>
          <p:cNvSpPr/>
          <p:nvPr/>
        </p:nvSpPr>
        <p:spPr>
          <a:xfrm>
            <a:off x="8712330" y="114019"/>
            <a:ext cx="1487628"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Segoe UI Semilight"/>
                <a:ea typeface="+mn-ea"/>
                <a:cs typeface="+mn-cs"/>
              </a:rPr>
              <a:t>CMake</a:t>
            </a: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 support</a:t>
            </a:r>
          </a:p>
        </p:txBody>
      </p:sp>
      <p:sp>
        <p:nvSpPr>
          <p:cNvPr id="3" name="TextBox 2"/>
          <p:cNvSpPr txBox="1"/>
          <p:nvPr/>
        </p:nvSpPr>
        <p:spPr>
          <a:xfrm>
            <a:off x="124909" y="114019"/>
            <a:ext cx="2306344" cy="501403"/>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New installation experience</a:t>
            </a:r>
          </a:p>
        </p:txBody>
      </p:sp>
      <p:sp>
        <p:nvSpPr>
          <p:cNvPr id="21" name="TextBox 20"/>
          <p:cNvSpPr txBox="1"/>
          <p:nvPr/>
        </p:nvSpPr>
        <p:spPr>
          <a:xfrm>
            <a:off x="2103096" y="114019"/>
            <a:ext cx="2134437"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C++14 standards support</a:t>
            </a:r>
          </a:p>
        </p:txBody>
      </p:sp>
      <p:sp>
        <p:nvSpPr>
          <p:cNvPr id="5" name="Rectangle 4"/>
          <p:cNvSpPr/>
          <p:nvPr/>
        </p:nvSpPr>
        <p:spPr>
          <a:xfrm>
            <a:off x="4029028" y="114019"/>
            <a:ext cx="3059696"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Preliminary support for C++17 standard</a:t>
            </a:r>
          </a:p>
        </p:txBody>
      </p:sp>
      <p:sp>
        <p:nvSpPr>
          <p:cNvPr id="30" name="TextBox 29"/>
          <p:cNvSpPr txBox="1"/>
          <p:nvPr/>
        </p:nvSpPr>
        <p:spPr>
          <a:xfrm>
            <a:off x="9967236" y="114019"/>
            <a:ext cx="1005829" cy="486014"/>
          </a:xfrm>
          <a:prstGeom prst="rect">
            <a:avLst/>
          </a:prstGeom>
          <a:noFill/>
        </p:spPr>
        <p:txBody>
          <a:bodyPr wrap="square" lIns="186521" tIns="149217" rIns="186521" bIns="149217" rtlCol="0">
            <a:spAutoFit/>
          </a:bodyPr>
          <a:lstStyle>
            <a:defPPr>
              <a:defRPr lang="en-US"/>
            </a:defPPr>
            <a:lvl1pPr>
              <a:defRPr sz="1200">
                <a:solidFill>
                  <a:schemeClr val="bg1"/>
                </a:solidFill>
              </a:defRPr>
            </a:lvl1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Go To All</a:t>
            </a:r>
          </a:p>
        </p:txBody>
      </p:sp>
      <p:sp>
        <p:nvSpPr>
          <p:cNvPr id="15" name="Rectangle 14"/>
          <p:cNvSpPr/>
          <p:nvPr/>
        </p:nvSpPr>
        <p:spPr>
          <a:xfrm>
            <a:off x="10861803" y="114019"/>
            <a:ext cx="1527600"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C# 7 </a:t>
            </a:r>
            <a:r>
              <a:rPr kumimoji="0" lang="en-US" sz="1200" b="0" i="0" u="none" strike="noStrike" kern="1200" cap="none" spc="0" normalizeH="0" baseline="0" noProof="0" dirty="0" err="1">
                <a:ln>
                  <a:noFill/>
                </a:ln>
                <a:solidFill>
                  <a:srgbClr val="FFFFFF"/>
                </a:solidFill>
                <a:effectLst/>
                <a:uLnTx/>
                <a:uFillTx/>
                <a:latin typeface="Segoe UI Semilight"/>
                <a:ea typeface="+mn-ea"/>
                <a:cs typeface="+mn-cs"/>
              </a:rPr>
              <a:t>refactorings</a:t>
            </a:r>
            <a:endParaRPr kumimoji="0" lang="en-US" sz="1200" b="0" i="0" u="none" strike="noStrike" kern="1200" cap="none" spc="0" normalizeH="0" baseline="0" noProof="0" dirty="0">
              <a:ln>
                <a:noFill/>
              </a:ln>
              <a:solidFill>
                <a:srgbClr val="FFFFFF"/>
              </a:solidFill>
              <a:effectLst/>
              <a:uLnTx/>
              <a:uFillTx/>
              <a:latin typeface="Segoe UI Semilight"/>
              <a:ea typeface="+mn-ea"/>
              <a:cs typeface="+mn-cs"/>
            </a:endParaRPr>
          </a:p>
        </p:txBody>
      </p:sp>
      <p:sp>
        <p:nvSpPr>
          <p:cNvPr id="24" name="TextBox 23"/>
          <p:cNvSpPr txBox="1"/>
          <p:nvPr/>
        </p:nvSpPr>
        <p:spPr>
          <a:xfrm>
            <a:off x="3749384" y="650049"/>
            <a:ext cx="1467322"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light"/>
                <a:ea typeface="+mn-ea"/>
                <a:cs typeface="+mn-cs"/>
              </a:rPr>
              <a:t>Ref returns (C#)</a:t>
            </a:r>
            <a:endParaRPr kumimoji="0" lang="en-US" sz="1200" b="0" i="0" u="none" strike="noStrike" kern="1200" cap="none" spc="0" normalizeH="0" baseline="0" noProof="0" dirty="0">
              <a:ln>
                <a:noFill/>
              </a:ln>
              <a:solidFill>
                <a:srgbClr val="FFFFFF"/>
              </a:solidFill>
              <a:effectLst/>
              <a:uLnTx/>
              <a:uFillTx/>
              <a:latin typeface="Segoe UI Semilight"/>
              <a:ea typeface="+mn-ea"/>
              <a:cs typeface="+mn-cs"/>
            </a:endParaRPr>
          </a:p>
        </p:txBody>
      </p:sp>
      <p:sp>
        <p:nvSpPr>
          <p:cNvPr id="25" name="TextBox 24"/>
          <p:cNvSpPr txBox="1"/>
          <p:nvPr/>
        </p:nvSpPr>
        <p:spPr>
          <a:xfrm>
            <a:off x="5029530" y="650049"/>
            <a:ext cx="2218029"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light"/>
                <a:ea typeface="+mn-ea"/>
                <a:cs typeface="+mn-cs"/>
              </a:rPr>
              <a:t>Nested local functions (C#)</a:t>
            </a:r>
            <a:endParaRPr kumimoji="0" lang="en-US" sz="1200" b="0" i="0" u="none" strike="noStrike" kern="1200" cap="none" spc="0" normalizeH="0" baseline="0" noProof="0" dirty="0">
              <a:ln>
                <a:noFill/>
              </a:ln>
              <a:solidFill>
                <a:srgbClr val="FFFFFF"/>
              </a:solidFill>
              <a:effectLst/>
              <a:uLnTx/>
              <a:uFillTx/>
              <a:latin typeface="Segoe UI Semilight"/>
              <a:ea typeface="+mn-ea"/>
              <a:cs typeface="+mn-cs"/>
            </a:endParaRPr>
          </a:p>
        </p:txBody>
      </p:sp>
      <p:sp>
        <p:nvSpPr>
          <p:cNvPr id="34" name="TextBox 33"/>
          <p:cNvSpPr txBox="1"/>
          <p:nvPr/>
        </p:nvSpPr>
        <p:spPr>
          <a:xfrm>
            <a:off x="124909" y="650049"/>
            <a:ext cx="2491007" cy="486014"/>
          </a:xfrm>
          <a:prstGeom prst="rect">
            <a:avLst/>
          </a:prstGeom>
          <a:noFill/>
        </p:spPr>
        <p:txBody>
          <a:bodyPr wrap="square" lIns="186521" tIns="149217" rIns="186521" bIns="149217" rtlCol="0">
            <a:spAutoFit/>
          </a:bodyPr>
          <a:lstStyle>
            <a:defPPr>
              <a:defRPr lang="en-US"/>
            </a:defPPr>
            <a:lvl1pPr>
              <a:defRPr sz="1200">
                <a:solidFill>
                  <a:schemeClr val="bg1"/>
                </a:solidFill>
              </a:defRPr>
            </a:lvl1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Clang/C2 /</a:t>
            </a:r>
            <a:r>
              <a:rPr kumimoji="0" lang="en-US" sz="1200" b="0" i="0" u="none" strike="noStrike" kern="1200" cap="none" spc="0" normalizeH="0" baseline="0" noProof="0" dirty="0" err="1">
                <a:ln>
                  <a:noFill/>
                </a:ln>
                <a:solidFill>
                  <a:srgbClr val="FFFFFF"/>
                </a:solidFill>
                <a:effectLst/>
                <a:uLnTx/>
                <a:uFillTx/>
                <a:latin typeface="Segoe UI Semilight"/>
                <a:ea typeface="+mn-ea"/>
                <a:cs typeface="+mn-cs"/>
              </a:rPr>
              <a:t>bigobj</a:t>
            </a: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 support</a:t>
            </a:r>
          </a:p>
        </p:txBody>
      </p:sp>
      <p:sp>
        <p:nvSpPr>
          <p:cNvPr id="23" name="TextBox 22"/>
          <p:cNvSpPr txBox="1"/>
          <p:nvPr/>
        </p:nvSpPr>
        <p:spPr>
          <a:xfrm>
            <a:off x="2012043" y="650049"/>
            <a:ext cx="2208716" cy="486014"/>
          </a:xfrm>
          <a:prstGeom prst="rect">
            <a:avLst/>
          </a:prstGeom>
          <a:noFill/>
        </p:spPr>
        <p:txBody>
          <a:bodyPr wrap="square" lIns="186521" tIns="149217" rIns="186521" bIns="149217" rtlCol="0">
            <a:spAutoFit/>
          </a:bodyPr>
          <a:lstStyle>
            <a:defPPr>
              <a:defRPr lang="en-US"/>
            </a:defPPr>
            <a:lvl1pPr>
              <a:defRPr sz="1200">
                <a:solidFill>
                  <a:schemeClr val="bg1"/>
                </a:solidFill>
              </a:defRPr>
            </a:lvl1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Value tuples for C#/VB</a:t>
            </a:r>
          </a:p>
        </p:txBody>
      </p:sp>
      <p:sp>
        <p:nvSpPr>
          <p:cNvPr id="27" name="TextBox 26"/>
          <p:cNvSpPr txBox="1"/>
          <p:nvPr/>
        </p:nvSpPr>
        <p:spPr>
          <a:xfrm>
            <a:off x="8714919" y="650049"/>
            <a:ext cx="2392597" cy="486014"/>
          </a:xfrm>
          <a:prstGeom prst="rect">
            <a:avLst/>
          </a:prstGeom>
          <a:noFill/>
        </p:spPr>
        <p:txBody>
          <a:bodyPr wrap="square" lIns="186521" tIns="149217" rIns="186521" bIns="149217" rtlCol="0">
            <a:spAutoFit/>
          </a:bodyPr>
          <a:lstStyle>
            <a:defPPr>
              <a:defRPr lang="en-US"/>
            </a:defPPr>
            <a:lvl1pPr>
              <a:defRPr sz="1200">
                <a:solidFill>
                  <a:schemeClr val="bg1"/>
                </a:solidFill>
              </a:defRPr>
            </a:lvl1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light"/>
                <a:ea typeface="+mn-ea"/>
                <a:cs typeface="+mn-cs"/>
              </a:rPr>
              <a:t>Startup perf improvements</a:t>
            </a:r>
            <a:endParaRPr kumimoji="0" lang="en-US" sz="1200" b="0" i="0" u="none" strike="noStrike" kern="1200" cap="none" spc="0" normalizeH="0" baseline="0" noProof="0" dirty="0">
              <a:ln>
                <a:noFill/>
              </a:ln>
              <a:solidFill>
                <a:srgbClr val="FFFFFF"/>
              </a:solidFill>
              <a:effectLst/>
              <a:uLnTx/>
              <a:uFillTx/>
              <a:latin typeface="Segoe UI Semilight"/>
              <a:ea typeface="+mn-ea"/>
              <a:cs typeface="+mn-cs"/>
            </a:endParaRPr>
          </a:p>
        </p:txBody>
      </p:sp>
      <p:sp>
        <p:nvSpPr>
          <p:cNvPr id="6" name="Rectangle 5"/>
          <p:cNvSpPr/>
          <p:nvPr/>
        </p:nvSpPr>
        <p:spPr>
          <a:xfrm>
            <a:off x="7041188" y="650049"/>
            <a:ext cx="1764288"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Semilight"/>
                <a:ea typeface="+mn-ea"/>
                <a:cs typeface="+mn-cs"/>
              </a:rPr>
              <a:t>Value tuples (C#/VB)</a:t>
            </a:r>
            <a:endParaRPr kumimoji="0" lang="en-US" sz="1200" b="0" i="0" u="none" strike="noStrike" kern="1200" cap="none" spc="0" normalizeH="0" baseline="0" noProof="0" dirty="0">
              <a:ln>
                <a:noFill/>
              </a:ln>
              <a:solidFill>
                <a:srgbClr val="FFFFFF"/>
              </a:solidFill>
              <a:effectLst/>
              <a:uLnTx/>
              <a:uFillTx/>
              <a:latin typeface="Segoe UI Semilight"/>
              <a:ea typeface="+mn-ea"/>
              <a:cs typeface="+mn-cs"/>
            </a:endParaRPr>
          </a:p>
        </p:txBody>
      </p:sp>
      <p:sp>
        <p:nvSpPr>
          <p:cNvPr id="17" name="Rectangle 16"/>
          <p:cNvSpPr/>
          <p:nvPr/>
        </p:nvSpPr>
        <p:spPr>
          <a:xfrm>
            <a:off x="10746444" y="650049"/>
            <a:ext cx="1642958"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IntelliSense filtering</a:t>
            </a:r>
          </a:p>
        </p:txBody>
      </p:sp>
      <p:sp>
        <p:nvSpPr>
          <p:cNvPr id="26" name="TextBox 25"/>
          <p:cNvSpPr txBox="1"/>
          <p:nvPr/>
        </p:nvSpPr>
        <p:spPr>
          <a:xfrm>
            <a:off x="4716782" y="1691331"/>
            <a:ext cx="2677355" cy="486014"/>
          </a:xfrm>
          <a:prstGeom prst="rect">
            <a:avLst/>
          </a:prstGeom>
          <a:noFill/>
        </p:spPr>
        <p:txBody>
          <a:bodyPr wrap="square" lIns="186521" tIns="149217" rIns="186521" bIns="149217" rtlCol="0">
            <a:spAutoFit/>
          </a:bodyPr>
          <a:lstStyle>
            <a:defPPr>
              <a:defRPr lang="en-US"/>
            </a:defPPr>
            <a:lvl1pPr>
              <a:defRPr sz="1200">
                <a:solidFill>
                  <a:schemeClr val="bg1"/>
                </a:solidFill>
              </a:defRPr>
            </a:lvl1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Lightweight Solution Load</a:t>
            </a:r>
          </a:p>
        </p:txBody>
      </p:sp>
      <p:sp>
        <p:nvSpPr>
          <p:cNvPr id="8" name="Rectangle 7"/>
          <p:cNvSpPr/>
          <p:nvPr/>
        </p:nvSpPr>
        <p:spPr>
          <a:xfrm>
            <a:off x="6794700" y="1691331"/>
            <a:ext cx="2351856"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C++ Core Guidelines checker</a:t>
            </a:r>
          </a:p>
        </p:txBody>
      </p:sp>
      <p:sp>
        <p:nvSpPr>
          <p:cNvPr id="10" name="Rectangle 9"/>
          <p:cNvSpPr/>
          <p:nvPr/>
        </p:nvSpPr>
        <p:spPr>
          <a:xfrm>
            <a:off x="124909" y="1691331"/>
            <a:ext cx="3291804"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Structure Guidelines for C#, VB and XAML</a:t>
            </a:r>
          </a:p>
        </p:txBody>
      </p:sp>
      <p:sp>
        <p:nvSpPr>
          <p:cNvPr id="12" name="Rectangle 11"/>
          <p:cNvSpPr/>
          <p:nvPr/>
        </p:nvSpPr>
        <p:spPr>
          <a:xfrm>
            <a:off x="3137140" y="1691331"/>
            <a:ext cx="1828780"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Segoe UI Semilight"/>
                <a:ea typeface="+mn-ea"/>
                <a:cs typeface="+mn-cs"/>
              </a:rPr>
              <a:t>EditorConfig</a:t>
            </a: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 support</a:t>
            </a:r>
          </a:p>
        </p:txBody>
      </p:sp>
      <p:sp>
        <p:nvSpPr>
          <p:cNvPr id="19" name="Rectangle 18"/>
          <p:cNvSpPr/>
          <p:nvPr/>
        </p:nvSpPr>
        <p:spPr>
          <a:xfrm>
            <a:off x="9169738" y="1691331"/>
            <a:ext cx="3219664"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New F# editor based on Roslyn workspaces</a:t>
            </a:r>
          </a:p>
        </p:txBody>
      </p:sp>
      <p:sp>
        <p:nvSpPr>
          <p:cNvPr id="9" name="Rectangle 8"/>
          <p:cNvSpPr/>
          <p:nvPr/>
        </p:nvSpPr>
        <p:spPr>
          <a:xfrm>
            <a:off x="9021078" y="6378776"/>
            <a:ext cx="1280146"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Open Folder</a:t>
            </a:r>
          </a:p>
        </p:txBody>
      </p:sp>
      <p:sp>
        <p:nvSpPr>
          <p:cNvPr id="2" name="Rectangle 1"/>
          <p:cNvSpPr/>
          <p:nvPr/>
        </p:nvSpPr>
        <p:spPr>
          <a:xfrm>
            <a:off x="4181400" y="2207316"/>
            <a:ext cx="1911241"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Connected Services</a:t>
            </a:r>
          </a:p>
        </p:txBody>
      </p:sp>
      <p:sp>
        <p:nvSpPr>
          <p:cNvPr id="11" name="Rectangle 10"/>
          <p:cNvSpPr/>
          <p:nvPr/>
        </p:nvSpPr>
        <p:spPr>
          <a:xfrm>
            <a:off x="124909" y="2207316"/>
            <a:ext cx="4355987"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Syntax colorization and autocomplete for 15 new languages</a:t>
            </a:r>
          </a:p>
        </p:txBody>
      </p:sp>
      <p:sp>
        <p:nvSpPr>
          <p:cNvPr id="16" name="Rectangle 15"/>
          <p:cNvSpPr/>
          <p:nvPr/>
        </p:nvSpPr>
        <p:spPr>
          <a:xfrm>
            <a:off x="8647334" y="2207316"/>
            <a:ext cx="2834609"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Automatic </a:t>
            </a:r>
            <a:r>
              <a:rPr kumimoji="0" lang="en-US" sz="1200" b="0" i="0" u="none" strike="noStrike" kern="1200" cap="none" spc="0" normalizeH="0" baseline="0" noProof="0" dirty="0" err="1">
                <a:ln>
                  <a:noFill/>
                </a:ln>
                <a:solidFill>
                  <a:srgbClr val="FFFFFF"/>
                </a:solidFill>
                <a:effectLst/>
                <a:uLnTx/>
                <a:uFillTx/>
                <a:latin typeface="Segoe UI Semilight"/>
                <a:ea typeface="+mn-ea"/>
                <a:cs typeface="+mn-cs"/>
              </a:rPr>
              <a:t>NuGet</a:t>
            </a: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 package retrieval</a:t>
            </a:r>
          </a:p>
        </p:txBody>
      </p:sp>
      <p:sp>
        <p:nvSpPr>
          <p:cNvPr id="18" name="Rectangle 17"/>
          <p:cNvSpPr/>
          <p:nvPr/>
        </p:nvSpPr>
        <p:spPr>
          <a:xfrm>
            <a:off x="6819879" y="2207316"/>
            <a:ext cx="1965225"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F# 4.1 language support</a:t>
            </a:r>
          </a:p>
        </p:txBody>
      </p:sp>
      <p:sp>
        <p:nvSpPr>
          <p:cNvPr id="37" name="Rectangle 36"/>
          <p:cNvSpPr/>
          <p:nvPr/>
        </p:nvSpPr>
        <p:spPr>
          <a:xfrm>
            <a:off x="11124625" y="2207316"/>
            <a:ext cx="1264777"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Segoe UI Semilight"/>
                <a:ea typeface="+mn-ea"/>
                <a:cs typeface="+mn-cs"/>
              </a:rPr>
              <a:t>TypeScript</a:t>
            </a: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 2.1</a:t>
            </a:r>
          </a:p>
        </p:txBody>
      </p:sp>
      <p:sp>
        <p:nvSpPr>
          <p:cNvPr id="20" name="Rectangle 19"/>
          <p:cNvSpPr/>
          <p:nvPr/>
        </p:nvSpPr>
        <p:spPr>
          <a:xfrm>
            <a:off x="124909" y="2732613"/>
            <a:ext cx="3383243"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New JavaScript / TypeScript language service</a:t>
            </a:r>
          </a:p>
        </p:txBody>
      </p:sp>
      <p:sp>
        <p:nvSpPr>
          <p:cNvPr id="38" name="Rectangle 37"/>
          <p:cNvSpPr/>
          <p:nvPr/>
        </p:nvSpPr>
        <p:spPr>
          <a:xfrm>
            <a:off x="3200750" y="2732613"/>
            <a:ext cx="1914955"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Run to Click debugging</a:t>
            </a:r>
          </a:p>
        </p:txBody>
      </p:sp>
      <p:sp>
        <p:nvSpPr>
          <p:cNvPr id="42" name="Rectangle 41"/>
          <p:cNvSpPr/>
          <p:nvPr/>
        </p:nvSpPr>
        <p:spPr>
          <a:xfrm>
            <a:off x="8504212" y="2732613"/>
            <a:ext cx="1732174"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Reattach to Process</a:t>
            </a:r>
          </a:p>
        </p:txBody>
      </p:sp>
      <p:sp>
        <p:nvSpPr>
          <p:cNvPr id="44" name="Rectangle 43"/>
          <p:cNvSpPr/>
          <p:nvPr/>
        </p:nvSpPr>
        <p:spPr>
          <a:xfrm>
            <a:off x="10026512" y="2732613"/>
            <a:ext cx="2362890"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Conditional exception support</a:t>
            </a:r>
          </a:p>
        </p:txBody>
      </p:sp>
      <p:sp>
        <p:nvSpPr>
          <p:cNvPr id="53" name="Rectangle 52"/>
          <p:cNvSpPr/>
          <p:nvPr/>
        </p:nvSpPr>
        <p:spPr>
          <a:xfrm>
            <a:off x="7406944" y="2732613"/>
            <a:ext cx="1213998"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Segoe UI Semilight"/>
                <a:ea typeface="+mn-ea"/>
                <a:cs typeface="+mn-cs"/>
              </a:rPr>
              <a:t>Git</a:t>
            </a: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 staging </a:t>
            </a:r>
          </a:p>
        </p:txBody>
      </p:sp>
      <p:sp>
        <p:nvSpPr>
          <p:cNvPr id="65" name="Rectangle 64"/>
          <p:cNvSpPr/>
          <p:nvPr/>
        </p:nvSpPr>
        <p:spPr>
          <a:xfrm>
            <a:off x="4961517" y="4296369"/>
            <a:ext cx="1520364"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Segoe UI Semilight"/>
                <a:ea typeface="+mn-ea"/>
                <a:cs typeface="+mn-cs"/>
              </a:rPr>
              <a:t>Node.js</a:t>
            </a: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 Tooling </a:t>
            </a:r>
          </a:p>
        </p:txBody>
      </p:sp>
      <p:sp>
        <p:nvSpPr>
          <p:cNvPr id="43" name="Rectangle 42"/>
          <p:cNvSpPr/>
          <p:nvPr/>
        </p:nvSpPr>
        <p:spPr>
          <a:xfrm>
            <a:off x="124909" y="3253254"/>
            <a:ext cx="1903467"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New exception helper</a:t>
            </a:r>
          </a:p>
        </p:txBody>
      </p:sp>
      <p:sp>
        <p:nvSpPr>
          <p:cNvPr id="45" name="Rectangle 44"/>
          <p:cNvSpPr/>
          <p:nvPr/>
        </p:nvSpPr>
        <p:spPr>
          <a:xfrm>
            <a:off x="1767199" y="3253254"/>
            <a:ext cx="2625546"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IntelliTrace events for .NET Core</a:t>
            </a:r>
          </a:p>
        </p:txBody>
      </p:sp>
      <p:sp>
        <p:nvSpPr>
          <p:cNvPr id="48" name="Rectangle 47"/>
          <p:cNvSpPr/>
          <p:nvPr/>
        </p:nvSpPr>
        <p:spPr>
          <a:xfrm>
            <a:off x="10103427" y="3253254"/>
            <a:ext cx="2285975"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Enhanced CPU Usage tooling</a:t>
            </a:r>
          </a:p>
        </p:txBody>
      </p:sp>
      <p:sp>
        <p:nvSpPr>
          <p:cNvPr id="67" name="Rectangle 66"/>
          <p:cNvSpPr/>
          <p:nvPr/>
        </p:nvSpPr>
        <p:spPr>
          <a:xfrm>
            <a:off x="7434773" y="3253254"/>
            <a:ext cx="2743170"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Segoe UI Semilight"/>
                <a:ea typeface="+mn-ea"/>
                <a:cs typeface="+mn-cs"/>
              </a:rPr>
              <a:t>Redgate</a:t>
            </a: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 Data Tools for Visual Studio</a:t>
            </a:r>
          </a:p>
        </p:txBody>
      </p:sp>
      <p:sp>
        <p:nvSpPr>
          <p:cNvPr id="68" name="Rectangle 67"/>
          <p:cNvSpPr/>
          <p:nvPr/>
        </p:nvSpPr>
        <p:spPr>
          <a:xfrm>
            <a:off x="4023701" y="3253254"/>
            <a:ext cx="1080881"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Segoe UI Semilight"/>
                <a:ea typeface="+mn-ea"/>
                <a:cs typeface="+mn-cs"/>
              </a:rPr>
              <a:t>NuGet</a:t>
            </a: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 4.0 </a:t>
            </a:r>
          </a:p>
        </p:txBody>
      </p:sp>
      <p:sp>
        <p:nvSpPr>
          <p:cNvPr id="35" name="Rectangle 34"/>
          <p:cNvSpPr/>
          <p:nvPr/>
        </p:nvSpPr>
        <p:spPr>
          <a:xfrm>
            <a:off x="5900195" y="5335818"/>
            <a:ext cx="1852017"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In-product acquisition</a:t>
            </a:r>
          </a:p>
        </p:txBody>
      </p:sp>
      <p:sp>
        <p:nvSpPr>
          <p:cNvPr id="51" name="Rectangle 50"/>
          <p:cNvSpPr/>
          <p:nvPr/>
        </p:nvSpPr>
        <p:spPr>
          <a:xfrm>
            <a:off x="2037211" y="5335818"/>
            <a:ext cx="2409773"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Associate tests with test cases</a:t>
            </a:r>
          </a:p>
        </p:txBody>
      </p:sp>
      <p:sp>
        <p:nvSpPr>
          <p:cNvPr id="58" name="Rectangle 57"/>
          <p:cNvSpPr/>
          <p:nvPr/>
        </p:nvSpPr>
        <p:spPr>
          <a:xfrm>
            <a:off x="4260914" y="5335818"/>
            <a:ext cx="1619425"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.NET Core Tools 1.0</a:t>
            </a:r>
          </a:p>
        </p:txBody>
      </p:sp>
      <p:sp>
        <p:nvSpPr>
          <p:cNvPr id="62" name="Rectangle 61"/>
          <p:cNvSpPr/>
          <p:nvPr/>
        </p:nvSpPr>
        <p:spPr>
          <a:xfrm>
            <a:off x="124909" y="5335818"/>
            <a:ext cx="2011658"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XAML Edit and Continue</a:t>
            </a:r>
          </a:p>
        </p:txBody>
      </p:sp>
      <p:sp>
        <p:nvSpPr>
          <p:cNvPr id="69" name="Rectangle 68"/>
          <p:cNvSpPr/>
          <p:nvPr/>
        </p:nvSpPr>
        <p:spPr>
          <a:xfrm>
            <a:off x="10418288" y="5335818"/>
            <a:ext cx="1971114"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XAML </a:t>
            </a:r>
            <a:r>
              <a:rPr kumimoji="0" lang="en-US" sz="1200" b="0" i="0" u="none" strike="noStrike" kern="1200" cap="none" spc="0" normalizeH="0" baseline="0" noProof="0" dirty="0" err="1">
                <a:ln>
                  <a:noFill/>
                </a:ln>
                <a:solidFill>
                  <a:srgbClr val="FFFFFF"/>
                </a:solidFill>
                <a:effectLst/>
                <a:uLnTx/>
                <a:uFillTx/>
                <a:latin typeface="Segoe UI Semilight"/>
                <a:ea typeface="+mn-ea"/>
                <a:cs typeface="+mn-cs"/>
              </a:rPr>
              <a:t>x:Bind</a:t>
            </a: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 IntelliSense</a:t>
            </a:r>
          </a:p>
        </p:txBody>
      </p:sp>
      <p:sp>
        <p:nvSpPr>
          <p:cNvPr id="70" name="Rectangle 69"/>
          <p:cNvSpPr/>
          <p:nvPr/>
        </p:nvSpPr>
        <p:spPr>
          <a:xfrm>
            <a:off x="7607122" y="5335818"/>
            <a:ext cx="3064440"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Remove and Sort Namespaces in XAML</a:t>
            </a:r>
          </a:p>
        </p:txBody>
      </p:sp>
      <p:sp>
        <p:nvSpPr>
          <p:cNvPr id="47" name="Rectangle 46"/>
          <p:cNvSpPr/>
          <p:nvPr/>
        </p:nvSpPr>
        <p:spPr>
          <a:xfrm>
            <a:off x="124909" y="4815177"/>
            <a:ext cx="3474682"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Performance Profiler attach to running process</a:t>
            </a:r>
          </a:p>
        </p:txBody>
      </p:sp>
      <p:sp>
        <p:nvSpPr>
          <p:cNvPr id="54" name="Rectangle 53"/>
          <p:cNvSpPr/>
          <p:nvPr/>
        </p:nvSpPr>
        <p:spPr>
          <a:xfrm>
            <a:off x="10438006" y="4815177"/>
            <a:ext cx="1951396"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New extensibility format</a:t>
            </a:r>
          </a:p>
        </p:txBody>
      </p:sp>
      <p:sp>
        <p:nvSpPr>
          <p:cNvPr id="59" name="Rectangle 58"/>
          <p:cNvSpPr/>
          <p:nvPr/>
        </p:nvSpPr>
        <p:spPr>
          <a:xfrm>
            <a:off x="7954252" y="4815177"/>
            <a:ext cx="2587639"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Windows 10 Creators Update SDK</a:t>
            </a:r>
          </a:p>
        </p:txBody>
      </p:sp>
      <p:sp>
        <p:nvSpPr>
          <p:cNvPr id="66" name="Rectangle 65"/>
          <p:cNvSpPr/>
          <p:nvPr/>
        </p:nvSpPr>
        <p:spPr>
          <a:xfrm>
            <a:off x="3481688" y="4815177"/>
            <a:ext cx="2419520"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Visual Studio Tools for Unity 3</a:t>
            </a:r>
          </a:p>
        </p:txBody>
      </p:sp>
      <p:sp>
        <p:nvSpPr>
          <p:cNvPr id="72" name="Rectangle 71"/>
          <p:cNvSpPr/>
          <p:nvPr/>
        </p:nvSpPr>
        <p:spPr>
          <a:xfrm>
            <a:off x="5588754" y="4815177"/>
            <a:ext cx="2560292"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SQL Server 2016 tooling support</a:t>
            </a:r>
          </a:p>
        </p:txBody>
      </p:sp>
      <p:sp>
        <p:nvSpPr>
          <p:cNvPr id="41" name="Rectangle 40"/>
          <p:cNvSpPr/>
          <p:nvPr/>
        </p:nvSpPr>
        <p:spPr>
          <a:xfrm>
            <a:off x="3292189" y="3773895"/>
            <a:ext cx="1935606"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Attach to Process filter</a:t>
            </a:r>
          </a:p>
        </p:txBody>
      </p:sp>
      <p:sp>
        <p:nvSpPr>
          <p:cNvPr id="49" name="Rectangle 48"/>
          <p:cNvSpPr/>
          <p:nvPr/>
        </p:nvSpPr>
        <p:spPr>
          <a:xfrm>
            <a:off x="124909" y="3773895"/>
            <a:ext cx="2194536"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Chrome debugger support</a:t>
            </a:r>
          </a:p>
        </p:txBody>
      </p:sp>
      <p:sp>
        <p:nvSpPr>
          <p:cNvPr id="50" name="Rectangle 49"/>
          <p:cNvSpPr/>
          <p:nvPr/>
        </p:nvSpPr>
        <p:spPr>
          <a:xfrm>
            <a:off x="2057385" y="3773895"/>
            <a:ext cx="1530815"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Live Unit Testing</a:t>
            </a:r>
          </a:p>
        </p:txBody>
      </p:sp>
      <p:sp>
        <p:nvSpPr>
          <p:cNvPr id="55" name="Rectangle 54"/>
          <p:cNvSpPr/>
          <p:nvPr/>
        </p:nvSpPr>
        <p:spPr>
          <a:xfrm>
            <a:off x="10339313" y="3773895"/>
            <a:ext cx="2103097"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Modify extensions in bulk</a:t>
            </a:r>
          </a:p>
        </p:txBody>
      </p:sp>
      <p:sp>
        <p:nvSpPr>
          <p:cNvPr id="76" name="Rectangle 75"/>
          <p:cNvSpPr/>
          <p:nvPr/>
        </p:nvSpPr>
        <p:spPr>
          <a:xfrm>
            <a:off x="7406944" y="3773895"/>
            <a:ext cx="3023014"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Live Architecture Dependency Validation</a:t>
            </a:r>
          </a:p>
        </p:txBody>
      </p:sp>
      <p:sp>
        <p:nvSpPr>
          <p:cNvPr id="71" name="Rectangle 70"/>
          <p:cNvSpPr/>
          <p:nvPr/>
        </p:nvSpPr>
        <p:spPr>
          <a:xfrm>
            <a:off x="124909" y="5856459"/>
            <a:ext cx="3257412"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Improved XAML Tab Switch performance</a:t>
            </a:r>
          </a:p>
        </p:txBody>
      </p:sp>
      <p:sp>
        <p:nvSpPr>
          <p:cNvPr id="73" name="Rectangle 72"/>
          <p:cNvSpPr/>
          <p:nvPr/>
        </p:nvSpPr>
        <p:spPr>
          <a:xfrm>
            <a:off x="3073153" y="5856459"/>
            <a:ext cx="2743170"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Azure SQL Database authentication</a:t>
            </a:r>
          </a:p>
        </p:txBody>
      </p:sp>
      <p:sp>
        <p:nvSpPr>
          <p:cNvPr id="74" name="Rectangle 73"/>
          <p:cNvSpPr/>
          <p:nvPr/>
        </p:nvSpPr>
        <p:spPr>
          <a:xfrm>
            <a:off x="8521147" y="5856459"/>
            <a:ext cx="2483501"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Developer Analytics Tools 8.6</a:t>
            </a:r>
          </a:p>
        </p:txBody>
      </p:sp>
      <p:sp>
        <p:nvSpPr>
          <p:cNvPr id="75" name="Rectangle 74"/>
          <p:cNvSpPr/>
          <p:nvPr/>
        </p:nvSpPr>
        <p:spPr>
          <a:xfrm>
            <a:off x="5759755" y="5856459"/>
            <a:ext cx="3017487"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SharePoint 2016 templates and tooling</a:t>
            </a:r>
          </a:p>
        </p:txBody>
      </p:sp>
      <p:sp>
        <p:nvSpPr>
          <p:cNvPr id="77" name="Rectangle 76"/>
          <p:cNvSpPr/>
          <p:nvPr/>
        </p:nvSpPr>
        <p:spPr>
          <a:xfrm>
            <a:off x="10755742" y="5856459"/>
            <a:ext cx="1633660"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Azure SDK for .NET</a:t>
            </a:r>
          </a:p>
        </p:txBody>
      </p:sp>
      <p:sp>
        <p:nvSpPr>
          <p:cNvPr id="46" name="Rectangle 45"/>
          <p:cNvSpPr/>
          <p:nvPr/>
        </p:nvSpPr>
        <p:spPr>
          <a:xfrm>
            <a:off x="5088835" y="6378776"/>
            <a:ext cx="2622139"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Diagnostic Tool Window updates</a:t>
            </a:r>
          </a:p>
        </p:txBody>
      </p:sp>
      <p:sp>
        <p:nvSpPr>
          <p:cNvPr id="60" name="Rectangle 59"/>
          <p:cNvSpPr/>
          <p:nvPr/>
        </p:nvSpPr>
        <p:spPr>
          <a:xfrm>
            <a:off x="10263363" y="6378776"/>
            <a:ext cx="2126039"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UWP Visual Asset designer</a:t>
            </a:r>
          </a:p>
        </p:txBody>
      </p:sp>
      <p:sp>
        <p:nvSpPr>
          <p:cNvPr id="63" name="Rectangle 62"/>
          <p:cNvSpPr/>
          <p:nvPr/>
        </p:nvSpPr>
        <p:spPr>
          <a:xfrm>
            <a:off x="5645789" y="2207316"/>
            <a:ext cx="1247660"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Segoe UI Semilight"/>
                <a:ea typeface="+mn-ea"/>
                <a:cs typeface="+mn-cs"/>
              </a:rPr>
              <a:t>Xamarin</a:t>
            </a: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 4.4</a:t>
            </a:r>
          </a:p>
        </p:txBody>
      </p:sp>
      <p:sp>
        <p:nvSpPr>
          <p:cNvPr id="64" name="Rectangle 63"/>
          <p:cNvSpPr/>
          <p:nvPr/>
        </p:nvSpPr>
        <p:spPr>
          <a:xfrm>
            <a:off x="7527591" y="6378776"/>
            <a:ext cx="1645902"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Cordova Simulator</a:t>
            </a:r>
          </a:p>
        </p:txBody>
      </p:sp>
      <p:sp>
        <p:nvSpPr>
          <p:cNvPr id="78" name="Rectangle 77"/>
          <p:cNvSpPr/>
          <p:nvPr/>
        </p:nvSpPr>
        <p:spPr>
          <a:xfrm>
            <a:off x="124909" y="6378776"/>
            <a:ext cx="2468853"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Team Explorer standalone client</a:t>
            </a:r>
          </a:p>
        </p:txBody>
      </p:sp>
      <p:sp>
        <p:nvSpPr>
          <p:cNvPr id="79" name="Rectangle 78"/>
          <p:cNvSpPr/>
          <p:nvPr/>
        </p:nvSpPr>
        <p:spPr>
          <a:xfrm>
            <a:off x="2470564" y="6378776"/>
            <a:ext cx="2651731"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Apple </a:t>
            </a:r>
            <a:r>
              <a:rPr kumimoji="0" lang="en-US" sz="1200" b="0" i="0" u="none" strike="noStrike" kern="1200" cap="none" spc="0" normalizeH="0" baseline="0" noProof="0" dirty="0" err="1">
                <a:ln>
                  <a:noFill/>
                </a:ln>
                <a:solidFill>
                  <a:srgbClr val="FFFFFF"/>
                </a:solidFill>
                <a:effectLst/>
                <a:uLnTx/>
                <a:uFillTx/>
                <a:latin typeface="Segoe UI Semilight"/>
                <a:ea typeface="+mn-ea"/>
                <a:cs typeface="+mn-cs"/>
              </a:rPr>
              <a:t>tvOS</a:t>
            </a: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 support from </a:t>
            </a:r>
            <a:r>
              <a:rPr kumimoji="0" lang="en-US" sz="1200" b="0" i="0" u="none" strike="noStrike" kern="1200" cap="none" spc="0" normalizeH="0" baseline="0" noProof="0" dirty="0" err="1">
                <a:ln>
                  <a:noFill/>
                </a:ln>
                <a:solidFill>
                  <a:srgbClr val="FFFFFF"/>
                </a:solidFill>
                <a:effectLst/>
                <a:uLnTx/>
                <a:uFillTx/>
                <a:latin typeface="Segoe UI Semilight"/>
                <a:ea typeface="+mn-ea"/>
                <a:cs typeface="+mn-cs"/>
              </a:rPr>
              <a:t>Xamarin</a:t>
            </a:r>
            <a:endParaRPr kumimoji="0" lang="en-US" sz="1200" b="0" i="0" u="none" strike="noStrike" kern="1200" cap="none" spc="0" normalizeH="0" baseline="0" noProof="0" dirty="0">
              <a:ln>
                <a:noFill/>
              </a:ln>
              <a:solidFill>
                <a:srgbClr val="FFFFFF"/>
              </a:solidFill>
              <a:effectLst/>
              <a:uLnTx/>
              <a:uFillTx/>
              <a:latin typeface="Segoe UI Semilight"/>
              <a:ea typeface="+mn-ea"/>
              <a:cs typeface="+mn-cs"/>
            </a:endParaRPr>
          </a:p>
        </p:txBody>
      </p:sp>
      <p:sp>
        <p:nvSpPr>
          <p:cNvPr id="52" name="Rectangle 51"/>
          <p:cNvSpPr/>
          <p:nvPr/>
        </p:nvSpPr>
        <p:spPr>
          <a:xfrm>
            <a:off x="3657945" y="4294536"/>
            <a:ext cx="1421807"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Segoe UI Semilight"/>
                <a:ea typeface="+mn-ea"/>
                <a:cs typeface="+mn-cs"/>
              </a:rPr>
              <a:t>Git</a:t>
            </a: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 SSH support</a:t>
            </a:r>
          </a:p>
        </p:txBody>
      </p:sp>
      <p:sp>
        <p:nvSpPr>
          <p:cNvPr id="56" name="Rectangle 55"/>
          <p:cNvSpPr/>
          <p:nvPr/>
        </p:nvSpPr>
        <p:spPr>
          <a:xfrm>
            <a:off x="124909" y="4294536"/>
            <a:ext cx="1554463"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NGEN extensions</a:t>
            </a:r>
          </a:p>
        </p:txBody>
      </p:sp>
      <p:sp>
        <p:nvSpPr>
          <p:cNvPr id="57" name="Rectangle 56"/>
          <p:cNvSpPr/>
          <p:nvPr/>
        </p:nvSpPr>
        <p:spPr>
          <a:xfrm>
            <a:off x="1646287" y="4294536"/>
            <a:ext cx="2377414"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Roaming Extension Manager</a:t>
            </a:r>
          </a:p>
        </p:txBody>
      </p:sp>
      <p:sp>
        <p:nvSpPr>
          <p:cNvPr id="61" name="Rectangle 60"/>
          <p:cNvSpPr/>
          <p:nvPr/>
        </p:nvSpPr>
        <p:spPr>
          <a:xfrm>
            <a:off x="10339313" y="4294536"/>
            <a:ext cx="2103097"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UI Analysis for UWP Apps</a:t>
            </a:r>
          </a:p>
        </p:txBody>
      </p:sp>
      <p:sp>
        <p:nvSpPr>
          <p:cNvPr id="80" name="Rectangle 79"/>
          <p:cNvSpPr/>
          <p:nvPr/>
        </p:nvSpPr>
        <p:spPr>
          <a:xfrm>
            <a:off x="7413564" y="4294536"/>
            <a:ext cx="3082646" cy="486014"/>
          </a:xfrm>
          <a:prstGeom prst="rect">
            <a:avLst/>
          </a:prstGeom>
          <a:noFill/>
        </p:spPr>
        <p:txBody>
          <a:bodyPr wrap="square" lIns="186521" tIns="149217" rIns="186521" bIns="149217"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Semilight"/>
                <a:ea typeface="+mn-ea"/>
                <a:cs typeface="+mn-cs"/>
              </a:rPr>
              <a:t>Refactored developer command prompts</a:t>
            </a:r>
          </a:p>
        </p:txBody>
      </p:sp>
    </p:spTree>
    <p:extLst>
      <p:ext uri="{BB962C8B-B14F-4D97-AF65-F5344CB8AC3E}">
        <p14:creationId xmlns:p14="http://schemas.microsoft.com/office/powerpoint/2010/main" val="20257884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 fill="hold"/>
                                        <p:tgtEl>
                                          <p:spTgt spid="7"/>
                                        </p:tgtEl>
                                        <p:attrNameLst>
                                          <p:attrName>ppt_w</p:attrName>
                                        </p:attrNameLst>
                                      </p:cBhvr>
                                      <p:tavLst>
                                        <p:tav tm="0">
                                          <p:val>
                                            <p:fltVal val="0"/>
                                          </p:val>
                                        </p:tav>
                                        <p:tav tm="100000">
                                          <p:val>
                                            <p:strVal val="#ppt_w"/>
                                          </p:val>
                                        </p:tav>
                                      </p:tavLst>
                                    </p:anim>
                                    <p:anim calcmode="lin" valueType="num">
                                      <p:cBhvr>
                                        <p:cTn id="8" dur="30" fill="hold"/>
                                        <p:tgtEl>
                                          <p:spTgt spid="7"/>
                                        </p:tgtEl>
                                        <p:attrNameLst>
                                          <p:attrName>ppt_h</p:attrName>
                                        </p:attrNameLst>
                                      </p:cBhvr>
                                      <p:tavLst>
                                        <p:tav tm="0">
                                          <p:val>
                                            <p:fltVal val="0"/>
                                          </p:val>
                                        </p:tav>
                                        <p:tav tm="100000">
                                          <p:val>
                                            <p:strVal val="#ppt_h"/>
                                          </p:val>
                                        </p:tav>
                                      </p:tavLst>
                                    </p:anim>
                                    <p:animEffect transition="in" filter="fade">
                                      <p:cBhvr>
                                        <p:cTn id="9" dur="30"/>
                                        <p:tgtEl>
                                          <p:spTgt spid="7"/>
                                        </p:tgtEl>
                                      </p:cBhvr>
                                    </p:animEffect>
                                  </p:childTnLst>
                                </p:cTn>
                              </p:par>
                            </p:childTnLst>
                          </p:cTn>
                        </p:par>
                        <p:par>
                          <p:cTn id="10" fill="hold">
                            <p:stCondLst>
                              <p:cond delay="15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30" fill="hold"/>
                                        <p:tgtEl>
                                          <p:spTgt spid="29"/>
                                        </p:tgtEl>
                                        <p:attrNameLst>
                                          <p:attrName>ppt_w</p:attrName>
                                        </p:attrNameLst>
                                      </p:cBhvr>
                                      <p:tavLst>
                                        <p:tav tm="0">
                                          <p:val>
                                            <p:fltVal val="0"/>
                                          </p:val>
                                        </p:tav>
                                        <p:tav tm="100000">
                                          <p:val>
                                            <p:strVal val="#ppt_w"/>
                                          </p:val>
                                        </p:tav>
                                      </p:tavLst>
                                    </p:anim>
                                    <p:anim calcmode="lin" valueType="num">
                                      <p:cBhvr>
                                        <p:cTn id="14" dur="30" fill="hold"/>
                                        <p:tgtEl>
                                          <p:spTgt spid="29"/>
                                        </p:tgtEl>
                                        <p:attrNameLst>
                                          <p:attrName>ppt_h</p:attrName>
                                        </p:attrNameLst>
                                      </p:cBhvr>
                                      <p:tavLst>
                                        <p:tav tm="0">
                                          <p:val>
                                            <p:fltVal val="0"/>
                                          </p:val>
                                        </p:tav>
                                        <p:tav tm="100000">
                                          <p:val>
                                            <p:strVal val="#ppt_h"/>
                                          </p:val>
                                        </p:tav>
                                      </p:tavLst>
                                    </p:anim>
                                    <p:animEffect transition="in" filter="fade">
                                      <p:cBhvr>
                                        <p:cTn id="15" dur="30"/>
                                        <p:tgtEl>
                                          <p:spTgt spid="29"/>
                                        </p:tgtEl>
                                      </p:cBhvr>
                                    </p:animEffect>
                                  </p:childTnLst>
                                </p:cTn>
                              </p:par>
                            </p:childTnLst>
                          </p:cTn>
                        </p:par>
                        <p:par>
                          <p:cTn id="16" fill="hold">
                            <p:stCondLst>
                              <p:cond delay="21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30" fill="hold"/>
                                        <p:tgtEl>
                                          <p:spTgt spid="4"/>
                                        </p:tgtEl>
                                        <p:attrNameLst>
                                          <p:attrName>ppt_w</p:attrName>
                                        </p:attrNameLst>
                                      </p:cBhvr>
                                      <p:tavLst>
                                        <p:tav tm="0">
                                          <p:val>
                                            <p:fltVal val="0"/>
                                          </p:val>
                                        </p:tav>
                                        <p:tav tm="100000">
                                          <p:val>
                                            <p:strVal val="#ppt_w"/>
                                          </p:val>
                                        </p:tav>
                                      </p:tavLst>
                                    </p:anim>
                                    <p:anim calcmode="lin" valueType="num">
                                      <p:cBhvr>
                                        <p:cTn id="20" dur="30" fill="hold"/>
                                        <p:tgtEl>
                                          <p:spTgt spid="4"/>
                                        </p:tgtEl>
                                        <p:attrNameLst>
                                          <p:attrName>ppt_h</p:attrName>
                                        </p:attrNameLst>
                                      </p:cBhvr>
                                      <p:tavLst>
                                        <p:tav tm="0">
                                          <p:val>
                                            <p:fltVal val="0"/>
                                          </p:val>
                                        </p:tav>
                                        <p:tav tm="100000">
                                          <p:val>
                                            <p:strVal val="#ppt_h"/>
                                          </p:val>
                                        </p:tav>
                                      </p:tavLst>
                                    </p:anim>
                                    <p:animEffect transition="in" filter="fade">
                                      <p:cBhvr>
                                        <p:cTn id="21" dur="30"/>
                                        <p:tgtEl>
                                          <p:spTgt spid="4"/>
                                        </p:tgtEl>
                                      </p:cBhvr>
                                    </p:animEffect>
                                  </p:childTnLst>
                                </p:cTn>
                              </p:par>
                            </p:childTnLst>
                          </p:cTn>
                        </p:par>
                        <p:par>
                          <p:cTn id="22" fill="hold">
                            <p:stCondLst>
                              <p:cond delay="24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30" fill="hold"/>
                                        <p:tgtEl>
                                          <p:spTgt spid="3"/>
                                        </p:tgtEl>
                                        <p:attrNameLst>
                                          <p:attrName>ppt_w</p:attrName>
                                        </p:attrNameLst>
                                      </p:cBhvr>
                                      <p:tavLst>
                                        <p:tav tm="0">
                                          <p:val>
                                            <p:fltVal val="0"/>
                                          </p:val>
                                        </p:tav>
                                        <p:tav tm="100000">
                                          <p:val>
                                            <p:strVal val="#ppt_w"/>
                                          </p:val>
                                        </p:tav>
                                      </p:tavLst>
                                    </p:anim>
                                    <p:anim calcmode="lin" valueType="num">
                                      <p:cBhvr>
                                        <p:cTn id="26" dur="30" fill="hold"/>
                                        <p:tgtEl>
                                          <p:spTgt spid="3"/>
                                        </p:tgtEl>
                                        <p:attrNameLst>
                                          <p:attrName>ppt_h</p:attrName>
                                        </p:attrNameLst>
                                      </p:cBhvr>
                                      <p:tavLst>
                                        <p:tav tm="0">
                                          <p:val>
                                            <p:fltVal val="0"/>
                                          </p:val>
                                        </p:tav>
                                        <p:tav tm="100000">
                                          <p:val>
                                            <p:strVal val="#ppt_h"/>
                                          </p:val>
                                        </p:tav>
                                      </p:tavLst>
                                    </p:anim>
                                    <p:animEffect transition="in" filter="fade">
                                      <p:cBhvr>
                                        <p:cTn id="27" dur="30"/>
                                        <p:tgtEl>
                                          <p:spTgt spid="3"/>
                                        </p:tgtEl>
                                      </p:cBhvr>
                                    </p:animEffect>
                                  </p:childTnLst>
                                </p:cTn>
                              </p:par>
                            </p:childTnLst>
                          </p:cTn>
                        </p:par>
                        <p:par>
                          <p:cTn id="28" fill="hold">
                            <p:stCondLst>
                              <p:cond delay="300"/>
                            </p:stCondLst>
                            <p:childTnLst>
                              <p:par>
                                <p:cTn id="29" presetID="53" presetClass="entr" presetSubtype="16"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30" fill="hold"/>
                                        <p:tgtEl>
                                          <p:spTgt spid="5"/>
                                        </p:tgtEl>
                                        <p:attrNameLst>
                                          <p:attrName>ppt_w</p:attrName>
                                        </p:attrNameLst>
                                      </p:cBhvr>
                                      <p:tavLst>
                                        <p:tav tm="0">
                                          <p:val>
                                            <p:fltVal val="0"/>
                                          </p:val>
                                        </p:tav>
                                        <p:tav tm="100000">
                                          <p:val>
                                            <p:strVal val="#ppt_w"/>
                                          </p:val>
                                        </p:tav>
                                      </p:tavLst>
                                    </p:anim>
                                    <p:anim calcmode="lin" valueType="num">
                                      <p:cBhvr>
                                        <p:cTn id="32" dur="30" fill="hold"/>
                                        <p:tgtEl>
                                          <p:spTgt spid="5"/>
                                        </p:tgtEl>
                                        <p:attrNameLst>
                                          <p:attrName>ppt_h</p:attrName>
                                        </p:attrNameLst>
                                      </p:cBhvr>
                                      <p:tavLst>
                                        <p:tav tm="0">
                                          <p:val>
                                            <p:fltVal val="0"/>
                                          </p:val>
                                        </p:tav>
                                        <p:tav tm="100000">
                                          <p:val>
                                            <p:strVal val="#ppt_h"/>
                                          </p:val>
                                        </p:tav>
                                      </p:tavLst>
                                    </p:anim>
                                    <p:animEffect transition="in" filter="fade">
                                      <p:cBhvr>
                                        <p:cTn id="33" dur="30"/>
                                        <p:tgtEl>
                                          <p:spTgt spid="5"/>
                                        </p:tgtEl>
                                      </p:cBhvr>
                                    </p:animEffect>
                                  </p:childTnLst>
                                </p:cTn>
                              </p:par>
                            </p:childTnLst>
                          </p:cTn>
                        </p:par>
                        <p:par>
                          <p:cTn id="34" fill="hold">
                            <p:stCondLst>
                              <p:cond delay="360"/>
                            </p:stCondLst>
                            <p:childTnLst>
                              <p:par>
                                <p:cTn id="35" presetID="53" presetClass="entr" presetSubtype="16"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30" fill="hold"/>
                                        <p:tgtEl>
                                          <p:spTgt spid="30"/>
                                        </p:tgtEl>
                                        <p:attrNameLst>
                                          <p:attrName>ppt_w</p:attrName>
                                        </p:attrNameLst>
                                      </p:cBhvr>
                                      <p:tavLst>
                                        <p:tav tm="0">
                                          <p:val>
                                            <p:fltVal val="0"/>
                                          </p:val>
                                        </p:tav>
                                        <p:tav tm="100000">
                                          <p:val>
                                            <p:strVal val="#ppt_w"/>
                                          </p:val>
                                        </p:tav>
                                      </p:tavLst>
                                    </p:anim>
                                    <p:anim calcmode="lin" valueType="num">
                                      <p:cBhvr>
                                        <p:cTn id="38" dur="30" fill="hold"/>
                                        <p:tgtEl>
                                          <p:spTgt spid="30"/>
                                        </p:tgtEl>
                                        <p:attrNameLst>
                                          <p:attrName>ppt_h</p:attrName>
                                        </p:attrNameLst>
                                      </p:cBhvr>
                                      <p:tavLst>
                                        <p:tav tm="0">
                                          <p:val>
                                            <p:fltVal val="0"/>
                                          </p:val>
                                        </p:tav>
                                        <p:tav tm="100000">
                                          <p:val>
                                            <p:strVal val="#ppt_h"/>
                                          </p:val>
                                        </p:tav>
                                      </p:tavLst>
                                    </p:anim>
                                    <p:animEffect transition="in" filter="fade">
                                      <p:cBhvr>
                                        <p:cTn id="39" dur="30"/>
                                        <p:tgtEl>
                                          <p:spTgt spid="30"/>
                                        </p:tgtEl>
                                      </p:cBhvr>
                                    </p:animEffect>
                                  </p:childTnLst>
                                </p:cTn>
                              </p:par>
                            </p:childTnLst>
                          </p:cTn>
                        </p:par>
                        <p:par>
                          <p:cTn id="40" fill="hold">
                            <p:stCondLst>
                              <p:cond delay="450"/>
                            </p:stCondLst>
                            <p:childTnLst>
                              <p:par>
                                <p:cTn id="41" presetID="5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30" fill="hold"/>
                                        <p:tgtEl>
                                          <p:spTgt spid="21"/>
                                        </p:tgtEl>
                                        <p:attrNameLst>
                                          <p:attrName>ppt_w</p:attrName>
                                        </p:attrNameLst>
                                      </p:cBhvr>
                                      <p:tavLst>
                                        <p:tav tm="0">
                                          <p:val>
                                            <p:fltVal val="0"/>
                                          </p:val>
                                        </p:tav>
                                        <p:tav tm="100000">
                                          <p:val>
                                            <p:strVal val="#ppt_w"/>
                                          </p:val>
                                        </p:tav>
                                      </p:tavLst>
                                    </p:anim>
                                    <p:anim calcmode="lin" valueType="num">
                                      <p:cBhvr>
                                        <p:cTn id="44" dur="30" fill="hold"/>
                                        <p:tgtEl>
                                          <p:spTgt spid="21"/>
                                        </p:tgtEl>
                                        <p:attrNameLst>
                                          <p:attrName>ppt_h</p:attrName>
                                        </p:attrNameLst>
                                      </p:cBhvr>
                                      <p:tavLst>
                                        <p:tav tm="0">
                                          <p:val>
                                            <p:fltVal val="0"/>
                                          </p:val>
                                        </p:tav>
                                        <p:tav tm="100000">
                                          <p:val>
                                            <p:strVal val="#ppt_h"/>
                                          </p:val>
                                        </p:tav>
                                      </p:tavLst>
                                    </p:anim>
                                    <p:animEffect transition="in" filter="fade">
                                      <p:cBhvr>
                                        <p:cTn id="45" dur="30"/>
                                        <p:tgtEl>
                                          <p:spTgt spid="21"/>
                                        </p:tgtEl>
                                      </p:cBhvr>
                                    </p:animEffect>
                                  </p:childTnLst>
                                </p:cTn>
                              </p:par>
                            </p:childTnLst>
                          </p:cTn>
                        </p:par>
                        <p:par>
                          <p:cTn id="46" fill="hold">
                            <p:stCondLst>
                              <p:cond delay="480"/>
                            </p:stCondLst>
                            <p:childTnLst>
                              <p:par>
                                <p:cTn id="47" presetID="53" presetClass="entr" presetSubtype="16"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30" fill="hold"/>
                                        <p:tgtEl>
                                          <p:spTgt spid="25"/>
                                        </p:tgtEl>
                                        <p:attrNameLst>
                                          <p:attrName>ppt_w</p:attrName>
                                        </p:attrNameLst>
                                      </p:cBhvr>
                                      <p:tavLst>
                                        <p:tav tm="0">
                                          <p:val>
                                            <p:fltVal val="0"/>
                                          </p:val>
                                        </p:tav>
                                        <p:tav tm="100000">
                                          <p:val>
                                            <p:strVal val="#ppt_w"/>
                                          </p:val>
                                        </p:tav>
                                      </p:tavLst>
                                    </p:anim>
                                    <p:anim calcmode="lin" valueType="num">
                                      <p:cBhvr>
                                        <p:cTn id="50" dur="30" fill="hold"/>
                                        <p:tgtEl>
                                          <p:spTgt spid="25"/>
                                        </p:tgtEl>
                                        <p:attrNameLst>
                                          <p:attrName>ppt_h</p:attrName>
                                        </p:attrNameLst>
                                      </p:cBhvr>
                                      <p:tavLst>
                                        <p:tav tm="0">
                                          <p:val>
                                            <p:fltVal val="0"/>
                                          </p:val>
                                        </p:tav>
                                        <p:tav tm="100000">
                                          <p:val>
                                            <p:strVal val="#ppt_h"/>
                                          </p:val>
                                        </p:tav>
                                      </p:tavLst>
                                    </p:anim>
                                    <p:animEffect transition="in" filter="fade">
                                      <p:cBhvr>
                                        <p:cTn id="51" dur="30"/>
                                        <p:tgtEl>
                                          <p:spTgt spid="25"/>
                                        </p:tgtEl>
                                      </p:cBhvr>
                                    </p:animEffect>
                                  </p:childTnLst>
                                </p:cTn>
                              </p:par>
                            </p:childTnLst>
                          </p:cTn>
                        </p:par>
                        <p:par>
                          <p:cTn id="52" fill="hold">
                            <p:stCondLst>
                              <p:cond delay="510"/>
                            </p:stCondLst>
                            <p:childTnLst>
                              <p:par>
                                <p:cTn id="53" presetID="53" presetClass="entr" presetSubtype="16"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30" fill="hold"/>
                                        <p:tgtEl>
                                          <p:spTgt spid="34"/>
                                        </p:tgtEl>
                                        <p:attrNameLst>
                                          <p:attrName>ppt_w</p:attrName>
                                        </p:attrNameLst>
                                      </p:cBhvr>
                                      <p:tavLst>
                                        <p:tav tm="0">
                                          <p:val>
                                            <p:fltVal val="0"/>
                                          </p:val>
                                        </p:tav>
                                        <p:tav tm="100000">
                                          <p:val>
                                            <p:strVal val="#ppt_w"/>
                                          </p:val>
                                        </p:tav>
                                      </p:tavLst>
                                    </p:anim>
                                    <p:anim calcmode="lin" valueType="num">
                                      <p:cBhvr>
                                        <p:cTn id="56" dur="30" fill="hold"/>
                                        <p:tgtEl>
                                          <p:spTgt spid="34"/>
                                        </p:tgtEl>
                                        <p:attrNameLst>
                                          <p:attrName>ppt_h</p:attrName>
                                        </p:attrNameLst>
                                      </p:cBhvr>
                                      <p:tavLst>
                                        <p:tav tm="0">
                                          <p:val>
                                            <p:fltVal val="0"/>
                                          </p:val>
                                        </p:tav>
                                        <p:tav tm="100000">
                                          <p:val>
                                            <p:strVal val="#ppt_h"/>
                                          </p:val>
                                        </p:tav>
                                      </p:tavLst>
                                    </p:anim>
                                    <p:animEffect transition="in" filter="fade">
                                      <p:cBhvr>
                                        <p:cTn id="57" dur="30"/>
                                        <p:tgtEl>
                                          <p:spTgt spid="34"/>
                                        </p:tgtEl>
                                      </p:cBhvr>
                                    </p:animEffect>
                                  </p:childTnLst>
                                </p:cTn>
                              </p:par>
                            </p:childTnLst>
                          </p:cTn>
                        </p:par>
                        <p:par>
                          <p:cTn id="58" fill="hold">
                            <p:stCondLst>
                              <p:cond delay="540"/>
                            </p:stCondLst>
                            <p:childTnLst>
                              <p:par>
                                <p:cTn id="59" presetID="53" presetClass="entr" presetSubtype="16"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30" fill="hold"/>
                                        <p:tgtEl>
                                          <p:spTgt spid="19"/>
                                        </p:tgtEl>
                                        <p:attrNameLst>
                                          <p:attrName>ppt_w</p:attrName>
                                        </p:attrNameLst>
                                      </p:cBhvr>
                                      <p:tavLst>
                                        <p:tav tm="0">
                                          <p:val>
                                            <p:fltVal val="0"/>
                                          </p:val>
                                        </p:tav>
                                        <p:tav tm="100000">
                                          <p:val>
                                            <p:strVal val="#ppt_w"/>
                                          </p:val>
                                        </p:tav>
                                      </p:tavLst>
                                    </p:anim>
                                    <p:anim calcmode="lin" valueType="num">
                                      <p:cBhvr>
                                        <p:cTn id="62" dur="30" fill="hold"/>
                                        <p:tgtEl>
                                          <p:spTgt spid="19"/>
                                        </p:tgtEl>
                                        <p:attrNameLst>
                                          <p:attrName>ppt_h</p:attrName>
                                        </p:attrNameLst>
                                      </p:cBhvr>
                                      <p:tavLst>
                                        <p:tav tm="0">
                                          <p:val>
                                            <p:fltVal val="0"/>
                                          </p:val>
                                        </p:tav>
                                        <p:tav tm="100000">
                                          <p:val>
                                            <p:strVal val="#ppt_h"/>
                                          </p:val>
                                        </p:tav>
                                      </p:tavLst>
                                    </p:anim>
                                    <p:animEffect transition="in" filter="fade">
                                      <p:cBhvr>
                                        <p:cTn id="63" dur="30"/>
                                        <p:tgtEl>
                                          <p:spTgt spid="19"/>
                                        </p:tgtEl>
                                      </p:cBhvr>
                                    </p:animEffect>
                                  </p:childTnLst>
                                </p:cTn>
                              </p:par>
                            </p:childTnLst>
                          </p:cTn>
                        </p:par>
                        <p:par>
                          <p:cTn id="64" fill="hold">
                            <p:stCondLst>
                              <p:cond delay="570"/>
                            </p:stCondLst>
                            <p:childTnLst>
                              <p:par>
                                <p:cTn id="65" presetID="53" presetClass="entr" presetSubtype="16"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30" fill="hold"/>
                                        <p:tgtEl>
                                          <p:spTgt spid="22"/>
                                        </p:tgtEl>
                                        <p:attrNameLst>
                                          <p:attrName>ppt_w</p:attrName>
                                        </p:attrNameLst>
                                      </p:cBhvr>
                                      <p:tavLst>
                                        <p:tav tm="0">
                                          <p:val>
                                            <p:fltVal val="0"/>
                                          </p:val>
                                        </p:tav>
                                        <p:tav tm="100000">
                                          <p:val>
                                            <p:strVal val="#ppt_w"/>
                                          </p:val>
                                        </p:tav>
                                      </p:tavLst>
                                    </p:anim>
                                    <p:anim calcmode="lin" valueType="num">
                                      <p:cBhvr>
                                        <p:cTn id="68" dur="30" fill="hold"/>
                                        <p:tgtEl>
                                          <p:spTgt spid="22"/>
                                        </p:tgtEl>
                                        <p:attrNameLst>
                                          <p:attrName>ppt_h</p:attrName>
                                        </p:attrNameLst>
                                      </p:cBhvr>
                                      <p:tavLst>
                                        <p:tav tm="0">
                                          <p:val>
                                            <p:fltVal val="0"/>
                                          </p:val>
                                        </p:tav>
                                        <p:tav tm="100000">
                                          <p:val>
                                            <p:strVal val="#ppt_h"/>
                                          </p:val>
                                        </p:tav>
                                      </p:tavLst>
                                    </p:anim>
                                    <p:animEffect transition="in" filter="fade">
                                      <p:cBhvr>
                                        <p:cTn id="69" dur="30"/>
                                        <p:tgtEl>
                                          <p:spTgt spid="22"/>
                                        </p:tgtEl>
                                      </p:cBhvr>
                                    </p:animEffect>
                                  </p:childTnLst>
                                </p:cTn>
                              </p:par>
                            </p:childTnLst>
                          </p:cTn>
                        </p:par>
                        <p:par>
                          <p:cTn id="70" fill="hold">
                            <p:stCondLst>
                              <p:cond delay="630"/>
                            </p:stCondLst>
                            <p:childTnLst>
                              <p:par>
                                <p:cTn id="71" presetID="53" presetClass="entr" presetSubtype="16"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30" fill="hold"/>
                                        <p:tgtEl>
                                          <p:spTgt spid="27"/>
                                        </p:tgtEl>
                                        <p:attrNameLst>
                                          <p:attrName>ppt_w</p:attrName>
                                        </p:attrNameLst>
                                      </p:cBhvr>
                                      <p:tavLst>
                                        <p:tav tm="0">
                                          <p:val>
                                            <p:fltVal val="0"/>
                                          </p:val>
                                        </p:tav>
                                        <p:tav tm="100000">
                                          <p:val>
                                            <p:strVal val="#ppt_w"/>
                                          </p:val>
                                        </p:tav>
                                      </p:tavLst>
                                    </p:anim>
                                    <p:anim calcmode="lin" valueType="num">
                                      <p:cBhvr>
                                        <p:cTn id="74" dur="30" fill="hold"/>
                                        <p:tgtEl>
                                          <p:spTgt spid="27"/>
                                        </p:tgtEl>
                                        <p:attrNameLst>
                                          <p:attrName>ppt_h</p:attrName>
                                        </p:attrNameLst>
                                      </p:cBhvr>
                                      <p:tavLst>
                                        <p:tav tm="0">
                                          <p:val>
                                            <p:fltVal val="0"/>
                                          </p:val>
                                        </p:tav>
                                        <p:tav tm="100000">
                                          <p:val>
                                            <p:strVal val="#ppt_h"/>
                                          </p:val>
                                        </p:tav>
                                      </p:tavLst>
                                    </p:anim>
                                    <p:animEffect transition="in" filter="fade">
                                      <p:cBhvr>
                                        <p:cTn id="75" dur="30"/>
                                        <p:tgtEl>
                                          <p:spTgt spid="27"/>
                                        </p:tgtEl>
                                      </p:cBhvr>
                                    </p:animEffect>
                                  </p:childTnLst>
                                </p:cTn>
                              </p:par>
                            </p:childTnLst>
                          </p:cTn>
                        </p:par>
                        <p:par>
                          <p:cTn id="76" fill="hold">
                            <p:stCondLst>
                              <p:cond delay="660"/>
                            </p:stCondLst>
                            <p:childTnLst>
                              <p:par>
                                <p:cTn id="77" presetID="53" presetClass="entr" presetSubtype="16"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p:cTn id="79" dur="30" fill="hold"/>
                                        <p:tgtEl>
                                          <p:spTgt spid="24"/>
                                        </p:tgtEl>
                                        <p:attrNameLst>
                                          <p:attrName>ppt_w</p:attrName>
                                        </p:attrNameLst>
                                      </p:cBhvr>
                                      <p:tavLst>
                                        <p:tav tm="0">
                                          <p:val>
                                            <p:fltVal val="0"/>
                                          </p:val>
                                        </p:tav>
                                        <p:tav tm="100000">
                                          <p:val>
                                            <p:strVal val="#ppt_w"/>
                                          </p:val>
                                        </p:tav>
                                      </p:tavLst>
                                    </p:anim>
                                    <p:anim calcmode="lin" valueType="num">
                                      <p:cBhvr>
                                        <p:cTn id="80" dur="30" fill="hold"/>
                                        <p:tgtEl>
                                          <p:spTgt spid="24"/>
                                        </p:tgtEl>
                                        <p:attrNameLst>
                                          <p:attrName>ppt_h</p:attrName>
                                        </p:attrNameLst>
                                      </p:cBhvr>
                                      <p:tavLst>
                                        <p:tav tm="0">
                                          <p:val>
                                            <p:fltVal val="0"/>
                                          </p:val>
                                        </p:tav>
                                        <p:tav tm="100000">
                                          <p:val>
                                            <p:strVal val="#ppt_h"/>
                                          </p:val>
                                        </p:tav>
                                      </p:tavLst>
                                    </p:anim>
                                    <p:animEffect transition="in" filter="fade">
                                      <p:cBhvr>
                                        <p:cTn id="81" dur="30"/>
                                        <p:tgtEl>
                                          <p:spTgt spid="24"/>
                                        </p:tgtEl>
                                      </p:cBhvr>
                                    </p:animEffect>
                                  </p:childTnLst>
                                </p:cTn>
                              </p:par>
                            </p:childTnLst>
                          </p:cTn>
                        </p:par>
                        <p:par>
                          <p:cTn id="82" fill="hold">
                            <p:stCondLst>
                              <p:cond delay="690"/>
                            </p:stCondLst>
                            <p:childTnLst>
                              <p:par>
                                <p:cTn id="83" presetID="53" presetClass="entr" presetSubtype="16"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p:cTn id="85" dur="30" fill="hold"/>
                                        <p:tgtEl>
                                          <p:spTgt spid="16"/>
                                        </p:tgtEl>
                                        <p:attrNameLst>
                                          <p:attrName>ppt_w</p:attrName>
                                        </p:attrNameLst>
                                      </p:cBhvr>
                                      <p:tavLst>
                                        <p:tav tm="0">
                                          <p:val>
                                            <p:fltVal val="0"/>
                                          </p:val>
                                        </p:tav>
                                        <p:tav tm="100000">
                                          <p:val>
                                            <p:strVal val="#ppt_w"/>
                                          </p:val>
                                        </p:tav>
                                      </p:tavLst>
                                    </p:anim>
                                    <p:anim calcmode="lin" valueType="num">
                                      <p:cBhvr>
                                        <p:cTn id="86" dur="30" fill="hold"/>
                                        <p:tgtEl>
                                          <p:spTgt spid="16"/>
                                        </p:tgtEl>
                                        <p:attrNameLst>
                                          <p:attrName>ppt_h</p:attrName>
                                        </p:attrNameLst>
                                      </p:cBhvr>
                                      <p:tavLst>
                                        <p:tav tm="0">
                                          <p:val>
                                            <p:fltVal val="0"/>
                                          </p:val>
                                        </p:tav>
                                        <p:tav tm="100000">
                                          <p:val>
                                            <p:strVal val="#ppt_h"/>
                                          </p:val>
                                        </p:tav>
                                      </p:tavLst>
                                    </p:anim>
                                    <p:animEffect transition="in" filter="fade">
                                      <p:cBhvr>
                                        <p:cTn id="87" dur="30"/>
                                        <p:tgtEl>
                                          <p:spTgt spid="16"/>
                                        </p:tgtEl>
                                      </p:cBhvr>
                                    </p:animEffect>
                                  </p:childTnLst>
                                </p:cTn>
                              </p:par>
                            </p:childTnLst>
                          </p:cTn>
                        </p:par>
                        <p:par>
                          <p:cTn id="88" fill="hold">
                            <p:stCondLst>
                              <p:cond delay="720"/>
                            </p:stCondLst>
                            <p:childTnLst>
                              <p:par>
                                <p:cTn id="89" presetID="53" presetClass="entr" presetSubtype="16" fill="hold" grpId="0" nodeType="afterEffect">
                                  <p:stCondLst>
                                    <p:cond delay="0"/>
                                  </p:stCondLst>
                                  <p:childTnLst>
                                    <p:set>
                                      <p:cBhvr>
                                        <p:cTn id="90" dur="1" fill="hold">
                                          <p:stCondLst>
                                            <p:cond delay="0"/>
                                          </p:stCondLst>
                                        </p:cTn>
                                        <p:tgtEl>
                                          <p:spTgt spid="51"/>
                                        </p:tgtEl>
                                        <p:attrNameLst>
                                          <p:attrName>style.visibility</p:attrName>
                                        </p:attrNameLst>
                                      </p:cBhvr>
                                      <p:to>
                                        <p:strVal val="visible"/>
                                      </p:to>
                                    </p:set>
                                    <p:anim calcmode="lin" valueType="num">
                                      <p:cBhvr>
                                        <p:cTn id="91" dur="30" fill="hold"/>
                                        <p:tgtEl>
                                          <p:spTgt spid="51"/>
                                        </p:tgtEl>
                                        <p:attrNameLst>
                                          <p:attrName>ppt_w</p:attrName>
                                        </p:attrNameLst>
                                      </p:cBhvr>
                                      <p:tavLst>
                                        <p:tav tm="0">
                                          <p:val>
                                            <p:fltVal val="0"/>
                                          </p:val>
                                        </p:tav>
                                        <p:tav tm="100000">
                                          <p:val>
                                            <p:strVal val="#ppt_w"/>
                                          </p:val>
                                        </p:tav>
                                      </p:tavLst>
                                    </p:anim>
                                    <p:anim calcmode="lin" valueType="num">
                                      <p:cBhvr>
                                        <p:cTn id="92" dur="30" fill="hold"/>
                                        <p:tgtEl>
                                          <p:spTgt spid="51"/>
                                        </p:tgtEl>
                                        <p:attrNameLst>
                                          <p:attrName>ppt_h</p:attrName>
                                        </p:attrNameLst>
                                      </p:cBhvr>
                                      <p:tavLst>
                                        <p:tav tm="0">
                                          <p:val>
                                            <p:fltVal val="0"/>
                                          </p:val>
                                        </p:tav>
                                        <p:tav tm="100000">
                                          <p:val>
                                            <p:strVal val="#ppt_h"/>
                                          </p:val>
                                        </p:tav>
                                      </p:tavLst>
                                    </p:anim>
                                    <p:animEffect transition="in" filter="fade">
                                      <p:cBhvr>
                                        <p:cTn id="93" dur="30"/>
                                        <p:tgtEl>
                                          <p:spTgt spid="51"/>
                                        </p:tgtEl>
                                      </p:cBhvr>
                                    </p:animEffect>
                                  </p:childTnLst>
                                </p:cTn>
                              </p:par>
                            </p:childTnLst>
                          </p:cTn>
                        </p:par>
                        <p:par>
                          <p:cTn id="94" fill="hold">
                            <p:stCondLst>
                              <p:cond delay="750"/>
                            </p:stCondLst>
                            <p:childTnLst>
                              <p:par>
                                <p:cTn id="95" presetID="53" presetClass="entr" presetSubtype="16"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30" fill="hold"/>
                                        <p:tgtEl>
                                          <p:spTgt spid="20"/>
                                        </p:tgtEl>
                                        <p:attrNameLst>
                                          <p:attrName>ppt_w</p:attrName>
                                        </p:attrNameLst>
                                      </p:cBhvr>
                                      <p:tavLst>
                                        <p:tav tm="0">
                                          <p:val>
                                            <p:fltVal val="0"/>
                                          </p:val>
                                        </p:tav>
                                        <p:tav tm="100000">
                                          <p:val>
                                            <p:strVal val="#ppt_w"/>
                                          </p:val>
                                        </p:tav>
                                      </p:tavLst>
                                    </p:anim>
                                    <p:anim calcmode="lin" valueType="num">
                                      <p:cBhvr>
                                        <p:cTn id="98" dur="30" fill="hold"/>
                                        <p:tgtEl>
                                          <p:spTgt spid="20"/>
                                        </p:tgtEl>
                                        <p:attrNameLst>
                                          <p:attrName>ppt_h</p:attrName>
                                        </p:attrNameLst>
                                      </p:cBhvr>
                                      <p:tavLst>
                                        <p:tav tm="0">
                                          <p:val>
                                            <p:fltVal val="0"/>
                                          </p:val>
                                        </p:tav>
                                        <p:tav tm="100000">
                                          <p:val>
                                            <p:strVal val="#ppt_h"/>
                                          </p:val>
                                        </p:tav>
                                      </p:tavLst>
                                    </p:anim>
                                    <p:animEffect transition="in" filter="fade">
                                      <p:cBhvr>
                                        <p:cTn id="99" dur="30"/>
                                        <p:tgtEl>
                                          <p:spTgt spid="20"/>
                                        </p:tgtEl>
                                      </p:cBhvr>
                                    </p:animEffect>
                                  </p:childTnLst>
                                </p:cTn>
                              </p:par>
                            </p:childTnLst>
                          </p:cTn>
                        </p:par>
                        <p:par>
                          <p:cTn id="100" fill="hold">
                            <p:stCondLst>
                              <p:cond delay="780"/>
                            </p:stCondLst>
                            <p:childTnLst>
                              <p:par>
                                <p:cTn id="101" presetID="53" presetClass="entr" presetSubtype="16" fill="hold" grpId="0" nodeType="afterEffect">
                                  <p:stCondLst>
                                    <p:cond delay="0"/>
                                  </p:stCondLst>
                                  <p:childTnLst>
                                    <p:set>
                                      <p:cBhvr>
                                        <p:cTn id="102" dur="1" fill="hold">
                                          <p:stCondLst>
                                            <p:cond delay="0"/>
                                          </p:stCondLst>
                                        </p:cTn>
                                        <p:tgtEl>
                                          <p:spTgt spid="59"/>
                                        </p:tgtEl>
                                        <p:attrNameLst>
                                          <p:attrName>style.visibility</p:attrName>
                                        </p:attrNameLst>
                                      </p:cBhvr>
                                      <p:to>
                                        <p:strVal val="visible"/>
                                      </p:to>
                                    </p:set>
                                    <p:anim calcmode="lin" valueType="num">
                                      <p:cBhvr>
                                        <p:cTn id="103" dur="30" fill="hold"/>
                                        <p:tgtEl>
                                          <p:spTgt spid="59"/>
                                        </p:tgtEl>
                                        <p:attrNameLst>
                                          <p:attrName>ppt_w</p:attrName>
                                        </p:attrNameLst>
                                      </p:cBhvr>
                                      <p:tavLst>
                                        <p:tav tm="0">
                                          <p:val>
                                            <p:fltVal val="0"/>
                                          </p:val>
                                        </p:tav>
                                        <p:tav tm="100000">
                                          <p:val>
                                            <p:strVal val="#ppt_w"/>
                                          </p:val>
                                        </p:tav>
                                      </p:tavLst>
                                    </p:anim>
                                    <p:anim calcmode="lin" valueType="num">
                                      <p:cBhvr>
                                        <p:cTn id="104" dur="30" fill="hold"/>
                                        <p:tgtEl>
                                          <p:spTgt spid="59"/>
                                        </p:tgtEl>
                                        <p:attrNameLst>
                                          <p:attrName>ppt_h</p:attrName>
                                        </p:attrNameLst>
                                      </p:cBhvr>
                                      <p:tavLst>
                                        <p:tav tm="0">
                                          <p:val>
                                            <p:fltVal val="0"/>
                                          </p:val>
                                        </p:tav>
                                        <p:tav tm="100000">
                                          <p:val>
                                            <p:strVal val="#ppt_h"/>
                                          </p:val>
                                        </p:tav>
                                      </p:tavLst>
                                    </p:anim>
                                    <p:animEffect transition="in" filter="fade">
                                      <p:cBhvr>
                                        <p:cTn id="105" dur="30"/>
                                        <p:tgtEl>
                                          <p:spTgt spid="59"/>
                                        </p:tgtEl>
                                      </p:cBhvr>
                                    </p:animEffect>
                                  </p:childTnLst>
                                </p:cTn>
                              </p:par>
                            </p:childTnLst>
                          </p:cTn>
                        </p:par>
                        <p:par>
                          <p:cTn id="106" fill="hold">
                            <p:stCondLst>
                              <p:cond delay="810"/>
                            </p:stCondLst>
                            <p:childTnLst>
                              <p:par>
                                <p:cTn id="107" presetID="53" presetClass="entr" presetSubtype="16" fill="hold" grpId="0" nodeType="afterEffect">
                                  <p:stCondLst>
                                    <p:cond delay="0"/>
                                  </p:stCondLst>
                                  <p:childTnLst>
                                    <p:set>
                                      <p:cBhvr>
                                        <p:cTn id="108" dur="1" fill="hold">
                                          <p:stCondLst>
                                            <p:cond delay="0"/>
                                          </p:stCondLst>
                                        </p:cTn>
                                        <p:tgtEl>
                                          <p:spTgt spid="65"/>
                                        </p:tgtEl>
                                        <p:attrNameLst>
                                          <p:attrName>style.visibility</p:attrName>
                                        </p:attrNameLst>
                                      </p:cBhvr>
                                      <p:to>
                                        <p:strVal val="visible"/>
                                      </p:to>
                                    </p:set>
                                    <p:anim calcmode="lin" valueType="num">
                                      <p:cBhvr>
                                        <p:cTn id="109" dur="30" fill="hold"/>
                                        <p:tgtEl>
                                          <p:spTgt spid="65"/>
                                        </p:tgtEl>
                                        <p:attrNameLst>
                                          <p:attrName>ppt_w</p:attrName>
                                        </p:attrNameLst>
                                      </p:cBhvr>
                                      <p:tavLst>
                                        <p:tav tm="0">
                                          <p:val>
                                            <p:fltVal val="0"/>
                                          </p:val>
                                        </p:tav>
                                        <p:tav tm="100000">
                                          <p:val>
                                            <p:strVal val="#ppt_w"/>
                                          </p:val>
                                        </p:tav>
                                      </p:tavLst>
                                    </p:anim>
                                    <p:anim calcmode="lin" valueType="num">
                                      <p:cBhvr>
                                        <p:cTn id="110" dur="30" fill="hold"/>
                                        <p:tgtEl>
                                          <p:spTgt spid="65"/>
                                        </p:tgtEl>
                                        <p:attrNameLst>
                                          <p:attrName>ppt_h</p:attrName>
                                        </p:attrNameLst>
                                      </p:cBhvr>
                                      <p:tavLst>
                                        <p:tav tm="0">
                                          <p:val>
                                            <p:fltVal val="0"/>
                                          </p:val>
                                        </p:tav>
                                        <p:tav tm="100000">
                                          <p:val>
                                            <p:strVal val="#ppt_h"/>
                                          </p:val>
                                        </p:tav>
                                      </p:tavLst>
                                    </p:anim>
                                    <p:animEffect transition="in" filter="fade">
                                      <p:cBhvr>
                                        <p:cTn id="111" dur="30"/>
                                        <p:tgtEl>
                                          <p:spTgt spid="65"/>
                                        </p:tgtEl>
                                      </p:cBhvr>
                                    </p:animEffect>
                                  </p:childTnLst>
                                </p:cTn>
                              </p:par>
                            </p:childTnLst>
                          </p:cTn>
                        </p:par>
                        <p:par>
                          <p:cTn id="112" fill="hold">
                            <p:stCondLst>
                              <p:cond delay="840"/>
                            </p:stCondLst>
                            <p:childTnLst>
                              <p:par>
                                <p:cTn id="113" presetID="53" presetClass="entr" presetSubtype="16" fill="hold" grpId="0" nodeType="afterEffect">
                                  <p:stCondLst>
                                    <p:cond delay="0"/>
                                  </p:stCondLst>
                                  <p:childTnLst>
                                    <p:set>
                                      <p:cBhvr>
                                        <p:cTn id="114" dur="1" fill="hold">
                                          <p:stCondLst>
                                            <p:cond delay="0"/>
                                          </p:stCondLst>
                                        </p:cTn>
                                        <p:tgtEl>
                                          <p:spTgt spid="15"/>
                                        </p:tgtEl>
                                        <p:attrNameLst>
                                          <p:attrName>style.visibility</p:attrName>
                                        </p:attrNameLst>
                                      </p:cBhvr>
                                      <p:to>
                                        <p:strVal val="visible"/>
                                      </p:to>
                                    </p:set>
                                    <p:anim calcmode="lin" valueType="num">
                                      <p:cBhvr>
                                        <p:cTn id="115" dur="30" fill="hold"/>
                                        <p:tgtEl>
                                          <p:spTgt spid="15"/>
                                        </p:tgtEl>
                                        <p:attrNameLst>
                                          <p:attrName>ppt_w</p:attrName>
                                        </p:attrNameLst>
                                      </p:cBhvr>
                                      <p:tavLst>
                                        <p:tav tm="0">
                                          <p:val>
                                            <p:fltVal val="0"/>
                                          </p:val>
                                        </p:tav>
                                        <p:tav tm="100000">
                                          <p:val>
                                            <p:strVal val="#ppt_w"/>
                                          </p:val>
                                        </p:tav>
                                      </p:tavLst>
                                    </p:anim>
                                    <p:anim calcmode="lin" valueType="num">
                                      <p:cBhvr>
                                        <p:cTn id="116" dur="30" fill="hold"/>
                                        <p:tgtEl>
                                          <p:spTgt spid="15"/>
                                        </p:tgtEl>
                                        <p:attrNameLst>
                                          <p:attrName>ppt_h</p:attrName>
                                        </p:attrNameLst>
                                      </p:cBhvr>
                                      <p:tavLst>
                                        <p:tav tm="0">
                                          <p:val>
                                            <p:fltVal val="0"/>
                                          </p:val>
                                        </p:tav>
                                        <p:tav tm="100000">
                                          <p:val>
                                            <p:strVal val="#ppt_h"/>
                                          </p:val>
                                        </p:tav>
                                      </p:tavLst>
                                    </p:anim>
                                    <p:animEffect transition="in" filter="fade">
                                      <p:cBhvr>
                                        <p:cTn id="117" dur="30"/>
                                        <p:tgtEl>
                                          <p:spTgt spid="15"/>
                                        </p:tgtEl>
                                      </p:cBhvr>
                                    </p:animEffect>
                                  </p:childTnLst>
                                </p:cTn>
                              </p:par>
                            </p:childTnLst>
                          </p:cTn>
                        </p:par>
                        <p:par>
                          <p:cTn id="118" fill="hold">
                            <p:stCondLst>
                              <p:cond delay="870"/>
                            </p:stCondLst>
                            <p:childTnLst>
                              <p:par>
                                <p:cTn id="119" presetID="53" presetClass="entr" presetSubtype="16" fill="hold" grpId="0" nodeType="afterEffect">
                                  <p:stCondLst>
                                    <p:cond delay="0"/>
                                  </p:stCondLst>
                                  <p:childTnLst>
                                    <p:set>
                                      <p:cBhvr>
                                        <p:cTn id="120" dur="1" fill="hold">
                                          <p:stCondLst>
                                            <p:cond delay="0"/>
                                          </p:stCondLst>
                                        </p:cTn>
                                        <p:tgtEl>
                                          <p:spTgt spid="10"/>
                                        </p:tgtEl>
                                        <p:attrNameLst>
                                          <p:attrName>style.visibility</p:attrName>
                                        </p:attrNameLst>
                                      </p:cBhvr>
                                      <p:to>
                                        <p:strVal val="visible"/>
                                      </p:to>
                                    </p:set>
                                    <p:anim calcmode="lin" valueType="num">
                                      <p:cBhvr>
                                        <p:cTn id="121" dur="30" fill="hold"/>
                                        <p:tgtEl>
                                          <p:spTgt spid="10"/>
                                        </p:tgtEl>
                                        <p:attrNameLst>
                                          <p:attrName>ppt_w</p:attrName>
                                        </p:attrNameLst>
                                      </p:cBhvr>
                                      <p:tavLst>
                                        <p:tav tm="0">
                                          <p:val>
                                            <p:fltVal val="0"/>
                                          </p:val>
                                        </p:tav>
                                        <p:tav tm="100000">
                                          <p:val>
                                            <p:strVal val="#ppt_w"/>
                                          </p:val>
                                        </p:tav>
                                      </p:tavLst>
                                    </p:anim>
                                    <p:anim calcmode="lin" valueType="num">
                                      <p:cBhvr>
                                        <p:cTn id="122" dur="30" fill="hold"/>
                                        <p:tgtEl>
                                          <p:spTgt spid="10"/>
                                        </p:tgtEl>
                                        <p:attrNameLst>
                                          <p:attrName>ppt_h</p:attrName>
                                        </p:attrNameLst>
                                      </p:cBhvr>
                                      <p:tavLst>
                                        <p:tav tm="0">
                                          <p:val>
                                            <p:fltVal val="0"/>
                                          </p:val>
                                        </p:tav>
                                        <p:tav tm="100000">
                                          <p:val>
                                            <p:strVal val="#ppt_h"/>
                                          </p:val>
                                        </p:tav>
                                      </p:tavLst>
                                    </p:anim>
                                    <p:animEffect transition="in" filter="fade">
                                      <p:cBhvr>
                                        <p:cTn id="123" dur="30"/>
                                        <p:tgtEl>
                                          <p:spTgt spid="10"/>
                                        </p:tgtEl>
                                      </p:cBhvr>
                                    </p:animEffect>
                                  </p:childTnLst>
                                </p:cTn>
                              </p:par>
                            </p:childTnLst>
                          </p:cTn>
                        </p:par>
                        <p:par>
                          <p:cTn id="124" fill="hold">
                            <p:stCondLst>
                              <p:cond delay="900"/>
                            </p:stCondLst>
                            <p:childTnLst>
                              <p:par>
                                <p:cTn id="125" presetID="53" presetClass="entr" presetSubtype="16" fill="hold" grpId="0" nodeType="afterEffect">
                                  <p:stCondLst>
                                    <p:cond delay="0"/>
                                  </p:stCondLst>
                                  <p:childTnLst>
                                    <p:set>
                                      <p:cBhvr>
                                        <p:cTn id="126" dur="1" fill="hold">
                                          <p:stCondLst>
                                            <p:cond delay="0"/>
                                          </p:stCondLst>
                                        </p:cTn>
                                        <p:tgtEl>
                                          <p:spTgt spid="31"/>
                                        </p:tgtEl>
                                        <p:attrNameLst>
                                          <p:attrName>style.visibility</p:attrName>
                                        </p:attrNameLst>
                                      </p:cBhvr>
                                      <p:to>
                                        <p:strVal val="visible"/>
                                      </p:to>
                                    </p:set>
                                    <p:anim calcmode="lin" valueType="num">
                                      <p:cBhvr>
                                        <p:cTn id="127" dur="30" fill="hold"/>
                                        <p:tgtEl>
                                          <p:spTgt spid="31"/>
                                        </p:tgtEl>
                                        <p:attrNameLst>
                                          <p:attrName>ppt_w</p:attrName>
                                        </p:attrNameLst>
                                      </p:cBhvr>
                                      <p:tavLst>
                                        <p:tav tm="0">
                                          <p:val>
                                            <p:fltVal val="0"/>
                                          </p:val>
                                        </p:tav>
                                        <p:tav tm="100000">
                                          <p:val>
                                            <p:strVal val="#ppt_w"/>
                                          </p:val>
                                        </p:tav>
                                      </p:tavLst>
                                    </p:anim>
                                    <p:anim calcmode="lin" valueType="num">
                                      <p:cBhvr>
                                        <p:cTn id="128" dur="30" fill="hold"/>
                                        <p:tgtEl>
                                          <p:spTgt spid="31"/>
                                        </p:tgtEl>
                                        <p:attrNameLst>
                                          <p:attrName>ppt_h</p:attrName>
                                        </p:attrNameLst>
                                      </p:cBhvr>
                                      <p:tavLst>
                                        <p:tav tm="0">
                                          <p:val>
                                            <p:fltVal val="0"/>
                                          </p:val>
                                        </p:tav>
                                        <p:tav tm="100000">
                                          <p:val>
                                            <p:strVal val="#ppt_h"/>
                                          </p:val>
                                        </p:tav>
                                      </p:tavLst>
                                    </p:anim>
                                    <p:animEffect transition="in" filter="fade">
                                      <p:cBhvr>
                                        <p:cTn id="129" dur="30"/>
                                        <p:tgtEl>
                                          <p:spTgt spid="31"/>
                                        </p:tgtEl>
                                      </p:cBhvr>
                                    </p:animEffect>
                                  </p:childTnLst>
                                </p:cTn>
                              </p:par>
                            </p:childTnLst>
                          </p:cTn>
                        </p:par>
                        <p:par>
                          <p:cTn id="130" fill="hold">
                            <p:stCondLst>
                              <p:cond delay="930"/>
                            </p:stCondLst>
                            <p:childTnLst>
                              <p:par>
                                <p:cTn id="131" presetID="53" presetClass="entr" presetSubtype="16" fill="hold" grpId="0" nodeType="afterEffect">
                                  <p:stCondLst>
                                    <p:cond delay="0"/>
                                  </p:stCondLst>
                                  <p:childTnLst>
                                    <p:set>
                                      <p:cBhvr>
                                        <p:cTn id="132" dur="1" fill="hold">
                                          <p:stCondLst>
                                            <p:cond delay="0"/>
                                          </p:stCondLst>
                                        </p:cTn>
                                        <p:tgtEl>
                                          <p:spTgt spid="28"/>
                                        </p:tgtEl>
                                        <p:attrNameLst>
                                          <p:attrName>style.visibility</p:attrName>
                                        </p:attrNameLst>
                                      </p:cBhvr>
                                      <p:to>
                                        <p:strVal val="visible"/>
                                      </p:to>
                                    </p:set>
                                    <p:anim calcmode="lin" valueType="num">
                                      <p:cBhvr>
                                        <p:cTn id="133" dur="30" fill="hold"/>
                                        <p:tgtEl>
                                          <p:spTgt spid="28"/>
                                        </p:tgtEl>
                                        <p:attrNameLst>
                                          <p:attrName>ppt_w</p:attrName>
                                        </p:attrNameLst>
                                      </p:cBhvr>
                                      <p:tavLst>
                                        <p:tav tm="0">
                                          <p:val>
                                            <p:fltVal val="0"/>
                                          </p:val>
                                        </p:tav>
                                        <p:tav tm="100000">
                                          <p:val>
                                            <p:strVal val="#ppt_w"/>
                                          </p:val>
                                        </p:tav>
                                      </p:tavLst>
                                    </p:anim>
                                    <p:anim calcmode="lin" valueType="num">
                                      <p:cBhvr>
                                        <p:cTn id="134" dur="30" fill="hold"/>
                                        <p:tgtEl>
                                          <p:spTgt spid="28"/>
                                        </p:tgtEl>
                                        <p:attrNameLst>
                                          <p:attrName>ppt_h</p:attrName>
                                        </p:attrNameLst>
                                      </p:cBhvr>
                                      <p:tavLst>
                                        <p:tav tm="0">
                                          <p:val>
                                            <p:fltVal val="0"/>
                                          </p:val>
                                        </p:tav>
                                        <p:tav tm="100000">
                                          <p:val>
                                            <p:strVal val="#ppt_h"/>
                                          </p:val>
                                        </p:tav>
                                      </p:tavLst>
                                    </p:anim>
                                    <p:animEffect transition="in" filter="fade">
                                      <p:cBhvr>
                                        <p:cTn id="135" dur="30"/>
                                        <p:tgtEl>
                                          <p:spTgt spid="28"/>
                                        </p:tgtEl>
                                      </p:cBhvr>
                                    </p:animEffect>
                                  </p:childTnLst>
                                </p:cTn>
                              </p:par>
                            </p:childTnLst>
                          </p:cTn>
                        </p:par>
                        <p:par>
                          <p:cTn id="136" fill="hold">
                            <p:stCondLst>
                              <p:cond delay="960"/>
                            </p:stCondLst>
                            <p:childTnLst>
                              <p:par>
                                <p:cTn id="137" presetID="53" presetClass="entr" presetSubtype="16" fill="hold" grpId="0" nodeType="afterEffect">
                                  <p:stCondLst>
                                    <p:cond delay="0"/>
                                  </p:stCondLst>
                                  <p:childTnLst>
                                    <p:set>
                                      <p:cBhvr>
                                        <p:cTn id="138" dur="1" fill="hold">
                                          <p:stCondLst>
                                            <p:cond delay="0"/>
                                          </p:stCondLst>
                                        </p:cTn>
                                        <p:tgtEl>
                                          <p:spTgt spid="23"/>
                                        </p:tgtEl>
                                        <p:attrNameLst>
                                          <p:attrName>style.visibility</p:attrName>
                                        </p:attrNameLst>
                                      </p:cBhvr>
                                      <p:to>
                                        <p:strVal val="visible"/>
                                      </p:to>
                                    </p:set>
                                    <p:anim calcmode="lin" valueType="num">
                                      <p:cBhvr>
                                        <p:cTn id="139" dur="30" fill="hold"/>
                                        <p:tgtEl>
                                          <p:spTgt spid="23"/>
                                        </p:tgtEl>
                                        <p:attrNameLst>
                                          <p:attrName>ppt_w</p:attrName>
                                        </p:attrNameLst>
                                      </p:cBhvr>
                                      <p:tavLst>
                                        <p:tav tm="0">
                                          <p:val>
                                            <p:fltVal val="0"/>
                                          </p:val>
                                        </p:tav>
                                        <p:tav tm="100000">
                                          <p:val>
                                            <p:strVal val="#ppt_w"/>
                                          </p:val>
                                        </p:tav>
                                      </p:tavLst>
                                    </p:anim>
                                    <p:anim calcmode="lin" valueType="num">
                                      <p:cBhvr>
                                        <p:cTn id="140" dur="30" fill="hold"/>
                                        <p:tgtEl>
                                          <p:spTgt spid="23"/>
                                        </p:tgtEl>
                                        <p:attrNameLst>
                                          <p:attrName>ppt_h</p:attrName>
                                        </p:attrNameLst>
                                      </p:cBhvr>
                                      <p:tavLst>
                                        <p:tav tm="0">
                                          <p:val>
                                            <p:fltVal val="0"/>
                                          </p:val>
                                        </p:tav>
                                        <p:tav tm="100000">
                                          <p:val>
                                            <p:strVal val="#ppt_h"/>
                                          </p:val>
                                        </p:tav>
                                      </p:tavLst>
                                    </p:anim>
                                    <p:animEffect transition="in" filter="fade">
                                      <p:cBhvr>
                                        <p:cTn id="141" dur="30"/>
                                        <p:tgtEl>
                                          <p:spTgt spid="23"/>
                                        </p:tgtEl>
                                      </p:cBhvr>
                                    </p:animEffect>
                                  </p:childTnLst>
                                </p:cTn>
                              </p:par>
                            </p:childTnLst>
                          </p:cTn>
                        </p:par>
                        <p:par>
                          <p:cTn id="142" fill="hold">
                            <p:stCondLst>
                              <p:cond delay="990"/>
                            </p:stCondLst>
                            <p:childTnLst>
                              <p:par>
                                <p:cTn id="143" presetID="53" presetClass="entr" presetSubtype="16" fill="hold" grpId="0" nodeType="afterEffect">
                                  <p:stCondLst>
                                    <p:cond delay="0"/>
                                  </p:stCondLst>
                                  <p:childTnLst>
                                    <p:set>
                                      <p:cBhvr>
                                        <p:cTn id="144" dur="1" fill="hold">
                                          <p:stCondLst>
                                            <p:cond delay="0"/>
                                          </p:stCondLst>
                                        </p:cTn>
                                        <p:tgtEl>
                                          <p:spTgt spid="32"/>
                                        </p:tgtEl>
                                        <p:attrNameLst>
                                          <p:attrName>style.visibility</p:attrName>
                                        </p:attrNameLst>
                                      </p:cBhvr>
                                      <p:to>
                                        <p:strVal val="visible"/>
                                      </p:to>
                                    </p:set>
                                    <p:anim calcmode="lin" valueType="num">
                                      <p:cBhvr>
                                        <p:cTn id="145" dur="30" fill="hold"/>
                                        <p:tgtEl>
                                          <p:spTgt spid="32"/>
                                        </p:tgtEl>
                                        <p:attrNameLst>
                                          <p:attrName>ppt_w</p:attrName>
                                        </p:attrNameLst>
                                      </p:cBhvr>
                                      <p:tavLst>
                                        <p:tav tm="0">
                                          <p:val>
                                            <p:fltVal val="0"/>
                                          </p:val>
                                        </p:tav>
                                        <p:tav tm="100000">
                                          <p:val>
                                            <p:strVal val="#ppt_w"/>
                                          </p:val>
                                        </p:tav>
                                      </p:tavLst>
                                    </p:anim>
                                    <p:anim calcmode="lin" valueType="num">
                                      <p:cBhvr>
                                        <p:cTn id="146" dur="30" fill="hold"/>
                                        <p:tgtEl>
                                          <p:spTgt spid="32"/>
                                        </p:tgtEl>
                                        <p:attrNameLst>
                                          <p:attrName>ppt_h</p:attrName>
                                        </p:attrNameLst>
                                      </p:cBhvr>
                                      <p:tavLst>
                                        <p:tav tm="0">
                                          <p:val>
                                            <p:fltVal val="0"/>
                                          </p:val>
                                        </p:tav>
                                        <p:tav tm="100000">
                                          <p:val>
                                            <p:strVal val="#ppt_h"/>
                                          </p:val>
                                        </p:tav>
                                      </p:tavLst>
                                    </p:anim>
                                    <p:animEffect transition="in" filter="fade">
                                      <p:cBhvr>
                                        <p:cTn id="147" dur="30"/>
                                        <p:tgtEl>
                                          <p:spTgt spid="32"/>
                                        </p:tgtEl>
                                      </p:cBhvr>
                                    </p:animEffect>
                                  </p:childTnLst>
                                </p:cTn>
                              </p:par>
                            </p:childTnLst>
                          </p:cTn>
                        </p:par>
                        <p:par>
                          <p:cTn id="148" fill="hold">
                            <p:stCondLst>
                              <p:cond delay="1020"/>
                            </p:stCondLst>
                            <p:childTnLst>
                              <p:par>
                                <p:cTn id="149" presetID="53" presetClass="entr" presetSubtype="16" fill="hold" grpId="0" nodeType="afterEffect">
                                  <p:stCondLst>
                                    <p:cond delay="0"/>
                                  </p:stCondLst>
                                  <p:childTnLst>
                                    <p:set>
                                      <p:cBhvr>
                                        <p:cTn id="150" dur="1" fill="hold">
                                          <p:stCondLst>
                                            <p:cond delay="0"/>
                                          </p:stCondLst>
                                        </p:cTn>
                                        <p:tgtEl>
                                          <p:spTgt spid="6"/>
                                        </p:tgtEl>
                                        <p:attrNameLst>
                                          <p:attrName>style.visibility</p:attrName>
                                        </p:attrNameLst>
                                      </p:cBhvr>
                                      <p:to>
                                        <p:strVal val="visible"/>
                                      </p:to>
                                    </p:set>
                                    <p:anim calcmode="lin" valueType="num">
                                      <p:cBhvr>
                                        <p:cTn id="151" dur="30" fill="hold"/>
                                        <p:tgtEl>
                                          <p:spTgt spid="6"/>
                                        </p:tgtEl>
                                        <p:attrNameLst>
                                          <p:attrName>ppt_w</p:attrName>
                                        </p:attrNameLst>
                                      </p:cBhvr>
                                      <p:tavLst>
                                        <p:tav tm="0">
                                          <p:val>
                                            <p:fltVal val="0"/>
                                          </p:val>
                                        </p:tav>
                                        <p:tav tm="100000">
                                          <p:val>
                                            <p:strVal val="#ppt_w"/>
                                          </p:val>
                                        </p:tav>
                                      </p:tavLst>
                                    </p:anim>
                                    <p:anim calcmode="lin" valueType="num">
                                      <p:cBhvr>
                                        <p:cTn id="152" dur="30" fill="hold"/>
                                        <p:tgtEl>
                                          <p:spTgt spid="6"/>
                                        </p:tgtEl>
                                        <p:attrNameLst>
                                          <p:attrName>ppt_h</p:attrName>
                                        </p:attrNameLst>
                                      </p:cBhvr>
                                      <p:tavLst>
                                        <p:tav tm="0">
                                          <p:val>
                                            <p:fltVal val="0"/>
                                          </p:val>
                                        </p:tav>
                                        <p:tav tm="100000">
                                          <p:val>
                                            <p:strVal val="#ppt_h"/>
                                          </p:val>
                                        </p:tav>
                                      </p:tavLst>
                                    </p:anim>
                                    <p:animEffect transition="in" filter="fade">
                                      <p:cBhvr>
                                        <p:cTn id="153" dur="30"/>
                                        <p:tgtEl>
                                          <p:spTgt spid="6"/>
                                        </p:tgtEl>
                                      </p:cBhvr>
                                    </p:animEffect>
                                  </p:childTnLst>
                                </p:cTn>
                              </p:par>
                            </p:childTnLst>
                          </p:cTn>
                        </p:par>
                        <p:par>
                          <p:cTn id="154" fill="hold">
                            <p:stCondLst>
                              <p:cond delay="1050"/>
                            </p:stCondLst>
                            <p:childTnLst>
                              <p:par>
                                <p:cTn id="155" presetID="53" presetClass="entr" presetSubtype="16" fill="hold" grpId="0" nodeType="afterEffect">
                                  <p:stCondLst>
                                    <p:cond delay="0"/>
                                  </p:stCondLst>
                                  <p:childTnLst>
                                    <p:set>
                                      <p:cBhvr>
                                        <p:cTn id="156" dur="1" fill="hold">
                                          <p:stCondLst>
                                            <p:cond delay="0"/>
                                          </p:stCondLst>
                                        </p:cTn>
                                        <p:tgtEl>
                                          <p:spTgt spid="17"/>
                                        </p:tgtEl>
                                        <p:attrNameLst>
                                          <p:attrName>style.visibility</p:attrName>
                                        </p:attrNameLst>
                                      </p:cBhvr>
                                      <p:to>
                                        <p:strVal val="visible"/>
                                      </p:to>
                                    </p:set>
                                    <p:anim calcmode="lin" valueType="num">
                                      <p:cBhvr>
                                        <p:cTn id="157" dur="30" fill="hold"/>
                                        <p:tgtEl>
                                          <p:spTgt spid="17"/>
                                        </p:tgtEl>
                                        <p:attrNameLst>
                                          <p:attrName>ppt_w</p:attrName>
                                        </p:attrNameLst>
                                      </p:cBhvr>
                                      <p:tavLst>
                                        <p:tav tm="0">
                                          <p:val>
                                            <p:fltVal val="0"/>
                                          </p:val>
                                        </p:tav>
                                        <p:tav tm="100000">
                                          <p:val>
                                            <p:strVal val="#ppt_w"/>
                                          </p:val>
                                        </p:tav>
                                      </p:tavLst>
                                    </p:anim>
                                    <p:anim calcmode="lin" valueType="num">
                                      <p:cBhvr>
                                        <p:cTn id="158" dur="30" fill="hold"/>
                                        <p:tgtEl>
                                          <p:spTgt spid="17"/>
                                        </p:tgtEl>
                                        <p:attrNameLst>
                                          <p:attrName>ppt_h</p:attrName>
                                        </p:attrNameLst>
                                      </p:cBhvr>
                                      <p:tavLst>
                                        <p:tav tm="0">
                                          <p:val>
                                            <p:fltVal val="0"/>
                                          </p:val>
                                        </p:tav>
                                        <p:tav tm="100000">
                                          <p:val>
                                            <p:strVal val="#ppt_h"/>
                                          </p:val>
                                        </p:tav>
                                      </p:tavLst>
                                    </p:anim>
                                    <p:animEffect transition="in" filter="fade">
                                      <p:cBhvr>
                                        <p:cTn id="159" dur="30"/>
                                        <p:tgtEl>
                                          <p:spTgt spid="17"/>
                                        </p:tgtEl>
                                      </p:cBhvr>
                                    </p:animEffect>
                                  </p:childTnLst>
                                </p:cTn>
                              </p:par>
                            </p:childTnLst>
                          </p:cTn>
                        </p:par>
                        <p:par>
                          <p:cTn id="160" fill="hold">
                            <p:stCondLst>
                              <p:cond delay="1080"/>
                            </p:stCondLst>
                            <p:childTnLst>
                              <p:par>
                                <p:cTn id="161" presetID="53" presetClass="entr" presetSubtype="16" fill="hold" grpId="0" nodeType="afterEffect">
                                  <p:stCondLst>
                                    <p:cond delay="0"/>
                                  </p:stCondLst>
                                  <p:childTnLst>
                                    <p:set>
                                      <p:cBhvr>
                                        <p:cTn id="162" dur="1" fill="hold">
                                          <p:stCondLst>
                                            <p:cond delay="0"/>
                                          </p:stCondLst>
                                        </p:cTn>
                                        <p:tgtEl>
                                          <p:spTgt spid="2"/>
                                        </p:tgtEl>
                                        <p:attrNameLst>
                                          <p:attrName>style.visibility</p:attrName>
                                        </p:attrNameLst>
                                      </p:cBhvr>
                                      <p:to>
                                        <p:strVal val="visible"/>
                                      </p:to>
                                    </p:set>
                                    <p:anim calcmode="lin" valueType="num">
                                      <p:cBhvr>
                                        <p:cTn id="163" dur="30" fill="hold"/>
                                        <p:tgtEl>
                                          <p:spTgt spid="2"/>
                                        </p:tgtEl>
                                        <p:attrNameLst>
                                          <p:attrName>ppt_w</p:attrName>
                                        </p:attrNameLst>
                                      </p:cBhvr>
                                      <p:tavLst>
                                        <p:tav tm="0">
                                          <p:val>
                                            <p:fltVal val="0"/>
                                          </p:val>
                                        </p:tav>
                                        <p:tav tm="100000">
                                          <p:val>
                                            <p:strVal val="#ppt_w"/>
                                          </p:val>
                                        </p:tav>
                                      </p:tavLst>
                                    </p:anim>
                                    <p:anim calcmode="lin" valueType="num">
                                      <p:cBhvr>
                                        <p:cTn id="164" dur="30" fill="hold"/>
                                        <p:tgtEl>
                                          <p:spTgt spid="2"/>
                                        </p:tgtEl>
                                        <p:attrNameLst>
                                          <p:attrName>ppt_h</p:attrName>
                                        </p:attrNameLst>
                                      </p:cBhvr>
                                      <p:tavLst>
                                        <p:tav tm="0">
                                          <p:val>
                                            <p:fltVal val="0"/>
                                          </p:val>
                                        </p:tav>
                                        <p:tav tm="100000">
                                          <p:val>
                                            <p:strVal val="#ppt_h"/>
                                          </p:val>
                                        </p:tav>
                                      </p:tavLst>
                                    </p:anim>
                                    <p:animEffect transition="in" filter="fade">
                                      <p:cBhvr>
                                        <p:cTn id="165" dur="30"/>
                                        <p:tgtEl>
                                          <p:spTgt spid="2"/>
                                        </p:tgtEl>
                                      </p:cBhvr>
                                    </p:animEffect>
                                  </p:childTnLst>
                                </p:cTn>
                              </p:par>
                            </p:childTnLst>
                          </p:cTn>
                        </p:par>
                        <p:par>
                          <p:cTn id="166" fill="hold">
                            <p:stCondLst>
                              <p:cond delay="1110"/>
                            </p:stCondLst>
                            <p:childTnLst>
                              <p:par>
                                <p:cTn id="167" presetID="53" presetClass="entr" presetSubtype="16" fill="hold" grpId="0" nodeType="afterEffect">
                                  <p:stCondLst>
                                    <p:cond delay="0"/>
                                  </p:stCondLst>
                                  <p:childTnLst>
                                    <p:set>
                                      <p:cBhvr>
                                        <p:cTn id="168" dur="1" fill="hold">
                                          <p:stCondLst>
                                            <p:cond delay="0"/>
                                          </p:stCondLst>
                                        </p:cTn>
                                        <p:tgtEl>
                                          <p:spTgt spid="26"/>
                                        </p:tgtEl>
                                        <p:attrNameLst>
                                          <p:attrName>style.visibility</p:attrName>
                                        </p:attrNameLst>
                                      </p:cBhvr>
                                      <p:to>
                                        <p:strVal val="visible"/>
                                      </p:to>
                                    </p:set>
                                    <p:anim calcmode="lin" valueType="num">
                                      <p:cBhvr>
                                        <p:cTn id="169" dur="30" fill="hold"/>
                                        <p:tgtEl>
                                          <p:spTgt spid="26"/>
                                        </p:tgtEl>
                                        <p:attrNameLst>
                                          <p:attrName>ppt_w</p:attrName>
                                        </p:attrNameLst>
                                      </p:cBhvr>
                                      <p:tavLst>
                                        <p:tav tm="0">
                                          <p:val>
                                            <p:fltVal val="0"/>
                                          </p:val>
                                        </p:tav>
                                        <p:tav tm="100000">
                                          <p:val>
                                            <p:strVal val="#ppt_w"/>
                                          </p:val>
                                        </p:tav>
                                      </p:tavLst>
                                    </p:anim>
                                    <p:anim calcmode="lin" valueType="num">
                                      <p:cBhvr>
                                        <p:cTn id="170" dur="30" fill="hold"/>
                                        <p:tgtEl>
                                          <p:spTgt spid="26"/>
                                        </p:tgtEl>
                                        <p:attrNameLst>
                                          <p:attrName>ppt_h</p:attrName>
                                        </p:attrNameLst>
                                      </p:cBhvr>
                                      <p:tavLst>
                                        <p:tav tm="0">
                                          <p:val>
                                            <p:fltVal val="0"/>
                                          </p:val>
                                        </p:tav>
                                        <p:tav tm="100000">
                                          <p:val>
                                            <p:strVal val="#ppt_h"/>
                                          </p:val>
                                        </p:tav>
                                      </p:tavLst>
                                    </p:anim>
                                    <p:animEffect transition="in" filter="fade">
                                      <p:cBhvr>
                                        <p:cTn id="171" dur="30"/>
                                        <p:tgtEl>
                                          <p:spTgt spid="26"/>
                                        </p:tgtEl>
                                      </p:cBhvr>
                                    </p:animEffect>
                                  </p:childTnLst>
                                </p:cTn>
                              </p:par>
                            </p:childTnLst>
                          </p:cTn>
                        </p:par>
                        <p:par>
                          <p:cTn id="172" fill="hold">
                            <p:stCondLst>
                              <p:cond delay="1140"/>
                            </p:stCondLst>
                            <p:childTnLst>
                              <p:par>
                                <p:cTn id="173" presetID="53" presetClass="entr" presetSubtype="16" fill="hold" grpId="0" nodeType="afterEffect">
                                  <p:stCondLst>
                                    <p:cond delay="0"/>
                                  </p:stCondLst>
                                  <p:childTnLst>
                                    <p:set>
                                      <p:cBhvr>
                                        <p:cTn id="174" dur="1" fill="hold">
                                          <p:stCondLst>
                                            <p:cond delay="0"/>
                                          </p:stCondLst>
                                        </p:cTn>
                                        <p:tgtEl>
                                          <p:spTgt spid="18"/>
                                        </p:tgtEl>
                                        <p:attrNameLst>
                                          <p:attrName>style.visibility</p:attrName>
                                        </p:attrNameLst>
                                      </p:cBhvr>
                                      <p:to>
                                        <p:strVal val="visible"/>
                                      </p:to>
                                    </p:set>
                                    <p:anim calcmode="lin" valueType="num">
                                      <p:cBhvr>
                                        <p:cTn id="175" dur="30" fill="hold"/>
                                        <p:tgtEl>
                                          <p:spTgt spid="18"/>
                                        </p:tgtEl>
                                        <p:attrNameLst>
                                          <p:attrName>ppt_w</p:attrName>
                                        </p:attrNameLst>
                                      </p:cBhvr>
                                      <p:tavLst>
                                        <p:tav tm="0">
                                          <p:val>
                                            <p:fltVal val="0"/>
                                          </p:val>
                                        </p:tav>
                                        <p:tav tm="100000">
                                          <p:val>
                                            <p:strVal val="#ppt_w"/>
                                          </p:val>
                                        </p:tav>
                                      </p:tavLst>
                                    </p:anim>
                                    <p:anim calcmode="lin" valueType="num">
                                      <p:cBhvr>
                                        <p:cTn id="176" dur="30" fill="hold"/>
                                        <p:tgtEl>
                                          <p:spTgt spid="18"/>
                                        </p:tgtEl>
                                        <p:attrNameLst>
                                          <p:attrName>ppt_h</p:attrName>
                                        </p:attrNameLst>
                                      </p:cBhvr>
                                      <p:tavLst>
                                        <p:tav tm="0">
                                          <p:val>
                                            <p:fltVal val="0"/>
                                          </p:val>
                                        </p:tav>
                                        <p:tav tm="100000">
                                          <p:val>
                                            <p:strVal val="#ppt_h"/>
                                          </p:val>
                                        </p:tav>
                                      </p:tavLst>
                                    </p:anim>
                                    <p:animEffect transition="in" filter="fade">
                                      <p:cBhvr>
                                        <p:cTn id="177" dur="30"/>
                                        <p:tgtEl>
                                          <p:spTgt spid="18"/>
                                        </p:tgtEl>
                                      </p:cBhvr>
                                    </p:animEffect>
                                  </p:childTnLst>
                                </p:cTn>
                              </p:par>
                            </p:childTnLst>
                          </p:cTn>
                        </p:par>
                        <p:par>
                          <p:cTn id="178" fill="hold">
                            <p:stCondLst>
                              <p:cond delay="1170"/>
                            </p:stCondLst>
                            <p:childTnLst>
                              <p:par>
                                <p:cTn id="179" presetID="53" presetClass="entr" presetSubtype="16" fill="hold" grpId="0" nodeType="afterEffect">
                                  <p:stCondLst>
                                    <p:cond delay="0"/>
                                  </p:stCondLst>
                                  <p:childTnLst>
                                    <p:set>
                                      <p:cBhvr>
                                        <p:cTn id="180" dur="1" fill="hold">
                                          <p:stCondLst>
                                            <p:cond delay="0"/>
                                          </p:stCondLst>
                                        </p:cTn>
                                        <p:tgtEl>
                                          <p:spTgt spid="33"/>
                                        </p:tgtEl>
                                        <p:attrNameLst>
                                          <p:attrName>style.visibility</p:attrName>
                                        </p:attrNameLst>
                                      </p:cBhvr>
                                      <p:to>
                                        <p:strVal val="visible"/>
                                      </p:to>
                                    </p:set>
                                    <p:anim calcmode="lin" valueType="num">
                                      <p:cBhvr>
                                        <p:cTn id="181" dur="30" fill="hold"/>
                                        <p:tgtEl>
                                          <p:spTgt spid="33"/>
                                        </p:tgtEl>
                                        <p:attrNameLst>
                                          <p:attrName>ppt_w</p:attrName>
                                        </p:attrNameLst>
                                      </p:cBhvr>
                                      <p:tavLst>
                                        <p:tav tm="0">
                                          <p:val>
                                            <p:fltVal val="0"/>
                                          </p:val>
                                        </p:tav>
                                        <p:tav tm="100000">
                                          <p:val>
                                            <p:strVal val="#ppt_w"/>
                                          </p:val>
                                        </p:tav>
                                      </p:tavLst>
                                    </p:anim>
                                    <p:anim calcmode="lin" valueType="num">
                                      <p:cBhvr>
                                        <p:cTn id="182" dur="30" fill="hold"/>
                                        <p:tgtEl>
                                          <p:spTgt spid="33"/>
                                        </p:tgtEl>
                                        <p:attrNameLst>
                                          <p:attrName>ppt_h</p:attrName>
                                        </p:attrNameLst>
                                      </p:cBhvr>
                                      <p:tavLst>
                                        <p:tav tm="0">
                                          <p:val>
                                            <p:fltVal val="0"/>
                                          </p:val>
                                        </p:tav>
                                        <p:tav tm="100000">
                                          <p:val>
                                            <p:strVal val="#ppt_h"/>
                                          </p:val>
                                        </p:tav>
                                      </p:tavLst>
                                    </p:anim>
                                    <p:animEffect transition="in" filter="fade">
                                      <p:cBhvr>
                                        <p:cTn id="183" dur="30"/>
                                        <p:tgtEl>
                                          <p:spTgt spid="33"/>
                                        </p:tgtEl>
                                      </p:cBhvr>
                                    </p:animEffect>
                                  </p:childTnLst>
                                </p:cTn>
                              </p:par>
                            </p:childTnLst>
                          </p:cTn>
                        </p:par>
                        <p:par>
                          <p:cTn id="184" fill="hold">
                            <p:stCondLst>
                              <p:cond delay="1200"/>
                            </p:stCondLst>
                            <p:childTnLst>
                              <p:par>
                                <p:cTn id="185" presetID="53" presetClass="entr" presetSubtype="16" fill="hold" grpId="0" nodeType="afterEffect">
                                  <p:stCondLst>
                                    <p:cond delay="0"/>
                                  </p:stCondLst>
                                  <p:childTnLst>
                                    <p:set>
                                      <p:cBhvr>
                                        <p:cTn id="186" dur="1" fill="hold">
                                          <p:stCondLst>
                                            <p:cond delay="0"/>
                                          </p:stCondLst>
                                        </p:cTn>
                                        <p:tgtEl>
                                          <p:spTgt spid="53"/>
                                        </p:tgtEl>
                                        <p:attrNameLst>
                                          <p:attrName>style.visibility</p:attrName>
                                        </p:attrNameLst>
                                      </p:cBhvr>
                                      <p:to>
                                        <p:strVal val="visible"/>
                                      </p:to>
                                    </p:set>
                                    <p:anim calcmode="lin" valueType="num">
                                      <p:cBhvr>
                                        <p:cTn id="187" dur="30" fill="hold"/>
                                        <p:tgtEl>
                                          <p:spTgt spid="53"/>
                                        </p:tgtEl>
                                        <p:attrNameLst>
                                          <p:attrName>ppt_w</p:attrName>
                                        </p:attrNameLst>
                                      </p:cBhvr>
                                      <p:tavLst>
                                        <p:tav tm="0">
                                          <p:val>
                                            <p:fltVal val="0"/>
                                          </p:val>
                                        </p:tav>
                                        <p:tav tm="100000">
                                          <p:val>
                                            <p:strVal val="#ppt_w"/>
                                          </p:val>
                                        </p:tav>
                                      </p:tavLst>
                                    </p:anim>
                                    <p:anim calcmode="lin" valueType="num">
                                      <p:cBhvr>
                                        <p:cTn id="188" dur="30" fill="hold"/>
                                        <p:tgtEl>
                                          <p:spTgt spid="53"/>
                                        </p:tgtEl>
                                        <p:attrNameLst>
                                          <p:attrName>ppt_h</p:attrName>
                                        </p:attrNameLst>
                                      </p:cBhvr>
                                      <p:tavLst>
                                        <p:tav tm="0">
                                          <p:val>
                                            <p:fltVal val="0"/>
                                          </p:val>
                                        </p:tav>
                                        <p:tav tm="100000">
                                          <p:val>
                                            <p:strVal val="#ppt_h"/>
                                          </p:val>
                                        </p:tav>
                                      </p:tavLst>
                                    </p:anim>
                                    <p:animEffect transition="in" filter="fade">
                                      <p:cBhvr>
                                        <p:cTn id="189" dur="30"/>
                                        <p:tgtEl>
                                          <p:spTgt spid="53"/>
                                        </p:tgtEl>
                                      </p:cBhvr>
                                    </p:animEffect>
                                  </p:childTnLst>
                                </p:cTn>
                              </p:par>
                            </p:childTnLst>
                          </p:cTn>
                        </p:par>
                        <p:par>
                          <p:cTn id="190" fill="hold">
                            <p:stCondLst>
                              <p:cond delay="1230"/>
                            </p:stCondLst>
                            <p:childTnLst>
                              <p:par>
                                <p:cTn id="191" presetID="53" presetClass="entr" presetSubtype="16" fill="hold" grpId="0" nodeType="afterEffect">
                                  <p:stCondLst>
                                    <p:cond delay="0"/>
                                  </p:stCondLst>
                                  <p:childTnLst>
                                    <p:set>
                                      <p:cBhvr>
                                        <p:cTn id="192" dur="1" fill="hold">
                                          <p:stCondLst>
                                            <p:cond delay="0"/>
                                          </p:stCondLst>
                                        </p:cTn>
                                        <p:tgtEl>
                                          <p:spTgt spid="8"/>
                                        </p:tgtEl>
                                        <p:attrNameLst>
                                          <p:attrName>style.visibility</p:attrName>
                                        </p:attrNameLst>
                                      </p:cBhvr>
                                      <p:to>
                                        <p:strVal val="visible"/>
                                      </p:to>
                                    </p:set>
                                    <p:anim calcmode="lin" valueType="num">
                                      <p:cBhvr>
                                        <p:cTn id="193" dur="30" fill="hold"/>
                                        <p:tgtEl>
                                          <p:spTgt spid="8"/>
                                        </p:tgtEl>
                                        <p:attrNameLst>
                                          <p:attrName>ppt_w</p:attrName>
                                        </p:attrNameLst>
                                      </p:cBhvr>
                                      <p:tavLst>
                                        <p:tav tm="0">
                                          <p:val>
                                            <p:fltVal val="0"/>
                                          </p:val>
                                        </p:tav>
                                        <p:tav tm="100000">
                                          <p:val>
                                            <p:strVal val="#ppt_w"/>
                                          </p:val>
                                        </p:tav>
                                      </p:tavLst>
                                    </p:anim>
                                    <p:anim calcmode="lin" valueType="num">
                                      <p:cBhvr>
                                        <p:cTn id="194" dur="30" fill="hold"/>
                                        <p:tgtEl>
                                          <p:spTgt spid="8"/>
                                        </p:tgtEl>
                                        <p:attrNameLst>
                                          <p:attrName>ppt_h</p:attrName>
                                        </p:attrNameLst>
                                      </p:cBhvr>
                                      <p:tavLst>
                                        <p:tav tm="0">
                                          <p:val>
                                            <p:fltVal val="0"/>
                                          </p:val>
                                        </p:tav>
                                        <p:tav tm="100000">
                                          <p:val>
                                            <p:strVal val="#ppt_h"/>
                                          </p:val>
                                        </p:tav>
                                      </p:tavLst>
                                    </p:anim>
                                    <p:animEffect transition="in" filter="fade">
                                      <p:cBhvr>
                                        <p:cTn id="195" dur="30"/>
                                        <p:tgtEl>
                                          <p:spTgt spid="8"/>
                                        </p:tgtEl>
                                      </p:cBhvr>
                                    </p:animEffect>
                                  </p:childTnLst>
                                </p:cTn>
                              </p:par>
                            </p:childTnLst>
                          </p:cTn>
                        </p:par>
                        <p:par>
                          <p:cTn id="196" fill="hold">
                            <p:stCondLst>
                              <p:cond delay="1260"/>
                            </p:stCondLst>
                            <p:childTnLst>
                              <p:par>
                                <p:cTn id="197" presetID="53" presetClass="entr" presetSubtype="16" fill="hold" grpId="0" nodeType="afterEffect">
                                  <p:stCondLst>
                                    <p:cond delay="0"/>
                                  </p:stCondLst>
                                  <p:childTnLst>
                                    <p:set>
                                      <p:cBhvr>
                                        <p:cTn id="198" dur="1" fill="hold">
                                          <p:stCondLst>
                                            <p:cond delay="0"/>
                                          </p:stCondLst>
                                        </p:cTn>
                                        <p:tgtEl>
                                          <p:spTgt spid="9"/>
                                        </p:tgtEl>
                                        <p:attrNameLst>
                                          <p:attrName>style.visibility</p:attrName>
                                        </p:attrNameLst>
                                      </p:cBhvr>
                                      <p:to>
                                        <p:strVal val="visible"/>
                                      </p:to>
                                    </p:set>
                                    <p:anim calcmode="lin" valueType="num">
                                      <p:cBhvr>
                                        <p:cTn id="199" dur="30" fill="hold"/>
                                        <p:tgtEl>
                                          <p:spTgt spid="9"/>
                                        </p:tgtEl>
                                        <p:attrNameLst>
                                          <p:attrName>ppt_w</p:attrName>
                                        </p:attrNameLst>
                                      </p:cBhvr>
                                      <p:tavLst>
                                        <p:tav tm="0">
                                          <p:val>
                                            <p:fltVal val="0"/>
                                          </p:val>
                                        </p:tav>
                                        <p:tav tm="100000">
                                          <p:val>
                                            <p:strVal val="#ppt_w"/>
                                          </p:val>
                                        </p:tav>
                                      </p:tavLst>
                                    </p:anim>
                                    <p:anim calcmode="lin" valueType="num">
                                      <p:cBhvr>
                                        <p:cTn id="200" dur="30" fill="hold"/>
                                        <p:tgtEl>
                                          <p:spTgt spid="9"/>
                                        </p:tgtEl>
                                        <p:attrNameLst>
                                          <p:attrName>ppt_h</p:attrName>
                                        </p:attrNameLst>
                                      </p:cBhvr>
                                      <p:tavLst>
                                        <p:tav tm="0">
                                          <p:val>
                                            <p:fltVal val="0"/>
                                          </p:val>
                                        </p:tav>
                                        <p:tav tm="100000">
                                          <p:val>
                                            <p:strVal val="#ppt_h"/>
                                          </p:val>
                                        </p:tav>
                                      </p:tavLst>
                                    </p:anim>
                                    <p:animEffect transition="in" filter="fade">
                                      <p:cBhvr>
                                        <p:cTn id="201" dur="30"/>
                                        <p:tgtEl>
                                          <p:spTgt spid="9"/>
                                        </p:tgtEl>
                                      </p:cBhvr>
                                    </p:animEffect>
                                  </p:childTnLst>
                                </p:cTn>
                              </p:par>
                            </p:childTnLst>
                          </p:cTn>
                        </p:par>
                        <p:par>
                          <p:cTn id="202" fill="hold">
                            <p:stCondLst>
                              <p:cond delay="1290"/>
                            </p:stCondLst>
                            <p:childTnLst>
                              <p:par>
                                <p:cTn id="203" presetID="53" presetClass="entr" presetSubtype="16" fill="hold" grpId="0" nodeType="afterEffect">
                                  <p:stCondLst>
                                    <p:cond delay="0"/>
                                  </p:stCondLst>
                                  <p:childTnLst>
                                    <p:set>
                                      <p:cBhvr>
                                        <p:cTn id="204" dur="1" fill="hold">
                                          <p:stCondLst>
                                            <p:cond delay="0"/>
                                          </p:stCondLst>
                                        </p:cTn>
                                        <p:tgtEl>
                                          <p:spTgt spid="11"/>
                                        </p:tgtEl>
                                        <p:attrNameLst>
                                          <p:attrName>style.visibility</p:attrName>
                                        </p:attrNameLst>
                                      </p:cBhvr>
                                      <p:to>
                                        <p:strVal val="visible"/>
                                      </p:to>
                                    </p:set>
                                    <p:anim calcmode="lin" valueType="num">
                                      <p:cBhvr>
                                        <p:cTn id="205" dur="30" fill="hold"/>
                                        <p:tgtEl>
                                          <p:spTgt spid="11"/>
                                        </p:tgtEl>
                                        <p:attrNameLst>
                                          <p:attrName>ppt_w</p:attrName>
                                        </p:attrNameLst>
                                      </p:cBhvr>
                                      <p:tavLst>
                                        <p:tav tm="0">
                                          <p:val>
                                            <p:fltVal val="0"/>
                                          </p:val>
                                        </p:tav>
                                        <p:tav tm="100000">
                                          <p:val>
                                            <p:strVal val="#ppt_w"/>
                                          </p:val>
                                        </p:tav>
                                      </p:tavLst>
                                    </p:anim>
                                    <p:anim calcmode="lin" valueType="num">
                                      <p:cBhvr>
                                        <p:cTn id="206" dur="30" fill="hold"/>
                                        <p:tgtEl>
                                          <p:spTgt spid="11"/>
                                        </p:tgtEl>
                                        <p:attrNameLst>
                                          <p:attrName>ppt_h</p:attrName>
                                        </p:attrNameLst>
                                      </p:cBhvr>
                                      <p:tavLst>
                                        <p:tav tm="0">
                                          <p:val>
                                            <p:fltVal val="0"/>
                                          </p:val>
                                        </p:tav>
                                        <p:tav tm="100000">
                                          <p:val>
                                            <p:strVal val="#ppt_h"/>
                                          </p:val>
                                        </p:tav>
                                      </p:tavLst>
                                    </p:anim>
                                    <p:animEffect transition="in" filter="fade">
                                      <p:cBhvr>
                                        <p:cTn id="207" dur="30"/>
                                        <p:tgtEl>
                                          <p:spTgt spid="11"/>
                                        </p:tgtEl>
                                      </p:cBhvr>
                                    </p:animEffect>
                                  </p:childTnLst>
                                </p:cTn>
                              </p:par>
                            </p:childTnLst>
                          </p:cTn>
                        </p:par>
                        <p:par>
                          <p:cTn id="208" fill="hold">
                            <p:stCondLst>
                              <p:cond delay="1320"/>
                            </p:stCondLst>
                            <p:childTnLst>
                              <p:par>
                                <p:cTn id="209" presetID="53" presetClass="entr" presetSubtype="16" fill="hold" grpId="0" nodeType="afterEffect">
                                  <p:stCondLst>
                                    <p:cond delay="0"/>
                                  </p:stCondLst>
                                  <p:childTnLst>
                                    <p:set>
                                      <p:cBhvr>
                                        <p:cTn id="210" dur="1" fill="hold">
                                          <p:stCondLst>
                                            <p:cond delay="0"/>
                                          </p:stCondLst>
                                        </p:cTn>
                                        <p:tgtEl>
                                          <p:spTgt spid="43"/>
                                        </p:tgtEl>
                                        <p:attrNameLst>
                                          <p:attrName>style.visibility</p:attrName>
                                        </p:attrNameLst>
                                      </p:cBhvr>
                                      <p:to>
                                        <p:strVal val="visible"/>
                                      </p:to>
                                    </p:set>
                                    <p:anim calcmode="lin" valueType="num">
                                      <p:cBhvr>
                                        <p:cTn id="211" dur="30" fill="hold"/>
                                        <p:tgtEl>
                                          <p:spTgt spid="43"/>
                                        </p:tgtEl>
                                        <p:attrNameLst>
                                          <p:attrName>ppt_w</p:attrName>
                                        </p:attrNameLst>
                                      </p:cBhvr>
                                      <p:tavLst>
                                        <p:tav tm="0">
                                          <p:val>
                                            <p:fltVal val="0"/>
                                          </p:val>
                                        </p:tav>
                                        <p:tav tm="100000">
                                          <p:val>
                                            <p:strVal val="#ppt_w"/>
                                          </p:val>
                                        </p:tav>
                                      </p:tavLst>
                                    </p:anim>
                                    <p:anim calcmode="lin" valueType="num">
                                      <p:cBhvr>
                                        <p:cTn id="212" dur="30" fill="hold"/>
                                        <p:tgtEl>
                                          <p:spTgt spid="43"/>
                                        </p:tgtEl>
                                        <p:attrNameLst>
                                          <p:attrName>ppt_h</p:attrName>
                                        </p:attrNameLst>
                                      </p:cBhvr>
                                      <p:tavLst>
                                        <p:tav tm="0">
                                          <p:val>
                                            <p:fltVal val="0"/>
                                          </p:val>
                                        </p:tav>
                                        <p:tav tm="100000">
                                          <p:val>
                                            <p:strVal val="#ppt_h"/>
                                          </p:val>
                                        </p:tav>
                                      </p:tavLst>
                                    </p:anim>
                                    <p:animEffect transition="in" filter="fade">
                                      <p:cBhvr>
                                        <p:cTn id="213" dur="30"/>
                                        <p:tgtEl>
                                          <p:spTgt spid="43"/>
                                        </p:tgtEl>
                                      </p:cBhvr>
                                    </p:animEffect>
                                  </p:childTnLst>
                                </p:cTn>
                              </p:par>
                            </p:childTnLst>
                          </p:cTn>
                        </p:par>
                        <p:par>
                          <p:cTn id="214" fill="hold">
                            <p:stCondLst>
                              <p:cond delay="1350"/>
                            </p:stCondLst>
                            <p:childTnLst>
                              <p:par>
                                <p:cTn id="215" presetID="53" presetClass="entr" presetSubtype="16" fill="hold" grpId="0" nodeType="afterEffect">
                                  <p:stCondLst>
                                    <p:cond delay="0"/>
                                  </p:stCondLst>
                                  <p:childTnLst>
                                    <p:set>
                                      <p:cBhvr>
                                        <p:cTn id="216" dur="1" fill="hold">
                                          <p:stCondLst>
                                            <p:cond delay="0"/>
                                          </p:stCondLst>
                                        </p:cTn>
                                        <p:tgtEl>
                                          <p:spTgt spid="42"/>
                                        </p:tgtEl>
                                        <p:attrNameLst>
                                          <p:attrName>style.visibility</p:attrName>
                                        </p:attrNameLst>
                                      </p:cBhvr>
                                      <p:to>
                                        <p:strVal val="visible"/>
                                      </p:to>
                                    </p:set>
                                    <p:anim calcmode="lin" valueType="num">
                                      <p:cBhvr>
                                        <p:cTn id="217" dur="30" fill="hold"/>
                                        <p:tgtEl>
                                          <p:spTgt spid="42"/>
                                        </p:tgtEl>
                                        <p:attrNameLst>
                                          <p:attrName>ppt_w</p:attrName>
                                        </p:attrNameLst>
                                      </p:cBhvr>
                                      <p:tavLst>
                                        <p:tav tm="0">
                                          <p:val>
                                            <p:fltVal val="0"/>
                                          </p:val>
                                        </p:tav>
                                        <p:tav tm="100000">
                                          <p:val>
                                            <p:strVal val="#ppt_w"/>
                                          </p:val>
                                        </p:tav>
                                      </p:tavLst>
                                    </p:anim>
                                    <p:anim calcmode="lin" valueType="num">
                                      <p:cBhvr>
                                        <p:cTn id="218" dur="30" fill="hold"/>
                                        <p:tgtEl>
                                          <p:spTgt spid="42"/>
                                        </p:tgtEl>
                                        <p:attrNameLst>
                                          <p:attrName>ppt_h</p:attrName>
                                        </p:attrNameLst>
                                      </p:cBhvr>
                                      <p:tavLst>
                                        <p:tav tm="0">
                                          <p:val>
                                            <p:fltVal val="0"/>
                                          </p:val>
                                        </p:tav>
                                        <p:tav tm="100000">
                                          <p:val>
                                            <p:strVal val="#ppt_h"/>
                                          </p:val>
                                        </p:tav>
                                      </p:tavLst>
                                    </p:anim>
                                    <p:animEffect transition="in" filter="fade">
                                      <p:cBhvr>
                                        <p:cTn id="219" dur="30"/>
                                        <p:tgtEl>
                                          <p:spTgt spid="42"/>
                                        </p:tgtEl>
                                      </p:cBhvr>
                                    </p:animEffect>
                                  </p:childTnLst>
                                </p:cTn>
                              </p:par>
                            </p:childTnLst>
                          </p:cTn>
                        </p:par>
                        <p:par>
                          <p:cTn id="220" fill="hold">
                            <p:stCondLst>
                              <p:cond delay="1380"/>
                            </p:stCondLst>
                            <p:childTnLst>
                              <p:par>
                                <p:cTn id="221" presetID="53" presetClass="entr" presetSubtype="16" fill="hold" grpId="0" nodeType="afterEffect">
                                  <p:stCondLst>
                                    <p:cond delay="0"/>
                                  </p:stCondLst>
                                  <p:childTnLst>
                                    <p:set>
                                      <p:cBhvr>
                                        <p:cTn id="222" dur="1" fill="hold">
                                          <p:stCondLst>
                                            <p:cond delay="0"/>
                                          </p:stCondLst>
                                        </p:cTn>
                                        <p:tgtEl>
                                          <p:spTgt spid="44"/>
                                        </p:tgtEl>
                                        <p:attrNameLst>
                                          <p:attrName>style.visibility</p:attrName>
                                        </p:attrNameLst>
                                      </p:cBhvr>
                                      <p:to>
                                        <p:strVal val="visible"/>
                                      </p:to>
                                    </p:set>
                                    <p:anim calcmode="lin" valueType="num">
                                      <p:cBhvr>
                                        <p:cTn id="223" dur="30" fill="hold"/>
                                        <p:tgtEl>
                                          <p:spTgt spid="44"/>
                                        </p:tgtEl>
                                        <p:attrNameLst>
                                          <p:attrName>ppt_w</p:attrName>
                                        </p:attrNameLst>
                                      </p:cBhvr>
                                      <p:tavLst>
                                        <p:tav tm="0">
                                          <p:val>
                                            <p:fltVal val="0"/>
                                          </p:val>
                                        </p:tav>
                                        <p:tav tm="100000">
                                          <p:val>
                                            <p:strVal val="#ppt_w"/>
                                          </p:val>
                                        </p:tav>
                                      </p:tavLst>
                                    </p:anim>
                                    <p:anim calcmode="lin" valueType="num">
                                      <p:cBhvr>
                                        <p:cTn id="224" dur="30" fill="hold"/>
                                        <p:tgtEl>
                                          <p:spTgt spid="44"/>
                                        </p:tgtEl>
                                        <p:attrNameLst>
                                          <p:attrName>ppt_h</p:attrName>
                                        </p:attrNameLst>
                                      </p:cBhvr>
                                      <p:tavLst>
                                        <p:tav tm="0">
                                          <p:val>
                                            <p:fltVal val="0"/>
                                          </p:val>
                                        </p:tav>
                                        <p:tav tm="100000">
                                          <p:val>
                                            <p:strVal val="#ppt_h"/>
                                          </p:val>
                                        </p:tav>
                                      </p:tavLst>
                                    </p:anim>
                                    <p:animEffect transition="in" filter="fade">
                                      <p:cBhvr>
                                        <p:cTn id="225" dur="30"/>
                                        <p:tgtEl>
                                          <p:spTgt spid="44"/>
                                        </p:tgtEl>
                                      </p:cBhvr>
                                    </p:animEffect>
                                  </p:childTnLst>
                                </p:cTn>
                              </p:par>
                            </p:childTnLst>
                          </p:cTn>
                        </p:par>
                        <p:par>
                          <p:cTn id="226" fill="hold">
                            <p:stCondLst>
                              <p:cond delay="1410"/>
                            </p:stCondLst>
                            <p:childTnLst>
                              <p:par>
                                <p:cTn id="227" presetID="53" presetClass="entr" presetSubtype="16" fill="hold" grpId="0" nodeType="afterEffect">
                                  <p:stCondLst>
                                    <p:cond delay="0"/>
                                  </p:stCondLst>
                                  <p:childTnLst>
                                    <p:set>
                                      <p:cBhvr>
                                        <p:cTn id="228" dur="1" fill="hold">
                                          <p:stCondLst>
                                            <p:cond delay="0"/>
                                          </p:stCondLst>
                                        </p:cTn>
                                        <p:tgtEl>
                                          <p:spTgt spid="45"/>
                                        </p:tgtEl>
                                        <p:attrNameLst>
                                          <p:attrName>style.visibility</p:attrName>
                                        </p:attrNameLst>
                                      </p:cBhvr>
                                      <p:to>
                                        <p:strVal val="visible"/>
                                      </p:to>
                                    </p:set>
                                    <p:anim calcmode="lin" valueType="num">
                                      <p:cBhvr>
                                        <p:cTn id="229" dur="30" fill="hold"/>
                                        <p:tgtEl>
                                          <p:spTgt spid="45"/>
                                        </p:tgtEl>
                                        <p:attrNameLst>
                                          <p:attrName>ppt_w</p:attrName>
                                        </p:attrNameLst>
                                      </p:cBhvr>
                                      <p:tavLst>
                                        <p:tav tm="0">
                                          <p:val>
                                            <p:fltVal val="0"/>
                                          </p:val>
                                        </p:tav>
                                        <p:tav tm="100000">
                                          <p:val>
                                            <p:strVal val="#ppt_w"/>
                                          </p:val>
                                        </p:tav>
                                      </p:tavLst>
                                    </p:anim>
                                    <p:anim calcmode="lin" valueType="num">
                                      <p:cBhvr>
                                        <p:cTn id="230" dur="30" fill="hold"/>
                                        <p:tgtEl>
                                          <p:spTgt spid="45"/>
                                        </p:tgtEl>
                                        <p:attrNameLst>
                                          <p:attrName>ppt_h</p:attrName>
                                        </p:attrNameLst>
                                      </p:cBhvr>
                                      <p:tavLst>
                                        <p:tav tm="0">
                                          <p:val>
                                            <p:fltVal val="0"/>
                                          </p:val>
                                        </p:tav>
                                        <p:tav tm="100000">
                                          <p:val>
                                            <p:strVal val="#ppt_h"/>
                                          </p:val>
                                        </p:tav>
                                      </p:tavLst>
                                    </p:anim>
                                    <p:animEffect transition="in" filter="fade">
                                      <p:cBhvr>
                                        <p:cTn id="231" dur="30"/>
                                        <p:tgtEl>
                                          <p:spTgt spid="45"/>
                                        </p:tgtEl>
                                      </p:cBhvr>
                                    </p:animEffect>
                                  </p:childTnLst>
                                </p:cTn>
                              </p:par>
                            </p:childTnLst>
                          </p:cTn>
                        </p:par>
                        <p:par>
                          <p:cTn id="232" fill="hold">
                            <p:stCondLst>
                              <p:cond delay="1440"/>
                            </p:stCondLst>
                            <p:childTnLst>
                              <p:par>
                                <p:cTn id="233" presetID="53" presetClass="entr" presetSubtype="16" fill="hold" grpId="0" nodeType="afterEffect">
                                  <p:stCondLst>
                                    <p:cond delay="0"/>
                                  </p:stCondLst>
                                  <p:childTnLst>
                                    <p:set>
                                      <p:cBhvr>
                                        <p:cTn id="234" dur="1" fill="hold">
                                          <p:stCondLst>
                                            <p:cond delay="0"/>
                                          </p:stCondLst>
                                        </p:cTn>
                                        <p:tgtEl>
                                          <p:spTgt spid="48"/>
                                        </p:tgtEl>
                                        <p:attrNameLst>
                                          <p:attrName>style.visibility</p:attrName>
                                        </p:attrNameLst>
                                      </p:cBhvr>
                                      <p:to>
                                        <p:strVal val="visible"/>
                                      </p:to>
                                    </p:set>
                                    <p:anim calcmode="lin" valueType="num">
                                      <p:cBhvr>
                                        <p:cTn id="235" dur="30" fill="hold"/>
                                        <p:tgtEl>
                                          <p:spTgt spid="48"/>
                                        </p:tgtEl>
                                        <p:attrNameLst>
                                          <p:attrName>ppt_w</p:attrName>
                                        </p:attrNameLst>
                                      </p:cBhvr>
                                      <p:tavLst>
                                        <p:tav tm="0">
                                          <p:val>
                                            <p:fltVal val="0"/>
                                          </p:val>
                                        </p:tav>
                                        <p:tav tm="100000">
                                          <p:val>
                                            <p:strVal val="#ppt_w"/>
                                          </p:val>
                                        </p:tav>
                                      </p:tavLst>
                                    </p:anim>
                                    <p:anim calcmode="lin" valueType="num">
                                      <p:cBhvr>
                                        <p:cTn id="236" dur="30" fill="hold"/>
                                        <p:tgtEl>
                                          <p:spTgt spid="48"/>
                                        </p:tgtEl>
                                        <p:attrNameLst>
                                          <p:attrName>ppt_h</p:attrName>
                                        </p:attrNameLst>
                                      </p:cBhvr>
                                      <p:tavLst>
                                        <p:tav tm="0">
                                          <p:val>
                                            <p:fltVal val="0"/>
                                          </p:val>
                                        </p:tav>
                                        <p:tav tm="100000">
                                          <p:val>
                                            <p:strVal val="#ppt_h"/>
                                          </p:val>
                                        </p:tav>
                                      </p:tavLst>
                                    </p:anim>
                                    <p:animEffect transition="in" filter="fade">
                                      <p:cBhvr>
                                        <p:cTn id="237" dur="30"/>
                                        <p:tgtEl>
                                          <p:spTgt spid="48"/>
                                        </p:tgtEl>
                                      </p:cBhvr>
                                    </p:animEffect>
                                  </p:childTnLst>
                                </p:cTn>
                              </p:par>
                            </p:childTnLst>
                          </p:cTn>
                        </p:par>
                        <p:par>
                          <p:cTn id="238" fill="hold">
                            <p:stCondLst>
                              <p:cond delay="1470"/>
                            </p:stCondLst>
                            <p:childTnLst>
                              <p:par>
                                <p:cTn id="239" presetID="53" presetClass="entr" presetSubtype="16" fill="hold" grpId="0" nodeType="afterEffect">
                                  <p:stCondLst>
                                    <p:cond delay="0"/>
                                  </p:stCondLst>
                                  <p:childTnLst>
                                    <p:set>
                                      <p:cBhvr>
                                        <p:cTn id="240" dur="1" fill="hold">
                                          <p:stCondLst>
                                            <p:cond delay="0"/>
                                          </p:stCondLst>
                                        </p:cTn>
                                        <p:tgtEl>
                                          <p:spTgt spid="73"/>
                                        </p:tgtEl>
                                        <p:attrNameLst>
                                          <p:attrName>style.visibility</p:attrName>
                                        </p:attrNameLst>
                                      </p:cBhvr>
                                      <p:to>
                                        <p:strVal val="visible"/>
                                      </p:to>
                                    </p:set>
                                    <p:anim calcmode="lin" valueType="num">
                                      <p:cBhvr>
                                        <p:cTn id="241" dur="30" fill="hold"/>
                                        <p:tgtEl>
                                          <p:spTgt spid="73"/>
                                        </p:tgtEl>
                                        <p:attrNameLst>
                                          <p:attrName>ppt_w</p:attrName>
                                        </p:attrNameLst>
                                      </p:cBhvr>
                                      <p:tavLst>
                                        <p:tav tm="0">
                                          <p:val>
                                            <p:fltVal val="0"/>
                                          </p:val>
                                        </p:tav>
                                        <p:tav tm="100000">
                                          <p:val>
                                            <p:strVal val="#ppt_w"/>
                                          </p:val>
                                        </p:tav>
                                      </p:tavLst>
                                    </p:anim>
                                    <p:anim calcmode="lin" valueType="num">
                                      <p:cBhvr>
                                        <p:cTn id="242" dur="30" fill="hold"/>
                                        <p:tgtEl>
                                          <p:spTgt spid="73"/>
                                        </p:tgtEl>
                                        <p:attrNameLst>
                                          <p:attrName>ppt_h</p:attrName>
                                        </p:attrNameLst>
                                      </p:cBhvr>
                                      <p:tavLst>
                                        <p:tav tm="0">
                                          <p:val>
                                            <p:fltVal val="0"/>
                                          </p:val>
                                        </p:tav>
                                        <p:tav tm="100000">
                                          <p:val>
                                            <p:strVal val="#ppt_h"/>
                                          </p:val>
                                        </p:tav>
                                      </p:tavLst>
                                    </p:anim>
                                    <p:animEffect transition="in" filter="fade">
                                      <p:cBhvr>
                                        <p:cTn id="243" dur="30"/>
                                        <p:tgtEl>
                                          <p:spTgt spid="73"/>
                                        </p:tgtEl>
                                      </p:cBhvr>
                                    </p:animEffect>
                                  </p:childTnLst>
                                </p:cTn>
                              </p:par>
                            </p:childTnLst>
                          </p:cTn>
                        </p:par>
                        <p:par>
                          <p:cTn id="244" fill="hold">
                            <p:stCondLst>
                              <p:cond delay="1500"/>
                            </p:stCondLst>
                            <p:childTnLst>
                              <p:par>
                                <p:cTn id="245" presetID="53" presetClass="entr" presetSubtype="16" fill="hold" grpId="0" nodeType="afterEffect">
                                  <p:stCondLst>
                                    <p:cond delay="0"/>
                                  </p:stCondLst>
                                  <p:childTnLst>
                                    <p:set>
                                      <p:cBhvr>
                                        <p:cTn id="246" dur="1" fill="hold">
                                          <p:stCondLst>
                                            <p:cond delay="0"/>
                                          </p:stCondLst>
                                        </p:cTn>
                                        <p:tgtEl>
                                          <p:spTgt spid="35"/>
                                        </p:tgtEl>
                                        <p:attrNameLst>
                                          <p:attrName>style.visibility</p:attrName>
                                        </p:attrNameLst>
                                      </p:cBhvr>
                                      <p:to>
                                        <p:strVal val="visible"/>
                                      </p:to>
                                    </p:set>
                                    <p:anim calcmode="lin" valueType="num">
                                      <p:cBhvr>
                                        <p:cTn id="247" dur="30" fill="hold"/>
                                        <p:tgtEl>
                                          <p:spTgt spid="35"/>
                                        </p:tgtEl>
                                        <p:attrNameLst>
                                          <p:attrName>ppt_w</p:attrName>
                                        </p:attrNameLst>
                                      </p:cBhvr>
                                      <p:tavLst>
                                        <p:tav tm="0">
                                          <p:val>
                                            <p:fltVal val="0"/>
                                          </p:val>
                                        </p:tav>
                                        <p:tav tm="100000">
                                          <p:val>
                                            <p:strVal val="#ppt_w"/>
                                          </p:val>
                                        </p:tav>
                                      </p:tavLst>
                                    </p:anim>
                                    <p:anim calcmode="lin" valueType="num">
                                      <p:cBhvr>
                                        <p:cTn id="248" dur="30" fill="hold"/>
                                        <p:tgtEl>
                                          <p:spTgt spid="35"/>
                                        </p:tgtEl>
                                        <p:attrNameLst>
                                          <p:attrName>ppt_h</p:attrName>
                                        </p:attrNameLst>
                                      </p:cBhvr>
                                      <p:tavLst>
                                        <p:tav tm="0">
                                          <p:val>
                                            <p:fltVal val="0"/>
                                          </p:val>
                                        </p:tav>
                                        <p:tav tm="100000">
                                          <p:val>
                                            <p:strVal val="#ppt_h"/>
                                          </p:val>
                                        </p:tav>
                                      </p:tavLst>
                                    </p:anim>
                                    <p:animEffect transition="in" filter="fade">
                                      <p:cBhvr>
                                        <p:cTn id="249" dur="30"/>
                                        <p:tgtEl>
                                          <p:spTgt spid="35"/>
                                        </p:tgtEl>
                                      </p:cBhvr>
                                    </p:animEffect>
                                  </p:childTnLst>
                                </p:cTn>
                              </p:par>
                            </p:childTnLst>
                          </p:cTn>
                        </p:par>
                        <p:par>
                          <p:cTn id="250" fill="hold">
                            <p:stCondLst>
                              <p:cond delay="1530"/>
                            </p:stCondLst>
                            <p:childTnLst>
                              <p:par>
                                <p:cTn id="251" presetID="53" presetClass="entr" presetSubtype="16" fill="hold" grpId="0" nodeType="afterEffect">
                                  <p:stCondLst>
                                    <p:cond delay="0"/>
                                  </p:stCondLst>
                                  <p:childTnLst>
                                    <p:set>
                                      <p:cBhvr>
                                        <p:cTn id="252" dur="1" fill="hold">
                                          <p:stCondLst>
                                            <p:cond delay="0"/>
                                          </p:stCondLst>
                                        </p:cTn>
                                        <p:tgtEl>
                                          <p:spTgt spid="12"/>
                                        </p:tgtEl>
                                        <p:attrNameLst>
                                          <p:attrName>style.visibility</p:attrName>
                                        </p:attrNameLst>
                                      </p:cBhvr>
                                      <p:to>
                                        <p:strVal val="visible"/>
                                      </p:to>
                                    </p:set>
                                    <p:anim calcmode="lin" valueType="num">
                                      <p:cBhvr>
                                        <p:cTn id="253" dur="30" fill="hold"/>
                                        <p:tgtEl>
                                          <p:spTgt spid="12"/>
                                        </p:tgtEl>
                                        <p:attrNameLst>
                                          <p:attrName>ppt_w</p:attrName>
                                        </p:attrNameLst>
                                      </p:cBhvr>
                                      <p:tavLst>
                                        <p:tav tm="0">
                                          <p:val>
                                            <p:fltVal val="0"/>
                                          </p:val>
                                        </p:tav>
                                        <p:tav tm="100000">
                                          <p:val>
                                            <p:strVal val="#ppt_w"/>
                                          </p:val>
                                        </p:tav>
                                      </p:tavLst>
                                    </p:anim>
                                    <p:anim calcmode="lin" valueType="num">
                                      <p:cBhvr>
                                        <p:cTn id="254" dur="30" fill="hold"/>
                                        <p:tgtEl>
                                          <p:spTgt spid="12"/>
                                        </p:tgtEl>
                                        <p:attrNameLst>
                                          <p:attrName>ppt_h</p:attrName>
                                        </p:attrNameLst>
                                      </p:cBhvr>
                                      <p:tavLst>
                                        <p:tav tm="0">
                                          <p:val>
                                            <p:fltVal val="0"/>
                                          </p:val>
                                        </p:tav>
                                        <p:tav tm="100000">
                                          <p:val>
                                            <p:strVal val="#ppt_h"/>
                                          </p:val>
                                        </p:tav>
                                      </p:tavLst>
                                    </p:anim>
                                    <p:animEffect transition="in" filter="fade">
                                      <p:cBhvr>
                                        <p:cTn id="255" dur="30"/>
                                        <p:tgtEl>
                                          <p:spTgt spid="12"/>
                                        </p:tgtEl>
                                      </p:cBhvr>
                                    </p:animEffect>
                                  </p:childTnLst>
                                </p:cTn>
                              </p:par>
                            </p:childTnLst>
                          </p:cTn>
                        </p:par>
                        <p:par>
                          <p:cTn id="256" fill="hold">
                            <p:stCondLst>
                              <p:cond delay="1560"/>
                            </p:stCondLst>
                            <p:childTnLst>
                              <p:par>
                                <p:cTn id="257" presetID="53" presetClass="entr" presetSubtype="16" fill="hold" grpId="0" nodeType="afterEffect">
                                  <p:stCondLst>
                                    <p:cond delay="0"/>
                                  </p:stCondLst>
                                  <p:childTnLst>
                                    <p:set>
                                      <p:cBhvr>
                                        <p:cTn id="258" dur="1" fill="hold">
                                          <p:stCondLst>
                                            <p:cond delay="0"/>
                                          </p:stCondLst>
                                        </p:cTn>
                                        <p:tgtEl>
                                          <p:spTgt spid="56"/>
                                        </p:tgtEl>
                                        <p:attrNameLst>
                                          <p:attrName>style.visibility</p:attrName>
                                        </p:attrNameLst>
                                      </p:cBhvr>
                                      <p:to>
                                        <p:strVal val="visible"/>
                                      </p:to>
                                    </p:set>
                                    <p:anim calcmode="lin" valueType="num">
                                      <p:cBhvr>
                                        <p:cTn id="259" dur="30" fill="hold"/>
                                        <p:tgtEl>
                                          <p:spTgt spid="56"/>
                                        </p:tgtEl>
                                        <p:attrNameLst>
                                          <p:attrName>ppt_w</p:attrName>
                                        </p:attrNameLst>
                                      </p:cBhvr>
                                      <p:tavLst>
                                        <p:tav tm="0">
                                          <p:val>
                                            <p:fltVal val="0"/>
                                          </p:val>
                                        </p:tav>
                                        <p:tav tm="100000">
                                          <p:val>
                                            <p:strVal val="#ppt_w"/>
                                          </p:val>
                                        </p:tav>
                                      </p:tavLst>
                                    </p:anim>
                                    <p:anim calcmode="lin" valueType="num">
                                      <p:cBhvr>
                                        <p:cTn id="260" dur="30" fill="hold"/>
                                        <p:tgtEl>
                                          <p:spTgt spid="56"/>
                                        </p:tgtEl>
                                        <p:attrNameLst>
                                          <p:attrName>ppt_h</p:attrName>
                                        </p:attrNameLst>
                                      </p:cBhvr>
                                      <p:tavLst>
                                        <p:tav tm="0">
                                          <p:val>
                                            <p:fltVal val="0"/>
                                          </p:val>
                                        </p:tav>
                                        <p:tav tm="100000">
                                          <p:val>
                                            <p:strVal val="#ppt_h"/>
                                          </p:val>
                                        </p:tav>
                                      </p:tavLst>
                                    </p:anim>
                                    <p:animEffect transition="in" filter="fade">
                                      <p:cBhvr>
                                        <p:cTn id="261" dur="30"/>
                                        <p:tgtEl>
                                          <p:spTgt spid="56"/>
                                        </p:tgtEl>
                                      </p:cBhvr>
                                    </p:animEffect>
                                  </p:childTnLst>
                                </p:cTn>
                              </p:par>
                            </p:childTnLst>
                          </p:cTn>
                        </p:par>
                        <p:par>
                          <p:cTn id="262" fill="hold">
                            <p:stCondLst>
                              <p:cond delay="1590"/>
                            </p:stCondLst>
                            <p:childTnLst>
                              <p:par>
                                <p:cTn id="263" presetID="53" presetClass="entr" presetSubtype="16" fill="hold" grpId="0" nodeType="afterEffect">
                                  <p:stCondLst>
                                    <p:cond delay="0"/>
                                  </p:stCondLst>
                                  <p:childTnLst>
                                    <p:set>
                                      <p:cBhvr>
                                        <p:cTn id="264" dur="1" fill="hold">
                                          <p:stCondLst>
                                            <p:cond delay="0"/>
                                          </p:stCondLst>
                                        </p:cTn>
                                        <p:tgtEl>
                                          <p:spTgt spid="58"/>
                                        </p:tgtEl>
                                        <p:attrNameLst>
                                          <p:attrName>style.visibility</p:attrName>
                                        </p:attrNameLst>
                                      </p:cBhvr>
                                      <p:to>
                                        <p:strVal val="visible"/>
                                      </p:to>
                                    </p:set>
                                    <p:anim calcmode="lin" valueType="num">
                                      <p:cBhvr>
                                        <p:cTn id="265" dur="30" fill="hold"/>
                                        <p:tgtEl>
                                          <p:spTgt spid="58"/>
                                        </p:tgtEl>
                                        <p:attrNameLst>
                                          <p:attrName>ppt_w</p:attrName>
                                        </p:attrNameLst>
                                      </p:cBhvr>
                                      <p:tavLst>
                                        <p:tav tm="0">
                                          <p:val>
                                            <p:fltVal val="0"/>
                                          </p:val>
                                        </p:tav>
                                        <p:tav tm="100000">
                                          <p:val>
                                            <p:strVal val="#ppt_w"/>
                                          </p:val>
                                        </p:tav>
                                      </p:tavLst>
                                    </p:anim>
                                    <p:anim calcmode="lin" valueType="num">
                                      <p:cBhvr>
                                        <p:cTn id="266" dur="30" fill="hold"/>
                                        <p:tgtEl>
                                          <p:spTgt spid="58"/>
                                        </p:tgtEl>
                                        <p:attrNameLst>
                                          <p:attrName>ppt_h</p:attrName>
                                        </p:attrNameLst>
                                      </p:cBhvr>
                                      <p:tavLst>
                                        <p:tav tm="0">
                                          <p:val>
                                            <p:fltVal val="0"/>
                                          </p:val>
                                        </p:tav>
                                        <p:tav tm="100000">
                                          <p:val>
                                            <p:strVal val="#ppt_h"/>
                                          </p:val>
                                        </p:tav>
                                      </p:tavLst>
                                    </p:anim>
                                    <p:animEffect transition="in" filter="fade">
                                      <p:cBhvr>
                                        <p:cTn id="267" dur="30"/>
                                        <p:tgtEl>
                                          <p:spTgt spid="58"/>
                                        </p:tgtEl>
                                      </p:cBhvr>
                                    </p:animEffect>
                                  </p:childTnLst>
                                </p:cTn>
                              </p:par>
                            </p:childTnLst>
                          </p:cTn>
                        </p:par>
                        <p:par>
                          <p:cTn id="268" fill="hold">
                            <p:stCondLst>
                              <p:cond delay="1620"/>
                            </p:stCondLst>
                            <p:childTnLst>
                              <p:par>
                                <p:cTn id="269" presetID="53" presetClass="entr" presetSubtype="16" fill="hold" grpId="0" nodeType="afterEffect">
                                  <p:stCondLst>
                                    <p:cond delay="0"/>
                                  </p:stCondLst>
                                  <p:childTnLst>
                                    <p:set>
                                      <p:cBhvr>
                                        <p:cTn id="270" dur="1" fill="hold">
                                          <p:stCondLst>
                                            <p:cond delay="0"/>
                                          </p:stCondLst>
                                        </p:cTn>
                                        <p:tgtEl>
                                          <p:spTgt spid="62"/>
                                        </p:tgtEl>
                                        <p:attrNameLst>
                                          <p:attrName>style.visibility</p:attrName>
                                        </p:attrNameLst>
                                      </p:cBhvr>
                                      <p:to>
                                        <p:strVal val="visible"/>
                                      </p:to>
                                    </p:set>
                                    <p:anim calcmode="lin" valueType="num">
                                      <p:cBhvr>
                                        <p:cTn id="271" dur="30" fill="hold"/>
                                        <p:tgtEl>
                                          <p:spTgt spid="62"/>
                                        </p:tgtEl>
                                        <p:attrNameLst>
                                          <p:attrName>ppt_w</p:attrName>
                                        </p:attrNameLst>
                                      </p:cBhvr>
                                      <p:tavLst>
                                        <p:tav tm="0">
                                          <p:val>
                                            <p:fltVal val="0"/>
                                          </p:val>
                                        </p:tav>
                                        <p:tav tm="100000">
                                          <p:val>
                                            <p:strVal val="#ppt_w"/>
                                          </p:val>
                                        </p:tav>
                                      </p:tavLst>
                                    </p:anim>
                                    <p:anim calcmode="lin" valueType="num">
                                      <p:cBhvr>
                                        <p:cTn id="272" dur="30" fill="hold"/>
                                        <p:tgtEl>
                                          <p:spTgt spid="62"/>
                                        </p:tgtEl>
                                        <p:attrNameLst>
                                          <p:attrName>ppt_h</p:attrName>
                                        </p:attrNameLst>
                                      </p:cBhvr>
                                      <p:tavLst>
                                        <p:tav tm="0">
                                          <p:val>
                                            <p:fltVal val="0"/>
                                          </p:val>
                                        </p:tav>
                                        <p:tav tm="100000">
                                          <p:val>
                                            <p:strVal val="#ppt_h"/>
                                          </p:val>
                                        </p:tav>
                                      </p:tavLst>
                                    </p:anim>
                                    <p:animEffect transition="in" filter="fade">
                                      <p:cBhvr>
                                        <p:cTn id="273" dur="30"/>
                                        <p:tgtEl>
                                          <p:spTgt spid="62"/>
                                        </p:tgtEl>
                                      </p:cBhvr>
                                    </p:animEffect>
                                  </p:childTnLst>
                                </p:cTn>
                              </p:par>
                            </p:childTnLst>
                          </p:cTn>
                        </p:par>
                        <p:par>
                          <p:cTn id="274" fill="hold">
                            <p:stCondLst>
                              <p:cond delay="1650"/>
                            </p:stCondLst>
                            <p:childTnLst>
                              <p:par>
                                <p:cTn id="275" presetID="53" presetClass="entr" presetSubtype="16" fill="hold" grpId="0" nodeType="afterEffect">
                                  <p:stCondLst>
                                    <p:cond delay="0"/>
                                  </p:stCondLst>
                                  <p:childTnLst>
                                    <p:set>
                                      <p:cBhvr>
                                        <p:cTn id="276" dur="1" fill="hold">
                                          <p:stCondLst>
                                            <p:cond delay="0"/>
                                          </p:stCondLst>
                                        </p:cTn>
                                        <p:tgtEl>
                                          <p:spTgt spid="69"/>
                                        </p:tgtEl>
                                        <p:attrNameLst>
                                          <p:attrName>style.visibility</p:attrName>
                                        </p:attrNameLst>
                                      </p:cBhvr>
                                      <p:to>
                                        <p:strVal val="visible"/>
                                      </p:to>
                                    </p:set>
                                    <p:anim calcmode="lin" valueType="num">
                                      <p:cBhvr>
                                        <p:cTn id="277" dur="30" fill="hold"/>
                                        <p:tgtEl>
                                          <p:spTgt spid="69"/>
                                        </p:tgtEl>
                                        <p:attrNameLst>
                                          <p:attrName>ppt_w</p:attrName>
                                        </p:attrNameLst>
                                      </p:cBhvr>
                                      <p:tavLst>
                                        <p:tav tm="0">
                                          <p:val>
                                            <p:fltVal val="0"/>
                                          </p:val>
                                        </p:tav>
                                        <p:tav tm="100000">
                                          <p:val>
                                            <p:strVal val="#ppt_w"/>
                                          </p:val>
                                        </p:tav>
                                      </p:tavLst>
                                    </p:anim>
                                    <p:anim calcmode="lin" valueType="num">
                                      <p:cBhvr>
                                        <p:cTn id="278" dur="30" fill="hold"/>
                                        <p:tgtEl>
                                          <p:spTgt spid="69"/>
                                        </p:tgtEl>
                                        <p:attrNameLst>
                                          <p:attrName>ppt_h</p:attrName>
                                        </p:attrNameLst>
                                      </p:cBhvr>
                                      <p:tavLst>
                                        <p:tav tm="0">
                                          <p:val>
                                            <p:fltVal val="0"/>
                                          </p:val>
                                        </p:tav>
                                        <p:tav tm="100000">
                                          <p:val>
                                            <p:strVal val="#ppt_h"/>
                                          </p:val>
                                        </p:tav>
                                      </p:tavLst>
                                    </p:anim>
                                    <p:animEffect transition="in" filter="fade">
                                      <p:cBhvr>
                                        <p:cTn id="279" dur="30"/>
                                        <p:tgtEl>
                                          <p:spTgt spid="69"/>
                                        </p:tgtEl>
                                      </p:cBhvr>
                                    </p:animEffect>
                                  </p:childTnLst>
                                </p:cTn>
                              </p:par>
                            </p:childTnLst>
                          </p:cTn>
                        </p:par>
                        <p:par>
                          <p:cTn id="280" fill="hold">
                            <p:stCondLst>
                              <p:cond delay="1680"/>
                            </p:stCondLst>
                            <p:childTnLst>
                              <p:par>
                                <p:cTn id="281" presetID="53" presetClass="entr" presetSubtype="16" fill="hold" grpId="0" nodeType="afterEffect">
                                  <p:stCondLst>
                                    <p:cond delay="0"/>
                                  </p:stCondLst>
                                  <p:childTnLst>
                                    <p:set>
                                      <p:cBhvr>
                                        <p:cTn id="282" dur="1" fill="hold">
                                          <p:stCondLst>
                                            <p:cond delay="0"/>
                                          </p:stCondLst>
                                        </p:cTn>
                                        <p:tgtEl>
                                          <p:spTgt spid="63"/>
                                        </p:tgtEl>
                                        <p:attrNameLst>
                                          <p:attrName>style.visibility</p:attrName>
                                        </p:attrNameLst>
                                      </p:cBhvr>
                                      <p:to>
                                        <p:strVal val="visible"/>
                                      </p:to>
                                    </p:set>
                                    <p:anim calcmode="lin" valueType="num">
                                      <p:cBhvr>
                                        <p:cTn id="283" dur="30" fill="hold"/>
                                        <p:tgtEl>
                                          <p:spTgt spid="63"/>
                                        </p:tgtEl>
                                        <p:attrNameLst>
                                          <p:attrName>ppt_w</p:attrName>
                                        </p:attrNameLst>
                                      </p:cBhvr>
                                      <p:tavLst>
                                        <p:tav tm="0">
                                          <p:val>
                                            <p:fltVal val="0"/>
                                          </p:val>
                                        </p:tav>
                                        <p:tav tm="100000">
                                          <p:val>
                                            <p:strVal val="#ppt_w"/>
                                          </p:val>
                                        </p:tav>
                                      </p:tavLst>
                                    </p:anim>
                                    <p:anim calcmode="lin" valueType="num">
                                      <p:cBhvr>
                                        <p:cTn id="284" dur="30" fill="hold"/>
                                        <p:tgtEl>
                                          <p:spTgt spid="63"/>
                                        </p:tgtEl>
                                        <p:attrNameLst>
                                          <p:attrName>ppt_h</p:attrName>
                                        </p:attrNameLst>
                                      </p:cBhvr>
                                      <p:tavLst>
                                        <p:tav tm="0">
                                          <p:val>
                                            <p:fltVal val="0"/>
                                          </p:val>
                                        </p:tav>
                                        <p:tav tm="100000">
                                          <p:val>
                                            <p:strVal val="#ppt_h"/>
                                          </p:val>
                                        </p:tav>
                                      </p:tavLst>
                                    </p:anim>
                                    <p:animEffect transition="in" filter="fade">
                                      <p:cBhvr>
                                        <p:cTn id="285" dur="30"/>
                                        <p:tgtEl>
                                          <p:spTgt spid="63"/>
                                        </p:tgtEl>
                                      </p:cBhvr>
                                    </p:animEffect>
                                  </p:childTnLst>
                                </p:cTn>
                              </p:par>
                            </p:childTnLst>
                          </p:cTn>
                        </p:par>
                        <p:par>
                          <p:cTn id="286" fill="hold">
                            <p:stCondLst>
                              <p:cond delay="1710"/>
                            </p:stCondLst>
                            <p:childTnLst>
                              <p:par>
                                <p:cTn id="287" presetID="53" presetClass="entr" presetSubtype="16" fill="hold" grpId="0" nodeType="afterEffect">
                                  <p:stCondLst>
                                    <p:cond delay="0"/>
                                  </p:stCondLst>
                                  <p:childTnLst>
                                    <p:set>
                                      <p:cBhvr>
                                        <p:cTn id="288" dur="1" fill="hold">
                                          <p:stCondLst>
                                            <p:cond delay="0"/>
                                          </p:stCondLst>
                                        </p:cTn>
                                        <p:tgtEl>
                                          <p:spTgt spid="70"/>
                                        </p:tgtEl>
                                        <p:attrNameLst>
                                          <p:attrName>style.visibility</p:attrName>
                                        </p:attrNameLst>
                                      </p:cBhvr>
                                      <p:to>
                                        <p:strVal val="visible"/>
                                      </p:to>
                                    </p:set>
                                    <p:anim calcmode="lin" valueType="num">
                                      <p:cBhvr>
                                        <p:cTn id="289" dur="30" fill="hold"/>
                                        <p:tgtEl>
                                          <p:spTgt spid="70"/>
                                        </p:tgtEl>
                                        <p:attrNameLst>
                                          <p:attrName>ppt_w</p:attrName>
                                        </p:attrNameLst>
                                      </p:cBhvr>
                                      <p:tavLst>
                                        <p:tav tm="0">
                                          <p:val>
                                            <p:fltVal val="0"/>
                                          </p:val>
                                        </p:tav>
                                        <p:tav tm="100000">
                                          <p:val>
                                            <p:strVal val="#ppt_w"/>
                                          </p:val>
                                        </p:tav>
                                      </p:tavLst>
                                    </p:anim>
                                    <p:anim calcmode="lin" valueType="num">
                                      <p:cBhvr>
                                        <p:cTn id="290" dur="30" fill="hold"/>
                                        <p:tgtEl>
                                          <p:spTgt spid="70"/>
                                        </p:tgtEl>
                                        <p:attrNameLst>
                                          <p:attrName>ppt_h</p:attrName>
                                        </p:attrNameLst>
                                      </p:cBhvr>
                                      <p:tavLst>
                                        <p:tav tm="0">
                                          <p:val>
                                            <p:fltVal val="0"/>
                                          </p:val>
                                        </p:tav>
                                        <p:tav tm="100000">
                                          <p:val>
                                            <p:strVal val="#ppt_h"/>
                                          </p:val>
                                        </p:tav>
                                      </p:tavLst>
                                    </p:anim>
                                    <p:animEffect transition="in" filter="fade">
                                      <p:cBhvr>
                                        <p:cTn id="291" dur="30"/>
                                        <p:tgtEl>
                                          <p:spTgt spid="70"/>
                                        </p:tgtEl>
                                      </p:cBhvr>
                                    </p:animEffect>
                                  </p:childTnLst>
                                </p:cTn>
                              </p:par>
                            </p:childTnLst>
                          </p:cTn>
                        </p:par>
                        <p:par>
                          <p:cTn id="292" fill="hold">
                            <p:stCondLst>
                              <p:cond delay="1740"/>
                            </p:stCondLst>
                            <p:childTnLst>
                              <p:par>
                                <p:cTn id="293" presetID="53" presetClass="entr" presetSubtype="16" fill="hold" grpId="0" nodeType="afterEffect">
                                  <p:stCondLst>
                                    <p:cond delay="0"/>
                                  </p:stCondLst>
                                  <p:childTnLst>
                                    <p:set>
                                      <p:cBhvr>
                                        <p:cTn id="294" dur="1" fill="hold">
                                          <p:stCondLst>
                                            <p:cond delay="0"/>
                                          </p:stCondLst>
                                        </p:cTn>
                                        <p:tgtEl>
                                          <p:spTgt spid="68"/>
                                        </p:tgtEl>
                                        <p:attrNameLst>
                                          <p:attrName>style.visibility</p:attrName>
                                        </p:attrNameLst>
                                      </p:cBhvr>
                                      <p:to>
                                        <p:strVal val="visible"/>
                                      </p:to>
                                    </p:set>
                                    <p:anim calcmode="lin" valueType="num">
                                      <p:cBhvr>
                                        <p:cTn id="295" dur="30" fill="hold"/>
                                        <p:tgtEl>
                                          <p:spTgt spid="68"/>
                                        </p:tgtEl>
                                        <p:attrNameLst>
                                          <p:attrName>ppt_w</p:attrName>
                                        </p:attrNameLst>
                                      </p:cBhvr>
                                      <p:tavLst>
                                        <p:tav tm="0">
                                          <p:val>
                                            <p:fltVal val="0"/>
                                          </p:val>
                                        </p:tav>
                                        <p:tav tm="100000">
                                          <p:val>
                                            <p:strVal val="#ppt_w"/>
                                          </p:val>
                                        </p:tav>
                                      </p:tavLst>
                                    </p:anim>
                                    <p:anim calcmode="lin" valueType="num">
                                      <p:cBhvr>
                                        <p:cTn id="296" dur="30" fill="hold"/>
                                        <p:tgtEl>
                                          <p:spTgt spid="68"/>
                                        </p:tgtEl>
                                        <p:attrNameLst>
                                          <p:attrName>ppt_h</p:attrName>
                                        </p:attrNameLst>
                                      </p:cBhvr>
                                      <p:tavLst>
                                        <p:tav tm="0">
                                          <p:val>
                                            <p:fltVal val="0"/>
                                          </p:val>
                                        </p:tav>
                                        <p:tav tm="100000">
                                          <p:val>
                                            <p:strVal val="#ppt_h"/>
                                          </p:val>
                                        </p:tav>
                                      </p:tavLst>
                                    </p:anim>
                                    <p:animEffect transition="in" filter="fade">
                                      <p:cBhvr>
                                        <p:cTn id="297" dur="30"/>
                                        <p:tgtEl>
                                          <p:spTgt spid="68"/>
                                        </p:tgtEl>
                                      </p:cBhvr>
                                    </p:animEffect>
                                  </p:childTnLst>
                                </p:cTn>
                              </p:par>
                            </p:childTnLst>
                          </p:cTn>
                        </p:par>
                        <p:par>
                          <p:cTn id="298" fill="hold">
                            <p:stCondLst>
                              <p:cond delay="1770"/>
                            </p:stCondLst>
                            <p:childTnLst>
                              <p:par>
                                <p:cTn id="299" presetID="53" presetClass="entr" presetSubtype="16" fill="hold" grpId="0" nodeType="afterEffect">
                                  <p:stCondLst>
                                    <p:cond delay="0"/>
                                  </p:stCondLst>
                                  <p:childTnLst>
                                    <p:set>
                                      <p:cBhvr>
                                        <p:cTn id="300" dur="1" fill="hold">
                                          <p:stCondLst>
                                            <p:cond delay="0"/>
                                          </p:stCondLst>
                                        </p:cTn>
                                        <p:tgtEl>
                                          <p:spTgt spid="67"/>
                                        </p:tgtEl>
                                        <p:attrNameLst>
                                          <p:attrName>style.visibility</p:attrName>
                                        </p:attrNameLst>
                                      </p:cBhvr>
                                      <p:to>
                                        <p:strVal val="visible"/>
                                      </p:to>
                                    </p:set>
                                    <p:anim calcmode="lin" valueType="num">
                                      <p:cBhvr>
                                        <p:cTn id="301" dur="30" fill="hold"/>
                                        <p:tgtEl>
                                          <p:spTgt spid="67"/>
                                        </p:tgtEl>
                                        <p:attrNameLst>
                                          <p:attrName>ppt_w</p:attrName>
                                        </p:attrNameLst>
                                      </p:cBhvr>
                                      <p:tavLst>
                                        <p:tav tm="0">
                                          <p:val>
                                            <p:fltVal val="0"/>
                                          </p:val>
                                        </p:tav>
                                        <p:tav tm="100000">
                                          <p:val>
                                            <p:strVal val="#ppt_w"/>
                                          </p:val>
                                        </p:tav>
                                      </p:tavLst>
                                    </p:anim>
                                    <p:anim calcmode="lin" valueType="num">
                                      <p:cBhvr>
                                        <p:cTn id="302" dur="30" fill="hold"/>
                                        <p:tgtEl>
                                          <p:spTgt spid="67"/>
                                        </p:tgtEl>
                                        <p:attrNameLst>
                                          <p:attrName>ppt_h</p:attrName>
                                        </p:attrNameLst>
                                      </p:cBhvr>
                                      <p:tavLst>
                                        <p:tav tm="0">
                                          <p:val>
                                            <p:fltVal val="0"/>
                                          </p:val>
                                        </p:tav>
                                        <p:tav tm="100000">
                                          <p:val>
                                            <p:strVal val="#ppt_h"/>
                                          </p:val>
                                        </p:tav>
                                      </p:tavLst>
                                    </p:anim>
                                    <p:animEffect transition="in" filter="fade">
                                      <p:cBhvr>
                                        <p:cTn id="303" dur="30"/>
                                        <p:tgtEl>
                                          <p:spTgt spid="67"/>
                                        </p:tgtEl>
                                      </p:cBhvr>
                                    </p:animEffect>
                                  </p:childTnLst>
                                </p:cTn>
                              </p:par>
                            </p:childTnLst>
                          </p:cTn>
                        </p:par>
                        <p:par>
                          <p:cTn id="304" fill="hold">
                            <p:stCondLst>
                              <p:cond delay="1800"/>
                            </p:stCondLst>
                            <p:childTnLst>
                              <p:par>
                                <p:cTn id="305" presetID="53" presetClass="entr" presetSubtype="16" fill="hold" grpId="0" nodeType="afterEffect">
                                  <p:stCondLst>
                                    <p:cond delay="0"/>
                                  </p:stCondLst>
                                  <p:childTnLst>
                                    <p:set>
                                      <p:cBhvr>
                                        <p:cTn id="306" dur="1" fill="hold">
                                          <p:stCondLst>
                                            <p:cond delay="0"/>
                                          </p:stCondLst>
                                        </p:cTn>
                                        <p:tgtEl>
                                          <p:spTgt spid="37"/>
                                        </p:tgtEl>
                                        <p:attrNameLst>
                                          <p:attrName>style.visibility</p:attrName>
                                        </p:attrNameLst>
                                      </p:cBhvr>
                                      <p:to>
                                        <p:strVal val="visible"/>
                                      </p:to>
                                    </p:set>
                                    <p:anim calcmode="lin" valueType="num">
                                      <p:cBhvr>
                                        <p:cTn id="307" dur="30" fill="hold"/>
                                        <p:tgtEl>
                                          <p:spTgt spid="37"/>
                                        </p:tgtEl>
                                        <p:attrNameLst>
                                          <p:attrName>ppt_w</p:attrName>
                                        </p:attrNameLst>
                                      </p:cBhvr>
                                      <p:tavLst>
                                        <p:tav tm="0">
                                          <p:val>
                                            <p:fltVal val="0"/>
                                          </p:val>
                                        </p:tav>
                                        <p:tav tm="100000">
                                          <p:val>
                                            <p:strVal val="#ppt_w"/>
                                          </p:val>
                                        </p:tav>
                                      </p:tavLst>
                                    </p:anim>
                                    <p:anim calcmode="lin" valueType="num">
                                      <p:cBhvr>
                                        <p:cTn id="308" dur="30" fill="hold"/>
                                        <p:tgtEl>
                                          <p:spTgt spid="37"/>
                                        </p:tgtEl>
                                        <p:attrNameLst>
                                          <p:attrName>ppt_h</p:attrName>
                                        </p:attrNameLst>
                                      </p:cBhvr>
                                      <p:tavLst>
                                        <p:tav tm="0">
                                          <p:val>
                                            <p:fltVal val="0"/>
                                          </p:val>
                                        </p:tav>
                                        <p:tav tm="100000">
                                          <p:val>
                                            <p:strVal val="#ppt_h"/>
                                          </p:val>
                                        </p:tav>
                                      </p:tavLst>
                                    </p:anim>
                                    <p:animEffect transition="in" filter="fade">
                                      <p:cBhvr>
                                        <p:cTn id="309" dur="30"/>
                                        <p:tgtEl>
                                          <p:spTgt spid="37"/>
                                        </p:tgtEl>
                                      </p:cBhvr>
                                    </p:animEffect>
                                  </p:childTnLst>
                                </p:cTn>
                              </p:par>
                            </p:childTnLst>
                          </p:cTn>
                        </p:par>
                        <p:par>
                          <p:cTn id="310" fill="hold">
                            <p:stCondLst>
                              <p:cond delay="1830"/>
                            </p:stCondLst>
                            <p:childTnLst>
                              <p:par>
                                <p:cTn id="311" presetID="53" presetClass="entr" presetSubtype="16" fill="hold" grpId="0" nodeType="afterEffect">
                                  <p:stCondLst>
                                    <p:cond delay="0"/>
                                  </p:stCondLst>
                                  <p:childTnLst>
                                    <p:set>
                                      <p:cBhvr>
                                        <p:cTn id="312" dur="1" fill="hold">
                                          <p:stCondLst>
                                            <p:cond delay="0"/>
                                          </p:stCondLst>
                                        </p:cTn>
                                        <p:tgtEl>
                                          <p:spTgt spid="38"/>
                                        </p:tgtEl>
                                        <p:attrNameLst>
                                          <p:attrName>style.visibility</p:attrName>
                                        </p:attrNameLst>
                                      </p:cBhvr>
                                      <p:to>
                                        <p:strVal val="visible"/>
                                      </p:to>
                                    </p:set>
                                    <p:anim calcmode="lin" valueType="num">
                                      <p:cBhvr>
                                        <p:cTn id="313" dur="30" fill="hold"/>
                                        <p:tgtEl>
                                          <p:spTgt spid="38"/>
                                        </p:tgtEl>
                                        <p:attrNameLst>
                                          <p:attrName>ppt_w</p:attrName>
                                        </p:attrNameLst>
                                      </p:cBhvr>
                                      <p:tavLst>
                                        <p:tav tm="0">
                                          <p:val>
                                            <p:fltVal val="0"/>
                                          </p:val>
                                        </p:tav>
                                        <p:tav tm="100000">
                                          <p:val>
                                            <p:strVal val="#ppt_w"/>
                                          </p:val>
                                        </p:tav>
                                      </p:tavLst>
                                    </p:anim>
                                    <p:anim calcmode="lin" valueType="num">
                                      <p:cBhvr>
                                        <p:cTn id="314" dur="30" fill="hold"/>
                                        <p:tgtEl>
                                          <p:spTgt spid="38"/>
                                        </p:tgtEl>
                                        <p:attrNameLst>
                                          <p:attrName>ppt_h</p:attrName>
                                        </p:attrNameLst>
                                      </p:cBhvr>
                                      <p:tavLst>
                                        <p:tav tm="0">
                                          <p:val>
                                            <p:fltVal val="0"/>
                                          </p:val>
                                        </p:tav>
                                        <p:tav tm="100000">
                                          <p:val>
                                            <p:strVal val="#ppt_h"/>
                                          </p:val>
                                        </p:tav>
                                      </p:tavLst>
                                    </p:anim>
                                    <p:animEffect transition="in" filter="fade">
                                      <p:cBhvr>
                                        <p:cTn id="315" dur="30"/>
                                        <p:tgtEl>
                                          <p:spTgt spid="38"/>
                                        </p:tgtEl>
                                      </p:cBhvr>
                                    </p:animEffect>
                                  </p:childTnLst>
                                </p:cTn>
                              </p:par>
                            </p:childTnLst>
                          </p:cTn>
                        </p:par>
                        <p:par>
                          <p:cTn id="316" fill="hold">
                            <p:stCondLst>
                              <p:cond delay="1860"/>
                            </p:stCondLst>
                            <p:childTnLst>
                              <p:par>
                                <p:cTn id="317" presetID="53" presetClass="entr" presetSubtype="16" fill="hold" grpId="0" nodeType="afterEffect">
                                  <p:stCondLst>
                                    <p:cond delay="0"/>
                                  </p:stCondLst>
                                  <p:childTnLst>
                                    <p:set>
                                      <p:cBhvr>
                                        <p:cTn id="318" dur="1" fill="hold">
                                          <p:stCondLst>
                                            <p:cond delay="0"/>
                                          </p:stCondLst>
                                        </p:cTn>
                                        <p:tgtEl>
                                          <p:spTgt spid="47"/>
                                        </p:tgtEl>
                                        <p:attrNameLst>
                                          <p:attrName>style.visibility</p:attrName>
                                        </p:attrNameLst>
                                      </p:cBhvr>
                                      <p:to>
                                        <p:strVal val="visible"/>
                                      </p:to>
                                    </p:set>
                                    <p:anim calcmode="lin" valueType="num">
                                      <p:cBhvr>
                                        <p:cTn id="319" dur="30" fill="hold"/>
                                        <p:tgtEl>
                                          <p:spTgt spid="47"/>
                                        </p:tgtEl>
                                        <p:attrNameLst>
                                          <p:attrName>ppt_w</p:attrName>
                                        </p:attrNameLst>
                                      </p:cBhvr>
                                      <p:tavLst>
                                        <p:tav tm="0">
                                          <p:val>
                                            <p:fltVal val="0"/>
                                          </p:val>
                                        </p:tav>
                                        <p:tav tm="100000">
                                          <p:val>
                                            <p:strVal val="#ppt_w"/>
                                          </p:val>
                                        </p:tav>
                                      </p:tavLst>
                                    </p:anim>
                                    <p:anim calcmode="lin" valueType="num">
                                      <p:cBhvr>
                                        <p:cTn id="320" dur="30" fill="hold"/>
                                        <p:tgtEl>
                                          <p:spTgt spid="47"/>
                                        </p:tgtEl>
                                        <p:attrNameLst>
                                          <p:attrName>ppt_h</p:attrName>
                                        </p:attrNameLst>
                                      </p:cBhvr>
                                      <p:tavLst>
                                        <p:tav tm="0">
                                          <p:val>
                                            <p:fltVal val="0"/>
                                          </p:val>
                                        </p:tav>
                                        <p:tav tm="100000">
                                          <p:val>
                                            <p:strVal val="#ppt_h"/>
                                          </p:val>
                                        </p:tav>
                                      </p:tavLst>
                                    </p:anim>
                                    <p:animEffect transition="in" filter="fade">
                                      <p:cBhvr>
                                        <p:cTn id="321" dur="30"/>
                                        <p:tgtEl>
                                          <p:spTgt spid="47"/>
                                        </p:tgtEl>
                                      </p:cBhvr>
                                    </p:animEffect>
                                  </p:childTnLst>
                                </p:cTn>
                              </p:par>
                            </p:childTnLst>
                          </p:cTn>
                        </p:par>
                        <p:par>
                          <p:cTn id="322" fill="hold">
                            <p:stCondLst>
                              <p:cond delay="1890"/>
                            </p:stCondLst>
                            <p:childTnLst>
                              <p:par>
                                <p:cTn id="323" presetID="53" presetClass="entr" presetSubtype="16" fill="hold" grpId="0" nodeType="afterEffect">
                                  <p:stCondLst>
                                    <p:cond delay="0"/>
                                  </p:stCondLst>
                                  <p:childTnLst>
                                    <p:set>
                                      <p:cBhvr>
                                        <p:cTn id="324" dur="1" fill="hold">
                                          <p:stCondLst>
                                            <p:cond delay="0"/>
                                          </p:stCondLst>
                                        </p:cTn>
                                        <p:tgtEl>
                                          <p:spTgt spid="66"/>
                                        </p:tgtEl>
                                        <p:attrNameLst>
                                          <p:attrName>style.visibility</p:attrName>
                                        </p:attrNameLst>
                                      </p:cBhvr>
                                      <p:to>
                                        <p:strVal val="visible"/>
                                      </p:to>
                                    </p:set>
                                    <p:anim calcmode="lin" valueType="num">
                                      <p:cBhvr>
                                        <p:cTn id="325" dur="30" fill="hold"/>
                                        <p:tgtEl>
                                          <p:spTgt spid="66"/>
                                        </p:tgtEl>
                                        <p:attrNameLst>
                                          <p:attrName>ppt_w</p:attrName>
                                        </p:attrNameLst>
                                      </p:cBhvr>
                                      <p:tavLst>
                                        <p:tav tm="0">
                                          <p:val>
                                            <p:fltVal val="0"/>
                                          </p:val>
                                        </p:tav>
                                        <p:tav tm="100000">
                                          <p:val>
                                            <p:strVal val="#ppt_w"/>
                                          </p:val>
                                        </p:tav>
                                      </p:tavLst>
                                    </p:anim>
                                    <p:anim calcmode="lin" valueType="num">
                                      <p:cBhvr>
                                        <p:cTn id="326" dur="30" fill="hold"/>
                                        <p:tgtEl>
                                          <p:spTgt spid="66"/>
                                        </p:tgtEl>
                                        <p:attrNameLst>
                                          <p:attrName>ppt_h</p:attrName>
                                        </p:attrNameLst>
                                      </p:cBhvr>
                                      <p:tavLst>
                                        <p:tav tm="0">
                                          <p:val>
                                            <p:fltVal val="0"/>
                                          </p:val>
                                        </p:tav>
                                        <p:tav tm="100000">
                                          <p:val>
                                            <p:strVal val="#ppt_h"/>
                                          </p:val>
                                        </p:tav>
                                      </p:tavLst>
                                    </p:anim>
                                    <p:animEffect transition="in" filter="fade">
                                      <p:cBhvr>
                                        <p:cTn id="327" dur="30"/>
                                        <p:tgtEl>
                                          <p:spTgt spid="66"/>
                                        </p:tgtEl>
                                      </p:cBhvr>
                                    </p:animEffect>
                                  </p:childTnLst>
                                </p:cTn>
                              </p:par>
                            </p:childTnLst>
                          </p:cTn>
                        </p:par>
                        <p:par>
                          <p:cTn id="328" fill="hold">
                            <p:stCondLst>
                              <p:cond delay="1920"/>
                            </p:stCondLst>
                            <p:childTnLst>
                              <p:par>
                                <p:cTn id="329" presetID="53" presetClass="entr" presetSubtype="16" fill="hold" grpId="0" nodeType="afterEffect">
                                  <p:stCondLst>
                                    <p:cond delay="0"/>
                                  </p:stCondLst>
                                  <p:childTnLst>
                                    <p:set>
                                      <p:cBhvr>
                                        <p:cTn id="330" dur="1" fill="hold">
                                          <p:stCondLst>
                                            <p:cond delay="0"/>
                                          </p:stCondLst>
                                        </p:cTn>
                                        <p:tgtEl>
                                          <p:spTgt spid="72"/>
                                        </p:tgtEl>
                                        <p:attrNameLst>
                                          <p:attrName>style.visibility</p:attrName>
                                        </p:attrNameLst>
                                      </p:cBhvr>
                                      <p:to>
                                        <p:strVal val="visible"/>
                                      </p:to>
                                    </p:set>
                                    <p:anim calcmode="lin" valueType="num">
                                      <p:cBhvr>
                                        <p:cTn id="331" dur="30" fill="hold"/>
                                        <p:tgtEl>
                                          <p:spTgt spid="72"/>
                                        </p:tgtEl>
                                        <p:attrNameLst>
                                          <p:attrName>ppt_w</p:attrName>
                                        </p:attrNameLst>
                                      </p:cBhvr>
                                      <p:tavLst>
                                        <p:tav tm="0">
                                          <p:val>
                                            <p:fltVal val="0"/>
                                          </p:val>
                                        </p:tav>
                                        <p:tav tm="100000">
                                          <p:val>
                                            <p:strVal val="#ppt_w"/>
                                          </p:val>
                                        </p:tav>
                                      </p:tavLst>
                                    </p:anim>
                                    <p:anim calcmode="lin" valueType="num">
                                      <p:cBhvr>
                                        <p:cTn id="332" dur="30" fill="hold"/>
                                        <p:tgtEl>
                                          <p:spTgt spid="72"/>
                                        </p:tgtEl>
                                        <p:attrNameLst>
                                          <p:attrName>ppt_h</p:attrName>
                                        </p:attrNameLst>
                                      </p:cBhvr>
                                      <p:tavLst>
                                        <p:tav tm="0">
                                          <p:val>
                                            <p:fltVal val="0"/>
                                          </p:val>
                                        </p:tav>
                                        <p:tav tm="100000">
                                          <p:val>
                                            <p:strVal val="#ppt_h"/>
                                          </p:val>
                                        </p:tav>
                                      </p:tavLst>
                                    </p:anim>
                                    <p:animEffect transition="in" filter="fade">
                                      <p:cBhvr>
                                        <p:cTn id="333" dur="30"/>
                                        <p:tgtEl>
                                          <p:spTgt spid="72"/>
                                        </p:tgtEl>
                                      </p:cBhvr>
                                    </p:animEffect>
                                  </p:childTnLst>
                                </p:cTn>
                              </p:par>
                            </p:childTnLst>
                          </p:cTn>
                        </p:par>
                        <p:par>
                          <p:cTn id="334" fill="hold">
                            <p:stCondLst>
                              <p:cond delay="1950"/>
                            </p:stCondLst>
                            <p:childTnLst>
                              <p:par>
                                <p:cTn id="335" presetID="53" presetClass="entr" presetSubtype="16" fill="hold" grpId="0" nodeType="afterEffect">
                                  <p:stCondLst>
                                    <p:cond delay="0"/>
                                  </p:stCondLst>
                                  <p:childTnLst>
                                    <p:set>
                                      <p:cBhvr>
                                        <p:cTn id="336" dur="1" fill="hold">
                                          <p:stCondLst>
                                            <p:cond delay="0"/>
                                          </p:stCondLst>
                                        </p:cTn>
                                        <p:tgtEl>
                                          <p:spTgt spid="49"/>
                                        </p:tgtEl>
                                        <p:attrNameLst>
                                          <p:attrName>style.visibility</p:attrName>
                                        </p:attrNameLst>
                                      </p:cBhvr>
                                      <p:to>
                                        <p:strVal val="visible"/>
                                      </p:to>
                                    </p:set>
                                    <p:anim calcmode="lin" valueType="num">
                                      <p:cBhvr>
                                        <p:cTn id="337" dur="30" fill="hold"/>
                                        <p:tgtEl>
                                          <p:spTgt spid="49"/>
                                        </p:tgtEl>
                                        <p:attrNameLst>
                                          <p:attrName>ppt_w</p:attrName>
                                        </p:attrNameLst>
                                      </p:cBhvr>
                                      <p:tavLst>
                                        <p:tav tm="0">
                                          <p:val>
                                            <p:fltVal val="0"/>
                                          </p:val>
                                        </p:tav>
                                        <p:tav tm="100000">
                                          <p:val>
                                            <p:strVal val="#ppt_w"/>
                                          </p:val>
                                        </p:tav>
                                      </p:tavLst>
                                    </p:anim>
                                    <p:anim calcmode="lin" valueType="num">
                                      <p:cBhvr>
                                        <p:cTn id="338" dur="30" fill="hold"/>
                                        <p:tgtEl>
                                          <p:spTgt spid="49"/>
                                        </p:tgtEl>
                                        <p:attrNameLst>
                                          <p:attrName>ppt_h</p:attrName>
                                        </p:attrNameLst>
                                      </p:cBhvr>
                                      <p:tavLst>
                                        <p:tav tm="0">
                                          <p:val>
                                            <p:fltVal val="0"/>
                                          </p:val>
                                        </p:tav>
                                        <p:tav tm="100000">
                                          <p:val>
                                            <p:strVal val="#ppt_h"/>
                                          </p:val>
                                        </p:tav>
                                      </p:tavLst>
                                    </p:anim>
                                    <p:animEffect transition="in" filter="fade">
                                      <p:cBhvr>
                                        <p:cTn id="339" dur="30"/>
                                        <p:tgtEl>
                                          <p:spTgt spid="49"/>
                                        </p:tgtEl>
                                      </p:cBhvr>
                                    </p:animEffect>
                                  </p:childTnLst>
                                </p:cTn>
                              </p:par>
                            </p:childTnLst>
                          </p:cTn>
                        </p:par>
                        <p:par>
                          <p:cTn id="340" fill="hold">
                            <p:stCondLst>
                              <p:cond delay="1980"/>
                            </p:stCondLst>
                            <p:childTnLst>
                              <p:par>
                                <p:cTn id="341" presetID="53" presetClass="entr" presetSubtype="16" fill="hold" grpId="0" nodeType="afterEffect">
                                  <p:stCondLst>
                                    <p:cond delay="0"/>
                                  </p:stCondLst>
                                  <p:childTnLst>
                                    <p:set>
                                      <p:cBhvr>
                                        <p:cTn id="342" dur="1" fill="hold">
                                          <p:stCondLst>
                                            <p:cond delay="0"/>
                                          </p:stCondLst>
                                        </p:cTn>
                                        <p:tgtEl>
                                          <p:spTgt spid="41"/>
                                        </p:tgtEl>
                                        <p:attrNameLst>
                                          <p:attrName>style.visibility</p:attrName>
                                        </p:attrNameLst>
                                      </p:cBhvr>
                                      <p:to>
                                        <p:strVal val="visible"/>
                                      </p:to>
                                    </p:set>
                                    <p:anim calcmode="lin" valueType="num">
                                      <p:cBhvr>
                                        <p:cTn id="343" dur="30" fill="hold"/>
                                        <p:tgtEl>
                                          <p:spTgt spid="41"/>
                                        </p:tgtEl>
                                        <p:attrNameLst>
                                          <p:attrName>ppt_w</p:attrName>
                                        </p:attrNameLst>
                                      </p:cBhvr>
                                      <p:tavLst>
                                        <p:tav tm="0">
                                          <p:val>
                                            <p:fltVal val="0"/>
                                          </p:val>
                                        </p:tav>
                                        <p:tav tm="100000">
                                          <p:val>
                                            <p:strVal val="#ppt_w"/>
                                          </p:val>
                                        </p:tav>
                                      </p:tavLst>
                                    </p:anim>
                                    <p:anim calcmode="lin" valueType="num">
                                      <p:cBhvr>
                                        <p:cTn id="344" dur="30" fill="hold"/>
                                        <p:tgtEl>
                                          <p:spTgt spid="41"/>
                                        </p:tgtEl>
                                        <p:attrNameLst>
                                          <p:attrName>ppt_h</p:attrName>
                                        </p:attrNameLst>
                                      </p:cBhvr>
                                      <p:tavLst>
                                        <p:tav tm="0">
                                          <p:val>
                                            <p:fltVal val="0"/>
                                          </p:val>
                                        </p:tav>
                                        <p:tav tm="100000">
                                          <p:val>
                                            <p:strVal val="#ppt_h"/>
                                          </p:val>
                                        </p:tav>
                                      </p:tavLst>
                                    </p:anim>
                                    <p:animEffect transition="in" filter="fade">
                                      <p:cBhvr>
                                        <p:cTn id="345" dur="30"/>
                                        <p:tgtEl>
                                          <p:spTgt spid="41"/>
                                        </p:tgtEl>
                                      </p:cBhvr>
                                    </p:animEffect>
                                  </p:childTnLst>
                                </p:cTn>
                              </p:par>
                            </p:childTnLst>
                          </p:cTn>
                        </p:par>
                        <p:par>
                          <p:cTn id="346" fill="hold">
                            <p:stCondLst>
                              <p:cond delay="2010"/>
                            </p:stCondLst>
                            <p:childTnLst>
                              <p:par>
                                <p:cTn id="347" presetID="53" presetClass="entr" presetSubtype="16" fill="hold" grpId="0" nodeType="afterEffect">
                                  <p:stCondLst>
                                    <p:cond delay="0"/>
                                  </p:stCondLst>
                                  <p:childTnLst>
                                    <p:set>
                                      <p:cBhvr>
                                        <p:cTn id="348" dur="1" fill="hold">
                                          <p:stCondLst>
                                            <p:cond delay="0"/>
                                          </p:stCondLst>
                                        </p:cTn>
                                        <p:tgtEl>
                                          <p:spTgt spid="71"/>
                                        </p:tgtEl>
                                        <p:attrNameLst>
                                          <p:attrName>style.visibility</p:attrName>
                                        </p:attrNameLst>
                                      </p:cBhvr>
                                      <p:to>
                                        <p:strVal val="visible"/>
                                      </p:to>
                                    </p:set>
                                    <p:anim calcmode="lin" valueType="num">
                                      <p:cBhvr>
                                        <p:cTn id="349" dur="30" fill="hold"/>
                                        <p:tgtEl>
                                          <p:spTgt spid="71"/>
                                        </p:tgtEl>
                                        <p:attrNameLst>
                                          <p:attrName>ppt_w</p:attrName>
                                        </p:attrNameLst>
                                      </p:cBhvr>
                                      <p:tavLst>
                                        <p:tav tm="0">
                                          <p:val>
                                            <p:fltVal val="0"/>
                                          </p:val>
                                        </p:tav>
                                        <p:tav tm="100000">
                                          <p:val>
                                            <p:strVal val="#ppt_w"/>
                                          </p:val>
                                        </p:tav>
                                      </p:tavLst>
                                    </p:anim>
                                    <p:anim calcmode="lin" valueType="num">
                                      <p:cBhvr>
                                        <p:cTn id="350" dur="30" fill="hold"/>
                                        <p:tgtEl>
                                          <p:spTgt spid="71"/>
                                        </p:tgtEl>
                                        <p:attrNameLst>
                                          <p:attrName>ppt_h</p:attrName>
                                        </p:attrNameLst>
                                      </p:cBhvr>
                                      <p:tavLst>
                                        <p:tav tm="0">
                                          <p:val>
                                            <p:fltVal val="0"/>
                                          </p:val>
                                        </p:tav>
                                        <p:tav tm="100000">
                                          <p:val>
                                            <p:strVal val="#ppt_h"/>
                                          </p:val>
                                        </p:tav>
                                      </p:tavLst>
                                    </p:anim>
                                    <p:animEffect transition="in" filter="fade">
                                      <p:cBhvr>
                                        <p:cTn id="351" dur="30"/>
                                        <p:tgtEl>
                                          <p:spTgt spid="71"/>
                                        </p:tgtEl>
                                      </p:cBhvr>
                                    </p:animEffect>
                                  </p:childTnLst>
                                </p:cTn>
                              </p:par>
                            </p:childTnLst>
                          </p:cTn>
                        </p:par>
                        <p:par>
                          <p:cTn id="352" fill="hold">
                            <p:stCondLst>
                              <p:cond delay="2040"/>
                            </p:stCondLst>
                            <p:childTnLst>
                              <p:par>
                                <p:cTn id="353" presetID="53" presetClass="entr" presetSubtype="16" fill="hold" grpId="0" nodeType="afterEffect">
                                  <p:stCondLst>
                                    <p:cond delay="0"/>
                                  </p:stCondLst>
                                  <p:childTnLst>
                                    <p:set>
                                      <p:cBhvr>
                                        <p:cTn id="354" dur="1" fill="hold">
                                          <p:stCondLst>
                                            <p:cond delay="0"/>
                                          </p:stCondLst>
                                        </p:cTn>
                                        <p:tgtEl>
                                          <p:spTgt spid="50"/>
                                        </p:tgtEl>
                                        <p:attrNameLst>
                                          <p:attrName>style.visibility</p:attrName>
                                        </p:attrNameLst>
                                      </p:cBhvr>
                                      <p:to>
                                        <p:strVal val="visible"/>
                                      </p:to>
                                    </p:set>
                                    <p:anim calcmode="lin" valueType="num">
                                      <p:cBhvr>
                                        <p:cTn id="355" dur="30" fill="hold"/>
                                        <p:tgtEl>
                                          <p:spTgt spid="50"/>
                                        </p:tgtEl>
                                        <p:attrNameLst>
                                          <p:attrName>ppt_w</p:attrName>
                                        </p:attrNameLst>
                                      </p:cBhvr>
                                      <p:tavLst>
                                        <p:tav tm="0">
                                          <p:val>
                                            <p:fltVal val="0"/>
                                          </p:val>
                                        </p:tav>
                                        <p:tav tm="100000">
                                          <p:val>
                                            <p:strVal val="#ppt_w"/>
                                          </p:val>
                                        </p:tav>
                                      </p:tavLst>
                                    </p:anim>
                                    <p:anim calcmode="lin" valueType="num">
                                      <p:cBhvr>
                                        <p:cTn id="356" dur="30" fill="hold"/>
                                        <p:tgtEl>
                                          <p:spTgt spid="50"/>
                                        </p:tgtEl>
                                        <p:attrNameLst>
                                          <p:attrName>ppt_h</p:attrName>
                                        </p:attrNameLst>
                                      </p:cBhvr>
                                      <p:tavLst>
                                        <p:tav tm="0">
                                          <p:val>
                                            <p:fltVal val="0"/>
                                          </p:val>
                                        </p:tav>
                                        <p:tav tm="100000">
                                          <p:val>
                                            <p:strVal val="#ppt_h"/>
                                          </p:val>
                                        </p:tav>
                                      </p:tavLst>
                                    </p:anim>
                                    <p:animEffect transition="in" filter="fade">
                                      <p:cBhvr>
                                        <p:cTn id="357" dur="30"/>
                                        <p:tgtEl>
                                          <p:spTgt spid="50"/>
                                        </p:tgtEl>
                                      </p:cBhvr>
                                    </p:animEffect>
                                  </p:childTnLst>
                                </p:cTn>
                              </p:par>
                            </p:childTnLst>
                          </p:cTn>
                        </p:par>
                        <p:par>
                          <p:cTn id="358" fill="hold">
                            <p:stCondLst>
                              <p:cond delay="2070"/>
                            </p:stCondLst>
                            <p:childTnLst>
                              <p:par>
                                <p:cTn id="359" presetID="53" presetClass="entr" presetSubtype="16" fill="hold" grpId="0" nodeType="afterEffect">
                                  <p:stCondLst>
                                    <p:cond delay="0"/>
                                  </p:stCondLst>
                                  <p:childTnLst>
                                    <p:set>
                                      <p:cBhvr>
                                        <p:cTn id="360" dur="1" fill="hold">
                                          <p:stCondLst>
                                            <p:cond delay="0"/>
                                          </p:stCondLst>
                                        </p:cTn>
                                        <p:tgtEl>
                                          <p:spTgt spid="55"/>
                                        </p:tgtEl>
                                        <p:attrNameLst>
                                          <p:attrName>style.visibility</p:attrName>
                                        </p:attrNameLst>
                                      </p:cBhvr>
                                      <p:to>
                                        <p:strVal val="visible"/>
                                      </p:to>
                                    </p:set>
                                    <p:anim calcmode="lin" valueType="num">
                                      <p:cBhvr>
                                        <p:cTn id="361" dur="30" fill="hold"/>
                                        <p:tgtEl>
                                          <p:spTgt spid="55"/>
                                        </p:tgtEl>
                                        <p:attrNameLst>
                                          <p:attrName>ppt_w</p:attrName>
                                        </p:attrNameLst>
                                      </p:cBhvr>
                                      <p:tavLst>
                                        <p:tav tm="0">
                                          <p:val>
                                            <p:fltVal val="0"/>
                                          </p:val>
                                        </p:tav>
                                        <p:tav tm="100000">
                                          <p:val>
                                            <p:strVal val="#ppt_w"/>
                                          </p:val>
                                        </p:tav>
                                      </p:tavLst>
                                    </p:anim>
                                    <p:anim calcmode="lin" valueType="num">
                                      <p:cBhvr>
                                        <p:cTn id="362" dur="30" fill="hold"/>
                                        <p:tgtEl>
                                          <p:spTgt spid="55"/>
                                        </p:tgtEl>
                                        <p:attrNameLst>
                                          <p:attrName>ppt_h</p:attrName>
                                        </p:attrNameLst>
                                      </p:cBhvr>
                                      <p:tavLst>
                                        <p:tav tm="0">
                                          <p:val>
                                            <p:fltVal val="0"/>
                                          </p:val>
                                        </p:tav>
                                        <p:tav tm="100000">
                                          <p:val>
                                            <p:strVal val="#ppt_h"/>
                                          </p:val>
                                        </p:tav>
                                      </p:tavLst>
                                    </p:anim>
                                    <p:animEffect transition="in" filter="fade">
                                      <p:cBhvr>
                                        <p:cTn id="363" dur="30"/>
                                        <p:tgtEl>
                                          <p:spTgt spid="55"/>
                                        </p:tgtEl>
                                      </p:cBhvr>
                                    </p:animEffect>
                                  </p:childTnLst>
                                </p:cTn>
                              </p:par>
                            </p:childTnLst>
                          </p:cTn>
                        </p:par>
                        <p:par>
                          <p:cTn id="364" fill="hold">
                            <p:stCondLst>
                              <p:cond delay="2100"/>
                            </p:stCondLst>
                            <p:childTnLst>
                              <p:par>
                                <p:cTn id="365" presetID="53" presetClass="entr" presetSubtype="16" fill="hold" grpId="0" nodeType="afterEffect">
                                  <p:stCondLst>
                                    <p:cond delay="0"/>
                                  </p:stCondLst>
                                  <p:childTnLst>
                                    <p:set>
                                      <p:cBhvr>
                                        <p:cTn id="366" dur="1" fill="hold">
                                          <p:stCondLst>
                                            <p:cond delay="0"/>
                                          </p:stCondLst>
                                        </p:cTn>
                                        <p:tgtEl>
                                          <p:spTgt spid="60"/>
                                        </p:tgtEl>
                                        <p:attrNameLst>
                                          <p:attrName>style.visibility</p:attrName>
                                        </p:attrNameLst>
                                      </p:cBhvr>
                                      <p:to>
                                        <p:strVal val="visible"/>
                                      </p:to>
                                    </p:set>
                                    <p:anim calcmode="lin" valueType="num">
                                      <p:cBhvr>
                                        <p:cTn id="367" dur="30" fill="hold"/>
                                        <p:tgtEl>
                                          <p:spTgt spid="60"/>
                                        </p:tgtEl>
                                        <p:attrNameLst>
                                          <p:attrName>ppt_w</p:attrName>
                                        </p:attrNameLst>
                                      </p:cBhvr>
                                      <p:tavLst>
                                        <p:tav tm="0">
                                          <p:val>
                                            <p:fltVal val="0"/>
                                          </p:val>
                                        </p:tav>
                                        <p:tav tm="100000">
                                          <p:val>
                                            <p:strVal val="#ppt_w"/>
                                          </p:val>
                                        </p:tav>
                                      </p:tavLst>
                                    </p:anim>
                                    <p:anim calcmode="lin" valueType="num">
                                      <p:cBhvr>
                                        <p:cTn id="368" dur="30" fill="hold"/>
                                        <p:tgtEl>
                                          <p:spTgt spid="60"/>
                                        </p:tgtEl>
                                        <p:attrNameLst>
                                          <p:attrName>ppt_h</p:attrName>
                                        </p:attrNameLst>
                                      </p:cBhvr>
                                      <p:tavLst>
                                        <p:tav tm="0">
                                          <p:val>
                                            <p:fltVal val="0"/>
                                          </p:val>
                                        </p:tav>
                                        <p:tav tm="100000">
                                          <p:val>
                                            <p:strVal val="#ppt_h"/>
                                          </p:val>
                                        </p:tav>
                                      </p:tavLst>
                                    </p:anim>
                                    <p:animEffect transition="in" filter="fade">
                                      <p:cBhvr>
                                        <p:cTn id="369" dur="30"/>
                                        <p:tgtEl>
                                          <p:spTgt spid="60"/>
                                        </p:tgtEl>
                                      </p:cBhvr>
                                    </p:animEffect>
                                  </p:childTnLst>
                                </p:cTn>
                              </p:par>
                            </p:childTnLst>
                          </p:cTn>
                        </p:par>
                        <p:par>
                          <p:cTn id="370" fill="hold">
                            <p:stCondLst>
                              <p:cond delay="2130"/>
                            </p:stCondLst>
                            <p:childTnLst>
                              <p:par>
                                <p:cTn id="371" presetID="53" presetClass="entr" presetSubtype="16" fill="hold" grpId="0" nodeType="afterEffect">
                                  <p:stCondLst>
                                    <p:cond delay="0"/>
                                  </p:stCondLst>
                                  <p:childTnLst>
                                    <p:set>
                                      <p:cBhvr>
                                        <p:cTn id="372" dur="1" fill="hold">
                                          <p:stCondLst>
                                            <p:cond delay="0"/>
                                          </p:stCondLst>
                                        </p:cTn>
                                        <p:tgtEl>
                                          <p:spTgt spid="78"/>
                                        </p:tgtEl>
                                        <p:attrNameLst>
                                          <p:attrName>style.visibility</p:attrName>
                                        </p:attrNameLst>
                                      </p:cBhvr>
                                      <p:to>
                                        <p:strVal val="visible"/>
                                      </p:to>
                                    </p:set>
                                    <p:anim calcmode="lin" valueType="num">
                                      <p:cBhvr>
                                        <p:cTn id="373" dur="30" fill="hold"/>
                                        <p:tgtEl>
                                          <p:spTgt spid="78"/>
                                        </p:tgtEl>
                                        <p:attrNameLst>
                                          <p:attrName>ppt_w</p:attrName>
                                        </p:attrNameLst>
                                      </p:cBhvr>
                                      <p:tavLst>
                                        <p:tav tm="0">
                                          <p:val>
                                            <p:fltVal val="0"/>
                                          </p:val>
                                        </p:tav>
                                        <p:tav tm="100000">
                                          <p:val>
                                            <p:strVal val="#ppt_w"/>
                                          </p:val>
                                        </p:tav>
                                      </p:tavLst>
                                    </p:anim>
                                    <p:anim calcmode="lin" valueType="num">
                                      <p:cBhvr>
                                        <p:cTn id="374" dur="30" fill="hold"/>
                                        <p:tgtEl>
                                          <p:spTgt spid="78"/>
                                        </p:tgtEl>
                                        <p:attrNameLst>
                                          <p:attrName>ppt_h</p:attrName>
                                        </p:attrNameLst>
                                      </p:cBhvr>
                                      <p:tavLst>
                                        <p:tav tm="0">
                                          <p:val>
                                            <p:fltVal val="0"/>
                                          </p:val>
                                        </p:tav>
                                        <p:tav tm="100000">
                                          <p:val>
                                            <p:strVal val="#ppt_h"/>
                                          </p:val>
                                        </p:tav>
                                      </p:tavLst>
                                    </p:anim>
                                    <p:animEffect transition="in" filter="fade">
                                      <p:cBhvr>
                                        <p:cTn id="375" dur="30"/>
                                        <p:tgtEl>
                                          <p:spTgt spid="78"/>
                                        </p:tgtEl>
                                      </p:cBhvr>
                                    </p:animEffect>
                                  </p:childTnLst>
                                </p:cTn>
                              </p:par>
                            </p:childTnLst>
                          </p:cTn>
                        </p:par>
                        <p:par>
                          <p:cTn id="376" fill="hold">
                            <p:stCondLst>
                              <p:cond delay="2160"/>
                            </p:stCondLst>
                            <p:childTnLst>
                              <p:par>
                                <p:cTn id="377" presetID="53" presetClass="entr" presetSubtype="16" fill="hold" grpId="0" nodeType="afterEffect">
                                  <p:stCondLst>
                                    <p:cond delay="0"/>
                                  </p:stCondLst>
                                  <p:childTnLst>
                                    <p:set>
                                      <p:cBhvr>
                                        <p:cTn id="378" dur="1" fill="hold">
                                          <p:stCondLst>
                                            <p:cond delay="0"/>
                                          </p:stCondLst>
                                        </p:cTn>
                                        <p:tgtEl>
                                          <p:spTgt spid="61"/>
                                        </p:tgtEl>
                                        <p:attrNameLst>
                                          <p:attrName>style.visibility</p:attrName>
                                        </p:attrNameLst>
                                      </p:cBhvr>
                                      <p:to>
                                        <p:strVal val="visible"/>
                                      </p:to>
                                    </p:set>
                                    <p:anim calcmode="lin" valueType="num">
                                      <p:cBhvr>
                                        <p:cTn id="379" dur="30" fill="hold"/>
                                        <p:tgtEl>
                                          <p:spTgt spid="61"/>
                                        </p:tgtEl>
                                        <p:attrNameLst>
                                          <p:attrName>ppt_w</p:attrName>
                                        </p:attrNameLst>
                                      </p:cBhvr>
                                      <p:tavLst>
                                        <p:tav tm="0">
                                          <p:val>
                                            <p:fltVal val="0"/>
                                          </p:val>
                                        </p:tav>
                                        <p:tav tm="100000">
                                          <p:val>
                                            <p:strVal val="#ppt_w"/>
                                          </p:val>
                                        </p:tav>
                                      </p:tavLst>
                                    </p:anim>
                                    <p:anim calcmode="lin" valueType="num">
                                      <p:cBhvr>
                                        <p:cTn id="380" dur="30" fill="hold"/>
                                        <p:tgtEl>
                                          <p:spTgt spid="61"/>
                                        </p:tgtEl>
                                        <p:attrNameLst>
                                          <p:attrName>ppt_h</p:attrName>
                                        </p:attrNameLst>
                                      </p:cBhvr>
                                      <p:tavLst>
                                        <p:tav tm="0">
                                          <p:val>
                                            <p:fltVal val="0"/>
                                          </p:val>
                                        </p:tav>
                                        <p:tav tm="100000">
                                          <p:val>
                                            <p:strVal val="#ppt_h"/>
                                          </p:val>
                                        </p:tav>
                                      </p:tavLst>
                                    </p:anim>
                                    <p:animEffect transition="in" filter="fade">
                                      <p:cBhvr>
                                        <p:cTn id="381" dur="30"/>
                                        <p:tgtEl>
                                          <p:spTgt spid="61"/>
                                        </p:tgtEl>
                                      </p:cBhvr>
                                    </p:animEffect>
                                  </p:childTnLst>
                                </p:cTn>
                              </p:par>
                            </p:childTnLst>
                          </p:cTn>
                        </p:par>
                        <p:par>
                          <p:cTn id="382" fill="hold">
                            <p:stCondLst>
                              <p:cond delay="2190"/>
                            </p:stCondLst>
                            <p:childTnLst>
                              <p:par>
                                <p:cTn id="383" presetID="53" presetClass="entr" presetSubtype="16" fill="hold" grpId="0" nodeType="afterEffect">
                                  <p:stCondLst>
                                    <p:cond delay="0"/>
                                  </p:stCondLst>
                                  <p:childTnLst>
                                    <p:set>
                                      <p:cBhvr>
                                        <p:cTn id="384" dur="1" fill="hold">
                                          <p:stCondLst>
                                            <p:cond delay="0"/>
                                          </p:stCondLst>
                                        </p:cTn>
                                        <p:tgtEl>
                                          <p:spTgt spid="74"/>
                                        </p:tgtEl>
                                        <p:attrNameLst>
                                          <p:attrName>style.visibility</p:attrName>
                                        </p:attrNameLst>
                                      </p:cBhvr>
                                      <p:to>
                                        <p:strVal val="visible"/>
                                      </p:to>
                                    </p:set>
                                    <p:anim calcmode="lin" valueType="num">
                                      <p:cBhvr>
                                        <p:cTn id="385" dur="30" fill="hold"/>
                                        <p:tgtEl>
                                          <p:spTgt spid="74"/>
                                        </p:tgtEl>
                                        <p:attrNameLst>
                                          <p:attrName>ppt_w</p:attrName>
                                        </p:attrNameLst>
                                      </p:cBhvr>
                                      <p:tavLst>
                                        <p:tav tm="0">
                                          <p:val>
                                            <p:fltVal val="0"/>
                                          </p:val>
                                        </p:tav>
                                        <p:tav tm="100000">
                                          <p:val>
                                            <p:strVal val="#ppt_w"/>
                                          </p:val>
                                        </p:tav>
                                      </p:tavLst>
                                    </p:anim>
                                    <p:anim calcmode="lin" valueType="num">
                                      <p:cBhvr>
                                        <p:cTn id="386" dur="30" fill="hold"/>
                                        <p:tgtEl>
                                          <p:spTgt spid="74"/>
                                        </p:tgtEl>
                                        <p:attrNameLst>
                                          <p:attrName>ppt_h</p:attrName>
                                        </p:attrNameLst>
                                      </p:cBhvr>
                                      <p:tavLst>
                                        <p:tav tm="0">
                                          <p:val>
                                            <p:fltVal val="0"/>
                                          </p:val>
                                        </p:tav>
                                        <p:tav tm="100000">
                                          <p:val>
                                            <p:strVal val="#ppt_h"/>
                                          </p:val>
                                        </p:tav>
                                      </p:tavLst>
                                    </p:anim>
                                    <p:animEffect transition="in" filter="fade">
                                      <p:cBhvr>
                                        <p:cTn id="387" dur="30"/>
                                        <p:tgtEl>
                                          <p:spTgt spid="74"/>
                                        </p:tgtEl>
                                      </p:cBhvr>
                                    </p:animEffect>
                                  </p:childTnLst>
                                </p:cTn>
                              </p:par>
                            </p:childTnLst>
                          </p:cTn>
                        </p:par>
                        <p:par>
                          <p:cTn id="388" fill="hold">
                            <p:stCondLst>
                              <p:cond delay="2220"/>
                            </p:stCondLst>
                            <p:childTnLst>
                              <p:par>
                                <p:cTn id="389" presetID="53" presetClass="entr" presetSubtype="16" fill="hold" grpId="0" nodeType="afterEffect">
                                  <p:stCondLst>
                                    <p:cond delay="0"/>
                                  </p:stCondLst>
                                  <p:childTnLst>
                                    <p:set>
                                      <p:cBhvr>
                                        <p:cTn id="390" dur="1" fill="hold">
                                          <p:stCondLst>
                                            <p:cond delay="0"/>
                                          </p:stCondLst>
                                        </p:cTn>
                                        <p:tgtEl>
                                          <p:spTgt spid="52"/>
                                        </p:tgtEl>
                                        <p:attrNameLst>
                                          <p:attrName>style.visibility</p:attrName>
                                        </p:attrNameLst>
                                      </p:cBhvr>
                                      <p:to>
                                        <p:strVal val="visible"/>
                                      </p:to>
                                    </p:set>
                                    <p:anim calcmode="lin" valueType="num">
                                      <p:cBhvr>
                                        <p:cTn id="391" dur="30" fill="hold"/>
                                        <p:tgtEl>
                                          <p:spTgt spid="52"/>
                                        </p:tgtEl>
                                        <p:attrNameLst>
                                          <p:attrName>ppt_w</p:attrName>
                                        </p:attrNameLst>
                                      </p:cBhvr>
                                      <p:tavLst>
                                        <p:tav tm="0">
                                          <p:val>
                                            <p:fltVal val="0"/>
                                          </p:val>
                                        </p:tav>
                                        <p:tav tm="100000">
                                          <p:val>
                                            <p:strVal val="#ppt_w"/>
                                          </p:val>
                                        </p:tav>
                                      </p:tavLst>
                                    </p:anim>
                                    <p:anim calcmode="lin" valueType="num">
                                      <p:cBhvr>
                                        <p:cTn id="392" dur="30" fill="hold"/>
                                        <p:tgtEl>
                                          <p:spTgt spid="52"/>
                                        </p:tgtEl>
                                        <p:attrNameLst>
                                          <p:attrName>ppt_h</p:attrName>
                                        </p:attrNameLst>
                                      </p:cBhvr>
                                      <p:tavLst>
                                        <p:tav tm="0">
                                          <p:val>
                                            <p:fltVal val="0"/>
                                          </p:val>
                                        </p:tav>
                                        <p:tav tm="100000">
                                          <p:val>
                                            <p:strVal val="#ppt_h"/>
                                          </p:val>
                                        </p:tav>
                                      </p:tavLst>
                                    </p:anim>
                                    <p:animEffect transition="in" filter="fade">
                                      <p:cBhvr>
                                        <p:cTn id="393" dur="30"/>
                                        <p:tgtEl>
                                          <p:spTgt spid="52"/>
                                        </p:tgtEl>
                                      </p:cBhvr>
                                    </p:animEffect>
                                  </p:childTnLst>
                                </p:cTn>
                              </p:par>
                            </p:childTnLst>
                          </p:cTn>
                        </p:par>
                        <p:par>
                          <p:cTn id="394" fill="hold">
                            <p:stCondLst>
                              <p:cond delay="2250"/>
                            </p:stCondLst>
                            <p:childTnLst>
                              <p:par>
                                <p:cTn id="395" presetID="53" presetClass="entr" presetSubtype="16" fill="hold" grpId="0" nodeType="afterEffect">
                                  <p:stCondLst>
                                    <p:cond delay="0"/>
                                  </p:stCondLst>
                                  <p:childTnLst>
                                    <p:set>
                                      <p:cBhvr>
                                        <p:cTn id="396" dur="1" fill="hold">
                                          <p:stCondLst>
                                            <p:cond delay="0"/>
                                          </p:stCondLst>
                                        </p:cTn>
                                        <p:tgtEl>
                                          <p:spTgt spid="46"/>
                                        </p:tgtEl>
                                        <p:attrNameLst>
                                          <p:attrName>style.visibility</p:attrName>
                                        </p:attrNameLst>
                                      </p:cBhvr>
                                      <p:to>
                                        <p:strVal val="visible"/>
                                      </p:to>
                                    </p:set>
                                    <p:anim calcmode="lin" valueType="num">
                                      <p:cBhvr>
                                        <p:cTn id="397" dur="30" fill="hold"/>
                                        <p:tgtEl>
                                          <p:spTgt spid="46"/>
                                        </p:tgtEl>
                                        <p:attrNameLst>
                                          <p:attrName>ppt_w</p:attrName>
                                        </p:attrNameLst>
                                      </p:cBhvr>
                                      <p:tavLst>
                                        <p:tav tm="0">
                                          <p:val>
                                            <p:fltVal val="0"/>
                                          </p:val>
                                        </p:tav>
                                        <p:tav tm="100000">
                                          <p:val>
                                            <p:strVal val="#ppt_w"/>
                                          </p:val>
                                        </p:tav>
                                      </p:tavLst>
                                    </p:anim>
                                    <p:anim calcmode="lin" valueType="num">
                                      <p:cBhvr>
                                        <p:cTn id="398" dur="30" fill="hold"/>
                                        <p:tgtEl>
                                          <p:spTgt spid="46"/>
                                        </p:tgtEl>
                                        <p:attrNameLst>
                                          <p:attrName>ppt_h</p:attrName>
                                        </p:attrNameLst>
                                      </p:cBhvr>
                                      <p:tavLst>
                                        <p:tav tm="0">
                                          <p:val>
                                            <p:fltVal val="0"/>
                                          </p:val>
                                        </p:tav>
                                        <p:tav tm="100000">
                                          <p:val>
                                            <p:strVal val="#ppt_h"/>
                                          </p:val>
                                        </p:tav>
                                      </p:tavLst>
                                    </p:anim>
                                    <p:animEffect transition="in" filter="fade">
                                      <p:cBhvr>
                                        <p:cTn id="399" dur="30"/>
                                        <p:tgtEl>
                                          <p:spTgt spid="46"/>
                                        </p:tgtEl>
                                      </p:cBhvr>
                                    </p:animEffect>
                                  </p:childTnLst>
                                </p:cTn>
                              </p:par>
                            </p:childTnLst>
                          </p:cTn>
                        </p:par>
                        <p:par>
                          <p:cTn id="400" fill="hold">
                            <p:stCondLst>
                              <p:cond delay="2280"/>
                            </p:stCondLst>
                            <p:childTnLst>
                              <p:par>
                                <p:cTn id="401" presetID="53" presetClass="entr" presetSubtype="16" fill="hold" grpId="0" nodeType="afterEffect">
                                  <p:stCondLst>
                                    <p:cond delay="0"/>
                                  </p:stCondLst>
                                  <p:childTnLst>
                                    <p:set>
                                      <p:cBhvr>
                                        <p:cTn id="402" dur="1" fill="hold">
                                          <p:stCondLst>
                                            <p:cond delay="0"/>
                                          </p:stCondLst>
                                        </p:cTn>
                                        <p:tgtEl>
                                          <p:spTgt spid="54"/>
                                        </p:tgtEl>
                                        <p:attrNameLst>
                                          <p:attrName>style.visibility</p:attrName>
                                        </p:attrNameLst>
                                      </p:cBhvr>
                                      <p:to>
                                        <p:strVal val="visible"/>
                                      </p:to>
                                    </p:set>
                                    <p:anim calcmode="lin" valueType="num">
                                      <p:cBhvr>
                                        <p:cTn id="403" dur="30" fill="hold"/>
                                        <p:tgtEl>
                                          <p:spTgt spid="54"/>
                                        </p:tgtEl>
                                        <p:attrNameLst>
                                          <p:attrName>ppt_w</p:attrName>
                                        </p:attrNameLst>
                                      </p:cBhvr>
                                      <p:tavLst>
                                        <p:tav tm="0">
                                          <p:val>
                                            <p:fltVal val="0"/>
                                          </p:val>
                                        </p:tav>
                                        <p:tav tm="100000">
                                          <p:val>
                                            <p:strVal val="#ppt_w"/>
                                          </p:val>
                                        </p:tav>
                                      </p:tavLst>
                                    </p:anim>
                                    <p:anim calcmode="lin" valueType="num">
                                      <p:cBhvr>
                                        <p:cTn id="404" dur="30" fill="hold"/>
                                        <p:tgtEl>
                                          <p:spTgt spid="54"/>
                                        </p:tgtEl>
                                        <p:attrNameLst>
                                          <p:attrName>ppt_h</p:attrName>
                                        </p:attrNameLst>
                                      </p:cBhvr>
                                      <p:tavLst>
                                        <p:tav tm="0">
                                          <p:val>
                                            <p:fltVal val="0"/>
                                          </p:val>
                                        </p:tav>
                                        <p:tav tm="100000">
                                          <p:val>
                                            <p:strVal val="#ppt_h"/>
                                          </p:val>
                                        </p:tav>
                                      </p:tavLst>
                                    </p:anim>
                                    <p:animEffect transition="in" filter="fade">
                                      <p:cBhvr>
                                        <p:cTn id="405" dur="30"/>
                                        <p:tgtEl>
                                          <p:spTgt spid="54"/>
                                        </p:tgtEl>
                                      </p:cBhvr>
                                    </p:animEffect>
                                  </p:childTnLst>
                                </p:cTn>
                              </p:par>
                            </p:childTnLst>
                          </p:cTn>
                        </p:par>
                        <p:par>
                          <p:cTn id="406" fill="hold">
                            <p:stCondLst>
                              <p:cond delay="2310"/>
                            </p:stCondLst>
                            <p:childTnLst>
                              <p:par>
                                <p:cTn id="407" presetID="53" presetClass="entr" presetSubtype="16" fill="hold" grpId="0" nodeType="afterEffect">
                                  <p:stCondLst>
                                    <p:cond delay="0"/>
                                  </p:stCondLst>
                                  <p:childTnLst>
                                    <p:set>
                                      <p:cBhvr>
                                        <p:cTn id="408" dur="1" fill="hold">
                                          <p:stCondLst>
                                            <p:cond delay="0"/>
                                          </p:stCondLst>
                                        </p:cTn>
                                        <p:tgtEl>
                                          <p:spTgt spid="77"/>
                                        </p:tgtEl>
                                        <p:attrNameLst>
                                          <p:attrName>style.visibility</p:attrName>
                                        </p:attrNameLst>
                                      </p:cBhvr>
                                      <p:to>
                                        <p:strVal val="visible"/>
                                      </p:to>
                                    </p:set>
                                    <p:anim calcmode="lin" valueType="num">
                                      <p:cBhvr>
                                        <p:cTn id="409" dur="30" fill="hold"/>
                                        <p:tgtEl>
                                          <p:spTgt spid="77"/>
                                        </p:tgtEl>
                                        <p:attrNameLst>
                                          <p:attrName>ppt_w</p:attrName>
                                        </p:attrNameLst>
                                      </p:cBhvr>
                                      <p:tavLst>
                                        <p:tav tm="0">
                                          <p:val>
                                            <p:fltVal val="0"/>
                                          </p:val>
                                        </p:tav>
                                        <p:tav tm="100000">
                                          <p:val>
                                            <p:strVal val="#ppt_w"/>
                                          </p:val>
                                        </p:tav>
                                      </p:tavLst>
                                    </p:anim>
                                    <p:anim calcmode="lin" valueType="num">
                                      <p:cBhvr>
                                        <p:cTn id="410" dur="30" fill="hold"/>
                                        <p:tgtEl>
                                          <p:spTgt spid="77"/>
                                        </p:tgtEl>
                                        <p:attrNameLst>
                                          <p:attrName>ppt_h</p:attrName>
                                        </p:attrNameLst>
                                      </p:cBhvr>
                                      <p:tavLst>
                                        <p:tav tm="0">
                                          <p:val>
                                            <p:fltVal val="0"/>
                                          </p:val>
                                        </p:tav>
                                        <p:tav tm="100000">
                                          <p:val>
                                            <p:strVal val="#ppt_h"/>
                                          </p:val>
                                        </p:tav>
                                      </p:tavLst>
                                    </p:anim>
                                    <p:animEffect transition="in" filter="fade">
                                      <p:cBhvr>
                                        <p:cTn id="411" dur="30"/>
                                        <p:tgtEl>
                                          <p:spTgt spid="77"/>
                                        </p:tgtEl>
                                      </p:cBhvr>
                                    </p:animEffect>
                                  </p:childTnLst>
                                </p:cTn>
                              </p:par>
                            </p:childTnLst>
                          </p:cTn>
                        </p:par>
                        <p:par>
                          <p:cTn id="412" fill="hold">
                            <p:stCondLst>
                              <p:cond delay="2340"/>
                            </p:stCondLst>
                            <p:childTnLst>
                              <p:par>
                                <p:cTn id="413" presetID="53" presetClass="entr" presetSubtype="16" fill="hold" grpId="0" nodeType="afterEffect">
                                  <p:stCondLst>
                                    <p:cond delay="0"/>
                                  </p:stCondLst>
                                  <p:childTnLst>
                                    <p:set>
                                      <p:cBhvr>
                                        <p:cTn id="414" dur="1" fill="hold">
                                          <p:stCondLst>
                                            <p:cond delay="0"/>
                                          </p:stCondLst>
                                        </p:cTn>
                                        <p:tgtEl>
                                          <p:spTgt spid="79"/>
                                        </p:tgtEl>
                                        <p:attrNameLst>
                                          <p:attrName>style.visibility</p:attrName>
                                        </p:attrNameLst>
                                      </p:cBhvr>
                                      <p:to>
                                        <p:strVal val="visible"/>
                                      </p:to>
                                    </p:set>
                                    <p:anim calcmode="lin" valueType="num">
                                      <p:cBhvr>
                                        <p:cTn id="415" dur="30" fill="hold"/>
                                        <p:tgtEl>
                                          <p:spTgt spid="79"/>
                                        </p:tgtEl>
                                        <p:attrNameLst>
                                          <p:attrName>ppt_w</p:attrName>
                                        </p:attrNameLst>
                                      </p:cBhvr>
                                      <p:tavLst>
                                        <p:tav tm="0">
                                          <p:val>
                                            <p:fltVal val="0"/>
                                          </p:val>
                                        </p:tav>
                                        <p:tav tm="100000">
                                          <p:val>
                                            <p:strVal val="#ppt_w"/>
                                          </p:val>
                                        </p:tav>
                                      </p:tavLst>
                                    </p:anim>
                                    <p:anim calcmode="lin" valueType="num">
                                      <p:cBhvr>
                                        <p:cTn id="416" dur="30" fill="hold"/>
                                        <p:tgtEl>
                                          <p:spTgt spid="79"/>
                                        </p:tgtEl>
                                        <p:attrNameLst>
                                          <p:attrName>ppt_h</p:attrName>
                                        </p:attrNameLst>
                                      </p:cBhvr>
                                      <p:tavLst>
                                        <p:tav tm="0">
                                          <p:val>
                                            <p:fltVal val="0"/>
                                          </p:val>
                                        </p:tav>
                                        <p:tav tm="100000">
                                          <p:val>
                                            <p:strVal val="#ppt_h"/>
                                          </p:val>
                                        </p:tav>
                                      </p:tavLst>
                                    </p:anim>
                                    <p:animEffect transition="in" filter="fade">
                                      <p:cBhvr>
                                        <p:cTn id="417" dur="30"/>
                                        <p:tgtEl>
                                          <p:spTgt spid="79"/>
                                        </p:tgtEl>
                                      </p:cBhvr>
                                    </p:animEffect>
                                  </p:childTnLst>
                                </p:cTn>
                              </p:par>
                            </p:childTnLst>
                          </p:cTn>
                        </p:par>
                        <p:par>
                          <p:cTn id="418" fill="hold">
                            <p:stCondLst>
                              <p:cond delay="2370"/>
                            </p:stCondLst>
                            <p:childTnLst>
                              <p:par>
                                <p:cTn id="419" presetID="53" presetClass="entr" presetSubtype="16" fill="hold" grpId="0" nodeType="afterEffect">
                                  <p:stCondLst>
                                    <p:cond delay="0"/>
                                  </p:stCondLst>
                                  <p:childTnLst>
                                    <p:set>
                                      <p:cBhvr>
                                        <p:cTn id="420" dur="1" fill="hold">
                                          <p:stCondLst>
                                            <p:cond delay="0"/>
                                          </p:stCondLst>
                                        </p:cTn>
                                        <p:tgtEl>
                                          <p:spTgt spid="76"/>
                                        </p:tgtEl>
                                        <p:attrNameLst>
                                          <p:attrName>style.visibility</p:attrName>
                                        </p:attrNameLst>
                                      </p:cBhvr>
                                      <p:to>
                                        <p:strVal val="visible"/>
                                      </p:to>
                                    </p:set>
                                    <p:anim calcmode="lin" valueType="num">
                                      <p:cBhvr>
                                        <p:cTn id="421" dur="30" fill="hold"/>
                                        <p:tgtEl>
                                          <p:spTgt spid="76"/>
                                        </p:tgtEl>
                                        <p:attrNameLst>
                                          <p:attrName>ppt_w</p:attrName>
                                        </p:attrNameLst>
                                      </p:cBhvr>
                                      <p:tavLst>
                                        <p:tav tm="0">
                                          <p:val>
                                            <p:fltVal val="0"/>
                                          </p:val>
                                        </p:tav>
                                        <p:tav tm="100000">
                                          <p:val>
                                            <p:strVal val="#ppt_w"/>
                                          </p:val>
                                        </p:tav>
                                      </p:tavLst>
                                    </p:anim>
                                    <p:anim calcmode="lin" valueType="num">
                                      <p:cBhvr>
                                        <p:cTn id="422" dur="30" fill="hold"/>
                                        <p:tgtEl>
                                          <p:spTgt spid="76"/>
                                        </p:tgtEl>
                                        <p:attrNameLst>
                                          <p:attrName>ppt_h</p:attrName>
                                        </p:attrNameLst>
                                      </p:cBhvr>
                                      <p:tavLst>
                                        <p:tav tm="0">
                                          <p:val>
                                            <p:fltVal val="0"/>
                                          </p:val>
                                        </p:tav>
                                        <p:tav tm="100000">
                                          <p:val>
                                            <p:strVal val="#ppt_h"/>
                                          </p:val>
                                        </p:tav>
                                      </p:tavLst>
                                    </p:anim>
                                    <p:animEffect transition="in" filter="fade">
                                      <p:cBhvr>
                                        <p:cTn id="423" dur="30"/>
                                        <p:tgtEl>
                                          <p:spTgt spid="76"/>
                                        </p:tgtEl>
                                      </p:cBhvr>
                                    </p:animEffect>
                                  </p:childTnLst>
                                </p:cTn>
                              </p:par>
                            </p:childTnLst>
                          </p:cTn>
                        </p:par>
                        <p:par>
                          <p:cTn id="424" fill="hold">
                            <p:stCondLst>
                              <p:cond delay="2400"/>
                            </p:stCondLst>
                            <p:childTnLst>
                              <p:par>
                                <p:cTn id="425" presetID="53" presetClass="entr" presetSubtype="16" fill="hold" grpId="0" nodeType="afterEffect">
                                  <p:stCondLst>
                                    <p:cond delay="0"/>
                                  </p:stCondLst>
                                  <p:childTnLst>
                                    <p:set>
                                      <p:cBhvr>
                                        <p:cTn id="426" dur="1" fill="hold">
                                          <p:stCondLst>
                                            <p:cond delay="0"/>
                                          </p:stCondLst>
                                        </p:cTn>
                                        <p:tgtEl>
                                          <p:spTgt spid="80"/>
                                        </p:tgtEl>
                                        <p:attrNameLst>
                                          <p:attrName>style.visibility</p:attrName>
                                        </p:attrNameLst>
                                      </p:cBhvr>
                                      <p:to>
                                        <p:strVal val="visible"/>
                                      </p:to>
                                    </p:set>
                                    <p:anim calcmode="lin" valueType="num">
                                      <p:cBhvr>
                                        <p:cTn id="427" dur="30" fill="hold"/>
                                        <p:tgtEl>
                                          <p:spTgt spid="80"/>
                                        </p:tgtEl>
                                        <p:attrNameLst>
                                          <p:attrName>ppt_w</p:attrName>
                                        </p:attrNameLst>
                                      </p:cBhvr>
                                      <p:tavLst>
                                        <p:tav tm="0">
                                          <p:val>
                                            <p:fltVal val="0"/>
                                          </p:val>
                                        </p:tav>
                                        <p:tav tm="100000">
                                          <p:val>
                                            <p:strVal val="#ppt_w"/>
                                          </p:val>
                                        </p:tav>
                                      </p:tavLst>
                                    </p:anim>
                                    <p:anim calcmode="lin" valueType="num">
                                      <p:cBhvr>
                                        <p:cTn id="428" dur="30" fill="hold"/>
                                        <p:tgtEl>
                                          <p:spTgt spid="80"/>
                                        </p:tgtEl>
                                        <p:attrNameLst>
                                          <p:attrName>ppt_h</p:attrName>
                                        </p:attrNameLst>
                                      </p:cBhvr>
                                      <p:tavLst>
                                        <p:tav tm="0">
                                          <p:val>
                                            <p:fltVal val="0"/>
                                          </p:val>
                                        </p:tav>
                                        <p:tav tm="100000">
                                          <p:val>
                                            <p:strVal val="#ppt_h"/>
                                          </p:val>
                                        </p:tav>
                                      </p:tavLst>
                                    </p:anim>
                                    <p:animEffect transition="in" filter="fade">
                                      <p:cBhvr>
                                        <p:cTn id="429" dur="30"/>
                                        <p:tgtEl>
                                          <p:spTgt spid="80"/>
                                        </p:tgtEl>
                                      </p:cBhvr>
                                    </p:animEffect>
                                  </p:childTnLst>
                                </p:cTn>
                              </p:par>
                            </p:childTnLst>
                          </p:cTn>
                        </p:par>
                        <p:par>
                          <p:cTn id="430" fill="hold">
                            <p:stCondLst>
                              <p:cond delay="2430"/>
                            </p:stCondLst>
                            <p:childTnLst>
                              <p:par>
                                <p:cTn id="431" presetID="53" presetClass="entr" presetSubtype="16" fill="hold" grpId="0" nodeType="afterEffect">
                                  <p:stCondLst>
                                    <p:cond delay="0"/>
                                  </p:stCondLst>
                                  <p:childTnLst>
                                    <p:set>
                                      <p:cBhvr>
                                        <p:cTn id="432" dur="1" fill="hold">
                                          <p:stCondLst>
                                            <p:cond delay="0"/>
                                          </p:stCondLst>
                                        </p:cTn>
                                        <p:tgtEl>
                                          <p:spTgt spid="64"/>
                                        </p:tgtEl>
                                        <p:attrNameLst>
                                          <p:attrName>style.visibility</p:attrName>
                                        </p:attrNameLst>
                                      </p:cBhvr>
                                      <p:to>
                                        <p:strVal val="visible"/>
                                      </p:to>
                                    </p:set>
                                    <p:anim calcmode="lin" valueType="num">
                                      <p:cBhvr>
                                        <p:cTn id="433" dur="30" fill="hold"/>
                                        <p:tgtEl>
                                          <p:spTgt spid="64"/>
                                        </p:tgtEl>
                                        <p:attrNameLst>
                                          <p:attrName>ppt_w</p:attrName>
                                        </p:attrNameLst>
                                      </p:cBhvr>
                                      <p:tavLst>
                                        <p:tav tm="0">
                                          <p:val>
                                            <p:fltVal val="0"/>
                                          </p:val>
                                        </p:tav>
                                        <p:tav tm="100000">
                                          <p:val>
                                            <p:strVal val="#ppt_w"/>
                                          </p:val>
                                        </p:tav>
                                      </p:tavLst>
                                    </p:anim>
                                    <p:anim calcmode="lin" valueType="num">
                                      <p:cBhvr>
                                        <p:cTn id="434" dur="30" fill="hold"/>
                                        <p:tgtEl>
                                          <p:spTgt spid="64"/>
                                        </p:tgtEl>
                                        <p:attrNameLst>
                                          <p:attrName>ppt_h</p:attrName>
                                        </p:attrNameLst>
                                      </p:cBhvr>
                                      <p:tavLst>
                                        <p:tav tm="0">
                                          <p:val>
                                            <p:fltVal val="0"/>
                                          </p:val>
                                        </p:tav>
                                        <p:tav tm="100000">
                                          <p:val>
                                            <p:strVal val="#ppt_h"/>
                                          </p:val>
                                        </p:tav>
                                      </p:tavLst>
                                    </p:anim>
                                    <p:animEffect transition="in" filter="fade">
                                      <p:cBhvr>
                                        <p:cTn id="435" dur="30"/>
                                        <p:tgtEl>
                                          <p:spTgt spid="64"/>
                                        </p:tgtEl>
                                      </p:cBhvr>
                                    </p:animEffect>
                                  </p:childTnLst>
                                </p:cTn>
                              </p:par>
                            </p:childTnLst>
                          </p:cTn>
                        </p:par>
                        <p:par>
                          <p:cTn id="436" fill="hold">
                            <p:stCondLst>
                              <p:cond delay="2460"/>
                            </p:stCondLst>
                            <p:childTnLst>
                              <p:par>
                                <p:cTn id="437" presetID="53" presetClass="entr" presetSubtype="16" fill="hold" grpId="0" nodeType="afterEffect">
                                  <p:stCondLst>
                                    <p:cond delay="0"/>
                                  </p:stCondLst>
                                  <p:childTnLst>
                                    <p:set>
                                      <p:cBhvr>
                                        <p:cTn id="438" dur="1" fill="hold">
                                          <p:stCondLst>
                                            <p:cond delay="0"/>
                                          </p:stCondLst>
                                        </p:cTn>
                                        <p:tgtEl>
                                          <p:spTgt spid="75"/>
                                        </p:tgtEl>
                                        <p:attrNameLst>
                                          <p:attrName>style.visibility</p:attrName>
                                        </p:attrNameLst>
                                      </p:cBhvr>
                                      <p:to>
                                        <p:strVal val="visible"/>
                                      </p:to>
                                    </p:set>
                                    <p:anim calcmode="lin" valueType="num">
                                      <p:cBhvr>
                                        <p:cTn id="439" dur="30" fill="hold"/>
                                        <p:tgtEl>
                                          <p:spTgt spid="75"/>
                                        </p:tgtEl>
                                        <p:attrNameLst>
                                          <p:attrName>ppt_w</p:attrName>
                                        </p:attrNameLst>
                                      </p:cBhvr>
                                      <p:tavLst>
                                        <p:tav tm="0">
                                          <p:val>
                                            <p:fltVal val="0"/>
                                          </p:val>
                                        </p:tav>
                                        <p:tav tm="100000">
                                          <p:val>
                                            <p:strVal val="#ppt_w"/>
                                          </p:val>
                                        </p:tav>
                                      </p:tavLst>
                                    </p:anim>
                                    <p:anim calcmode="lin" valueType="num">
                                      <p:cBhvr>
                                        <p:cTn id="440" dur="30" fill="hold"/>
                                        <p:tgtEl>
                                          <p:spTgt spid="75"/>
                                        </p:tgtEl>
                                        <p:attrNameLst>
                                          <p:attrName>ppt_h</p:attrName>
                                        </p:attrNameLst>
                                      </p:cBhvr>
                                      <p:tavLst>
                                        <p:tav tm="0">
                                          <p:val>
                                            <p:fltVal val="0"/>
                                          </p:val>
                                        </p:tav>
                                        <p:tav tm="100000">
                                          <p:val>
                                            <p:strVal val="#ppt_h"/>
                                          </p:val>
                                        </p:tav>
                                      </p:tavLst>
                                    </p:anim>
                                    <p:animEffect transition="in" filter="fade">
                                      <p:cBhvr>
                                        <p:cTn id="441" dur="30"/>
                                        <p:tgtEl>
                                          <p:spTgt spid="75"/>
                                        </p:tgtEl>
                                      </p:cBhvr>
                                    </p:animEffect>
                                  </p:childTnLst>
                                </p:cTn>
                              </p:par>
                            </p:childTnLst>
                          </p:cTn>
                        </p:par>
                        <p:par>
                          <p:cTn id="442" fill="hold">
                            <p:stCondLst>
                              <p:cond delay="2490"/>
                            </p:stCondLst>
                            <p:childTnLst>
                              <p:par>
                                <p:cTn id="443" presetID="53" presetClass="entr" presetSubtype="16" fill="hold" grpId="0" nodeType="afterEffect">
                                  <p:stCondLst>
                                    <p:cond delay="0"/>
                                  </p:stCondLst>
                                  <p:childTnLst>
                                    <p:set>
                                      <p:cBhvr>
                                        <p:cTn id="444" dur="1" fill="hold">
                                          <p:stCondLst>
                                            <p:cond delay="0"/>
                                          </p:stCondLst>
                                        </p:cTn>
                                        <p:tgtEl>
                                          <p:spTgt spid="57"/>
                                        </p:tgtEl>
                                        <p:attrNameLst>
                                          <p:attrName>style.visibility</p:attrName>
                                        </p:attrNameLst>
                                      </p:cBhvr>
                                      <p:to>
                                        <p:strVal val="visible"/>
                                      </p:to>
                                    </p:set>
                                    <p:anim calcmode="lin" valueType="num">
                                      <p:cBhvr>
                                        <p:cTn id="445" dur="30" fill="hold"/>
                                        <p:tgtEl>
                                          <p:spTgt spid="57"/>
                                        </p:tgtEl>
                                        <p:attrNameLst>
                                          <p:attrName>ppt_w</p:attrName>
                                        </p:attrNameLst>
                                      </p:cBhvr>
                                      <p:tavLst>
                                        <p:tav tm="0">
                                          <p:val>
                                            <p:fltVal val="0"/>
                                          </p:val>
                                        </p:tav>
                                        <p:tav tm="100000">
                                          <p:val>
                                            <p:strVal val="#ppt_w"/>
                                          </p:val>
                                        </p:tav>
                                      </p:tavLst>
                                    </p:anim>
                                    <p:anim calcmode="lin" valueType="num">
                                      <p:cBhvr>
                                        <p:cTn id="446" dur="30" fill="hold"/>
                                        <p:tgtEl>
                                          <p:spTgt spid="57"/>
                                        </p:tgtEl>
                                        <p:attrNameLst>
                                          <p:attrName>ppt_h</p:attrName>
                                        </p:attrNameLst>
                                      </p:cBhvr>
                                      <p:tavLst>
                                        <p:tav tm="0">
                                          <p:val>
                                            <p:fltVal val="0"/>
                                          </p:val>
                                        </p:tav>
                                        <p:tav tm="100000">
                                          <p:val>
                                            <p:strVal val="#ppt_h"/>
                                          </p:val>
                                        </p:tav>
                                      </p:tavLst>
                                    </p:anim>
                                    <p:animEffect transition="in" filter="fade">
                                      <p:cBhvr>
                                        <p:cTn id="447" dur="3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8" grpId="0"/>
      <p:bldP spid="32" grpId="0"/>
      <p:bldP spid="7" grpId="0"/>
      <p:bldP spid="33" grpId="0"/>
      <p:bldP spid="29" grpId="0"/>
      <p:bldP spid="22" grpId="0"/>
      <p:bldP spid="4" grpId="0"/>
      <p:bldP spid="3" grpId="0"/>
      <p:bldP spid="21" grpId="0"/>
      <p:bldP spid="5" grpId="0"/>
      <p:bldP spid="30" grpId="0"/>
      <p:bldP spid="15" grpId="0"/>
      <p:bldP spid="24" grpId="0"/>
      <p:bldP spid="25" grpId="0"/>
      <p:bldP spid="34" grpId="0"/>
      <p:bldP spid="23" grpId="0"/>
      <p:bldP spid="27" grpId="0"/>
      <p:bldP spid="6" grpId="0"/>
      <p:bldP spid="17" grpId="0"/>
      <p:bldP spid="26" grpId="0"/>
      <p:bldP spid="8" grpId="0"/>
      <p:bldP spid="10" grpId="0"/>
      <p:bldP spid="12" grpId="0"/>
      <p:bldP spid="19" grpId="0"/>
      <p:bldP spid="9" grpId="0"/>
      <p:bldP spid="2" grpId="0"/>
      <p:bldP spid="11" grpId="0"/>
      <p:bldP spid="16" grpId="0"/>
      <p:bldP spid="18" grpId="0"/>
      <p:bldP spid="37" grpId="0"/>
      <p:bldP spid="20" grpId="0"/>
      <p:bldP spid="38" grpId="0"/>
      <p:bldP spid="42" grpId="0"/>
      <p:bldP spid="44" grpId="0"/>
      <p:bldP spid="53" grpId="0"/>
      <p:bldP spid="65" grpId="0"/>
      <p:bldP spid="43" grpId="0"/>
      <p:bldP spid="45" grpId="0"/>
      <p:bldP spid="48" grpId="0"/>
      <p:bldP spid="67" grpId="0"/>
      <p:bldP spid="68" grpId="0"/>
      <p:bldP spid="35" grpId="0"/>
      <p:bldP spid="51" grpId="0"/>
      <p:bldP spid="58" grpId="0"/>
      <p:bldP spid="62" grpId="0"/>
      <p:bldP spid="69" grpId="0"/>
      <p:bldP spid="70" grpId="0"/>
      <p:bldP spid="47" grpId="0"/>
      <p:bldP spid="54" grpId="0"/>
      <p:bldP spid="59" grpId="0"/>
      <p:bldP spid="66" grpId="0"/>
      <p:bldP spid="72" grpId="0"/>
      <p:bldP spid="41" grpId="0"/>
      <p:bldP spid="49" grpId="0"/>
      <p:bldP spid="50" grpId="0"/>
      <p:bldP spid="55" grpId="0"/>
      <p:bldP spid="76" grpId="0"/>
      <p:bldP spid="71" grpId="0"/>
      <p:bldP spid="73" grpId="0"/>
      <p:bldP spid="74" grpId="0"/>
      <p:bldP spid="75" grpId="0"/>
      <p:bldP spid="77" grpId="0"/>
      <p:bldP spid="46" grpId="0"/>
      <p:bldP spid="60" grpId="0"/>
      <p:bldP spid="63" grpId="0"/>
      <p:bldP spid="64" grpId="0"/>
      <p:bldP spid="78" grpId="0"/>
      <p:bldP spid="79" grpId="0"/>
      <p:bldP spid="52" grpId="0"/>
      <p:bldP spid="56" grpId="0"/>
      <p:bldP spid="57" grpId="0"/>
      <p:bldP spid="61" grpId="0"/>
      <p:bldP spid="8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7982816-8422-4D83-BCD3-889911329318}"/>
              </a:ext>
            </a:extLst>
          </p:cNvPr>
          <p:cNvSpPr>
            <a:spLocks noGrp="1"/>
          </p:cNvSpPr>
          <p:nvPr>
            <p:ph type="title"/>
          </p:nvPr>
        </p:nvSpPr>
        <p:spPr/>
        <p:txBody>
          <a:bodyPr/>
          <a:lstStyle/>
          <a:p>
            <a:r>
              <a:rPr lang="en-US" dirty="0"/>
              <a:t>Visual Studio Momentum</a:t>
            </a:r>
          </a:p>
        </p:txBody>
      </p:sp>
      <p:grpSp>
        <p:nvGrpSpPr>
          <p:cNvPr id="7" name="Group 6">
            <a:extLst>
              <a:ext uri="{FF2B5EF4-FFF2-40B4-BE49-F238E27FC236}">
                <a16:creationId xmlns:a16="http://schemas.microsoft.com/office/drawing/2014/main" id="{5A7F0D05-7CFC-464C-964A-FD8E9BFDFDA1}"/>
              </a:ext>
            </a:extLst>
          </p:cNvPr>
          <p:cNvGrpSpPr/>
          <p:nvPr/>
        </p:nvGrpSpPr>
        <p:grpSpPr>
          <a:xfrm>
            <a:off x="5892703" y="1192137"/>
            <a:ext cx="6203486" cy="3296572"/>
            <a:chOff x="5960717" y="1769358"/>
            <a:chExt cx="6203486" cy="3296572"/>
          </a:xfrm>
        </p:grpSpPr>
        <p:grpSp>
          <p:nvGrpSpPr>
            <p:cNvPr id="23" name="Group 22"/>
            <p:cNvGrpSpPr/>
            <p:nvPr/>
          </p:nvGrpSpPr>
          <p:grpSpPr>
            <a:xfrm>
              <a:off x="5960719" y="1771344"/>
              <a:ext cx="2690191" cy="1618090"/>
              <a:chOff x="119269" y="2054087"/>
              <a:chExt cx="2690191" cy="1618090"/>
            </a:xfrm>
          </p:grpSpPr>
          <p:sp>
            <p:nvSpPr>
              <p:cNvPr id="9" name="TextBox 8"/>
              <p:cNvSpPr txBox="1"/>
              <p:nvPr/>
            </p:nvSpPr>
            <p:spPr>
              <a:xfrm>
                <a:off x="563216" y="2054087"/>
                <a:ext cx="1802296" cy="960263"/>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4800" b="1" i="0" u="none" strike="noStrike" kern="1200" cap="none" spc="0" normalizeH="0" baseline="0" noProof="0" dirty="0">
                    <a:ln>
                      <a:noFill/>
                    </a:ln>
                    <a:solidFill>
                      <a:srgbClr val="0078D7"/>
                    </a:solidFill>
                    <a:effectLst/>
                    <a:uLnTx/>
                    <a:uFillTx/>
                    <a:latin typeface="Segoe UI" charset="0"/>
                    <a:ea typeface="Segoe UI" charset="0"/>
                    <a:cs typeface="Segoe UI" charset="0"/>
                  </a:rPr>
                  <a:t>2M+</a:t>
                </a:r>
              </a:p>
            </p:txBody>
          </p:sp>
          <p:sp>
            <p:nvSpPr>
              <p:cNvPr id="10" name="TextBox 9"/>
              <p:cNvSpPr txBox="1"/>
              <p:nvPr/>
            </p:nvSpPr>
            <p:spPr>
              <a:xfrm>
                <a:off x="119269" y="2822714"/>
                <a:ext cx="2690191" cy="849463"/>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Visual Studio 2017 installs since launch</a:t>
                </a:r>
              </a:p>
            </p:txBody>
          </p:sp>
        </p:grpSp>
        <p:grpSp>
          <p:nvGrpSpPr>
            <p:cNvPr id="24" name="Group 23"/>
            <p:cNvGrpSpPr/>
            <p:nvPr/>
          </p:nvGrpSpPr>
          <p:grpSpPr>
            <a:xfrm>
              <a:off x="5960717" y="3447840"/>
              <a:ext cx="2690191" cy="1618090"/>
              <a:chOff x="3273286" y="1768337"/>
              <a:chExt cx="2690191" cy="1618090"/>
            </a:xfrm>
          </p:grpSpPr>
          <p:sp>
            <p:nvSpPr>
              <p:cNvPr id="11" name="TextBox 10"/>
              <p:cNvSpPr txBox="1"/>
              <p:nvPr/>
            </p:nvSpPr>
            <p:spPr>
              <a:xfrm>
                <a:off x="3604588" y="1768337"/>
                <a:ext cx="2027586" cy="960263"/>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4800" b="1" i="0" u="none" strike="noStrike" kern="1200" cap="none" spc="0" normalizeH="0" baseline="0" noProof="0" dirty="0">
                    <a:ln>
                      <a:noFill/>
                    </a:ln>
                    <a:solidFill>
                      <a:srgbClr val="0078D7"/>
                    </a:solidFill>
                    <a:effectLst/>
                    <a:uLnTx/>
                    <a:uFillTx/>
                    <a:latin typeface="Segoe UI" charset="0"/>
                    <a:ea typeface="Segoe UI" charset="0"/>
                    <a:cs typeface="Segoe UI" charset="0"/>
                  </a:rPr>
                  <a:t>1.6M</a:t>
                </a:r>
              </a:p>
            </p:txBody>
          </p:sp>
          <p:sp>
            <p:nvSpPr>
              <p:cNvPr id="12" name="TextBox 11"/>
              <p:cNvSpPr txBox="1"/>
              <p:nvPr/>
            </p:nvSpPr>
            <p:spPr>
              <a:xfrm>
                <a:off x="3273286" y="2536964"/>
                <a:ext cx="2690191" cy="849463"/>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Visual Studio Code</a:t>
                </a:r>
                <a:br>
                  <a:rPr kumimoji="0" lang="en-US" sz="20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br>
                <a:r>
                  <a:rPr kumimoji="0" lang="en-US" sz="20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monthly active users</a:t>
                </a:r>
              </a:p>
            </p:txBody>
          </p:sp>
        </p:grpSp>
        <p:grpSp>
          <p:nvGrpSpPr>
            <p:cNvPr id="25" name="Group 24"/>
            <p:cNvGrpSpPr/>
            <p:nvPr/>
          </p:nvGrpSpPr>
          <p:grpSpPr>
            <a:xfrm>
              <a:off x="8650907" y="3447840"/>
              <a:ext cx="3405810" cy="1618090"/>
              <a:chOff x="6255025" y="1768337"/>
              <a:chExt cx="3405810" cy="1618090"/>
            </a:xfrm>
          </p:grpSpPr>
          <p:sp>
            <p:nvSpPr>
              <p:cNvPr id="13" name="TextBox 12"/>
              <p:cNvSpPr txBox="1"/>
              <p:nvPr/>
            </p:nvSpPr>
            <p:spPr>
              <a:xfrm>
                <a:off x="6944136" y="1768337"/>
                <a:ext cx="2027586" cy="960263"/>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4800" b="1" i="0" u="none" strike="noStrike" kern="1200" cap="none" spc="0" normalizeH="0" baseline="0" noProof="0" dirty="0">
                    <a:ln>
                      <a:noFill/>
                    </a:ln>
                    <a:solidFill>
                      <a:srgbClr val="0078D7"/>
                    </a:solidFill>
                    <a:effectLst/>
                    <a:uLnTx/>
                    <a:uFillTx/>
                    <a:latin typeface="Segoe UI" charset="0"/>
                    <a:ea typeface="Segoe UI" charset="0"/>
                    <a:cs typeface="Segoe UI" charset="0"/>
                  </a:rPr>
                  <a:t>5M</a:t>
                </a:r>
              </a:p>
            </p:txBody>
          </p:sp>
          <p:sp>
            <p:nvSpPr>
              <p:cNvPr id="14" name="TextBox 13"/>
              <p:cNvSpPr txBox="1"/>
              <p:nvPr/>
            </p:nvSpPr>
            <p:spPr>
              <a:xfrm>
                <a:off x="6255025" y="2536964"/>
                <a:ext cx="3405810" cy="849463"/>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Visual Studio Team Services</a:t>
                </a:r>
                <a:br>
                  <a:rPr kumimoji="0" lang="en-US" sz="2000" b="0" i="0" u="none" strike="noStrike" kern="1200" cap="none" spc="0" normalizeH="0" baseline="0" noProof="0">
                    <a:ln>
                      <a:noFill/>
                    </a:ln>
                    <a:gradFill>
                      <a:gsLst>
                        <a:gs pos="2917">
                          <a:srgbClr val="505050"/>
                        </a:gs>
                        <a:gs pos="30000">
                          <a:srgbClr val="505050"/>
                        </a:gs>
                      </a:gsLst>
                      <a:lin ang="5400000" scaled="0"/>
                    </a:gradFill>
                    <a:effectLst/>
                    <a:uLnTx/>
                    <a:uFillTx/>
                    <a:latin typeface="Segoe UI Semilight"/>
                    <a:ea typeface="+mn-ea"/>
                    <a:cs typeface="+mn-cs"/>
                  </a:rPr>
                </a:br>
                <a:r>
                  <a:rPr kumimoji="0" lang="en-US" sz="2000" b="0" i="0" u="none" strike="noStrike" kern="1200" cap="none" spc="0" normalizeH="0" baseline="0" noProof="0">
                    <a:ln>
                      <a:noFill/>
                    </a:ln>
                    <a:gradFill>
                      <a:gsLst>
                        <a:gs pos="2917">
                          <a:srgbClr val="505050"/>
                        </a:gs>
                        <a:gs pos="30000">
                          <a:srgbClr val="505050"/>
                        </a:gs>
                      </a:gsLst>
                      <a:lin ang="5400000" scaled="0"/>
                    </a:gradFill>
                    <a:effectLst/>
                    <a:uLnTx/>
                    <a:uFillTx/>
                    <a:latin typeface="Segoe UI Semilight"/>
                    <a:ea typeface="+mn-ea"/>
                    <a:cs typeface="+mn-cs"/>
                  </a:rPr>
                  <a:t>registered users</a:t>
                </a:r>
                <a:endParaRPr kumimoji="0" lang="en-US" sz="20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endParaRPr>
              </a:p>
            </p:txBody>
          </p:sp>
        </p:grpSp>
        <p:grpSp>
          <p:nvGrpSpPr>
            <p:cNvPr id="32" name="Group 31">
              <a:extLst>
                <a:ext uri="{FF2B5EF4-FFF2-40B4-BE49-F238E27FC236}">
                  <a16:creationId xmlns:a16="http://schemas.microsoft.com/office/drawing/2014/main" id="{8777B301-F810-4897-8007-12550DBD39B0}"/>
                </a:ext>
              </a:extLst>
            </p:cNvPr>
            <p:cNvGrpSpPr/>
            <p:nvPr/>
          </p:nvGrpSpPr>
          <p:grpSpPr>
            <a:xfrm>
              <a:off x="8758393" y="1769358"/>
              <a:ext cx="3405810" cy="1618090"/>
              <a:chOff x="-318053" y="4147930"/>
              <a:chExt cx="3405810" cy="1618090"/>
            </a:xfrm>
          </p:grpSpPr>
          <p:sp>
            <p:nvSpPr>
              <p:cNvPr id="33" name="TextBox 32">
                <a:extLst>
                  <a:ext uri="{FF2B5EF4-FFF2-40B4-BE49-F238E27FC236}">
                    <a16:creationId xmlns:a16="http://schemas.microsoft.com/office/drawing/2014/main" id="{70D2B897-1C5A-482C-A35F-AE07967A9248}"/>
                  </a:ext>
                </a:extLst>
              </p:cNvPr>
              <p:cNvSpPr txBox="1"/>
              <p:nvPr/>
            </p:nvSpPr>
            <p:spPr>
              <a:xfrm>
                <a:off x="142282" y="4147930"/>
                <a:ext cx="2485138" cy="960263"/>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4800" b="1" i="0" u="none" strike="noStrike" kern="1200" cap="none" spc="0" normalizeH="0" baseline="0" noProof="0" dirty="0">
                    <a:ln>
                      <a:noFill/>
                    </a:ln>
                    <a:solidFill>
                      <a:srgbClr val="0078D7"/>
                    </a:solidFill>
                    <a:effectLst/>
                    <a:uLnTx/>
                    <a:uFillTx/>
                    <a:latin typeface="Segoe UI" charset="0"/>
                    <a:ea typeface="Segoe UI" charset="0"/>
                    <a:cs typeface="Segoe UI" charset="0"/>
                  </a:rPr>
                  <a:t>1,200+</a:t>
                </a:r>
              </a:p>
            </p:txBody>
          </p:sp>
          <p:sp>
            <p:nvSpPr>
              <p:cNvPr id="34" name="TextBox 33">
                <a:extLst>
                  <a:ext uri="{FF2B5EF4-FFF2-40B4-BE49-F238E27FC236}">
                    <a16:creationId xmlns:a16="http://schemas.microsoft.com/office/drawing/2014/main" id="{C5ED0799-1A5D-4E56-A700-1162101E3F3D}"/>
                  </a:ext>
                </a:extLst>
              </p:cNvPr>
              <p:cNvSpPr txBox="1"/>
              <p:nvPr/>
            </p:nvSpPr>
            <p:spPr>
              <a:xfrm>
                <a:off x="-318053" y="4916557"/>
                <a:ext cx="3405810" cy="849463"/>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Visual Studio 2017 extensions</a:t>
                </a:r>
              </a:p>
            </p:txBody>
          </p:sp>
        </p:grpSp>
      </p:grpSp>
      <p:sp>
        <p:nvSpPr>
          <p:cNvPr id="3" name="TextBox 2">
            <a:extLst>
              <a:ext uri="{FF2B5EF4-FFF2-40B4-BE49-F238E27FC236}">
                <a16:creationId xmlns:a16="http://schemas.microsoft.com/office/drawing/2014/main" id="{DB9DF9E6-8379-494C-8849-93BA0F6F21E0}"/>
              </a:ext>
            </a:extLst>
          </p:cNvPr>
          <p:cNvSpPr txBox="1"/>
          <p:nvPr/>
        </p:nvSpPr>
        <p:spPr>
          <a:xfrm>
            <a:off x="6772275" y="6338086"/>
            <a:ext cx="3924300" cy="517065"/>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dirty="0">
                <a:ln>
                  <a:noFill/>
                </a:ln>
                <a:solidFill>
                  <a:srgbClr val="505050"/>
                </a:solidFill>
                <a:effectLst/>
                <a:uLnTx/>
                <a:uFillTx/>
                <a:latin typeface="Segoe UI Semilight"/>
                <a:ea typeface="Segoe UI Light" charset="0"/>
                <a:cs typeface="Segoe UI Light" charset="0"/>
              </a:rPr>
              <a:t>Overall Language Popularity</a:t>
            </a:r>
          </a:p>
        </p:txBody>
      </p:sp>
      <p:grpSp>
        <p:nvGrpSpPr>
          <p:cNvPr id="17" name="Group 16"/>
          <p:cNvGrpSpPr/>
          <p:nvPr/>
        </p:nvGrpSpPr>
        <p:grpSpPr>
          <a:xfrm>
            <a:off x="379468" y="5487876"/>
            <a:ext cx="4530192" cy="1176000"/>
            <a:chOff x="379468" y="5230701"/>
            <a:chExt cx="4530192" cy="1176000"/>
          </a:xfrm>
        </p:grpSpPr>
        <p:sp>
          <p:nvSpPr>
            <p:cNvPr id="35" name="Rectangle 34">
              <a:extLst>
                <a:ext uri="{FF2B5EF4-FFF2-40B4-BE49-F238E27FC236}">
                  <a16:creationId xmlns:a16="http://schemas.microsoft.com/office/drawing/2014/main" id="{86FF414F-702E-4341-B7E6-0371EEA760E8}"/>
                </a:ext>
              </a:extLst>
            </p:cNvPr>
            <p:cNvSpPr/>
            <p:nvPr/>
          </p:nvSpPr>
          <p:spPr>
            <a:xfrm>
              <a:off x="1837124" y="6145091"/>
              <a:ext cx="3005355" cy="261610"/>
            </a:xfrm>
            <a:prstGeom prst="rect">
              <a:avLst/>
            </a:prstGeom>
          </p:spPr>
          <p:txBody>
            <a:bodyPr wrap="squar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505050"/>
                  </a:solidFill>
                  <a:effectLst/>
                  <a:uLnTx/>
                  <a:uFillTx/>
                  <a:latin typeface="Segoe UI Semilight"/>
                  <a:ea typeface="+mn-ea"/>
                  <a:cs typeface="+mn-cs"/>
                </a:rPr>
                <a:t>http://stackoverflow.com/insights/survey/2017/</a:t>
              </a:r>
            </a:p>
          </p:txBody>
        </p:sp>
        <p:sp>
          <p:nvSpPr>
            <p:cNvPr id="36" name="Rectangle 35">
              <a:extLst>
                <a:ext uri="{FF2B5EF4-FFF2-40B4-BE49-F238E27FC236}">
                  <a16:creationId xmlns:a16="http://schemas.microsoft.com/office/drawing/2014/main" id="{FB1885A2-DD59-4659-8607-3F4636007295}"/>
                </a:ext>
              </a:extLst>
            </p:cNvPr>
            <p:cNvSpPr/>
            <p:nvPr/>
          </p:nvSpPr>
          <p:spPr>
            <a:xfrm>
              <a:off x="379468" y="5230701"/>
              <a:ext cx="4530192" cy="923330"/>
            </a:xfrm>
            <a:prstGeom prst="rect">
              <a:avLst/>
            </a:prstGeom>
          </p:spPr>
          <p:txBody>
            <a:bodyPr wrap="square">
              <a:spAutoFit/>
            </a:bodyPr>
            <a:lstStyle/>
            <a:p>
              <a:pPr marL="65088" marR="0" lvl="0" indent="-65088"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solidFill>
                  <a:effectLst/>
                  <a:uLnTx/>
                  <a:uFillTx/>
                  <a:latin typeface="Segoe UI Semilight"/>
                  <a:ea typeface="+mn-ea"/>
                  <a:cs typeface="+mn-cs"/>
                </a:rPr>
                <a:t>“Visual Studio… the most popular developer</a:t>
              </a:r>
              <a:br>
                <a:rPr kumimoji="0" lang="en-US" sz="1800" b="0" i="0" u="none" strike="noStrike" kern="1200" cap="none" spc="0" normalizeH="0" baseline="0" noProof="0" dirty="0">
                  <a:ln>
                    <a:noFill/>
                  </a:ln>
                  <a:solidFill>
                    <a:srgbClr val="505050"/>
                  </a:solidFill>
                  <a:effectLst/>
                  <a:uLnTx/>
                  <a:uFillTx/>
                  <a:latin typeface="Segoe UI Semilight"/>
                  <a:ea typeface="+mn-ea"/>
                  <a:cs typeface="+mn-cs"/>
                </a:rPr>
              </a:br>
              <a:r>
                <a:rPr kumimoji="0" lang="en-US" sz="1800" b="0" i="0" u="none" strike="noStrike" kern="1200" cap="none" spc="0" normalizeH="0" baseline="0" noProof="0" dirty="0">
                  <a:ln>
                    <a:noFill/>
                  </a:ln>
                  <a:solidFill>
                    <a:srgbClr val="505050"/>
                  </a:solidFill>
                  <a:effectLst/>
                  <a:uLnTx/>
                  <a:uFillTx/>
                  <a:latin typeface="Segoe UI Semilight"/>
                  <a:ea typeface="+mn-ea"/>
                  <a:cs typeface="+mn-cs"/>
                </a:rPr>
                <a:t>environment tool for web developers, desktop developers, and data scientists”</a:t>
              </a:r>
            </a:p>
          </p:txBody>
        </p:sp>
      </p:grpSp>
      <p:grpSp>
        <p:nvGrpSpPr>
          <p:cNvPr id="15" name="Group 14"/>
          <p:cNvGrpSpPr/>
          <p:nvPr/>
        </p:nvGrpSpPr>
        <p:grpSpPr>
          <a:xfrm>
            <a:off x="257176" y="1428750"/>
            <a:ext cx="5372099" cy="1819274"/>
            <a:chOff x="257176" y="1428750"/>
            <a:chExt cx="5372099" cy="1819274"/>
          </a:xfrm>
        </p:grpSpPr>
        <p:graphicFrame>
          <p:nvGraphicFramePr>
            <p:cNvPr id="2" name="Chart 1"/>
            <p:cNvGraphicFramePr/>
            <p:nvPr>
              <p:extLst/>
            </p:nvPr>
          </p:nvGraphicFramePr>
          <p:xfrm>
            <a:off x="552450" y="1485900"/>
            <a:ext cx="5076825" cy="1762124"/>
          </p:xfrm>
          <a:graphic>
            <a:graphicData uri="http://schemas.openxmlformats.org/drawingml/2006/chart">
              <c:chart xmlns:c="http://schemas.openxmlformats.org/drawingml/2006/chart" xmlns:r="http://schemas.openxmlformats.org/officeDocument/2006/relationships" r:id="rId3"/>
            </a:graphicData>
          </a:graphic>
        </p:graphicFrame>
        <p:sp>
          <p:nvSpPr>
            <p:cNvPr id="26" name="Rectangle 25">
              <a:extLst>
                <a:ext uri="{FF2B5EF4-FFF2-40B4-BE49-F238E27FC236}">
                  <a16:creationId xmlns:a16="http://schemas.microsoft.com/office/drawing/2014/main" id="{FB1885A2-DD59-4659-8607-3F4636007295}"/>
                </a:ext>
              </a:extLst>
            </p:cNvPr>
            <p:cNvSpPr/>
            <p:nvPr/>
          </p:nvSpPr>
          <p:spPr>
            <a:xfrm>
              <a:off x="825766" y="1428750"/>
              <a:ext cx="4530192" cy="307777"/>
            </a:xfrm>
            <a:prstGeom prst="rect">
              <a:avLst/>
            </a:prstGeom>
          </p:spPr>
          <p:txBody>
            <a:bodyPr wrap="square">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505050"/>
                  </a:solidFill>
                  <a:effectLst/>
                  <a:uLnTx/>
                  <a:uFillTx/>
                  <a:latin typeface="Segoe UI Semilight"/>
                  <a:ea typeface="+mn-ea"/>
                  <a:cs typeface="+mn-cs"/>
                </a:rPr>
                <a:t>Most Popular Development Environments by Occupation</a:t>
              </a:r>
            </a:p>
          </p:txBody>
        </p:sp>
        <p:sp>
          <p:nvSpPr>
            <p:cNvPr id="4" name="TextBox 3"/>
            <p:cNvSpPr txBox="1"/>
            <p:nvPr/>
          </p:nvSpPr>
          <p:spPr>
            <a:xfrm rot="16200000">
              <a:off x="-325263" y="2108674"/>
              <a:ext cx="1626544" cy="461665"/>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2917">
                        <a:srgbClr val="505050"/>
                      </a:gs>
                      <a:gs pos="30000">
                        <a:srgbClr val="505050"/>
                      </a:gs>
                    </a:gsLst>
                    <a:lin ang="5400000" scaled="0"/>
                  </a:gradFill>
                  <a:effectLst/>
                  <a:uLnTx/>
                  <a:uFillTx/>
                  <a:latin typeface="Segoe UI Light" charset="0"/>
                  <a:ea typeface="Segoe UI Light" charset="0"/>
                  <a:cs typeface="Segoe UI Light" charset="0"/>
                </a:rPr>
                <a:t>Web Developer</a:t>
              </a:r>
              <a:endParaRPr kumimoji="0" lang="en-US" sz="1200" b="0" i="0" u="none" strike="noStrike" kern="1200" cap="none" spc="0" normalizeH="0" baseline="0" noProof="0" dirty="0" err="1">
                <a:ln>
                  <a:noFill/>
                </a:ln>
                <a:gradFill>
                  <a:gsLst>
                    <a:gs pos="2917">
                      <a:srgbClr val="505050"/>
                    </a:gs>
                    <a:gs pos="30000">
                      <a:srgbClr val="505050"/>
                    </a:gs>
                  </a:gsLst>
                  <a:lin ang="5400000" scaled="0"/>
                </a:gradFill>
                <a:effectLst/>
                <a:uLnTx/>
                <a:uFillTx/>
                <a:latin typeface="Segoe UI Light" charset="0"/>
                <a:ea typeface="Segoe UI Light" charset="0"/>
                <a:cs typeface="Segoe UI Light" charset="0"/>
              </a:endParaRPr>
            </a:p>
          </p:txBody>
        </p:sp>
      </p:grpSp>
      <p:grpSp>
        <p:nvGrpSpPr>
          <p:cNvPr id="16" name="Group 15"/>
          <p:cNvGrpSpPr/>
          <p:nvPr/>
        </p:nvGrpSpPr>
        <p:grpSpPr>
          <a:xfrm>
            <a:off x="257176" y="3514725"/>
            <a:ext cx="5343524" cy="2000250"/>
            <a:chOff x="257176" y="3514725"/>
            <a:chExt cx="5343524" cy="2000250"/>
          </a:xfrm>
        </p:grpSpPr>
        <p:graphicFrame>
          <p:nvGraphicFramePr>
            <p:cNvPr id="27" name="Chart 26"/>
            <p:cNvGraphicFramePr/>
            <p:nvPr>
              <p:extLst/>
            </p:nvPr>
          </p:nvGraphicFramePr>
          <p:xfrm>
            <a:off x="523875" y="3514725"/>
            <a:ext cx="5076825" cy="2000250"/>
          </p:xfrm>
          <a:graphic>
            <a:graphicData uri="http://schemas.openxmlformats.org/drawingml/2006/chart">
              <c:chart xmlns:c="http://schemas.openxmlformats.org/drawingml/2006/chart" xmlns:r="http://schemas.openxmlformats.org/officeDocument/2006/relationships" r:id="rId4"/>
            </a:graphicData>
          </a:graphic>
        </p:graphicFrame>
        <p:sp>
          <p:nvSpPr>
            <p:cNvPr id="28" name="Rectangle 27">
              <a:extLst>
                <a:ext uri="{FF2B5EF4-FFF2-40B4-BE49-F238E27FC236}">
                  <a16:creationId xmlns:a16="http://schemas.microsoft.com/office/drawing/2014/main" id="{FB1885A2-DD59-4659-8607-3F4636007295}"/>
                </a:ext>
              </a:extLst>
            </p:cNvPr>
            <p:cNvSpPr/>
            <p:nvPr/>
          </p:nvSpPr>
          <p:spPr>
            <a:xfrm>
              <a:off x="797191" y="3524250"/>
              <a:ext cx="4530192" cy="307777"/>
            </a:xfrm>
            <a:prstGeom prst="rect">
              <a:avLst/>
            </a:prstGeom>
          </p:spPr>
          <p:txBody>
            <a:bodyPr wrap="square">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505050"/>
                  </a:solidFill>
                  <a:effectLst/>
                  <a:uLnTx/>
                  <a:uFillTx/>
                  <a:latin typeface="Segoe UI Semilight"/>
                  <a:ea typeface="+mn-ea"/>
                  <a:cs typeface="+mn-cs"/>
                </a:rPr>
                <a:t>Most Popular Languages by Occupation</a:t>
              </a:r>
            </a:p>
          </p:txBody>
        </p:sp>
        <p:sp>
          <p:nvSpPr>
            <p:cNvPr id="29" name="TextBox 28"/>
            <p:cNvSpPr txBox="1"/>
            <p:nvPr/>
          </p:nvSpPr>
          <p:spPr>
            <a:xfrm rot="16200000">
              <a:off x="-325263" y="4185126"/>
              <a:ext cx="1626544" cy="461665"/>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Light" charset="0"/>
                  <a:ea typeface="Segoe UI Light" charset="0"/>
                  <a:cs typeface="Segoe UI Light" charset="0"/>
                </a:rPr>
                <a:t>Desktop Developer</a:t>
              </a:r>
            </a:p>
          </p:txBody>
        </p:sp>
      </p:grpSp>
      <p:sp>
        <p:nvSpPr>
          <p:cNvPr id="8" name="Up Arrow 7"/>
          <p:cNvSpPr/>
          <p:nvPr/>
        </p:nvSpPr>
        <p:spPr bwMode="auto">
          <a:xfrm>
            <a:off x="6315074" y="4544996"/>
            <a:ext cx="1847851" cy="1776937"/>
          </a:xfrm>
          <a:prstGeom prst="upArrow">
            <a:avLst>
              <a:gd name="adj1" fmla="val 72574"/>
              <a:gd name="adj2" fmla="val 44548"/>
            </a:avLst>
          </a:prstGeom>
          <a:solidFill>
            <a:srgbClr val="00B2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40" rIns="0" bIns="0" numCol="1" spcCol="0" rtlCol="0" fromWordArt="0" anchor="t" anchorCtr="0" forceAA="0" compatLnSpc="1">
            <a:prstTxWarp prst="textNoShape">
              <a:avLst/>
            </a:prstTxWarp>
            <a:no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Segoe UI Semilight"/>
                <a:ea typeface="+mn-ea"/>
                <a:cs typeface="+mn-cs"/>
              </a:rPr>
              <a:t>C#</a:t>
            </a:r>
            <a:br>
              <a:rPr kumimoji="0" lang="en-US" sz="2000" b="0" i="0" u="none" strike="noStrike" kern="1200" cap="none" spc="0" normalizeH="0" baseline="0" noProof="0" dirty="0">
                <a:ln>
                  <a:noFill/>
                </a:ln>
                <a:solidFill>
                  <a:srgbClr val="FFFFFF"/>
                </a:solidFill>
                <a:effectLst/>
                <a:uLnTx/>
                <a:uFillTx/>
                <a:latin typeface="Segoe UI Semilight"/>
                <a:ea typeface="+mn-ea"/>
                <a:cs typeface="+mn-cs"/>
              </a:rPr>
            </a:br>
            <a:r>
              <a:rPr kumimoji="0" lang="en-US" sz="2000" b="0" i="0" u="none" strike="noStrike" kern="1200" cap="none" spc="0" normalizeH="0" baseline="0" noProof="0" dirty="0">
                <a:ln>
                  <a:noFill/>
                </a:ln>
                <a:solidFill>
                  <a:srgbClr val="FFFFFF"/>
                </a:solidFill>
                <a:effectLst/>
                <a:uLnTx/>
                <a:uFillTx/>
                <a:latin typeface="Segoe UI Semilight"/>
                <a:ea typeface="+mn-ea"/>
                <a:cs typeface="+mn-cs"/>
              </a:rPr>
              <a:t>34.1%</a:t>
            </a:r>
            <a:br>
              <a:rPr kumimoji="0" lang="en-US" sz="1600" b="0" i="0" u="none" strike="noStrike" kern="1200" cap="none" spc="0" normalizeH="0" baseline="0" noProof="0" dirty="0">
                <a:ln>
                  <a:noFill/>
                </a:ln>
                <a:solidFill>
                  <a:srgbClr val="FFFFFF"/>
                </a:solidFill>
                <a:effectLst/>
                <a:uLnTx/>
                <a:uFillTx/>
                <a:latin typeface="Segoe UI Semilight"/>
                <a:ea typeface="+mn-ea"/>
                <a:cs typeface="+mn-cs"/>
              </a:rPr>
            </a:br>
            <a:r>
              <a:rPr kumimoji="0" lang="en-US" sz="1400" b="0" i="0" u="none" strike="noStrike" kern="1200" cap="none" spc="0" normalizeH="0" baseline="0" noProof="0" dirty="0">
                <a:ln>
                  <a:noFill/>
                </a:ln>
                <a:solidFill>
                  <a:srgbClr val="FFFFFF"/>
                </a:solidFill>
                <a:effectLst/>
                <a:uLnTx/>
                <a:uFillTx/>
                <a:latin typeface="Segoe UI Semilight"/>
                <a:ea typeface="+mn-ea"/>
                <a:cs typeface="+mn-cs"/>
              </a:rPr>
              <a:t>(up 3.2%)</a:t>
            </a:r>
          </a:p>
        </p:txBody>
      </p:sp>
      <p:sp>
        <p:nvSpPr>
          <p:cNvPr id="30" name="Up Arrow 29"/>
          <p:cNvSpPr/>
          <p:nvPr/>
        </p:nvSpPr>
        <p:spPr bwMode="auto">
          <a:xfrm>
            <a:off x="9391649" y="4544996"/>
            <a:ext cx="1847851" cy="1776937"/>
          </a:xfrm>
          <a:prstGeom prst="upArrow">
            <a:avLst>
              <a:gd name="adj1" fmla="val 72574"/>
              <a:gd name="adj2" fmla="val 44548"/>
            </a:avLst>
          </a:prstGeom>
          <a:solidFill>
            <a:srgbClr val="00B2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40" rIns="0" bIns="0" numCol="1" spcCol="0" rtlCol="0" fromWordArt="0" anchor="t" anchorCtr="0" forceAA="0" compatLnSpc="1">
            <a:prstTxWarp prst="textNoShape">
              <a:avLst/>
            </a:prstTxWarp>
            <a:no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err="1">
                <a:ln>
                  <a:noFill/>
                </a:ln>
                <a:solidFill>
                  <a:srgbClr val="FFFFFF"/>
                </a:solidFill>
                <a:effectLst/>
                <a:uLnTx/>
                <a:uFillTx/>
                <a:latin typeface="Segoe UI Semilight"/>
                <a:ea typeface="+mn-ea"/>
                <a:cs typeface="+mn-cs"/>
              </a:rPr>
              <a:t>TypeScript</a:t>
            </a:r>
            <a:br>
              <a:rPr kumimoji="0" lang="en-US" sz="2000" b="0" i="0" u="none" strike="noStrike" kern="1200" cap="none" spc="0" normalizeH="0" baseline="0" noProof="0" dirty="0">
                <a:ln>
                  <a:noFill/>
                </a:ln>
                <a:solidFill>
                  <a:srgbClr val="FFFFFF"/>
                </a:solidFill>
                <a:effectLst/>
                <a:uLnTx/>
                <a:uFillTx/>
                <a:latin typeface="Segoe UI Semilight"/>
                <a:ea typeface="+mn-ea"/>
                <a:cs typeface="+mn-cs"/>
              </a:rPr>
            </a:br>
            <a:r>
              <a:rPr kumimoji="0" lang="en-US" sz="2000" b="0" i="0" u="none" strike="noStrike" kern="1200" cap="none" spc="0" normalizeH="0" baseline="0" noProof="0" dirty="0">
                <a:ln>
                  <a:noFill/>
                </a:ln>
                <a:solidFill>
                  <a:srgbClr val="FFFFFF"/>
                </a:solidFill>
                <a:effectLst/>
                <a:uLnTx/>
                <a:uFillTx/>
                <a:latin typeface="Segoe UI Semilight"/>
                <a:ea typeface="+mn-ea"/>
                <a:cs typeface="+mn-cs"/>
              </a:rPr>
              <a:t>9.5%</a:t>
            </a:r>
            <a:br>
              <a:rPr kumimoji="0" lang="en-US" sz="1600" b="0" i="0" u="none" strike="noStrike" kern="1200" cap="none" spc="0" normalizeH="0" baseline="0" noProof="0" dirty="0">
                <a:ln>
                  <a:noFill/>
                </a:ln>
                <a:solidFill>
                  <a:srgbClr val="FFFFFF"/>
                </a:solidFill>
                <a:effectLst/>
                <a:uLnTx/>
                <a:uFillTx/>
                <a:latin typeface="Segoe UI Semilight"/>
                <a:ea typeface="+mn-ea"/>
                <a:cs typeface="+mn-cs"/>
              </a:rPr>
            </a:br>
            <a:r>
              <a:rPr kumimoji="0" lang="en-US" sz="1400" b="0" i="0" u="none" strike="noStrike" kern="1200" cap="none" spc="0" normalizeH="0" baseline="0" noProof="0" dirty="0">
                <a:ln>
                  <a:noFill/>
                </a:ln>
                <a:solidFill>
                  <a:srgbClr val="FFFFFF"/>
                </a:solidFill>
                <a:effectLst/>
                <a:uLnTx/>
                <a:uFillTx/>
                <a:latin typeface="Segoe UI Semilight"/>
                <a:ea typeface="+mn-ea"/>
                <a:cs typeface="+mn-cs"/>
              </a:rPr>
              <a:t>(up 9.03%)</a:t>
            </a:r>
          </a:p>
        </p:txBody>
      </p:sp>
    </p:spTree>
    <p:extLst>
      <p:ext uri="{BB962C8B-B14F-4D97-AF65-F5344CB8AC3E}">
        <p14:creationId xmlns:p14="http://schemas.microsoft.com/office/powerpoint/2010/main" val="1107843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down)">
                                      <p:cBhvr>
                                        <p:cTn id="28" dur="500"/>
                                        <p:tgtEl>
                                          <p:spTgt spid="3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Parallelogram 23"/>
          <p:cNvSpPr/>
          <p:nvPr/>
        </p:nvSpPr>
        <p:spPr bwMode="auto">
          <a:xfrm>
            <a:off x="1828800" y="2540000"/>
            <a:ext cx="7721600" cy="241300"/>
          </a:xfrm>
          <a:prstGeom prst="parallelogram">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5" name="Title 4">
            <a:extLst>
              <a:ext uri="{FF2B5EF4-FFF2-40B4-BE49-F238E27FC236}">
                <a16:creationId xmlns:a16="http://schemas.microsoft.com/office/drawing/2014/main" id="{67F32413-DF38-4481-93B5-0D5199990CE5}"/>
              </a:ext>
            </a:extLst>
          </p:cNvPr>
          <p:cNvSpPr>
            <a:spLocks noGrp="1"/>
          </p:cNvSpPr>
          <p:nvPr>
            <p:ph type="title"/>
          </p:nvPr>
        </p:nvSpPr>
        <p:spPr>
          <a:xfrm>
            <a:off x="274639" y="295274"/>
            <a:ext cx="11889564" cy="917575"/>
          </a:xfrm>
        </p:spPr>
        <p:txBody>
          <a:bodyPr/>
          <a:lstStyle/>
          <a:p>
            <a:r>
              <a:rPr lang="en-US" dirty="0"/>
              <a:t>Continued development</a:t>
            </a:r>
          </a:p>
        </p:txBody>
      </p:sp>
      <p:sp>
        <p:nvSpPr>
          <p:cNvPr id="4" name="Freeform 3"/>
          <p:cNvSpPr/>
          <p:nvPr/>
        </p:nvSpPr>
        <p:spPr bwMode="auto">
          <a:xfrm>
            <a:off x="1420963" y="2068630"/>
            <a:ext cx="769606" cy="1169802"/>
          </a:xfrm>
          <a:custGeom>
            <a:avLst/>
            <a:gdLst>
              <a:gd name="connsiteX0" fmla="*/ 229822 w 366738"/>
              <a:gd name="connsiteY0" fmla="*/ 0 h 557442"/>
              <a:gd name="connsiteX1" fmla="*/ 366738 w 366738"/>
              <a:gd name="connsiteY1" fmla="*/ 0 h 557442"/>
              <a:gd name="connsiteX2" fmla="*/ 136915 w 366738"/>
              <a:gd name="connsiteY2" fmla="*/ 557442 h 557442"/>
              <a:gd name="connsiteX3" fmla="*/ 0 w 366738"/>
              <a:gd name="connsiteY3" fmla="*/ 557442 h 557442"/>
              <a:gd name="connsiteX4" fmla="*/ 229822 w 366738"/>
              <a:gd name="connsiteY4" fmla="*/ 0 h 557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738" h="557442">
                <a:moveTo>
                  <a:pt x="229822" y="0"/>
                </a:moveTo>
                <a:lnTo>
                  <a:pt x="366738" y="0"/>
                </a:lnTo>
                <a:lnTo>
                  <a:pt x="136915" y="557442"/>
                </a:lnTo>
                <a:lnTo>
                  <a:pt x="0" y="557442"/>
                </a:lnTo>
                <a:lnTo>
                  <a:pt x="229822" y="0"/>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9" name="TextBox 8"/>
          <p:cNvSpPr txBox="1"/>
          <p:nvPr/>
        </p:nvSpPr>
        <p:spPr>
          <a:xfrm>
            <a:off x="501710" y="3238500"/>
            <a:ext cx="2150910" cy="794064"/>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1200"/>
              </a:spcAft>
              <a:buClrTx/>
              <a:buSzTx/>
              <a:buFontTx/>
              <a:buNone/>
              <a:tabLst/>
              <a:defRPr/>
            </a:pPr>
            <a:r>
              <a:rPr kumimoji="0" lang="en-US" sz="1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t>Initial release of</a:t>
            </a:r>
            <a:br>
              <a:rPr kumimoji="0" lang="en-US" sz="1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br>
            <a:r>
              <a:rPr kumimoji="0" lang="en-US" sz="1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light"/>
                <a:ea typeface="+mn-ea"/>
                <a:cs typeface="+mn-cs"/>
              </a:rPr>
              <a:t>Visual Studio 2017</a:t>
            </a:r>
          </a:p>
        </p:txBody>
      </p:sp>
      <p:sp>
        <p:nvSpPr>
          <p:cNvPr id="10" name="Freeform 9"/>
          <p:cNvSpPr/>
          <p:nvPr/>
        </p:nvSpPr>
        <p:spPr bwMode="auto">
          <a:xfrm>
            <a:off x="3999063" y="2068630"/>
            <a:ext cx="769606" cy="1169802"/>
          </a:xfrm>
          <a:custGeom>
            <a:avLst/>
            <a:gdLst>
              <a:gd name="connsiteX0" fmla="*/ 229822 w 366738"/>
              <a:gd name="connsiteY0" fmla="*/ 0 h 557442"/>
              <a:gd name="connsiteX1" fmla="*/ 366738 w 366738"/>
              <a:gd name="connsiteY1" fmla="*/ 0 h 557442"/>
              <a:gd name="connsiteX2" fmla="*/ 136915 w 366738"/>
              <a:gd name="connsiteY2" fmla="*/ 557442 h 557442"/>
              <a:gd name="connsiteX3" fmla="*/ 0 w 366738"/>
              <a:gd name="connsiteY3" fmla="*/ 557442 h 557442"/>
              <a:gd name="connsiteX4" fmla="*/ 229822 w 366738"/>
              <a:gd name="connsiteY4" fmla="*/ 0 h 557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738" h="557442">
                <a:moveTo>
                  <a:pt x="229822" y="0"/>
                </a:moveTo>
                <a:lnTo>
                  <a:pt x="366738" y="0"/>
                </a:lnTo>
                <a:lnTo>
                  <a:pt x="136915" y="557442"/>
                </a:lnTo>
                <a:lnTo>
                  <a:pt x="0" y="557442"/>
                </a:lnTo>
                <a:lnTo>
                  <a:pt x="229822" y="0"/>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1" name="TextBox 10"/>
          <p:cNvSpPr txBox="1"/>
          <p:nvPr/>
        </p:nvSpPr>
        <p:spPr>
          <a:xfrm>
            <a:off x="2916541" y="3238500"/>
            <a:ext cx="2531759" cy="2265236"/>
          </a:xfrm>
          <a:prstGeom prst="rect">
            <a:avLst/>
          </a:prstGeom>
          <a:noFill/>
        </p:spPr>
        <p:txBody>
          <a:bodyPr wrap="square" lIns="182880" tIns="146304" rIns="182880" bIns="146304" rtlCol="0">
            <a:spAutoFit/>
          </a:bodyPr>
          <a:lstStyle>
            <a:defPPr>
              <a:defRPr lang="en-US"/>
            </a:defPPr>
            <a:lvl1pPr lvl="0">
              <a:spcAft>
                <a:spcPts val="1200"/>
              </a:spcAft>
            </a:lvl1pPr>
          </a:lstStyle>
          <a:p>
            <a:pPr marL="0" marR="0" lvl="0" indent="0" algn="l" defTabSz="932742"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Tooling support for</a:t>
            </a:r>
            <a:br>
              <a:rPr kumimoji="0" lang="en-US" sz="1800" b="0" i="0" u="none" strike="noStrike" kern="1200" cap="none" spc="0" normalizeH="0" baseline="0" noProof="0" dirty="0">
                <a:ln>
                  <a:noFill/>
                </a:ln>
                <a:solidFill>
                  <a:srgbClr val="FFFFFF"/>
                </a:solidFill>
                <a:effectLst/>
                <a:uLnTx/>
                <a:uFillTx/>
                <a:latin typeface="Segoe UI Semilight"/>
                <a:ea typeface="+mn-ea"/>
                <a:cs typeface="+mn-cs"/>
              </a:rPr>
            </a:b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Windows 10 Creators</a:t>
            </a:r>
            <a:br>
              <a:rPr kumimoji="0" lang="en-US" sz="1800" b="0" i="0" u="none" strike="noStrike" kern="1200" cap="none" spc="0" normalizeH="0" baseline="0" noProof="0" dirty="0">
                <a:ln>
                  <a:noFill/>
                </a:ln>
                <a:solidFill>
                  <a:srgbClr val="FFFFFF"/>
                </a:solidFill>
                <a:effectLst/>
                <a:uLnTx/>
                <a:uFillTx/>
                <a:latin typeface="Segoe UI Semilight"/>
                <a:ea typeface="+mn-ea"/>
                <a:cs typeface="+mn-cs"/>
              </a:rPr>
            </a:b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Update (RS2)</a:t>
            </a:r>
          </a:p>
          <a:p>
            <a:pPr marL="0" marR="0" lvl="0" indent="0" algn="l" defTabSz="932742"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Install reliability</a:t>
            </a:r>
            <a:br>
              <a:rPr kumimoji="0" lang="en-US" sz="1800" b="0" i="0" u="none" strike="noStrike" kern="1200" cap="none" spc="0" normalizeH="0" baseline="0" noProof="0" dirty="0">
                <a:ln>
                  <a:noFill/>
                </a:ln>
                <a:solidFill>
                  <a:srgbClr val="FFFFFF"/>
                </a:solidFill>
                <a:effectLst/>
                <a:uLnTx/>
                <a:uFillTx/>
                <a:latin typeface="Segoe UI Semilight"/>
                <a:ea typeface="+mn-ea"/>
                <a:cs typeface="+mn-cs"/>
              </a:rPr>
            </a:b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improvements</a:t>
            </a:r>
          </a:p>
          <a:p>
            <a:pPr marL="0" marR="0" lvl="0" indent="0" algn="l" defTabSz="932742"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Team Explorer edition</a:t>
            </a:r>
          </a:p>
        </p:txBody>
      </p:sp>
      <p:sp>
        <p:nvSpPr>
          <p:cNvPr id="12" name="Freeform 11"/>
          <p:cNvSpPr/>
          <p:nvPr/>
        </p:nvSpPr>
        <p:spPr bwMode="auto">
          <a:xfrm>
            <a:off x="6729563" y="2068630"/>
            <a:ext cx="769606" cy="1169802"/>
          </a:xfrm>
          <a:custGeom>
            <a:avLst/>
            <a:gdLst>
              <a:gd name="connsiteX0" fmla="*/ 229822 w 366738"/>
              <a:gd name="connsiteY0" fmla="*/ 0 h 557442"/>
              <a:gd name="connsiteX1" fmla="*/ 366738 w 366738"/>
              <a:gd name="connsiteY1" fmla="*/ 0 h 557442"/>
              <a:gd name="connsiteX2" fmla="*/ 136915 w 366738"/>
              <a:gd name="connsiteY2" fmla="*/ 557442 h 557442"/>
              <a:gd name="connsiteX3" fmla="*/ 0 w 366738"/>
              <a:gd name="connsiteY3" fmla="*/ 557442 h 557442"/>
              <a:gd name="connsiteX4" fmla="*/ 229822 w 366738"/>
              <a:gd name="connsiteY4" fmla="*/ 0 h 557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738" h="557442">
                <a:moveTo>
                  <a:pt x="229822" y="0"/>
                </a:moveTo>
                <a:lnTo>
                  <a:pt x="366738" y="0"/>
                </a:lnTo>
                <a:lnTo>
                  <a:pt x="136915" y="557442"/>
                </a:lnTo>
                <a:lnTo>
                  <a:pt x="0" y="557442"/>
                </a:lnTo>
                <a:lnTo>
                  <a:pt x="229822" y="0"/>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3" name="TextBox 12"/>
          <p:cNvSpPr txBox="1"/>
          <p:nvPr/>
        </p:nvSpPr>
        <p:spPr>
          <a:xfrm>
            <a:off x="5647041" y="3238500"/>
            <a:ext cx="2531759" cy="2265236"/>
          </a:xfrm>
          <a:prstGeom prst="rect">
            <a:avLst/>
          </a:prstGeom>
          <a:noFill/>
        </p:spPr>
        <p:txBody>
          <a:bodyPr wrap="square" lIns="182880" tIns="146304" rIns="182880" bIns="146304" rtlCol="0">
            <a:spAutoFit/>
          </a:bodyPr>
          <a:lstStyle>
            <a:defPPr>
              <a:defRPr lang="en-US"/>
            </a:defPPr>
            <a:lvl1pPr lvl="0">
              <a:spcAft>
                <a:spcPts val="1200"/>
              </a:spcAft>
            </a:lvl1pPr>
          </a:lstStyle>
          <a:p>
            <a:pPr marL="0" marR="0" lvl="0" indent="0" algn="l" defTabSz="932742"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Integrated Python</a:t>
            </a:r>
            <a:br>
              <a:rPr kumimoji="0" lang="en-US" sz="1800" b="0" i="0" u="none" strike="noStrike" kern="1200" cap="none" spc="0" normalizeH="0" baseline="0" noProof="0" dirty="0">
                <a:ln>
                  <a:noFill/>
                </a:ln>
                <a:solidFill>
                  <a:srgbClr val="FFFFFF"/>
                </a:solidFill>
                <a:effectLst/>
                <a:uLnTx/>
                <a:uFillTx/>
                <a:latin typeface="Segoe UI Semilight"/>
                <a:ea typeface="+mn-ea"/>
                <a:cs typeface="+mn-cs"/>
              </a:rPr>
            </a:b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support</a:t>
            </a:r>
          </a:p>
          <a:p>
            <a:pPr marL="0" marR="0" lvl="0" indent="0" algn="l" defTabSz="932742"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New Data Science</a:t>
            </a:r>
            <a:br>
              <a:rPr kumimoji="0" lang="en-US" sz="1800" b="0" i="0" u="none" strike="noStrike" kern="1200" cap="none" spc="0" normalizeH="0" baseline="0" noProof="0" dirty="0">
                <a:ln>
                  <a:noFill/>
                </a:ln>
                <a:solidFill>
                  <a:srgbClr val="FFFFFF"/>
                </a:solidFill>
                <a:effectLst/>
                <a:uLnTx/>
                <a:uFillTx/>
                <a:latin typeface="Segoe UI Semilight"/>
                <a:ea typeface="+mn-ea"/>
                <a:cs typeface="+mn-cs"/>
              </a:rPr>
            </a:b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workload</a:t>
            </a:r>
          </a:p>
          <a:p>
            <a:pPr marL="0" marR="0" lvl="0" indent="0" algn="l" defTabSz="932742"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dirty="0" err="1">
                <a:ln>
                  <a:noFill/>
                </a:ln>
                <a:solidFill>
                  <a:srgbClr val="FFFFFF"/>
                </a:solidFill>
                <a:effectLst/>
                <a:uLnTx/>
                <a:uFillTx/>
                <a:latin typeface="Segoe UI Semilight"/>
                <a:ea typeface="+mn-ea"/>
                <a:cs typeface="+mn-cs"/>
              </a:rPr>
              <a:t>Xamarin</a:t>
            </a: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 IDE and profiler updates</a:t>
            </a:r>
          </a:p>
        </p:txBody>
      </p:sp>
      <p:sp>
        <p:nvSpPr>
          <p:cNvPr id="14" name="TextBox 13"/>
          <p:cNvSpPr txBox="1"/>
          <p:nvPr/>
        </p:nvSpPr>
        <p:spPr>
          <a:xfrm>
            <a:off x="1340128" y="1432341"/>
            <a:ext cx="1339572" cy="738664"/>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3200" b="1" i="0" u="none" strike="noStrike" kern="1200" cap="none" spc="0" normalizeH="0" baseline="0" noProof="0">
                <a:ln>
                  <a:noFill/>
                </a:ln>
                <a:solidFill>
                  <a:srgbClr val="EAEAEA"/>
                </a:solidFill>
                <a:effectLst/>
                <a:uLnTx/>
                <a:uFillTx/>
                <a:latin typeface="Segoe UI" charset="0"/>
                <a:ea typeface="Segoe UI" charset="0"/>
                <a:cs typeface="Segoe UI" charset="0"/>
              </a:rPr>
              <a:t>15.0</a:t>
            </a:r>
            <a:endParaRPr kumimoji="0" lang="en-US" sz="3200" b="1" i="0" u="none" strike="noStrike" kern="1200" cap="none" spc="0" normalizeH="0" baseline="0" noProof="0" dirty="0">
              <a:ln>
                <a:noFill/>
              </a:ln>
              <a:solidFill>
                <a:srgbClr val="EAEAEA"/>
              </a:solidFill>
              <a:effectLst/>
              <a:uLnTx/>
              <a:uFillTx/>
              <a:latin typeface="Segoe UI" charset="0"/>
              <a:ea typeface="Segoe UI" charset="0"/>
              <a:cs typeface="Segoe UI" charset="0"/>
            </a:endParaRPr>
          </a:p>
        </p:txBody>
      </p:sp>
      <p:sp>
        <p:nvSpPr>
          <p:cNvPr id="15" name="TextBox 14"/>
          <p:cNvSpPr txBox="1"/>
          <p:nvPr/>
        </p:nvSpPr>
        <p:spPr>
          <a:xfrm>
            <a:off x="3918228" y="1432341"/>
            <a:ext cx="1339572" cy="738664"/>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3200" b="1" i="0" u="none" strike="noStrike" kern="1200" cap="none" spc="0" normalizeH="0" baseline="0" noProof="0">
                <a:ln>
                  <a:noFill/>
                </a:ln>
                <a:solidFill>
                  <a:srgbClr val="EAEAEA"/>
                </a:solidFill>
                <a:effectLst/>
                <a:uLnTx/>
                <a:uFillTx/>
                <a:latin typeface="Segoe UI" charset="0"/>
                <a:ea typeface="Segoe UI" charset="0"/>
                <a:cs typeface="Segoe UI" charset="0"/>
              </a:rPr>
              <a:t>15.1</a:t>
            </a:r>
            <a:endParaRPr kumimoji="0" lang="en-US" sz="3200" b="1" i="0" u="none" strike="noStrike" kern="1200" cap="none" spc="0" normalizeH="0" baseline="0" noProof="0" dirty="0">
              <a:ln>
                <a:noFill/>
              </a:ln>
              <a:solidFill>
                <a:srgbClr val="EAEAEA"/>
              </a:solidFill>
              <a:effectLst/>
              <a:uLnTx/>
              <a:uFillTx/>
              <a:latin typeface="Segoe UI" charset="0"/>
              <a:ea typeface="Segoe UI" charset="0"/>
              <a:cs typeface="Segoe UI" charset="0"/>
            </a:endParaRPr>
          </a:p>
        </p:txBody>
      </p:sp>
      <p:sp>
        <p:nvSpPr>
          <p:cNvPr id="16" name="TextBox 15"/>
          <p:cNvSpPr txBox="1"/>
          <p:nvPr/>
        </p:nvSpPr>
        <p:spPr>
          <a:xfrm>
            <a:off x="6648728" y="1432341"/>
            <a:ext cx="1339572" cy="738664"/>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3200" b="1" i="0" u="none" strike="noStrike" kern="1200" cap="none" spc="0" normalizeH="0" baseline="0" noProof="0" dirty="0">
                <a:ln>
                  <a:noFill/>
                </a:ln>
                <a:solidFill>
                  <a:srgbClr val="EAEAEA"/>
                </a:solidFill>
                <a:effectLst/>
                <a:uLnTx/>
                <a:uFillTx/>
                <a:latin typeface="Segoe UI" charset="0"/>
                <a:ea typeface="Segoe UI" charset="0"/>
                <a:cs typeface="Segoe UI" charset="0"/>
              </a:rPr>
              <a:t>15.2</a:t>
            </a:r>
          </a:p>
        </p:txBody>
      </p:sp>
      <p:sp>
        <p:nvSpPr>
          <p:cNvPr id="17" name="TextBox 16"/>
          <p:cNvSpPr txBox="1"/>
          <p:nvPr/>
        </p:nvSpPr>
        <p:spPr>
          <a:xfrm>
            <a:off x="8529941" y="3238500"/>
            <a:ext cx="3458859" cy="3434786"/>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Accessibility improvements</a:t>
            </a:r>
          </a:p>
          <a:p>
            <a:pPr marL="0" marR="0" lvl="0" indent="0" algn="l" defTabSz="932742"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.NET Core 2.0 support</a:t>
            </a:r>
          </a:p>
          <a:p>
            <a:pPr marL="0" marR="0" lvl="0" indent="0" algn="l" defTabSz="932742"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C# </a:t>
            </a:r>
            <a:r>
              <a:rPr kumimoji="0" lang="en-US" sz="1800" b="0" i="0" u="none" strike="noStrike" kern="1200" cap="none" spc="0" normalizeH="0" baseline="0" noProof="0" dirty="0" err="1">
                <a:ln>
                  <a:noFill/>
                </a:ln>
                <a:solidFill>
                  <a:srgbClr val="FFFFFF"/>
                </a:solidFill>
                <a:effectLst/>
                <a:uLnTx/>
                <a:uFillTx/>
                <a:latin typeface="Segoe UI Semilight"/>
                <a:ea typeface="+mn-ea"/>
                <a:cs typeface="+mn-cs"/>
              </a:rPr>
              <a:t>async</a:t>
            </a: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 main and default expressions</a:t>
            </a:r>
          </a:p>
          <a:p>
            <a:pPr marL="0" marR="0" lvl="0" indent="0" algn="l" defTabSz="932742"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Task status center</a:t>
            </a:r>
          </a:p>
          <a:p>
            <a:pPr marL="0" marR="0" lvl="0" indent="0" algn="l" defTabSz="932742"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Docker </a:t>
            </a:r>
            <a:r>
              <a:rPr kumimoji="0" lang="en-US" sz="1800" b="0" i="0" u="none" strike="noStrike" kern="1200" cap="none" spc="0" normalizeH="0" baseline="0" noProof="0" dirty="0" err="1">
                <a:ln>
                  <a:noFill/>
                </a:ln>
                <a:solidFill>
                  <a:srgbClr val="FFFFFF"/>
                </a:solidFill>
                <a:effectLst/>
                <a:uLnTx/>
                <a:uFillTx/>
                <a:latin typeface="Segoe UI Semilight"/>
                <a:ea typeface="+mn-ea"/>
                <a:cs typeface="+mn-cs"/>
              </a:rPr>
              <a:t>nano</a:t>
            </a: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 container support</a:t>
            </a:r>
          </a:p>
          <a:p>
            <a:pPr marL="0" marR="0" lvl="0" indent="0" algn="l" defTabSz="932742"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Improved code styles support</a:t>
            </a:r>
          </a:p>
          <a:p>
            <a:pPr marL="0" marR="0" lvl="0" indent="0" algn="l" defTabSz="932742"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light"/>
                <a:ea typeface="+mn-ea"/>
                <a:cs typeface="+mn-cs"/>
              </a:rPr>
              <a:t>C++ perf improvements</a:t>
            </a:r>
          </a:p>
        </p:txBody>
      </p:sp>
      <p:sp>
        <p:nvSpPr>
          <p:cNvPr id="18" name="Freeform 17"/>
          <p:cNvSpPr/>
          <p:nvPr/>
        </p:nvSpPr>
        <p:spPr bwMode="auto">
          <a:xfrm>
            <a:off x="9206063" y="2068630"/>
            <a:ext cx="769606" cy="1169802"/>
          </a:xfrm>
          <a:custGeom>
            <a:avLst/>
            <a:gdLst>
              <a:gd name="connsiteX0" fmla="*/ 229822 w 366738"/>
              <a:gd name="connsiteY0" fmla="*/ 0 h 557442"/>
              <a:gd name="connsiteX1" fmla="*/ 366738 w 366738"/>
              <a:gd name="connsiteY1" fmla="*/ 0 h 557442"/>
              <a:gd name="connsiteX2" fmla="*/ 136915 w 366738"/>
              <a:gd name="connsiteY2" fmla="*/ 557442 h 557442"/>
              <a:gd name="connsiteX3" fmla="*/ 0 w 366738"/>
              <a:gd name="connsiteY3" fmla="*/ 557442 h 557442"/>
              <a:gd name="connsiteX4" fmla="*/ 229822 w 366738"/>
              <a:gd name="connsiteY4" fmla="*/ 0 h 557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738" h="557442">
                <a:moveTo>
                  <a:pt x="229822" y="0"/>
                </a:moveTo>
                <a:lnTo>
                  <a:pt x="366738" y="0"/>
                </a:lnTo>
                <a:lnTo>
                  <a:pt x="136915" y="557442"/>
                </a:lnTo>
                <a:lnTo>
                  <a:pt x="0" y="557442"/>
                </a:lnTo>
                <a:lnTo>
                  <a:pt x="229822" y="0"/>
                </a:lnTo>
                <a:close/>
              </a:path>
            </a:pathLst>
          </a:cu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9" name="TextBox 18"/>
          <p:cNvSpPr txBox="1"/>
          <p:nvPr/>
        </p:nvSpPr>
        <p:spPr>
          <a:xfrm>
            <a:off x="8668028" y="1481585"/>
            <a:ext cx="2253972" cy="689420"/>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80000"/>
              </a:lnSpc>
              <a:spcBef>
                <a:spcPts val="0"/>
              </a:spcBef>
              <a:spcAft>
                <a:spcPts val="600"/>
              </a:spcAft>
              <a:buClrTx/>
              <a:buSzTx/>
              <a:buFontTx/>
              <a:buNone/>
              <a:tabLst/>
              <a:defRPr/>
            </a:pPr>
            <a:r>
              <a:rPr kumimoji="0" lang="en-US" sz="3200" b="1" i="0" u="none" strike="noStrike" kern="1200" cap="none" spc="0" normalizeH="0" baseline="0" noProof="0" dirty="0">
                <a:ln>
                  <a:noFill/>
                </a:ln>
                <a:solidFill>
                  <a:srgbClr val="EAEAEA"/>
                </a:solidFill>
                <a:effectLst/>
                <a:uLnTx/>
                <a:uFillTx/>
                <a:latin typeface="Segoe UI" charset="0"/>
                <a:ea typeface="Segoe UI" charset="0"/>
                <a:cs typeface="Segoe UI" charset="0"/>
              </a:rPr>
              <a:t>15.3</a:t>
            </a:r>
          </a:p>
        </p:txBody>
      </p:sp>
      <p:sp>
        <p:nvSpPr>
          <p:cNvPr id="22" name="Rectangle 21"/>
          <p:cNvSpPr/>
          <p:nvPr/>
        </p:nvSpPr>
        <p:spPr>
          <a:xfrm>
            <a:off x="9582641" y="2730697"/>
            <a:ext cx="1703993" cy="612475"/>
          </a:xfrm>
          <a:prstGeom prst="rect">
            <a:avLst/>
          </a:prstGeom>
        </p:spPr>
        <p:txBody>
          <a:bodyPr wrap="none">
            <a:spAutoFit/>
          </a:bodyPr>
          <a:lstStyle/>
          <a:p>
            <a:pPr marL="0" marR="0" lvl="0" indent="0" algn="ctr" defTabSz="932742" rtl="0" eaLnBrk="1" fontAlgn="auto" latinLnBrk="0" hangingPunct="1">
              <a:lnSpc>
                <a:spcPct val="8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FFB900"/>
                </a:solidFill>
                <a:effectLst/>
                <a:uLnTx/>
                <a:uFillTx/>
                <a:latin typeface="Segoe UI" charset="0"/>
                <a:ea typeface="Segoe UI" charset="0"/>
                <a:cs typeface="Segoe UI" charset="0"/>
              </a:rPr>
              <a:t>Preview 1</a:t>
            </a:r>
          </a:p>
          <a:p>
            <a:pPr marL="0" marR="0" lvl="0" indent="0" algn="ctr" defTabSz="932742" rtl="0" eaLnBrk="1" fontAlgn="auto" latinLnBrk="0" hangingPunct="1">
              <a:lnSpc>
                <a:spcPct val="8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FFB900"/>
                </a:solidFill>
                <a:effectLst/>
                <a:uLnTx/>
                <a:uFillTx/>
                <a:latin typeface="Segoe UI" charset="0"/>
                <a:ea typeface="Segoe UI" charset="0"/>
                <a:cs typeface="Segoe UI" charset="0"/>
              </a:rPr>
              <a:t>Available now</a:t>
            </a:r>
          </a:p>
        </p:txBody>
      </p:sp>
      <p:sp>
        <p:nvSpPr>
          <p:cNvPr id="27" name="Rectangle 26"/>
          <p:cNvSpPr/>
          <p:nvPr/>
        </p:nvSpPr>
        <p:spPr>
          <a:xfrm>
            <a:off x="7068043" y="3022797"/>
            <a:ext cx="1703993" cy="313932"/>
          </a:xfrm>
          <a:prstGeom prst="rect">
            <a:avLst/>
          </a:prstGeom>
        </p:spPr>
        <p:txBody>
          <a:bodyPr wrap="none">
            <a:spAutoFit/>
          </a:bodyPr>
          <a:lstStyle/>
          <a:p>
            <a:pPr marL="0" marR="0" lvl="0" indent="0" algn="ctr" defTabSz="932742" rtl="0" eaLnBrk="1" fontAlgn="auto" latinLnBrk="0" hangingPunct="1">
              <a:lnSpc>
                <a:spcPct val="8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EAEAEA"/>
                </a:solidFill>
                <a:effectLst/>
                <a:uLnTx/>
                <a:uFillTx/>
                <a:latin typeface="Segoe UI" charset="0"/>
                <a:ea typeface="Segoe UI" charset="0"/>
                <a:cs typeface="Segoe UI" charset="0"/>
              </a:rPr>
              <a:t>Available now</a:t>
            </a:r>
          </a:p>
        </p:txBody>
      </p:sp>
      <p:grpSp>
        <p:nvGrpSpPr>
          <p:cNvPr id="20" name="Group 19">
            <a:extLst>
              <a:ext uri="{FF2B5EF4-FFF2-40B4-BE49-F238E27FC236}">
                <a16:creationId xmlns:a16="http://schemas.microsoft.com/office/drawing/2014/main" id="{11AE7E79-50BD-44F5-BFEA-FFFAC9785E85}"/>
              </a:ext>
            </a:extLst>
          </p:cNvPr>
          <p:cNvGrpSpPr/>
          <p:nvPr/>
        </p:nvGrpSpPr>
        <p:grpSpPr>
          <a:xfrm>
            <a:off x="274639" y="5264083"/>
            <a:ext cx="3455382" cy="1528238"/>
            <a:chOff x="7296715" y="212177"/>
            <a:chExt cx="2235898" cy="988887"/>
          </a:xfrm>
        </p:grpSpPr>
        <p:pic>
          <p:nvPicPr>
            <p:cNvPr id="21" name="Graphic 20">
              <a:extLst>
                <a:ext uri="{FF2B5EF4-FFF2-40B4-BE49-F238E27FC236}">
                  <a16:creationId xmlns:a16="http://schemas.microsoft.com/office/drawing/2014/main" id="{8EE57BFC-845E-4B23-988D-465BE2FD351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96715" y="212177"/>
              <a:ext cx="1341567" cy="988887"/>
            </a:xfrm>
            <a:prstGeom prst="rect">
              <a:avLst/>
            </a:prstGeom>
          </p:spPr>
        </p:pic>
        <p:pic>
          <p:nvPicPr>
            <p:cNvPr id="23" name="Picture 22">
              <a:extLst>
                <a:ext uri="{FF2B5EF4-FFF2-40B4-BE49-F238E27FC236}">
                  <a16:creationId xmlns:a16="http://schemas.microsoft.com/office/drawing/2014/main" id="{D900E00E-629E-487A-9E9C-1244BF420CE1}"/>
                </a:ext>
              </a:extLst>
            </p:cNvPr>
            <p:cNvPicPr>
              <a:picLocks noChangeAspect="1"/>
            </p:cNvPicPr>
            <p:nvPr/>
          </p:nvPicPr>
          <p:blipFill>
            <a:blip r:embed="rId5"/>
            <a:stretch>
              <a:fillRect/>
            </a:stretch>
          </p:blipFill>
          <p:spPr>
            <a:xfrm>
              <a:off x="8489992" y="577243"/>
              <a:ext cx="1042621" cy="521310"/>
            </a:xfrm>
            <a:prstGeom prst="rect">
              <a:avLst/>
            </a:prstGeom>
          </p:spPr>
        </p:pic>
      </p:grpSp>
    </p:spTree>
    <p:extLst>
      <p:ext uri="{BB962C8B-B14F-4D97-AF65-F5344CB8AC3E}">
        <p14:creationId xmlns:p14="http://schemas.microsoft.com/office/powerpoint/2010/main" val="54996888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303391" y="754092"/>
            <a:ext cx="9829693" cy="54863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71387819"/>
      </p:ext>
    </p:extLst>
  </p:cSld>
  <p:clrMapOvr>
    <a:masterClrMapping/>
  </p:clrMapOvr>
  <p:transition>
    <p:fade/>
  </p:transition>
</p:sld>
</file>

<file path=ppt/theme/theme1.xml><?xml version="1.0" encoding="utf-8"?>
<a:theme xmlns:a="http://schemas.openxmlformats.org/drawingml/2006/main" name="5-50111_Build 2017_LIGHT GRAY TEMPLATE">
  <a:themeElements>
    <a:clrScheme name="Build 2017 Colors">
      <a:dk1>
        <a:srgbClr val="505050"/>
      </a:dk1>
      <a:lt1>
        <a:srgbClr val="FFFFFF"/>
      </a:lt1>
      <a:dk2>
        <a:srgbClr val="0078D7"/>
      </a:dk2>
      <a:lt2>
        <a:srgbClr val="EAEAEA"/>
      </a:lt2>
      <a:accent1>
        <a:srgbClr val="0078D7"/>
      </a:accent1>
      <a:accent2>
        <a:srgbClr val="00BCF2"/>
      </a:accent2>
      <a:accent3>
        <a:srgbClr val="505050"/>
      </a:accent3>
      <a:accent4>
        <a:srgbClr val="002050"/>
      </a:accent4>
      <a:accent5>
        <a:srgbClr val="FFB900"/>
      </a:accent5>
      <a:accent6>
        <a:srgbClr val="D2D2D2"/>
      </a:accent6>
      <a:hlink>
        <a:srgbClr val="00BCF2"/>
      </a:hlink>
      <a:folHlink>
        <a:srgbClr val="00BCF2"/>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2017_Template.potx" id="{5417D3E2-C3A5-48BF-8802-FB8B38AE9E9C}" vid="{3B9D3600-BA2F-499E-9B74-B0493B08579C}"/>
    </a:ext>
  </a:extLst>
</a:theme>
</file>

<file path=ppt/theme/theme2.xml><?xml version="1.0" encoding="utf-8"?>
<a:theme xmlns:a="http://schemas.openxmlformats.org/drawingml/2006/main" name="5-50111_Build 2017_DARK GRAY TEMPLATE">
  <a:themeElements>
    <a:clrScheme name="Build 2017 Colors (Dark Gray)">
      <a:dk1>
        <a:srgbClr val="505050"/>
      </a:dk1>
      <a:lt1>
        <a:srgbClr val="FFFFFF"/>
      </a:lt1>
      <a:dk2>
        <a:srgbClr val="0078D7"/>
      </a:dk2>
      <a:lt2>
        <a:srgbClr val="EAEAEA"/>
      </a:lt2>
      <a:accent1>
        <a:srgbClr val="0078D7"/>
      </a:accent1>
      <a:accent2>
        <a:srgbClr val="00BCF2"/>
      </a:accent2>
      <a:accent3>
        <a:srgbClr val="EAEAEA"/>
      </a:accent3>
      <a:accent4>
        <a:srgbClr val="002050"/>
      </a:accent4>
      <a:accent5>
        <a:srgbClr val="FFB900"/>
      </a:accent5>
      <a:accent6>
        <a:srgbClr val="737373"/>
      </a:accent6>
      <a:hlink>
        <a:srgbClr val="00BCF2"/>
      </a:hlink>
      <a:folHlink>
        <a:srgbClr val="00BCF2"/>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2017_Template.potx" id="{5417D3E2-C3A5-48BF-8802-FB8B38AE9E9C}" vid="{D138E69B-724A-4446-A2DA-FF3B08B1663E}"/>
    </a:ext>
  </a:extLst>
</a:theme>
</file>

<file path=ppt/theme/theme3.xml><?xml version="1.0" encoding="utf-8"?>
<a:theme xmlns:a="http://schemas.openxmlformats.org/drawingml/2006/main" name="1_5-50111_Build 2017_LIGHT GRAY TEMPLATE">
  <a:themeElements>
    <a:clrScheme name="Build 2017 Colors">
      <a:dk1>
        <a:srgbClr val="505050"/>
      </a:dk1>
      <a:lt1>
        <a:srgbClr val="FFFFFF"/>
      </a:lt1>
      <a:dk2>
        <a:srgbClr val="0078D7"/>
      </a:dk2>
      <a:lt2>
        <a:srgbClr val="EAEAEA"/>
      </a:lt2>
      <a:accent1>
        <a:srgbClr val="0078D7"/>
      </a:accent1>
      <a:accent2>
        <a:srgbClr val="00BCF2"/>
      </a:accent2>
      <a:accent3>
        <a:srgbClr val="505050"/>
      </a:accent3>
      <a:accent4>
        <a:srgbClr val="002050"/>
      </a:accent4>
      <a:accent5>
        <a:srgbClr val="FFB900"/>
      </a:accent5>
      <a:accent6>
        <a:srgbClr val="D2D2D2"/>
      </a:accent6>
      <a:hlink>
        <a:srgbClr val="00BCF2"/>
      </a:hlink>
      <a:folHlink>
        <a:srgbClr val="00BCF2"/>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2017_Template [Read-Only]" id="{6F4885E9-16BF-45DA-8043-52AF389A1A37}" vid="{06FBAB65-A9D9-4EC4-8519-C553F3EA738E}"/>
    </a:ext>
  </a:extLst>
</a:theme>
</file>

<file path=ppt/theme/theme4.xml><?xml version="1.0" encoding="utf-8"?>
<a:theme xmlns:a="http://schemas.openxmlformats.org/drawingml/2006/main" name="Connect_2016_Template_Light">
  <a:themeElements>
    <a:clrScheme name="Custom 5">
      <a:dk1>
        <a:srgbClr val="505050"/>
      </a:dk1>
      <a:lt1>
        <a:srgbClr val="FFFFFF"/>
      </a:lt1>
      <a:dk2>
        <a:srgbClr val="5C2D91"/>
      </a:dk2>
      <a:lt2>
        <a:srgbClr val="FFFFFF"/>
      </a:lt2>
      <a:accent1>
        <a:srgbClr val="5C2D91"/>
      </a:accent1>
      <a:accent2>
        <a:srgbClr val="0078D7"/>
      </a:accent2>
      <a:accent3>
        <a:srgbClr val="00827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Connect_2016_SlideTemplate.potx" id="{C234CE7A-26D5-49BB-B05A-16F212610622}" vid="{5650B0BA-FAE4-45A0-B96B-B7C7DED0CDEA}"/>
    </a:ext>
  </a:extLst>
</a:theme>
</file>

<file path=ppt/theme/theme5.xml><?xml version="1.0" encoding="utf-8"?>
<a:theme xmlns:a="http://schemas.openxmlformats.org/drawingml/2006/main" name="1_5-50111_Build 2017_DARK GRAY TEMPLATE">
  <a:themeElements>
    <a:clrScheme name="Build 2017 Colors (Dark Gray)">
      <a:dk1>
        <a:srgbClr val="505050"/>
      </a:dk1>
      <a:lt1>
        <a:srgbClr val="FFFFFF"/>
      </a:lt1>
      <a:dk2>
        <a:srgbClr val="0078D7"/>
      </a:dk2>
      <a:lt2>
        <a:srgbClr val="EAEAEA"/>
      </a:lt2>
      <a:accent1>
        <a:srgbClr val="0078D7"/>
      </a:accent1>
      <a:accent2>
        <a:srgbClr val="00BCF2"/>
      </a:accent2>
      <a:accent3>
        <a:srgbClr val="EAEAEA"/>
      </a:accent3>
      <a:accent4>
        <a:srgbClr val="002050"/>
      </a:accent4>
      <a:accent5>
        <a:srgbClr val="FFB900"/>
      </a:accent5>
      <a:accent6>
        <a:srgbClr val="737373"/>
      </a:accent6>
      <a:hlink>
        <a:srgbClr val="00BCF2"/>
      </a:hlink>
      <a:folHlink>
        <a:srgbClr val="00BCF2"/>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2017_Template [Read-Only]" id="{6F4885E9-16BF-45DA-8043-52AF389A1A37}" vid="{7C70E2A4-8980-409D-AC1F-E29167836A69}"/>
    </a:ext>
  </a:extLst>
</a:theme>
</file>

<file path=ppt/theme/theme6.xml><?xml version="1.0" encoding="utf-8"?>
<a:theme xmlns:a="http://schemas.openxmlformats.org/drawingml/2006/main" name="5-30721_Build_2016_Template_Dark">
  <a:themeElements>
    <a:clrScheme name="Build 2016 Dark">
      <a:dk1>
        <a:srgbClr val="505050"/>
      </a:dk1>
      <a:lt1>
        <a:srgbClr val="FFFFFF"/>
      </a:lt1>
      <a:dk2>
        <a:srgbClr val="0078D7"/>
      </a:dk2>
      <a:lt2>
        <a:srgbClr val="F8F8F8"/>
      </a:lt2>
      <a:accent1>
        <a:srgbClr val="00BCF2"/>
      </a:accent1>
      <a:accent2>
        <a:srgbClr val="0078D7"/>
      </a:accent2>
      <a:accent3>
        <a:srgbClr val="002050"/>
      </a:accent3>
      <a:accent4>
        <a:srgbClr val="D2D2D2"/>
      </a:accent4>
      <a:accent5>
        <a:srgbClr val="737373"/>
      </a:accent5>
      <a:accent6>
        <a:srgbClr val="323232"/>
      </a:accent6>
      <a:hlink>
        <a:srgbClr val="5DDCFF"/>
      </a:hlink>
      <a:folHlink>
        <a:srgbClr val="5DDCFF"/>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EE767E89-5D4D-44CA-8070-C9EE1D87F83B}"/>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6" ma:contentTypeDescription="" ma:contentTypeScope="" ma:versionID="d383a91d1b86d4650368c84defa1a2c1">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2cfdfd5a193d92c0d7e2d70576dfb5fb"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element ref="ns3:NumberofDownloads" minOccurs="0"/>
                <xsd:element ref="ns1:_ip_UnifiedCompliancePolicyProperties" minOccurs="0"/>
                <xsd:element ref="ns1:_ip_UnifiedCompliancePolicyUIAction" minOccurs="0"/>
                <xsd:element ref="ns2:LastSharedByUser" minOccurs="0"/>
                <xsd:element ref="ns2:LastSharedBy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element name="_ip_UnifiedCompliancePolicyProperties" ma:index="41" nillable="true" ma:displayName="Unified Compliance Policy Properties" ma:hidden="true" ma:internalName="_ip_UnifiedCompliancePolicyProperties">
      <xsd:simpleType>
        <xsd:restriction base="dms:Note"/>
      </xsd:simpleType>
    </xsd:element>
    <xsd:element name="_ip_UnifiedCompliancePolicyUIAction" ma:index="4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element name="LastSharedByUser" ma:index="43" nillable="true" ma:displayName="Last Shared By User" ma:description="" ma:internalName="LastSharedByUser" ma:readOnly="true">
      <xsd:simpleType>
        <xsd:restriction base="dms:Note">
          <xsd:maxLength value="255"/>
        </xsd:restriction>
      </xsd:simpleType>
    </xsd:element>
    <xsd:element name="LastSharedByTime" ma:index="44"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NumberofDownloads" ma:index="40" nillable="true" ma:displayName="NumberofDownloads" ma:internalName="NumberofDownload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_ip_UnifiedCompliancePolicyUIAction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Washington State Convention and Trade Center</TermName>
          <TermId xmlns="http://schemas.microsoft.com/office/infopath/2007/PartnerControls">2ebf141d-f871-4cc9-bf08-f87f112ab464</TermId>
        </TermInfo>
      </Terms>
    </d12e2661e9634d9aa98bbb375f31aced>
    <Event_x0020_Start_x0020_Date xmlns="01c77077-aee4-4b5f-bd4e-9cd40a6fff29">2017-05-10T07:00:00+00:00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Seattle</TermName>
          <TermId xmlns="http://schemas.microsoft.com/office/infopath/2007/PartnerControls">54f46ed2-c77e-4a59-b182-a4171fdb0d11</TermId>
        </TermInfo>
      </Terms>
    </iaa5f83406f94009a0f6a3e890699ff7>
    <External_x0020_Speaker xmlns="01c77077-aee4-4b5f-bd4e-9cd40a6fff29">Amanda Silver;Tim Sneath</External_x0020_Speaker>
    <m6878b9dd7994da4ba144f95347d99c6 xmlns="01c77077-aee4-4b5f-bd4e-9cd40a6fff29">
      <Terms xmlns="http://schemas.microsoft.com/office/infopath/2007/PartnerControls"/>
    </m6878b9dd7994da4ba144f95347d99c6>
    <Presentation_x0020_Date xmlns="01c77077-aee4-4b5f-bd4e-9cd40a6fff29">2017-05-12T07:00:00+00:00</Presentation_x0020_Date>
    <fc15c16204564de583b4c942b10d19ec xmlns="01c77077-aee4-4b5f-bd4e-9cd40a6fff29">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mb2e01f7e2d8413988e28e59aa226eec>
    <MS_x0020_Content_x0020_Owner xmlns="01c77077-aee4-4b5f-bd4e-9cd40a6fff29">
      <UserInfo>
        <DisplayName/>
        <AccountId xsi:nil="true"/>
        <AccountType/>
      </UserInfo>
    </MS_x0020_Content_x0020_Owner>
    <_ip_UnifiedCompliancePolicyProperties xmlns="http://schemas.microsoft.com/sharepoint/v3" xsi:nil="true"/>
    <Session_x0020_Code xmlns="01c77077-aee4-4b5f-bd4e-9cd40a6fff29">B8083</Session_x0020_Code>
    <Event_x0020_End_x0020_Date xmlns="01c77077-aee4-4b5f-bd4e-9cd40a6fff29">2017-05-12T07:00:00+00:00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NumberofDownloads xmlns="230e9df3-be65-4c73-a93b-d1236ebd677e" xsi:nil="true"/>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Build 2017</TermName>
          <TermId xmlns="http://schemas.microsoft.com/office/infopath/2007/PartnerControls">0407fc0d-d203-4d0a-848e-0398e286e7e2</TermId>
        </TermInfo>
      </Terms>
    </TaxKeywordTaxHTField>
    <TaxCatchAll xmlns="230e9df3-be65-4c73-a93b-d1236ebd677e">
      <Value>47</Value>
      <Value>53</Value>
      <Value>52</Value>
      <Value>316</Value>
      <Value>315</Value>
    </TaxCatchAl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408956B-D258-40C7-8C24-091EC53E30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230e9df3-be65-4c73-a93b-d1236ebd677e"/>
    <ds:schemaRef ds:uri="01c77077-aee4-4b5f-bd4e-9cd40a6fff29"/>
    <ds:schemaRef ds:uri="http://purl.org/dc/elements/1.1/"/>
    <ds:schemaRef ds:uri="http://schemas.microsoft.com/office/2006/metadata/properties"/>
    <ds:schemaRef ds:uri="http://schemas.microsoft.com/office/infopath/2007/PartnerControls"/>
    <ds:schemaRef ds:uri="http://schemas.microsoft.com/sharepoint/v3"/>
    <ds:schemaRef ds:uri="http://purl.org/dc/terms/"/>
    <ds:schemaRef ds:uri="http://schemas.openxmlformats.org/package/2006/metadata/core-properties"/>
    <ds:schemaRef ds:uri="http://schemas.microsoft.com/office/2006/documentManagement/types"/>
    <ds:schemaRef ds:uri="8ff673fc-3231-4e3a-893b-6d7f7cd32766"/>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Microsoft_Build2017_Template</Template>
  <TotalTime>3</TotalTime>
  <Words>3134</Words>
  <Application>Microsoft Office PowerPoint</Application>
  <PresentationFormat>Custom</PresentationFormat>
  <Paragraphs>494</Paragraphs>
  <Slides>35</Slides>
  <Notes>35</Notes>
  <HiddenSlides>0</HiddenSlides>
  <MMClips>0</MMClips>
  <ScaleCrop>false</ScaleCrop>
  <HeadingPairs>
    <vt:vector size="6" baseType="variant">
      <vt:variant>
        <vt:lpstr>Fonts Used</vt:lpstr>
      </vt:variant>
      <vt:variant>
        <vt:i4>12</vt:i4>
      </vt:variant>
      <vt:variant>
        <vt:lpstr>Theme</vt:lpstr>
      </vt:variant>
      <vt:variant>
        <vt:i4>6</vt:i4>
      </vt:variant>
      <vt:variant>
        <vt:lpstr>Slide Titles</vt:lpstr>
      </vt:variant>
      <vt:variant>
        <vt:i4>35</vt:i4>
      </vt:variant>
    </vt:vector>
  </HeadingPairs>
  <TitlesOfParts>
    <vt:vector size="53" baseType="lpstr">
      <vt:lpstr>Arial</vt:lpstr>
      <vt:lpstr>Calibri</vt:lpstr>
      <vt:lpstr>Consolas</vt:lpstr>
      <vt:lpstr>Segoe Print</vt:lpstr>
      <vt:lpstr>Segoe UI</vt:lpstr>
      <vt:lpstr>Segoe UI Black</vt:lpstr>
      <vt:lpstr>Segoe UI Light</vt:lpstr>
      <vt:lpstr>Segoe ui light (Headings)</vt:lpstr>
      <vt:lpstr>Segoe UI Semibold</vt:lpstr>
      <vt:lpstr>Segoe UI Semilight</vt:lpstr>
      <vt:lpstr>Source Sans Pro</vt:lpstr>
      <vt:lpstr>Wingdings</vt:lpstr>
      <vt:lpstr>5-50111_Build 2017_LIGHT GRAY TEMPLATE</vt:lpstr>
      <vt:lpstr>5-50111_Build 2017_DARK GRAY TEMPLATE</vt:lpstr>
      <vt:lpstr>1_5-50111_Build 2017_LIGHT GRAY TEMPLATE</vt:lpstr>
      <vt:lpstr>Connect_2016_Template_Light</vt:lpstr>
      <vt:lpstr>1_5-50111_Build 2017_DARK GRAY TEMPLATE</vt:lpstr>
      <vt:lpstr>5-30721_Build_2016_Template_Dark</vt:lpstr>
      <vt:lpstr>PowerPoint Presentation</vt:lpstr>
      <vt:lpstr>PowerPoint Presentation</vt:lpstr>
      <vt:lpstr>The Future of Visual Studio</vt:lpstr>
      <vt:lpstr>PowerPoint Presentation</vt:lpstr>
      <vt:lpstr>Visual Studio 2017</vt:lpstr>
      <vt:lpstr>PowerPoint Presentation</vt:lpstr>
      <vt:lpstr>Visual Studio Momentum</vt:lpstr>
      <vt:lpstr>Continued development</vt:lpstr>
      <vt:lpstr>PowerPoint Presentation</vt:lpstr>
      <vt:lpstr>A traditional look at DevOps</vt:lpstr>
      <vt:lpstr>We can do better</vt:lpstr>
      <vt:lpstr>“Shift left”</vt:lpstr>
      <vt:lpstr>Key Themes</vt:lpstr>
      <vt:lpstr>Productivity</vt:lpstr>
      <vt:lpstr>Demo</vt:lpstr>
      <vt:lpstr>Recap Productivity Demo</vt:lpstr>
      <vt:lpstr>Tools and services for any developer, any app</vt:lpstr>
      <vt:lpstr>Demos</vt:lpstr>
      <vt:lpstr>We want to hear from you!</vt:lpstr>
      <vt:lpstr>We want to hear from you!</vt:lpstr>
      <vt:lpstr>A story from VS2017 development….</vt:lpstr>
      <vt:lpstr>Future of Visual Studio </vt:lpstr>
      <vt:lpstr>Download Visual Studio Preview</vt:lpstr>
      <vt:lpstr>Other Relevant Sessions</vt:lpstr>
      <vt:lpstr>PowerPoint Presentation</vt:lpstr>
      <vt:lpstr>Old / Spare Slides</vt:lpstr>
      <vt:lpstr>“Shift left”</vt:lpstr>
      <vt:lpstr>“Shift left”</vt:lpstr>
      <vt:lpstr>“Shift left”</vt:lpstr>
      <vt:lpstr>“Shift left”</vt:lpstr>
      <vt:lpstr>“Shift left”</vt:lpstr>
      <vt:lpstr>“Shift left”</vt:lpstr>
      <vt:lpstr>Trends</vt:lpstr>
      <vt:lpstr>Performance</vt:lpstr>
      <vt:lpstr>PowerPoint Presentation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future of Visual Studio</dc:title>
  <dc:subject>Microsoft Build 2017</dc:subject>
  <dc:creator>MS Events</dc:creator>
  <cp:keywords>Microsoft Build 2017</cp:keywords>
  <dc:description>Template: Mitchell Derrey, Silver Fox Productions_x000d_
Formatting: _x000d_
Audience Type:</dc:description>
  <cp:lastModifiedBy>Caitlyn Ryan</cp:lastModifiedBy>
  <cp:revision>2</cp:revision>
  <dcterms:created xsi:type="dcterms:W3CDTF">2017-05-11T00:20:07Z</dcterms:created>
  <dcterms:modified xsi:type="dcterms:W3CDTF">2017-05-12T17:39:40Z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53;#Washington State Convention and Trade Center|2ebf141d-f871-4cc9-bf08-f87f112ab464</vt:lpwstr>
  </property>
  <property fmtid="{D5CDD505-2E9C-101B-9397-08002B2CF9AE}" pid="7" name="Track">
    <vt:lpwstr/>
  </property>
  <property fmtid="{D5CDD505-2E9C-101B-9397-08002B2CF9AE}" pid="8" name="Event Location">
    <vt:lpwstr>52;#Seattle|54f46ed2-c77e-4a59-b182-a4171fdb0d11</vt:lpwstr>
  </property>
  <property fmtid="{D5CDD505-2E9C-101B-9397-08002B2CF9AE}" pid="9" name="Campaign">
    <vt:lpwstr/>
  </property>
  <property fmtid="{D5CDD505-2E9C-101B-9397-08002B2CF9AE}" pid="10" name="IsMyDocuments">
    <vt:bool>true</vt:bool>
  </property>
  <property fmtid="{D5CDD505-2E9C-101B-9397-08002B2CF9AE}" pid="11" name="TaxKeyword">
    <vt:lpwstr>315;#Microsoft Build 2017|0407fc0d-d203-4d0a-848e-0398e286e7e2</vt:lpwstr>
  </property>
  <property fmtid="{D5CDD505-2E9C-101B-9397-08002B2CF9AE}" pid="12" name="Audience1">
    <vt:lpwstr>316;#developers|8e4a08dc-5d95-4156-ab65-f22579a1592a</vt:lpwstr>
  </property>
  <property fmtid="{D5CDD505-2E9C-101B-9397-08002B2CF9AE}" pid="13" name="Event Name">
    <vt:lpwstr>47;#Build|58542b36-5bf5-46a6-a53f-a41fb7a73785</vt:lpwstr>
  </property>
</Properties>
</file>