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95" r:id="rId5"/>
    <p:sldMasterId id="2147484515" r:id="rId6"/>
    <p:sldMasterId id="2147484533" r:id="rId7"/>
    <p:sldMasterId id="2147484551" r:id="rId8"/>
    <p:sldMasterId id="2147484567" r:id="rId9"/>
    <p:sldMasterId id="2147484569" r:id="rId10"/>
  </p:sldMasterIdLst>
  <p:notesMasterIdLst>
    <p:notesMasterId r:id="rId39"/>
  </p:notesMasterIdLst>
  <p:handoutMasterIdLst>
    <p:handoutMasterId r:id="rId40"/>
  </p:handout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ild 2017 Light Gray Template" id="{E1C8FB21-FF75-44A0-8090-B2FB240B014B}">
          <p14:sldIdLst>
            <p14:sldId id="256"/>
            <p14:sldId id="257"/>
          </p14:sldIdLst>
        </p14:section>
        <p14:section name="What is AI" id="{FBB4A861-B228-4F83-A91F-629A101F66A3}">
          <p14:sldIdLst>
            <p14:sldId id="258"/>
            <p14:sldId id="259"/>
            <p14:sldId id="260"/>
          </p14:sldIdLst>
        </p14:section>
        <p14:section name="Prepping the attendees" id="{7180BDF3-13F1-42B9-B7C9-8E95C7675442}">
          <p14:sldIdLst>
            <p14:sldId id="261"/>
            <p14:sldId id="262"/>
            <p14:sldId id="263"/>
          </p14:sldIdLst>
        </p14:section>
        <p14:section name="AI at Petabyte Scale" id="{62087BC4-A7EA-4AED-96A6-0DF08E507C22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7373"/>
    <a:srgbClr val="323232"/>
    <a:srgbClr val="000000"/>
    <a:srgbClr val="E6E6E6"/>
    <a:srgbClr val="D2D2D2"/>
    <a:srgbClr val="505050"/>
    <a:srgbClr val="525252"/>
    <a:srgbClr val="0078D7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2136" autoAdjust="0"/>
  </p:normalViewPr>
  <p:slideViewPr>
    <p:cSldViewPr>
      <p:cViewPr varScale="1">
        <p:scale>
          <a:sx n="104" d="100"/>
          <a:sy n="104" d="100"/>
        </p:scale>
        <p:origin x="145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5/12/2017 10:05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2017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5/12/2017 10:05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3D530-3419-45A5-AB8A-2242E8FDFF4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10:05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26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7533">
              <a:lnSpc>
                <a:spcPct val="90000"/>
              </a:lnSpc>
              <a:spcAft>
                <a:spcPts val="353"/>
              </a:spcAft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4819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48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10:05 AM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485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50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9A4DD-941E-4CB5-8E6D-516F9F7F48E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783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FD610-1DA2-4DE2-BEB7-46AD4E3C54F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81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075C3-B46B-4B8D-853F-82F4F9107BAA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10:05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6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10:05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49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10:05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55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58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Microsoft Ignite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7683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58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8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10:05 AM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58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8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50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8866A-684B-4641-8583-D1C928AE3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602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075C3-B46B-4B8D-853F-82F4F9107BAA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10:05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22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10:05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59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C66B-7AF5-40BA-8933-D16874FF94C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10:05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574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DC94B-DB72-488C-A100-9C8F7341285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5/12/2017 10:05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6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9A4DD-941E-4CB5-8E6D-516F9F7F4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45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9A4DD-941E-4CB5-8E6D-516F9F7F4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62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95012-54B0-43D3-A209-FF3E4EBFFAF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28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9A4DD-941E-4CB5-8E6D-516F9F7F4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599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C7402-33F6-4906-9274-4B3F61B3600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37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C7402-33F6-4906-9274-4B3F61B3600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8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9A4DD-941E-4CB5-8E6D-516F9F7F48E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2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76247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41321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996662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30486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401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129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44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74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38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S_Sort_Bakgrun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514" y="-58212"/>
            <a:ext cx="12643502" cy="7110370"/>
          </a:xfrm>
          <a:prstGeom prst="rect">
            <a:avLst/>
          </a:prstGeom>
        </p:spPr>
      </p:pic>
      <p:pic>
        <p:nvPicPr>
          <p:cNvPr id="6" name="Picture 5" descr="ESS_Bunnelement_Hvit_NY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4582"/>
            <a:ext cx="12436475" cy="1594005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6738" y="1006005"/>
            <a:ext cx="9792500" cy="7286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7" baseline="0">
                <a:solidFill>
                  <a:schemeClr val="bg1"/>
                </a:solidFill>
                <a:latin typeface="Segoe UI Light"/>
                <a:cs typeface="Segoe UI Light"/>
              </a:defRPr>
            </a:lvl1pPr>
            <a:lvl2pPr marL="6217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26738" y="2056134"/>
            <a:ext cx="9792500" cy="485902"/>
          </a:xfrm>
          <a:prstGeom prst="rect">
            <a:avLst/>
          </a:prstGeom>
        </p:spPr>
        <p:txBody>
          <a:bodyPr vert="horz">
            <a:spAutoFit/>
          </a:bodyPr>
          <a:lstStyle>
            <a:lvl1pPr marL="388563" indent="-388563">
              <a:buFont typeface="Wingdings" panose="05000000000000000000" pitchFamily="2" charset="2"/>
              <a:buChar char="§"/>
              <a:defRPr sz="2175" baseline="0">
                <a:solidFill>
                  <a:schemeClr val="bg1"/>
                </a:solidFill>
                <a:latin typeface="Segoe UI Light"/>
                <a:cs typeface="Segoe UI Light"/>
              </a:defRPr>
            </a:lvl1pPr>
            <a:lvl2pPr marL="621700" indent="0">
              <a:buNone/>
              <a:defRPr sz="1904" baseline="0">
                <a:solidFill>
                  <a:srgbClr val="595959"/>
                </a:solidFill>
                <a:latin typeface="Segoe UI Light"/>
                <a:cs typeface="Segoe UI Light"/>
              </a:defRPr>
            </a:lvl2pPr>
            <a:lvl3pPr>
              <a:defRPr sz="1904">
                <a:solidFill>
                  <a:srgbClr val="595959"/>
                </a:solidFill>
                <a:latin typeface="Segoe UI Light"/>
                <a:cs typeface="Segoe UI Light"/>
              </a:defRPr>
            </a:lvl3pPr>
            <a:lvl4pPr>
              <a:defRPr sz="1904">
                <a:solidFill>
                  <a:srgbClr val="595959"/>
                </a:solidFill>
                <a:latin typeface="Segoe UI Light"/>
                <a:cs typeface="Segoe UI Light"/>
              </a:defRPr>
            </a:lvl4pPr>
            <a:lvl5pPr>
              <a:defRPr sz="1904">
                <a:solidFill>
                  <a:srgbClr val="595959"/>
                </a:solidFill>
                <a:latin typeface="Segoe UI Light"/>
                <a:cs typeface="Segoe U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833" y="339814"/>
            <a:ext cx="1362050" cy="2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06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1688724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72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7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0" y="1743775"/>
            <a:ext cx="10726460" cy="2909528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0" y="4680828"/>
            <a:ext cx="10726460" cy="1530052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5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4437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4437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8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4"/>
            <a:ext cx="10726460" cy="1351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8" y="1714631"/>
            <a:ext cx="5261211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8" y="2554944"/>
            <a:ext cx="5261211" cy="3757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1714631"/>
            <a:ext cx="5287122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3757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33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0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 marL="0" indent="0">
              <a:buNone/>
              <a:defRPr sz="3264"/>
            </a:lvl1pPr>
            <a:lvl2pPr marL="466298" indent="0">
              <a:buNone/>
              <a:defRPr sz="2856"/>
            </a:lvl2pPr>
            <a:lvl3pPr marL="932597" indent="0">
              <a:buNone/>
              <a:defRPr sz="2448"/>
            </a:lvl3pPr>
            <a:lvl4pPr marL="1398895" indent="0">
              <a:buNone/>
              <a:defRPr sz="2040"/>
            </a:lvl4pPr>
            <a:lvl5pPr marL="1865193" indent="0">
              <a:buNone/>
              <a:defRPr sz="2040"/>
            </a:lvl5pPr>
            <a:lvl6pPr marL="2331491" indent="0">
              <a:buNone/>
              <a:defRPr sz="2040"/>
            </a:lvl6pPr>
            <a:lvl7pPr marL="2797790" indent="0">
              <a:buNone/>
              <a:defRPr sz="2040"/>
            </a:lvl7pPr>
            <a:lvl8pPr marL="3264088" indent="0">
              <a:buNone/>
              <a:defRPr sz="2040"/>
            </a:lvl8pPr>
            <a:lvl9pPr marL="3730386" indent="0">
              <a:buNone/>
              <a:defRPr sz="20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47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58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2" y="372394"/>
            <a:ext cx="2681615" cy="5927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08" y="372394"/>
            <a:ext cx="7889389" cy="59275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75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59197" y="6607560"/>
            <a:ext cx="777279" cy="386966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5025"/>
            <a:ext cx="12436475" cy="380490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56">
                <a:solidFill>
                  <a:schemeClr val="tx1"/>
                </a:solidFill>
                <a:latin typeface="Segoe UI Light" pitchFamily="34" charset="0"/>
              </a:defRPr>
            </a:lvl1pPr>
            <a:lvl2pPr marL="287273" indent="0">
              <a:buNone/>
              <a:defRPr/>
            </a:lvl2pPr>
            <a:lvl3pPr marL="600171" indent="0">
              <a:buNone/>
              <a:defRPr/>
            </a:lvl3pPr>
            <a:lvl4pPr marL="887445" indent="0">
              <a:buNone/>
              <a:defRPr/>
            </a:lvl4pPr>
            <a:lvl5pPr marL="1127512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2766088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 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0" y="5482956"/>
            <a:ext cx="12436475" cy="97641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endParaRPr lang="en-US" sz="2448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 bwMode="auto">
          <a:xfrm>
            <a:off x="-221962" y="6994525"/>
            <a:ext cx="12784400" cy="799374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endParaRPr lang="en-US" sz="2448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ectangle 51"/>
          <p:cNvSpPr/>
          <p:nvPr userDrawn="1"/>
        </p:nvSpPr>
        <p:spPr bwMode="auto">
          <a:xfrm>
            <a:off x="-399744" y="6195152"/>
            <a:ext cx="399744" cy="799374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endParaRPr lang="en-US" sz="2448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6029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5682521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S_Sort_Bakgrun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514" y="-58212"/>
            <a:ext cx="12643502" cy="7110370"/>
          </a:xfrm>
          <a:prstGeom prst="rect">
            <a:avLst/>
          </a:prstGeom>
        </p:spPr>
      </p:pic>
      <p:pic>
        <p:nvPicPr>
          <p:cNvPr id="6" name="Picture 5" descr="ESS_Bunnelement_Hvit_NY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4582"/>
            <a:ext cx="12436475" cy="1594005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26738" y="1006005"/>
            <a:ext cx="9792500" cy="7286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7" baseline="0">
                <a:solidFill>
                  <a:schemeClr val="bg1"/>
                </a:solidFill>
                <a:latin typeface="Segoe UI Light"/>
                <a:cs typeface="Segoe UI Light"/>
              </a:defRPr>
            </a:lvl1pPr>
            <a:lvl2pPr marL="6217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26738" y="2056134"/>
            <a:ext cx="9792500" cy="395454"/>
          </a:xfrm>
          <a:prstGeom prst="rect">
            <a:avLst/>
          </a:prstGeom>
        </p:spPr>
        <p:txBody>
          <a:bodyPr vert="horz">
            <a:spAutoFit/>
          </a:bodyPr>
          <a:lstStyle>
            <a:lvl1pPr marL="388563" indent="-388563">
              <a:buFont typeface="Wingdings" panose="05000000000000000000" pitchFamily="2" charset="2"/>
              <a:buChar char="§"/>
              <a:defRPr sz="2175" baseline="0">
                <a:solidFill>
                  <a:schemeClr val="bg1"/>
                </a:solidFill>
                <a:latin typeface="Segoe UI Light"/>
                <a:cs typeface="Segoe UI Light"/>
              </a:defRPr>
            </a:lvl1pPr>
            <a:lvl2pPr marL="621700" indent="0">
              <a:buNone/>
              <a:defRPr sz="1904" baseline="0">
                <a:solidFill>
                  <a:srgbClr val="595959"/>
                </a:solidFill>
                <a:latin typeface="Segoe UI Light"/>
                <a:cs typeface="Segoe UI Light"/>
              </a:defRPr>
            </a:lvl2pPr>
            <a:lvl3pPr>
              <a:defRPr sz="1904">
                <a:solidFill>
                  <a:srgbClr val="595959"/>
                </a:solidFill>
                <a:latin typeface="Segoe UI Light"/>
                <a:cs typeface="Segoe UI Light"/>
              </a:defRPr>
            </a:lvl3pPr>
            <a:lvl4pPr>
              <a:defRPr sz="1904">
                <a:solidFill>
                  <a:srgbClr val="595959"/>
                </a:solidFill>
                <a:latin typeface="Segoe UI Light"/>
                <a:cs typeface="Segoe UI Light"/>
              </a:defRPr>
            </a:lvl4pPr>
            <a:lvl5pPr>
              <a:defRPr sz="1904">
                <a:solidFill>
                  <a:srgbClr val="595959"/>
                </a:solidFill>
                <a:latin typeface="Segoe UI Light"/>
                <a:cs typeface="Segoe U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833" y="339814"/>
            <a:ext cx="1362050" cy="2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04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 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0" y="5482956"/>
            <a:ext cx="12436475" cy="97641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endParaRPr lang="en-US" sz="2448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 bwMode="auto">
          <a:xfrm>
            <a:off x="-221962" y="6994525"/>
            <a:ext cx="12784400" cy="799374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endParaRPr lang="en-US" sz="2448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ectangle 51"/>
          <p:cNvSpPr/>
          <p:nvPr userDrawn="1"/>
        </p:nvSpPr>
        <p:spPr bwMode="auto">
          <a:xfrm>
            <a:off x="-399744" y="6195152"/>
            <a:ext cx="399744" cy="799374"/>
          </a:xfrm>
          <a:prstGeom prst="rect">
            <a:avLst/>
          </a:prstGeom>
          <a:solidFill>
            <a:srgbClr val="E6E6E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spcBef>
                <a:spcPct val="0"/>
              </a:spcBef>
              <a:spcAft>
                <a:spcPct val="0"/>
              </a:spcAft>
            </a:pPr>
            <a:endParaRPr lang="en-US" sz="2448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9272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1909625"/>
          </a:xfrm>
        </p:spPr>
        <p:txBody>
          <a:bodyPr wrap="square">
            <a:spAutoFit/>
          </a:bodyPr>
          <a:lstStyle>
            <a:lvl1pPr marL="287227" indent="-287227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8"/>
            </a:lvl1pPr>
            <a:lvl2pPr marL="530962" indent="-233105">
              <a:defRPr sz="2400"/>
            </a:lvl2pPr>
            <a:lvl3pPr marL="699316" indent="-168355">
              <a:tabLst/>
              <a:defRPr sz="2000"/>
            </a:lvl3pPr>
            <a:lvl4pPr marL="880619" indent="-181305">
              <a:defRPr/>
            </a:lvl4pPr>
            <a:lvl5pPr marL="1048973" indent="-16835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09625"/>
          </a:xfrm>
        </p:spPr>
        <p:txBody>
          <a:bodyPr wrap="square">
            <a:spAutoFit/>
          </a:bodyPr>
          <a:lstStyle>
            <a:lvl1pPr marL="287227" indent="-287227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8"/>
            </a:lvl1pPr>
            <a:lvl2pPr marL="530962" indent="-233105">
              <a:defRPr sz="2400"/>
            </a:lvl2pPr>
            <a:lvl3pPr marL="699316" indent="-168355">
              <a:tabLst/>
              <a:defRPr sz="2000"/>
            </a:lvl3pPr>
            <a:lvl4pPr marL="880619" indent="-181305">
              <a:defRPr/>
            </a:lvl4pPr>
            <a:lvl5pPr marL="1048973" indent="-16835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11375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9" y="2119164"/>
            <a:ext cx="6400799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501" y="1965645"/>
            <a:ext cx="7899549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1" y="5758901"/>
            <a:ext cx="12435840" cy="123562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1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4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1" y="5758901"/>
            <a:ext cx="12435840" cy="123562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1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2" y="6240964"/>
            <a:ext cx="1278510" cy="27413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7"/>
          </a:xfrm>
          <a:noFill/>
        </p:spPr>
        <p:txBody>
          <a:bodyPr lIns="146304" tIns="91440" rIns="146304" bIns="91440" anchor="t" anchorCtr="0"/>
          <a:lstStyle>
            <a:lvl1pPr>
              <a:defRPr sz="5400" spc="-101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3" y="3509754"/>
            <a:ext cx="7315137" cy="182800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27610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1819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74" indent="0">
              <a:buNone/>
              <a:defRPr/>
            </a:lvl3pPr>
            <a:lvl4pPr marL="457147" indent="0">
              <a:buNone/>
              <a:defRPr/>
            </a:lvl4pPr>
            <a:lvl5pPr marL="68572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9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1819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74" indent="0">
              <a:buNone/>
              <a:defRPr/>
            </a:lvl3pPr>
            <a:lvl4pPr marL="457147" indent="0">
              <a:buNone/>
              <a:defRPr/>
            </a:lvl4pPr>
            <a:lvl5pPr marL="68572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82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159483"/>
          </a:xfrm>
        </p:spPr>
        <p:txBody>
          <a:bodyPr>
            <a:spAutoFit/>
          </a:bodyPr>
          <a:lstStyle>
            <a:lvl1pPr>
              <a:defRPr sz="39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243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159483"/>
          </a:xfrm>
        </p:spPr>
        <p:txBody>
          <a:bodyPr>
            <a:spAutoFit/>
          </a:bodyPr>
          <a:lstStyle>
            <a:lvl1pPr>
              <a:defRPr sz="3999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489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1"/>
            <a:ext cx="5486399" cy="198108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48" indent="0">
              <a:buNone/>
              <a:tabLst/>
              <a:defRPr sz="2000"/>
            </a:lvl3pPr>
            <a:lvl4pPr marL="460323" indent="0">
              <a:buNone/>
              <a:defRPr/>
            </a:lvl4pPr>
            <a:lvl5pPr marL="685722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51"/>
            <a:ext cx="5486399" cy="198108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48" indent="0">
              <a:buNone/>
              <a:tabLst/>
              <a:defRPr sz="2000"/>
            </a:lvl3pPr>
            <a:lvl4pPr marL="460323" indent="0">
              <a:buNone/>
              <a:defRPr/>
            </a:lvl4pPr>
            <a:lvl5pPr marL="685722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30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1"/>
            <a:ext cx="5486399" cy="198108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48" indent="0">
              <a:buNone/>
              <a:tabLst/>
              <a:defRPr sz="2000"/>
            </a:lvl3pPr>
            <a:lvl4pPr marL="460323" indent="0">
              <a:buNone/>
              <a:defRPr/>
            </a:lvl4pPr>
            <a:lvl5pPr marL="685722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51"/>
            <a:ext cx="5486399" cy="198108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48" indent="0">
              <a:buNone/>
              <a:tabLst/>
              <a:defRPr sz="2000"/>
            </a:lvl3pPr>
            <a:lvl4pPr marL="460323" indent="0">
              <a:buNone/>
              <a:defRPr/>
            </a:lvl4pPr>
            <a:lvl5pPr marL="685722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44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0"/>
            <a:ext cx="5486399" cy="2048744"/>
          </a:xfrm>
        </p:spPr>
        <p:txBody>
          <a:bodyPr wrap="square">
            <a:spAutoFit/>
          </a:bodyPr>
          <a:lstStyle>
            <a:lvl1pPr marL="287306" indent="-287306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05" indent="-233167">
              <a:defRPr sz="2400"/>
            </a:lvl2pPr>
            <a:lvl3pPr marL="699505" indent="-168399">
              <a:tabLst/>
              <a:defRPr sz="2000"/>
            </a:lvl3pPr>
            <a:lvl4pPr marL="880856" indent="-181352">
              <a:defRPr/>
            </a:lvl4pPr>
            <a:lvl5pPr marL="1049257" indent="-16839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50"/>
            <a:ext cx="5486399" cy="2048744"/>
          </a:xfrm>
        </p:spPr>
        <p:txBody>
          <a:bodyPr wrap="square">
            <a:spAutoFit/>
          </a:bodyPr>
          <a:lstStyle>
            <a:lvl1pPr marL="287306" indent="-287306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05" indent="-233167">
              <a:defRPr sz="2400"/>
            </a:lvl2pPr>
            <a:lvl3pPr marL="699505" indent="-168399">
              <a:tabLst/>
              <a:defRPr sz="2000"/>
            </a:lvl3pPr>
            <a:lvl4pPr marL="880856" indent="-181352">
              <a:defRPr/>
            </a:lvl4pPr>
            <a:lvl5pPr marL="1049257" indent="-16839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67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0"/>
            <a:ext cx="5486399" cy="2048744"/>
          </a:xfrm>
        </p:spPr>
        <p:txBody>
          <a:bodyPr wrap="square">
            <a:spAutoFit/>
          </a:bodyPr>
          <a:lstStyle>
            <a:lvl1pPr marL="287306" indent="-287306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9"/>
            </a:lvl1pPr>
            <a:lvl2pPr marL="531105" indent="-233167">
              <a:defRPr sz="2400"/>
            </a:lvl2pPr>
            <a:lvl3pPr marL="699505" indent="-168399">
              <a:tabLst/>
              <a:defRPr sz="2000"/>
            </a:lvl3pPr>
            <a:lvl4pPr marL="880856" indent="-181352">
              <a:defRPr/>
            </a:lvl4pPr>
            <a:lvl5pPr marL="1049257" indent="-16839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50"/>
            <a:ext cx="5486399" cy="2048744"/>
          </a:xfrm>
        </p:spPr>
        <p:txBody>
          <a:bodyPr wrap="square">
            <a:spAutoFit/>
          </a:bodyPr>
          <a:lstStyle>
            <a:lvl1pPr marL="287306" indent="-287306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9"/>
            </a:lvl1pPr>
            <a:lvl2pPr marL="531105" indent="-233167">
              <a:defRPr sz="2400"/>
            </a:lvl2pPr>
            <a:lvl3pPr marL="699505" indent="-168399">
              <a:tabLst/>
              <a:defRPr sz="2000"/>
            </a:lvl3pPr>
            <a:lvl4pPr marL="880856" indent="-181352">
              <a:defRPr/>
            </a:lvl4pPr>
            <a:lvl5pPr marL="1049257" indent="-16839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20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86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3" tIns="46633" rIns="46633" bIns="466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65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41" y="1221158"/>
            <a:ext cx="11887198" cy="2062521"/>
          </a:xfrm>
        </p:spPr>
        <p:txBody>
          <a:bodyPr/>
          <a:lstStyle>
            <a:lvl1pPr marL="0" indent="0">
              <a:buNone/>
              <a:defRPr sz="32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4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6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87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3756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41" y="6294476"/>
            <a:ext cx="11887198" cy="403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4" tIns="146283" rIns="182854" bIns="146283" numCol="1" anchor="t" anchorCtr="0" compatLnSpc="1">
            <a:prstTxWarp prst="textNoShape">
              <a:avLst/>
            </a:prstTxWarp>
            <a:spAutoFit/>
          </a:bodyPr>
          <a:lstStyle/>
          <a:p>
            <a:pPr defTabSz="932182" eaLnBrk="0" hangingPunct="0"/>
            <a:r>
              <a:rPr lang="en-US" sz="70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2" y="479425"/>
            <a:ext cx="1449939" cy="3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30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2"/>
            <a:ext cx="11887200" cy="2510095"/>
          </a:xfrm>
          <a:prstGeom prst="rect">
            <a:avLst/>
          </a:prstGeom>
        </p:spPr>
        <p:txBody>
          <a:bodyPr/>
          <a:lstStyle>
            <a:lvl1pPr marL="290480" indent="-290480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35" indent="-280955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13" indent="-29048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488" indent="-228574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061" indent="-228574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51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06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40" y="306045"/>
            <a:ext cx="11192828" cy="946413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43350">
              <a:defRPr/>
            </a:pPr>
            <a:fld id="{ACCEBF71-793A-440A-922C-1CBEC40F9778}" type="datetimeFigureOut">
              <a:rPr lang="en-US" sz="2448" kern="0" smtClean="0">
                <a:solidFill>
                  <a:sysClr val="windowText" lastClr="000000"/>
                </a:solidFill>
              </a:rPr>
              <a:pPr defTabSz="1243350">
                <a:defRPr/>
              </a:pPr>
              <a:t>5/12/2017</a:t>
            </a:fld>
            <a:endParaRPr lang="en-US" sz="2448" kern="0">
              <a:solidFill>
                <a:sysClr val="windowText" lastClr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43350">
              <a:defRPr/>
            </a:pPr>
            <a:endParaRPr lang="en-US" sz="2448" kern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43350">
              <a:defRPr/>
            </a:pPr>
            <a:fld id="{704198DC-2EF7-4B34-A789-AD3A4CDEBD28}" type="slidenum">
              <a:rPr lang="en-US" sz="2448" kern="0" smtClean="0">
                <a:solidFill>
                  <a:sysClr val="windowText" lastClr="000000"/>
                </a:solidFill>
              </a:rPr>
              <a:pPr defTabSz="1243350">
                <a:defRPr/>
              </a:pPr>
              <a:t>‹#›</a:t>
            </a:fld>
            <a:endParaRPr lang="en-US" sz="2448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718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43431">
              <a:defRPr/>
            </a:pPr>
            <a:fld id="{ACCEBF71-793A-440A-922C-1CBEC40F9778}" type="datetimeFigureOut">
              <a:rPr lang="en-US" sz="2448" kern="0" smtClean="0">
                <a:solidFill>
                  <a:sysClr val="windowText" lastClr="000000"/>
                </a:solidFill>
              </a:rPr>
              <a:pPr defTabSz="1243431">
                <a:defRPr/>
              </a:pPr>
              <a:t>5/12/2017</a:t>
            </a:fld>
            <a:endParaRPr lang="en-US" sz="2448" kern="0">
              <a:solidFill>
                <a:sysClr val="windowText" lastClr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43431">
              <a:defRPr/>
            </a:pPr>
            <a:endParaRPr lang="en-US" sz="2448" kern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43431">
              <a:defRPr/>
            </a:pPr>
            <a:fld id="{704198DC-2EF7-4B34-A789-AD3A4CDEBD28}" type="slidenum">
              <a:rPr lang="en-US" sz="2448" kern="0" smtClean="0">
                <a:solidFill>
                  <a:sysClr val="windowText" lastClr="000000"/>
                </a:solidFill>
              </a:rPr>
              <a:pPr defTabSz="1243431">
                <a:defRPr/>
              </a:pPr>
              <a:t>‹#›</a:t>
            </a:fld>
            <a:endParaRPr lang="en-US" sz="2448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751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40" y="306044"/>
            <a:ext cx="11192828" cy="946413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43431">
              <a:defRPr/>
            </a:pPr>
            <a:fld id="{ACCEBF71-793A-440A-922C-1CBEC40F9778}" type="datetimeFigureOut">
              <a:rPr lang="en-US" sz="2448" kern="0" smtClean="0">
                <a:solidFill>
                  <a:sysClr val="windowText" lastClr="000000"/>
                </a:solidFill>
              </a:rPr>
              <a:pPr defTabSz="1243431">
                <a:defRPr/>
              </a:pPr>
              <a:t>5/12/2017</a:t>
            </a:fld>
            <a:endParaRPr lang="en-US" sz="2448" kern="0">
              <a:solidFill>
                <a:sysClr val="windowText" lastClr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43431">
              <a:defRPr/>
            </a:pPr>
            <a:endParaRPr lang="en-US" sz="2448" kern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43431">
              <a:defRPr/>
            </a:pPr>
            <a:fld id="{704198DC-2EF7-4B34-A789-AD3A4CDEBD28}" type="slidenum">
              <a:rPr lang="en-US" sz="2448" kern="0" smtClean="0">
                <a:solidFill>
                  <a:sysClr val="windowText" lastClr="000000"/>
                </a:solidFill>
              </a:rPr>
              <a:pPr defTabSz="1243431">
                <a:defRPr/>
              </a:pPr>
              <a:t>‹#›</a:t>
            </a:fld>
            <a:endParaRPr lang="en-US" sz="2448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4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  <p:sldLayoutId id="2147484493" r:id="rId16"/>
    <p:sldLayoutId id="214748449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8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7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29" r:id="rId14"/>
    <p:sldLayoutId id="2147484530" r:id="rId15"/>
    <p:sldLayoutId id="2147484531" r:id="rId16"/>
    <p:sldLayoutId id="2147484532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D018-6DBF-4792-84BD-78BE52935BF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A54E-8DD3-4162-96E8-494DF870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8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6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7" cy="215948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6" y="-8395"/>
            <a:ext cx="955642" cy="5775362"/>
            <a:chOff x="12618967" y="-8397"/>
            <a:chExt cx="955642" cy="5775364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365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1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365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1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365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3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3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3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3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3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3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3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3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365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1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1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1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79640" y="256927"/>
              <a:ext cx="860293" cy="32964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634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15626" y="4227339"/>
              <a:ext cx="2709381" cy="32964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634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3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1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3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1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1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1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3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1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3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1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1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1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3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1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3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1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67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  <p:sldLayoutId id="2147484565" r:id="rId14"/>
    <p:sldLayoutId id="2147484566" r:id="rId15"/>
  </p:sldLayoutIdLst>
  <p:transition>
    <p:fade/>
  </p:transition>
  <p:txStyles>
    <p:titleStyle>
      <a:lvl1pPr algn="l" defTabSz="932634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60" marR="0" indent="-342860" algn="l" defTabSz="93263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9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32" marR="0" indent="-241273" algn="l" defTabSz="93263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09" marR="0" indent="-228574" algn="l" defTabSz="93263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581" marR="0" indent="-228574" algn="l" defTabSz="93263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56" marR="0" indent="-228574" algn="l" defTabSz="93263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745" indent="-233159" algn="l" defTabSz="9326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063" indent="-233159" algn="l" defTabSz="9326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381" indent="-233159" algn="l" defTabSz="9326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699" indent="-233159" algn="l" defTabSz="9326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18" algn="l" defTabSz="93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34" algn="l" defTabSz="93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52" algn="l" defTabSz="93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269" algn="l" defTabSz="93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588" algn="l" defTabSz="93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905" algn="l" defTabSz="93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222" algn="l" defTabSz="93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540" algn="l" defTabSz="93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824" y="280106"/>
            <a:ext cx="11192828" cy="1165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824" y="1632057"/>
            <a:ext cx="11192828" cy="46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824" y="6482890"/>
            <a:ext cx="2901844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BF71-793A-440A-922C-1CBEC40F977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9129" y="6482890"/>
            <a:ext cx="393821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2807" y="6482890"/>
            <a:ext cx="2901844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198DC-2EF7-4B34-A789-AD3A4CDE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3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</p:sldLayoutIdLst>
  <p:txStyles>
    <p:titleStyle>
      <a:lvl1pPr algn="ctr" defTabSz="1243350" rtl="0" eaLnBrk="1" latinLnBrk="0" hangingPunct="1">
        <a:spcBef>
          <a:spcPct val="0"/>
        </a:spcBef>
        <a:buNone/>
        <a:defRPr sz="5984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66256" indent="-466256" algn="l" defTabSz="1243350" rtl="0" eaLnBrk="1" latinLnBrk="0" hangingPunct="1">
        <a:spcBef>
          <a:spcPct val="20000"/>
        </a:spcBef>
        <a:buFont typeface="Arial" pitchFamily="34" charset="0"/>
        <a:buChar char="•"/>
        <a:defRPr sz="4352" kern="1200">
          <a:solidFill>
            <a:schemeClr val="bg1"/>
          </a:solidFill>
          <a:latin typeface="+mn-lt"/>
          <a:ea typeface="+mn-ea"/>
          <a:cs typeface="+mn-cs"/>
        </a:defRPr>
      </a:lvl1pPr>
      <a:lvl2pPr marL="1010222" indent="-388546" algn="l" defTabSz="1243350" rtl="0" eaLnBrk="1" latinLnBrk="0" hangingPunct="1">
        <a:spcBef>
          <a:spcPct val="20000"/>
        </a:spcBef>
        <a:buFont typeface="Arial" pitchFamily="34" charset="0"/>
        <a:buChar char="–"/>
        <a:defRPr sz="3807" kern="1200">
          <a:solidFill>
            <a:schemeClr val="bg1"/>
          </a:solidFill>
          <a:latin typeface="+mn-lt"/>
          <a:ea typeface="+mn-ea"/>
          <a:cs typeface="+mn-cs"/>
        </a:defRPr>
      </a:lvl2pPr>
      <a:lvl3pPr marL="1554187" indent="-310837" algn="l" defTabSz="1243350" rtl="0" eaLnBrk="1" latinLnBrk="0" hangingPunct="1">
        <a:spcBef>
          <a:spcPct val="20000"/>
        </a:spcBef>
        <a:buFont typeface="Arial" pitchFamily="34" charset="0"/>
        <a:buChar char="•"/>
        <a:defRPr sz="3264" kern="1200">
          <a:solidFill>
            <a:schemeClr val="bg1"/>
          </a:solidFill>
          <a:latin typeface="+mn-lt"/>
          <a:ea typeface="+mn-ea"/>
          <a:cs typeface="+mn-cs"/>
        </a:defRPr>
      </a:lvl3pPr>
      <a:lvl4pPr marL="2175862" indent="-310837" algn="l" defTabSz="1243350" rtl="0" eaLnBrk="1" latinLnBrk="0" hangingPunct="1">
        <a:spcBef>
          <a:spcPct val="20000"/>
        </a:spcBef>
        <a:buFont typeface="Arial" pitchFamily="34" charset="0"/>
        <a:buChar char="–"/>
        <a:defRPr sz="2720" kern="1200">
          <a:solidFill>
            <a:schemeClr val="bg1"/>
          </a:solidFill>
          <a:latin typeface="+mn-lt"/>
          <a:ea typeface="+mn-ea"/>
          <a:cs typeface="+mn-cs"/>
        </a:defRPr>
      </a:lvl4pPr>
      <a:lvl5pPr marL="2797536" indent="-310837" algn="l" defTabSz="1243350" rtl="0" eaLnBrk="1" latinLnBrk="0" hangingPunct="1">
        <a:spcBef>
          <a:spcPct val="20000"/>
        </a:spcBef>
        <a:buFont typeface="Arial" pitchFamily="34" charset="0"/>
        <a:buChar char="»"/>
        <a:defRPr sz="2720" kern="1200">
          <a:solidFill>
            <a:schemeClr val="bg1"/>
          </a:solidFill>
          <a:latin typeface="+mn-lt"/>
          <a:ea typeface="+mn-ea"/>
          <a:cs typeface="+mn-cs"/>
        </a:defRPr>
      </a:lvl5pPr>
      <a:lvl6pPr marL="3419213" indent="-310837" algn="l" defTabSz="1243350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040886" indent="-310837" algn="l" defTabSz="1243350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662561" indent="-310837" algn="l" defTabSz="1243350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284234" indent="-310837" algn="l" defTabSz="1243350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3350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675" algn="l" defTabSz="1243350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350" algn="l" defTabSz="1243350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024" algn="l" defTabSz="1243350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6699" algn="l" defTabSz="1243350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8374" algn="l" defTabSz="1243350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0049" algn="l" defTabSz="1243350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1723" algn="l" defTabSz="1243350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3398" algn="l" defTabSz="1243350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824" y="280106"/>
            <a:ext cx="11192828" cy="1165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824" y="1632057"/>
            <a:ext cx="11192828" cy="461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824" y="6482890"/>
            <a:ext cx="2901844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BF71-793A-440A-922C-1CBEC40F977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9129" y="6482890"/>
            <a:ext cx="393821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2807" y="6482890"/>
            <a:ext cx="2901844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198DC-2EF7-4B34-A789-AD3A4CDE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</p:sldLayoutIdLst>
  <p:txStyles>
    <p:titleStyle>
      <a:lvl1pPr algn="ctr" defTabSz="1243431" rtl="0" eaLnBrk="1" latinLnBrk="0" hangingPunct="1">
        <a:spcBef>
          <a:spcPct val="0"/>
        </a:spcBef>
        <a:buNone/>
        <a:defRPr sz="5984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66287" indent="-466287" algn="l" defTabSz="1243431" rtl="0" eaLnBrk="1" latinLnBrk="0" hangingPunct="1">
        <a:spcBef>
          <a:spcPct val="20000"/>
        </a:spcBef>
        <a:buFont typeface="Arial" pitchFamily="34" charset="0"/>
        <a:buChar char="•"/>
        <a:defRPr sz="4352" kern="1200">
          <a:solidFill>
            <a:schemeClr val="bg1"/>
          </a:solidFill>
          <a:latin typeface="+mn-lt"/>
          <a:ea typeface="+mn-ea"/>
          <a:cs typeface="+mn-cs"/>
        </a:defRPr>
      </a:lvl1pPr>
      <a:lvl2pPr marL="1010287" indent="-388572" algn="l" defTabSz="1243431" rtl="0" eaLnBrk="1" latinLnBrk="0" hangingPunct="1">
        <a:spcBef>
          <a:spcPct val="20000"/>
        </a:spcBef>
        <a:buFont typeface="Arial" pitchFamily="34" charset="0"/>
        <a:buChar char="–"/>
        <a:defRPr sz="3807" kern="1200">
          <a:solidFill>
            <a:schemeClr val="bg1"/>
          </a:solidFill>
          <a:latin typeface="+mn-lt"/>
          <a:ea typeface="+mn-ea"/>
          <a:cs typeface="+mn-cs"/>
        </a:defRPr>
      </a:lvl2pPr>
      <a:lvl3pPr marL="1554289" indent="-310857" algn="l" defTabSz="1243431" rtl="0" eaLnBrk="1" latinLnBrk="0" hangingPunct="1">
        <a:spcBef>
          <a:spcPct val="20000"/>
        </a:spcBef>
        <a:buFont typeface="Arial" pitchFamily="34" charset="0"/>
        <a:buChar char="•"/>
        <a:defRPr sz="3264" kern="1200">
          <a:solidFill>
            <a:schemeClr val="bg1"/>
          </a:solidFill>
          <a:latin typeface="+mn-lt"/>
          <a:ea typeface="+mn-ea"/>
          <a:cs typeface="+mn-cs"/>
        </a:defRPr>
      </a:lvl3pPr>
      <a:lvl4pPr marL="2176005" indent="-310857" algn="l" defTabSz="1243431" rtl="0" eaLnBrk="1" latinLnBrk="0" hangingPunct="1">
        <a:spcBef>
          <a:spcPct val="20000"/>
        </a:spcBef>
        <a:buFont typeface="Arial" pitchFamily="34" charset="0"/>
        <a:buChar char="–"/>
        <a:defRPr sz="2720" kern="1200">
          <a:solidFill>
            <a:schemeClr val="bg1"/>
          </a:solidFill>
          <a:latin typeface="+mn-lt"/>
          <a:ea typeface="+mn-ea"/>
          <a:cs typeface="+mn-cs"/>
        </a:defRPr>
      </a:lvl4pPr>
      <a:lvl5pPr marL="2797719" indent="-310857" algn="l" defTabSz="1243431" rtl="0" eaLnBrk="1" latinLnBrk="0" hangingPunct="1">
        <a:spcBef>
          <a:spcPct val="20000"/>
        </a:spcBef>
        <a:buFont typeface="Arial" pitchFamily="34" charset="0"/>
        <a:buChar char="»"/>
        <a:defRPr sz="2720" kern="1200">
          <a:solidFill>
            <a:schemeClr val="bg1"/>
          </a:solidFill>
          <a:latin typeface="+mn-lt"/>
          <a:ea typeface="+mn-ea"/>
          <a:cs typeface="+mn-cs"/>
        </a:defRPr>
      </a:lvl5pPr>
      <a:lvl6pPr marL="3419435" indent="-310857" algn="l" defTabSz="1243431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041151" indent="-310857" algn="l" defTabSz="1243431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662867" indent="-310857" algn="l" defTabSz="1243431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284581" indent="-310857" algn="l" defTabSz="1243431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3431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716" algn="l" defTabSz="1243431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431" algn="l" defTabSz="1243431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146" algn="l" defTabSz="1243431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6862" algn="l" defTabSz="1243431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8578" algn="l" defTabSz="1243431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0293" algn="l" defTabSz="1243431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2008" algn="l" defTabSz="1243431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3724" algn="l" defTabSz="1243431" rtl="0" eaLnBrk="1" latinLnBrk="0" hangingPunct="1">
        <a:defRPr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github.io/AzureDataLake/" TargetMode="External"/><Relationship Id="rId2" Type="http://schemas.openxmlformats.org/officeDocument/2006/relationships/hyperlink" Target="https://aka.ms/getstartedadlcognition" TargetMode="Externa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13653" y="2122129"/>
            <a:ext cx="3016638" cy="4897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5123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MS PGothic" panose="020B0600070205080204" pitchFamily="34" charset="-128"/>
                <a:cs typeface="+mn-cs"/>
              </a:rPr>
              <a:t>Train/Create New Models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34636" y="3909466"/>
            <a:ext cx="2125414" cy="2825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7393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MS PGothic" panose="020B0600070205080204" pitchFamily="34" charset="-128"/>
                <a:cs typeface="+mn-cs"/>
              </a:rPr>
              <a:t>Leverage AI APIs</a:t>
            </a:r>
            <a:endParaRPr kumimoji="0" lang="en-US" sz="1836" b="0" i="0" u="none" strike="noStrike" kern="0" cap="none" spc="-31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 panose="020B0402040204020203" pitchFamily="34" charset="0"/>
              <a:ea typeface="MS PGothic" panose="020B0600070205080204" pitchFamily="34" charset="-128"/>
              <a:cs typeface="Segoe UI Semilight" panose="020B04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5143" y="4546698"/>
            <a:ext cx="1530220" cy="3343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5123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MS PGothic" panose="020B0600070205080204" pitchFamily="34" charset="-128"/>
                <a:cs typeface="+mn-cs"/>
              </a:rPr>
              <a:t>Building AI Applications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14989" y="4488659"/>
            <a:ext cx="435816" cy="279454"/>
            <a:chOff x="7822816" y="2717080"/>
            <a:chExt cx="427431" cy="274077"/>
          </a:xfrm>
        </p:grpSpPr>
        <p:sp>
          <p:nvSpPr>
            <p:cNvPr id="18" name="Freeform 444"/>
            <p:cNvSpPr>
              <a:spLocks/>
            </p:cNvSpPr>
            <p:nvPr/>
          </p:nvSpPr>
          <p:spPr bwMode="auto">
            <a:xfrm flipH="1">
              <a:off x="7822816" y="2717080"/>
              <a:ext cx="427431" cy="274077"/>
            </a:xfrm>
            <a:custGeom>
              <a:avLst/>
              <a:gdLst>
                <a:gd name="connsiteX0" fmla="*/ 1918425 w 3835400"/>
                <a:gd name="connsiteY0" fmla="*/ 122238 h 2295525"/>
                <a:gd name="connsiteX1" fmla="*/ 1304995 w 3835400"/>
                <a:gd name="connsiteY1" fmla="*/ 621307 h 2295525"/>
                <a:gd name="connsiteX2" fmla="*/ 1292848 w 3835400"/>
                <a:gd name="connsiteY2" fmla="*/ 752160 h 2295525"/>
                <a:gd name="connsiteX3" fmla="*/ 1226039 w 3835400"/>
                <a:gd name="connsiteY3" fmla="*/ 806936 h 2295525"/>
                <a:gd name="connsiteX4" fmla="*/ 1168340 w 3835400"/>
                <a:gd name="connsiteY4" fmla="*/ 800850 h 2295525"/>
                <a:gd name="connsiteX5" fmla="*/ 800889 w 3835400"/>
                <a:gd name="connsiteY5" fmla="*/ 953005 h 2295525"/>
                <a:gd name="connsiteX6" fmla="*/ 758374 w 3835400"/>
                <a:gd name="connsiteY6" fmla="*/ 1004737 h 2295525"/>
                <a:gd name="connsiteX7" fmla="*/ 706749 w 3835400"/>
                <a:gd name="connsiteY7" fmla="*/ 1026039 h 2295525"/>
                <a:gd name="connsiteX8" fmla="*/ 694602 w 3835400"/>
                <a:gd name="connsiteY8" fmla="*/ 1026039 h 2295525"/>
                <a:gd name="connsiteX9" fmla="*/ 120650 w 3835400"/>
                <a:gd name="connsiteY9" fmla="*/ 1598142 h 2295525"/>
                <a:gd name="connsiteX10" fmla="*/ 636903 w 3835400"/>
                <a:gd name="connsiteY10" fmla="*/ 2170245 h 2295525"/>
                <a:gd name="connsiteX11" fmla="*/ 679418 w 3835400"/>
                <a:gd name="connsiteY11" fmla="*/ 2173288 h 2295525"/>
                <a:gd name="connsiteX12" fmla="*/ 682455 w 3835400"/>
                <a:gd name="connsiteY12" fmla="*/ 2173288 h 2295525"/>
                <a:gd name="connsiteX13" fmla="*/ 688528 w 3835400"/>
                <a:gd name="connsiteY13" fmla="*/ 2173288 h 2295525"/>
                <a:gd name="connsiteX14" fmla="*/ 3151358 w 3835400"/>
                <a:gd name="connsiteY14" fmla="*/ 2173288 h 2295525"/>
                <a:gd name="connsiteX15" fmla="*/ 3160469 w 3835400"/>
                <a:gd name="connsiteY15" fmla="*/ 2173288 h 2295525"/>
                <a:gd name="connsiteX16" fmla="*/ 3169579 w 3835400"/>
                <a:gd name="connsiteY16" fmla="*/ 2173288 h 2295525"/>
                <a:gd name="connsiteX17" fmla="*/ 3193873 w 3835400"/>
                <a:gd name="connsiteY17" fmla="*/ 2173288 h 2295525"/>
                <a:gd name="connsiteX18" fmla="*/ 3713163 w 3835400"/>
                <a:gd name="connsiteY18" fmla="*/ 1655961 h 2295525"/>
                <a:gd name="connsiteX19" fmla="*/ 3488441 w 3835400"/>
                <a:gd name="connsiteY19" fmla="*/ 1226884 h 2295525"/>
                <a:gd name="connsiteX20" fmla="*/ 3442890 w 3835400"/>
                <a:gd name="connsiteY20" fmla="*/ 1202539 h 2295525"/>
                <a:gd name="connsiteX21" fmla="*/ 3409485 w 3835400"/>
                <a:gd name="connsiteY21" fmla="*/ 1144720 h 2295525"/>
                <a:gd name="connsiteX22" fmla="*/ 3415558 w 3835400"/>
                <a:gd name="connsiteY22" fmla="*/ 1059513 h 2295525"/>
                <a:gd name="connsiteX23" fmla="*/ 2789981 w 3835400"/>
                <a:gd name="connsiteY23" fmla="*/ 435678 h 2295525"/>
                <a:gd name="connsiteX24" fmla="*/ 2604738 w 3835400"/>
                <a:gd name="connsiteY24" fmla="*/ 463065 h 2295525"/>
                <a:gd name="connsiteX25" fmla="*/ 2547039 w 3835400"/>
                <a:gd name="connsiteY25" fmla="*/ 484367 h 2295525"/>
                <a:gd name="connsiteX26" fmla="*/ 2471119 w 3835400"/>
                <a:gd name="connsiteY26" fmla="*/ 456979 h 2295525"/>
                <a:gd name="connsiteX27" fmla="*/ 2437715 w 3835400"/>
                <a:gd name="connsiteY27" fmla="*/ 396117 h 2295525"/>
                <a:gd name="connsiteX28" fmla="*/ 1918425 w 3835400"/>
                <a:gd name="connsiteY28" fmla="*/ 122238 h 2295525"/>
                <a:gd name="connsiteX29" fmla="*/ 1919219 w 3835400"/>
                <a:gd name="connsiteY29" fmla="*/ 0 h 2295525"/>
                <a:gd name="connsiteX30" fmla="*/ 2541750 w 3835400"/>
                <a:gd name="connsiteY30" fmla="*/ 331847 h 2295525"/>
                <a:gd name="connsiteX31" fmla="*/ 2544787 w 3835400"/>
                <a:gd name="connsiteY31" fmla="*/ 334891 h 2295525"/>
                <a:gd name="connsiteX32" fmla="*/ 2553897 w 3835400"/>
                <a:gd name="connsiteY32" fmla="*/ 353158 h 2295525"/>
                <a:gd name="connsiteX33" fmla="*/ 2563007 w 3835400"/>
                <a:gd name="connsiteY33" fmla="*/ 350113 h 2295525"/>
                <a:gd name="connsiteX34" fmla="*/ 2566044 w 3835400"/>
                <a:gd name="connsiteY34" fmla="*/ 347069 h 2295525"/>
                <a:gd name="connsiteX35" fmla="*/ 2790762 w 3835400"/>
                <a:gd name="connsiteY35" fmla="*/ 313580 h 2295525"/>
                <a:gd name="connsiteX36" fmla="*/ 3537800 w 3835400"/>
                <a:gd name="connsiteY36" fmla="*/ 1062518 h 2295525"/>
                <a:gd name="connsiteX37" fmla="*/ 3537800 w 3835400"/>
                <a:gd name="connsiteY37" fmla="*/ 1065562 h 2295525"/>
                <a:gd name="connsiteX38" fmla="*/ 3534763 w 3835400"/>
                <a:gd name="connsiteY38" fmla="*/ 1114274 h 2295525"/>
                <a:gd name="connsiteX39" fmla="*/ 3546910 w 3835400"/>
                <a:gd name="connsiteY39" fmla="*/ 1120363 h 2295525"/>
                <a:gd name="connsiteX40" fmla="*/ 3552983 w 3835400"/>
                <a:gd name="connsiteY40" fmla="*/ 1123407 h 2295525"/>
                <a:gd name="connsiteX41" fmla="*/ 3835400 w 3835400"/>
                <a:gd name="connsiteY41" fmla="*/ 1656188 h 2295525"/>
                <a:gd name="connsiteX42" fmla="*/ 3194648 w 3835400"/>
                <a:gd name="connsiteY42" fmla="*/ 2295525 h 2295525"/>
                <a:gd name="connsiteX43" fmla="*/ 3191612 w 3835400"/>
                <a:gd name="connsiteY43" fmla="*/ 2295525 h 2295525"/>
                <a:gd name="connsiteX44" fmla="*/ 3170355 w 3835400"/>
                <a:gd name="connsiteY44" fmla="*/ 2295525 h 2295525"/>
                <a:gd name="connsiteX45" fmla="*/ 3161244 w 3835400"/>
                <a:gd name="connsiteY45" fmla="*/ 2295525 h 2295525"/>
                <a:gd name="connsiteX46" fmla="*/ 3155171 w 3835400"/>
                <a:gd name="connsiteY46" fmla="*/ 2295525 h 2295525"/>
                <a:gd name="connsiteX47" fmla="*/ 686303 w 3835400"/>
                <a:gd name="connsiteY47" fmla="*/ 2295525 h 2295525"/>
                <a:gd name="connsiteX48" fmla="*/ 680230 w 3835400"/>
                <a:gd name="connsiteY48" fmla="*/ 2295525 h 2295525"/>
                <a:gd name="connsiteX49" fmla="*/ 671119 w 3835400"/>
                <a:gd name="connsiteY49" fmla="*/ 2295525 h 2295525"/>
                <a:gd name="connsiteX50" fmla="*/ 628605 w 3835400"/>
                <a:gd name="connsiteY50" fmla="*/ 2292481 h 2295525"/>
                <a:gd name="connsiteX51" fmla="*/ 625568 w 3835400"/>
                <a:gd name="connsiteY51" fmla="*/ 2292481 h 2295525"/>
                <a:gd name="connsiteX52" fmla="*/ 0 w 3835400"/>
                <a:gd name="connsiteY52" fmla="*/ 1598343 h 2295525"/>
                <a:gd name="connsiteX53" fmla="*/ 683266 w 3835400"/>
                <a:gd name="connsiteY53" fmla="*/ 904206 h 2295525"/>
                <a:gd name="connsiteX54" fmla="*/ 710597 w 3835400"/>
                <a:gd name="connsiteY54" fmla="*/ 873761 h 2295525"/>
                <a:gd name="connsiteX55" fmla="*/ 713634 w 3835400"/>
                <a:gd name="connsiteY55" fmla="*/ 867672 h 2295525"/>
                <a:gd name="connsiteX56" fmla="*/ 1172181 w 3835400"/>
                <a:gd name="connsiteY56" fmla="*/ 678915 h 2295525"/>
                <a:gd name="connsiteX57" fmla="*/ 1178255 w 3835400"/>
                <a:gd name="connsiteY57" fmla="*/ 678915 h 2295525"/>
                <a:gd name="connsiteX58" fmla="*/ 1184328 w 3835400"/>
                <a:gd name="connsiteY58" fmla="*/ 605848 h 2295525"/>
                <a:gd name="connsiteX59" fmla="*/ 1187365 w 3835400"/>
                <a:gd name="connsiteY59" fmla="*/ 599759 h 2295525"/>
                <a:gd name="connsiteX60" fmla="*/ 1919219 w 3835400"/>
                <a:gd name="connsiteY60" fmla="*/ 0 h 229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835400" h="2295525">
                  <a:moveTo>
                    <a:pt x="1918425" y="122238"/>
                  </a:moveTo>
                  <a:cubicBezTo>
                    <a:pt x="1623857" y="122238"/>
                    <a:pt x="1365731" y="332212"/>
                    <a:pt x="1304995" y="621307"/>
                  </a:cubicBezTo>
                  <a:cubicBezTo>
                    <a:pt x="1292848" y="752160"/>
                    <a:pt x="1292848" y="752160"/>
                    <a:pt x="1292848" y="752160"/>
                  </a:cubicBezTo>
                  <a:cubicBezTo>
                    <a:pt x="1289811" y="785634"/>
                    <a:pt x="1259443" y="809979"/>
                    <a:pt x="1226039" y="806936"/>
                  </a:cubicBezTo>
                  <a:cubicBezTo>
                    <a:pt x="1168340" y="800850"/>
                    <a:pt x="1168340" y="800850"/>
                    <a:pt x="1168340" y="800850"/>
                  </a:cubicBezTo>
                  <a:cubicBezTo>
                    <a:pt x="1028648" y="800850"/>
                    <a:pt x="898066" y="855625"/>
                    <a:pt x="800889" y="953005"/>
                  </a:cubicBezTo>
                  <a:cubicBezTo>
                    <a:pt x="758374" y="1004737"/>
                    <a:pt x="758374" y="1004737"/>
                    <a:pt x="758374" y="1004737"/>
                  </a:cubicBezTo>
                  <a:cubicBezTo>
                    <a:pt x="746227" y="1019953"/>
                    <a:pt x="728007" y="1026039"/>
                    <a:pt x="706749" y="1026039"/>
                  </a:cubicBezTo>
                  <a:cubicBezTo>
                    <a:pt x="694602" y="1026039"/>
                    <a:pt x="694602" y="1026039"/>
                    <a:pt x="694602" y="1026039"/>
                  </a:cubicBezTo>
                  <a:cubicBezTo>
                    <a:pt x="378777" y="1026039"/>
                    <a:pt x="120650" y="1281660"/>
                    <a:pt x="120650" y="1598142"/>
                  </a:cubicBezTo>
                  <a:cubicBezTo>
                    <a:pt x="120650" y="1893323"/>
                    <a:pt x="342335" y="2139814"/>
                    <a:pt x="636903" y="2170245"/>
                  </a:cubicBezTo>
                  <a:cubicBezTo>
                    <a:pt x="679418" y="2173288"/>
                    <a:pt x="679418" y="2173288"/>
                    <a:pt x="679418" y="2173288"/>
                  </a:cubicBezTo>
                  <a:cubicBezTo>
                    <a:pt x="679418" y="2173288"/>
                    <a:pt x="679418" y="2173288"/>
                    <a:pt x="682455" y="2173288"/>
                  </a:cubicBezTo>
                  <a:lnTo>
                    <a:pt x="688528" y="2173288"/>
                  </a:lnTo>
                  <a:cubicBezTo>
                    <a:pt x="3151358" y="2173288"/>
                    <a:pt x="3151358" y="2173288"/>
                    <a:pt x="3151358" y="2173288"/>
                  </a:cubicBezTo>
                  <a:cubicBezTo>
                    <a:pt x="3160469" y="2173288"/>
                    <a:pt x="3160469" y="2173288"/>
                    <a:pt x="3160469" y="2173288"/>
                  </a:cubicBezTo>
                  <a:cubicBezTo>
                    <a:pt x="3163506" y="2173288"/>
                    <a:pt x="3166542" y="2173288"/>
                    <a:pt x="3169579" y="2173288"/>
                  </a:cubicBezTo>
                  <a:cubicBezTo>
                    <a:pt x="3193873" y="2173288"/>
                    <a:pt x="3193873" y="2173288"/>
                    <a:pt x="3193873" y="2173288"/>
                  </a:cubicBezTo>
                  <a:cubicBezTo>
                    <a:pt x="3482368" y="2173288"/>
                    <a:pt x="3713163" y="1938969"/>
                    <a:pt x="3713163" y="1655961"/>
                  </a:cubicBezTo>
                  <a:cubicBezTo>
                    <a:pt x="3713163" y="1482504"/>
                    <a:pt x="3628133" y="1324263"/>
                    <a:pt x="3488441" y="1226884"/>
                  </a:cubicBezTo>
                  <a:cubicBezTo>
                    <a:pt x="3442890" y="1202539"/>
                    <a:pt x="3442890" y="1202539"/>
                    <a:pt x="3442890" y="1202539"/>
                  </a:cubicBezTo>
                  <a:cubicBezTo>
                    <a:pt x="3421632" y="1190367"/>
                    <a:pt x="3409485" y="1169065"/>
                    <a:pt x="3409485" y="1144720"/>
                  </a:cubicBezTo>
                  <a:cubicBezTo>
                    <a:pt x="3415558" y="1059513"/>
                    <a:pt x="3415558" y="1059513"/>
                    <a:pt x="3415558" y="1059513"/>
                  </a:cubicBezTo>
                  <a:cubicBezTo>
                    <a:pt x="3415558" y="715643"/>
                    <a:pt x="3133138" y="435678"/>
                    <a:pt x="2789981" y="435678"/>
                  </a:cubicBezTo>
                  <a:cubicBezTo>
                    <a:pt x="2726209" y="435678"/>
                    <a:pt x="2662437" y="444807"/>
                    <a:pt x="2604738" y="463065"/>
                  </a:cubicBezTo>
                  <a:cubicBezTo>
                    <a:pt x="2547039" y="484367"/>
                    <a:pt x="2547039" y="484367"/>
                    <a:pt x="2547039" y="484367"/>
                  </a:cubicBezTo>
                  <a:cubicBezTo>
                    <a:pt x="2516671" y="496540"/>
                    <a:pt x="2486303" y="484367"/>
                    <a:pt x="2471119" y="456979"/>
                  </a:cubicBezTo>
                  <a:cubicBezTo>
                    <a:pt x="2437715" y="396117"/>
                    <a:pt x="2437715" y="396117"/>
                    <a:pt x="2437715" y="396117"/>
                  </a:cubicBezTo>
                  <a:cubicBezTo>
                    <a:pt x="2322317" y="225704"/>
                    <a:pt x="2127963" y="122238"/>
                    <a:pt x="1918425" y="122238"/>
                  </a:cubicBezTo>
                  <a:close/>
                  <a:moveTo>
                    <a:pt x="1919219" y="0"/>
                  </a:moveTo>
                  <a:cubicBezTo>
                    <a:pt x="2168231" y="0"/>
                    <a:pt x="2402060" y="124823"/>
                    <a:pt x="2541750" y="331847"/>
                  </a:cubicBezTo>
                  <a:cubicBezTo>
                    <a:pt x="2541750" y="331847"/>
                    <a:pt x="2544787" y="334891"/>
                    <a:pt x="2544787" y="334891"/>
                  </a:cubicBezTo>
                  <a:cubicBezTo>
                    <a:pt x="2553897" y="353158"/>
                    <a:pt x="2553897" y="353158"/>
                    <a:pt x="2553897" y="353158"/>
                  </a:cubicBezTo>
                  <a:cubicBezTo>
                    <a:pt x="2563007" y="350113"/>
                    <a:pt x="2563007" y="350113"/>
                    <a:pt x="2563007" y="350113"/>
                  </a:cubicBezTo>
                  <a:cubicBezTo>
                    <a:pt x="2566044" y="350113"/>
                    <a:pt x="2566044" y="347069"/>
                    <a:pt x="2566044" y="347069"/>
                  </a:cubicBezTo>
                  <a:cubicBezTo>
                    <a:pt x="2638925" y="325758"/>
                    <a:pt x="2714844" y="313580"/>
                    <a:pt x="2790762" y="313580"/>
                  </a:cubicBezTo>
                  <a:cubicBezTo>
                    <a:pt x="3203759" y="313580"/>
                    <a:pt x="3537800" y="648471"/>
                    <a:pt x="3537800" y="1062518"/>
                  </a:cubicBezTo>
                  <a:cubicBezTo>
                    <a:pt x="3537800" y="1062518"/>
                    <a:pt x="3537800" y="1065562"/>
                    <a:pt x="3537800" y="1065562"/>
                  </a:cubicBezTo>
                  <a:cubicBezTo>
                    <a:pt x="3534763" y="1114274"/>
                    <a:pt x="3534763" y="1114274"/>
                    <a:pt x="3534763" y="1114274"/>
                  </a:cubicBezTo>
                  <a:cubicBezTo>
                    <a:pt x="3546910" y="1120363"/>
                    <a:pt x="3546910" y="1120363"/>
                    <a:pt x="3546910" y="1120363"/>
                  </a:cubicBezTo>
                  <a:cubicBezTo>
                    <a:pt x="3549947" y="1123407"/>
                    <a:pt x="3552983" y="1123407"/>
                    <a:pt x="3552983" y="1123407"/>
                  </a:cubicBezTo>
                  <a:cubicBezTo>
                    <a:pt x="3729114" y="1245185"/>
                    <a:pt x="3835400" y="1443076"/>
                    <a:pt x="3835400" y="1656188"/>
                  </a:cubicBezTo>
                  <a:cubicBezTo>
                    <a:pt x="3835400" y="2009346"/>
                    <a:pt x="3546910" y="2295525"/>
                    <a:pt x="3194648" y="2295525"/>
                  </a:cubicBezTo>
                  <a:cubicBezTo>
                    <a:pt x="3194648" y="2295525"/>
                    <a:pt x="3191612" y="2295525"/>
                    <a:pt x="3191612" y="2295525"/>
                  </a:cubicBezTo>
                  <a:cubicBezTo>
                    <a:pt x="3170355" y="2295525"/>
                    <a:pt x="3170355" y="2295525"/>
                    <a:pt x="3170355" y="2295525"/>
                  </a:cubicBezTo>
                  <a:cubicBezTo>
                    <a:pt x="3161244" y="2295525"/>
                    <a:pt x="3161244" y="2295525"/>
                    <a:pt x="3161244" y="2295525"/>
                  </a:cubicBezTo>
                  <a:cubicBezTo>
                    <a:pt x="3158208" y="2295525"/>
                    <a:pt x="3158208" y="2295525"/>
                    <a:pt x="3155171" y="2295525"/>
                  </a:cubicBezTo>
                  <a:cubicBezTo>
                    <a:pt x="686303" y="2295525"/>
                    <a:pt x="686303" y="2295525"/>
                    <a:pt x="686303" y="2295525"/>
                  </a:cubicBezTo>
                  <a:cubicBezTo>
                    <a:pt x="686303" y="2295525"/>
                    <a:pt x="683266" y="2295525"/>
                    <a:pt x="680230" y="2295525"/>
                  </a:cubicBezTo>
                  <a:cubicBezTo>
                    <a:pt x="671119" y="2295525"/>
                    <a:pt x="671119" y="2295525"/>
                    <a:pt x="671119" y="2295525"/>
                  </a:cubicBezTo>
                  <a:cubicBezTo>
                    <a:pt x="628605" y="2292481"/>
                    <a:pt x="628605" y="2292481"/>
                    <a:pt x="628605" y="2292481"/>
                  </a:cubicBezTo>
                  <a:cubicBezTo>
                    <a:pt x="628605" y="2292481"/>
                    <a:pt x="628605" y="2292481"/>
                    <a:pt x="625568" y="2292481"/>
                  </a:cubicBezTo>
                  <a:cubicBezTo>
                    <a:pt x="270270" y="2255947"/>
                    <a:pt x="0" y="1957590"/>
                    <a:pt x="0" y="1598343"/>
                  </a:cubicBezTo>
                  <a:cubicBezTo>
                    <a:pt x="0" y="1220830"/>
                    <a:pt x="306711" y="910295"/>
                    <a:pt x="683266" y="904206"/>
                  </a:cubicBezTo>
                  <a:cubicBezTo>
                    <a:pt x="710597" y="873761"/>
                    <a:pt x="710597" y="873761"/>
                    <a:pt x="710597" y="873761"/>
                  </a:cubicBezTo>
                  <a:cubicBezTo>
                    <a:pt x="710597" y="870717"/>
                    <a:pt x="713634" y="870717"/>
                    <a:pt x="713634" y="867672"/>
                  </a:cubicBezTo>
                  <a:cubicBezTo>
                    <a:pt x="835103" y="745894"/>
                    <a:pt x="999087" y="678915"/>
                    <a:pt x="1172181" y="678915"/>
                  </a:cubicBezTo>
                  <a:cubicBezTo>
                    <a:pt x="1172181" y="678915"/>
                    <a:pt x="1175218" y="678915"/>
                    <a:pt x="1178255" y="678915"/>
                  </a:cubicBezTo>
                  <a:cubicBezTo>
                    <a:pt x="1184328" y="605848"/>
                    <a:pt x="1184328" y="605848"/>
                    <a:pt x="1184328" y="605848"/>
                  </a:cubicBezTo>
                  <a:cubicBezTo>
                    <a:pt x="1184328" y="602804"/>
                    <a:pt x="1184328" y="599759"/>
                    <a:pt x="1187365" y="599759"/>
                  </a:cubicBezTo>
                  <a:cubicBezTo>
                    <a:pt x="1257210" y="252691"/>
                    <a:pt x="1566957" y="0"/>
                    <a:pt x="1919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34" tIns="46617" rIns="93234" bIns="46617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09"/>
            <p:cNvSpPr>
              <a:spLocks/>
            </p:cNvSpPr>
            <p:nvPr/>
          </p:nvSpPr>
          <p:spPr bwMode="auto">
            <a:xfrm>
              <a:off x="7936686" y="2796097"/>
              <a:ext cx="148270" cy="149376"/>
            </a:xfrm>
            <a:custGeom>
              <a:avLst/>
              <a:gdLst>
                <a:gd name="T0" fmla="*/ 680 w 701"/>
                <a:gd name="T1" fmla="*/ 640 h 704"/>
                <a:gd name="T2" fmla="*/ 568 w 701"/>
                <a:gd name="T3" fmla="*/ 571 h 704"/>
                <a:gd name="T4" fmla="*/ 531 w 701"/>
                <a:gd name="T5" fmla="*/ 573 h 704"/>
                <a:gd name="T6" fmla="*/ 351 w 701"/>
                <a:gd name="T7" fmla="*/ 637 h 704"/>
                <a:gd name="T8" fmla="*/ 64 w 701"/>
                <a:gd name="T9" fmla="*/ 350 h 704"/>
                <a:gd name="T10" fmla="*/ 351 w 701"/>
                <a:gd name="T11" fmla="*/ 64 h 704"/>
                <a:gd name="T12" fmla="*/ 631 w 701"/>
                <a:gd name="T13" fmla="*/ 294 h 704"/>
                <a:gd name="T14" fmla="*/ 474 w 701"/>
                <a:gd name="T15" fmla="*/ 294 h 704"/>
                <a:gd name="T16" fmla="*/ 445 w 701"/>
                <a:gd name="T17" fmla="*/ 312 h 704"/>
                <a:gd name="T18" fmla="*/ 432 w 701"/>
                <a:gd name="T19" fmla="*/ 338 h 704"/>
                <a:gd name="T20" fmla="*/ 320 w 701"/>
                <a:gd name="T21" fmla="*/ 203 h 704"/>
                <a:gd name="T22" fmla="*/ 284 w 701"/>
                <a:gd name="T23" fmla="*/ 193 h 704"/>
                <a:gd name="T24" fmla="*/ 263 w 701"/>
                <a:gd name="T25" fmla="*/ 223 h 704"/>
                <a:gd name="T26" fmla="*/ 263 w 701"/>
                <a:gd name="T27" fmla="*/ 327 h 704"/>
                <a:gd name="T28" fmla="*/ 192 w 701"/>
                <a:gd name="T29" fmla="*/ 327 h 704"/>
                <a:gd name="T30" fmla="*/ 160 w 701"/>
                <a:gd name="T31" fmla="*/ 359 h 704"/>
                <a:gd name="T32" fmla="*/ 192 w 701"/>
                <a:gd name="T33" fmla="*/ 391 h 704"/>
                <a:gd name="T34" fmla="*/ 295 w 701"/>
                <a:gd name="T35" fmla="*/ 391 h 704"/>
                <a:gd name="T36" fmla="*/ 327 w 701"/>
                <a:gd name="T37" fmla="*/ 359 h 704"/>
                <a:gd name="T38" fmla="*/ 327 w 701"/>
                <a:gd name="T39" fmla="*/ 311 h 704"/>
                <a:gd name="T40" fmla="*/ 414 w 701"/>
                <a:gd name="T41" fmla="*/ 416 h 704"/>
                <a:gd name="T42" fmla="*/ 439 w 701"/>
                <a:gd name="T43" fmla="*/ 428 h 704"/>
                <a:gd name="T44" fmla="*/ 443 w 701"/>
                <a:gd name="T45" fmla="*/ 428 h 704"/>
                <a:gd name="T46" fmla="*/ 468 w 701"/>
                <a:gd name="T47" fmla="*/ 410 h 704"/>
                <a:gd name="T48" fmla="*/ 494 w 701"/>
                <a:gd name="T49" fmla="*/ 358 h 704"/>
                <a:gd name="T50" fmla="*/ 661 w 701"/>
                <a:gd name="T51" fmla="*/ 358 h 704"/>
                <a:gd name="T52" fmla="*/ 665 w 701"/>
                <a:gd name="T53" fmla="*/ 358 h 704"/>
                <a:gd name="T54" fmla="*/ 670 w 701"/>
                <a:gd name="T55" fmla="*/ 358 h 704"/>
                <a:gd name="T56" fmla="*/ 700 w 701"/>
                <a:gd name="T57" fmla="*/ 324 h 704"/>
                <a:gd name="T58" fmla="*/ 589 w 701"/>
                <a:gd name="T59" fmla="*/ 94 h 704"/>
                <a:gd name="T60" fmla="*/ 351 w 701"/>
                <a:gd name="T61" fmla="*/ 0 h 704"/>
                <a:gd name="T62" fmla="*/ 0 w 701"/>
                <a:gd name="T63" fmla="*/ 350 h 704"/>
                <a:gd name="T64" fmla="*/ 351 w 701"/>
                <a:gd name="T65" fmla="*/ 701 h 704"/>
                <a:gd name="T66" fmla="*/ 553 w 701"/>
                <a:gd name="T67" fmla="*/ 637 h 704"/>
                <a:gd name="T68" fmla="*/ 646 w 701"/>
                <a:gd name="T69" fmla="*/ 694 h 704"/>
                <a:gd name="T70" fmla="*/ 690 w 701"/>
                <a:gd name="T71" fmla="*/ 684 h 704"/>
                <a:gd name="T72" fmla="*/ 680 w 701"/>
                <a:gd name="T73" fmla="*/ 64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1" h="704">
                  <a:moveTo>
                    <a:pt x="680" y="640"/>
                  </a:moveTo>
                  <a:cubicBezTo>
                    <a:pt x="568" y="571"/>
                    <a:pt x="568" y="571"/>
                    <a:pt x="568" y="571"/>
                  </a:cubicBezTo>
                  <a:cubicBezTo>
                    <a:pt x="556" y="564"/>
                    <a:pt x="541" y="564"/>
                    <a:pt x="531" y="573"/>
                  </a:cubicBezTo>
                  <a:cubicBezTo>
                    <a:pt x="479" y="615"/>
                    <a:pt x="417" y="637"/>
                    <a:pt x="351" y="637"/>
                  </a:cubicBezTo>
                  <a:cubicBezTo>
                    <a:pt x="193" y="637"/>
                    <a:pt x="64" y="508"/>
                    <a:pt x="64" y="350"/>
                  </a:cubicBezTo>
                  <a:cubicBezTo>
                    <a:pt x="64" y="193"/>
                    <a:pt x="193" y="64"/>
                    <a:pt x="351" y="64"/>
                  </a:cubicBezTo>
                  <a:cubicBezTo>
                    <a:pt x="488" y="64"/>
                    <a:pt x="605" y="163"/>
                    <a:pt x="631" y="294"/>
                  </a:cubicBezTo>
                  <a:cubicBezTo>
                    <a:pt x="474" y="294"/>
                    <a:pt x="474" y="294"/>
                    <a:pt x="474" y="294"/>
                  </a:cubicBezTo>
                  <a:cubicBezTo>
                    <a:pt x="462" y="294"/>
                    <a:pt x="451" y="301"/>
                    <a:pt x="445" y="312"/>
                  </a:cubicBezTo>
                  <a:cubicBezTo>
                    <a:pt x="432" y="338"/>
                    <a:pt x="432" y="338"/>
                    <a:pt x="432" y="338"/>
                  </a:cubicBezTo>
                  <a:cubicBezTo>
                    <a:pt x="320" y="203"/>
                    <a:pt x="320" y="203"/>
                    <a:pt x="320" y="203"/>
                  </a:cubicBezTo>
                  <a:cubicBezTo>
                    <a:pt x="311" y="192"/>
                    <a:pt x="297" y="188"/>
                    <a:pt x="284" y="193"/>
                  </a:cubicBezTo>
                  <a:cubicBezTo>
                    <a:pt x="271" y="197"/>
                    <a:pt x="263" y="210"/>
                    <a:pt x="263" y="223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192" y="327"/>
                    <a:pt x="192" y="327"/>
                    <a:pt x="192" y="327"/>
                  </a:cubicBezTo>
                  <a:cubicBezTo>
                    <a:pt x="174" y="327"/>
                    <a:pt x="160" y="341"/>
                    <a:pt x="160" y="359"/>
                  </a:cubicBezTo>
                  <a:cubicBezTo>
                    <a:pt x="160" y="377"/>
                    <a:pt x="174" y="391"/>
                    <a:pt x="192" y="391"/>
                  </a:cubicBezTo>
                  <a:cubicBezTo>
                    <a:pt x="295" y="391"/>
                    <a:pt x="295" y="391"/>
                    <a:pt x="295" y="391"/>
                  </a:cubicBezTo>
                  <a:cubicBezTo>
                    <a:pt x="313" y="391"/>
                    <a:pt x="327" y="377"/>
                    <a:pt x="327" y="359"/>
                  </a:cubicBezTo>
                  <a:cubicBezTo>
                    <a:pt x="327" y="311"/>
                    <a:pt x="327" y="311"/>
                    <a:pt x="327" y="311"/>
                  </a:cubicBezTo>
                  <a:cubicBezTo>
                    <a:pt x="414" y="416"/>
                    <a:pt x="414" y="416"/>
                    <a:pt x="414" y="416"/>
                  </a:cubicBezTo>
                  <a:cubicBezTo>
                    <a:pt x="421" y="424"/>
                    <a:pt x="430" y="428"/>
                    <a:pt x="439" y="428"/>
                  </a:cubicBezTo>
                  <a:cubicBezTo>
                    <a:pt x="440" y="428"/>
                    <a:pt x="441" y="428"/>
                    <a:pt x="443" y="428"/>
                  </a:cubicBezTo>
                  <a:cubicBezTo>
                    <a:pt x="453" y="427"/>
                    <a:pt x="463" y="420"/>
                    <a:pt x="468" y="410"/>
                  </a:cubicBezTo>
                  <a:cubicBezTo>
                    <a:pt x="494" y="358"/>
                    <a:pt x="494" y="358"/>
                    <a:pt x="494" y="358"/>
                  </a:cubicBezTo>
                  <a:cubicBezTo>
                    <a:pt x="661" y="358"/>
                    <a:pt x="661" y="358"/>
                    <a:pt x="661" y="358"/>
                  </a:cubicBezTo>
                  <a:cubicBezTo>
                    <a:pt x="662" y="358"/>
                    <a:pt x="663" y="358"/>
                    <a:pt x="665" y="358"/>
                  </a:cubicBezTo>
                  <a:cubicBezTo>
                    <a:pt x="666" y="358"/>
                    <a:pt x="668" y="358"/>
                    <a:pt x="670" y="358"/>
                  </a:cubicBezTo>
                  <a:cubicBezTo>
                    <a:pt x="688" y="357"/>
                    <a:pt x="701" y="341"/>
                    <a:pt x="700" y="324"/>
                  </a:cubicBezTo>
                  <a:cubicBezTo>
                    <a:pt x="693" y="236"/>
                    <a:pt x="654" y="154"/>
                    <a:pt x="589" y="94"/>
                  </a:cubicBezTo>
                  <a:cubicBezTo>
                    <a:pt x="524" y="33"/>
                    <a:pt x="439" y="0"/>
                    <a:pt x="351" y="0"/>
                  </a:cubicBezTo>
                  <a:cubicBezTo>
                    <a:pt x="157" y="0"/>
                    <a:pt x="0" y="157"/>
                    <a:pt x="0" y="350"/>
                  </a:cubicBezTo>
                  <a:cubicBezTo>
                    <a:pt x="0" y="544"/>
                    <a:pt x="157" y="701"/>
                    <a:pt x="351" y="701"/>
                  </a:cubicBezTo>
                  <a:cubicBezTo>
                    <a:pt x="423" y="701"/>
                    <a:pt x="494" y="678"/>
                    <a:pt x="553" y="637"/>
                  </a:cubicBezTo>
                  <a:cubicBezTo>
                    <a:pt x="646" y="694"/>
                    <a:pt x="646" y="694"/>
                    <a:pt x="646" y="694"/>
                  </a:cubicBezTo>
                  <a:cubicBezTo>
                    <a:pt x="661" y="704"/>
                    <a:pt x="681" y="699"/>
                    <a:pt x="690" y="684"/>
                  </a:cubicBezTo>
                  <a:cubicBezTo>
                    <a:pt x="700" y="669"/>
                    <a:pt x="695" y="649"/>
                    <a:pt x="680" y="6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34" tIns="46617" rIns="93234" bIns="4661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570074" y="2996590"/>
            <a:ext cx="3678978" cy="103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19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light" panose="020B0402040204020203" pitchFamily="34" charset="0"/>
              </a:rPr>
              <a:t>AI APIs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23237" y="1135062"/>
            <a:ext cx="1293911" cy="105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51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19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Segoe UI Semilight" panose="020B0402040204020203" pitchFamily="34" charset="0"/>
              </a:rPr>
              <a:t>AI</a:t>
            </a:r>
          </a:p>
        </p:txBody>
      </p:sp>
      <p:sp>
        <p:nvSpPr>
          <p:cNvPr id="22" name="Freeform 20"/>
          <p:cNvSpPr/>
          <p:nvPr/>
        </p:nvSpPr>
        <p:spPr bwMode="auto">
          <a:xfrm flipH="1">
            <a:off x="7456006" y="1348703"/>
            <a:ext cx="599731" cy="634662"/>
          </a:xfrm>
          <a:custGeom>
            <a:avLst/>
            <a:gdLst>
              <a:gd name="connsiteX0" fmla="*/ 1820774 w 3146654"/>
              <a:gd name="connsiteY0" fmla="*/ 396240 h 3329940"/>
              <a:gd name="connsiteX1" fmla="*/ 1820774 w 3146654"/>
              <a:gd name="connsiteY1" fmla="*/ 1062990 h 3329940"/>
              <a:gd name="connsiteX2" fmla="*/ 2760574 w 3146654"/>
              <a:gd name="connsiteY2" fmla="*/ 2815590 h 3329940"/>
              <a:gd name="connsiteX3" fmla="*/ 2722474 w 3146654"/>
              <a:gd name="connsiteY3" fmla="*/ 2923540 h 3329940"/>
              <a:gd name="connsiteX4" fmla="*/ 2455774 w 3146654"/>
              <a:gd name="connsiteY4" fmla="*/ 2923540 h 3329940"/>
              <a:gd name="connsiteX5" fmla="*/ 1693774 w 3146654"/>
              <a:gd name="connsiteY5" fmla="*/ 1418590 h 3329940"/>
              <a:gd name="connsiteX6" fmla="*/ 1141324 w 3146654"/>
              <a:gd name="connsiteY6" fmla="*/ 1418590 h 3329940"/>
              <a:gd name="connsiteX7" fmla="*/ 1331824 w 3146654"/>
              <a:gd name="connsiteY7" fmla="*/ 999490 h 3329940"/>
              <a:gd name="connsiteX8" fmla="*/ 1331824 w 3146654"/>
              <a:gd name="connsiteY8" fmla="*/ 396240 h 3329940"/>
              <a:gd name="connsiteX9" fmla="*/ 2415134 w 3146654"/>
              <a:gd name="connsiteY9" fmla="*/ 0 h 3329940"/>
              <a:gd name="connsiteX10" fmla="*/ 2369414 w 3146654"/>
              <a:gd name="connsiteY10" fmla="*/ 0 h 3329940"/>
              <a:gd name="connsiteX11" fmla="*/ 1607414 w 3146654"/>
              <a:gd name="connsiteY11" fmla="*/ 0 h 3329940"/>
              <a:gd name="connsiteX12" fmla="*/ 1584960 w 3146654"/>
              <a:gd name="connsiteY12" fmla="*/ 0 h 3329940"/>
              <a:gd name="connsiteX13" fmla="*/ 1561694 w 3146654"/>
              <a:gd name="connsiteY13" fmla="*/ 0 h 3329940"/>
              <a:gd name="connsiteX14" fmla="*/ 1539240 w 3146654"/>
              <a:gd name="connsiteY14" fmla="*/ 0 h 3329940"/>
              <a:gd name="connsiteX15" fmla="*/ 777240 w 3146654"/>
              <a:gd name="connsiteY15" fmla="*/ 0 h 3329940"/>
              <a:gd name="connsiteX16" fmla="*/ 731520 w 3146654"/>
              <a:gd name="connsiteY16" fmla="*/ 0 h 3329940"/>
              <a:gd name="connsiteX17" fmla="*/ 731520 w 3146654"/>
              <a:gd name="connsiteY17" fmla="*/ 381000 h 3329940"/>
              <a:gd name="connsiteX18" fmla="*/ 784860 w 3146654"/>
              <a:gd name="connsiteY18" fmla="*/ 381000 h 3329940"/>
              <a:gd name="connsiteX19" fmla="*/ 960120 w 3146654"/>
              <a:gd name="connsiteY19" fmla="*/ 381000 h 3329940"/>
              <a:gd name="connsiteX20" fmla="*/ 960120 w 3146654"/>
              <a:gd name="connsiteY20" fmla="*/ 899160 h 3329940"/>
              <a:gd name="connsiteX21" fmla="*/ 0 w 3146654"/>
              <a:gd name="connsiteY21" fmla="*/ 2834640 h 3329940"/>
              <a:gd name="connsiteX22" fmla="*/ 297180 w 3146654"/>
              <a:gd name="connsiteY22" fmla="*/ 3329940 h 3329940"/>
              <a:gd name="connsiteX23" fmla="*/ 1561694 w 3146654"/>
              <a:gd name="connsiteY23" fmla="*/ 3329940 h 3329940"/>
              <a:gd name="connsiteX24" fmla="*/ 1584960 w 3146654"/>
              <a:gd name="connsiteY24" fmla="*/ 3329940 h 3329940"/>
              <a:gd name="connsiteX25" fmla="*/ 2849474 w 3146654"/>
              <a:gd name="connsiteY25" fmla="*/ 3329940 h 3329940"/>
              <a:gd name="connsiteX26" fmla="*/ 3146654 w 3146654"/>
              <a:gd name="connsiteY26" fmla="*/ 2834640 h 3329940"/>
              <a:gd name="connsiteX27" fmla="*/ 2186534 w 3146654"/>
              <a:gd name="connsiteY27" fmla="*/ 899160 h 3329940"/>
              <a:gd name="connsiteX28" fmla="*/ 2186534 w 3146654"/>
              <a:gd name="connsiteY28" fmla="*/ 381000 h 3329940"/>
              <a:gd name="connsiteX29" fmla="*/ 2361794 w 3146654"/>
              <a:gd name="connsiteY29" fmla="*/ 381000 h 3329940"/>
              <a:gd name="connsiteX30" fmla="*/ 2415134 w 3146654"/>
              <a:gd name="connsiteY30" fmla="*/ 381000 h 332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46654" h="3329940">
                <a:moveTo>
                  <a:pt x="1820774" y="396240"/>
                </a:moveTo>
                <a:lnTo>
                  <a:pt x="1820774" y="1062990"/>
                </a:lnTo>
                <a:lnTo>
                  <a:pt x="2760574" y="2815590"/>
                </a:lnTo>
                <a:lnTo>
                  <a:pt x="2722474" y="2923540"/>
                </a:lnTo>
                <a:lnTo>
                  <a:pt x="2455774" y="2923540"/>
                </a:lnTo>
                <a:lnTo>
                  <a:pt x="1693774" y="1418590"/>
                </a:lnTo>
                <a:lnTo>
                  <a:pt x="1141324" y="1418590"/>
                </a:lnTo>
                <a:lnTo>
                  <a:pt x="1331824" y="999490"/>
                </a:lnTo>
                <a:lnTo>
                  <a:pt x="1331824" y="396240"/>
                </a:lnTo>
                <a:close/>
                <a:moveTo>
                  <a:pt x="2415134" y="0"/>
                </a:moveTo>
                <a:lnTo>
                  <a:pt x="2369414" y="0"/>
                </a:lnTo>
                <a:lnTo>
                  <a:pt x="1607414" y="0"/>
                </a:lnTo>
                <a:lnTo>
                  <a:pt x="1584960" y="0"/>
                </a:lnTo>
                <a:lnTo>
                  <a:pt x="1561694" y="0"/>
                </a:lnTo>
                <a:lnTo>
                  <a:pt x="1539240" y="0"/>
                </a:lnTo>
                <a:lnTo>
                  <a:pt x="777240" y="0"/>
                </a:lnTo>
                <a:lnTo>
                  <a:pt x="731520" y="0"/>
                </a:lnTo>
                <a:lnTo>
                  <a:pt x="731520" y="381000"/>
                </a:lnTo>
                <a:lnTo>
                  <a:pt x="784860" y="381000"/>
                </a:lnTo>
                <a:lnTo>
                  <a:pt x="960120" y="381000"/>
                </a:lnTo>
                <a:lnTo>
                  <a:pt x="960120" y="899160"/>
                </a:lnTo>
                <a:lnTo>
                  <a:pt x="0" y="2834640"/>
                </a:lnTo>
                <a:lnTo>
                  <a:pt x="297180" y="3329940"/>
                </a:lnTo>
                <a:lnTo>
                  <a:pt x="1561694" y="3329940"/>
                </a:lnTo>
                <a:lnTo>
                  <a:pt x="1584960" y="3329940"/>
                </a:lnTo>
                <a:lnTo>
                  <a:pt x="2849474" y="3329940"/>
                </a:lnTo>
                <a:lnTo>
                  <a:pt x="3146654" y="2834640"/>
                </a:lnTo>
                <a:lnTo>
                  <a:pt x="2186534" y="899160"/>
                </a:lnTo>
                <a:lnTo>
                  <a:pt x="2186534" y="381000"/>
                </a:lnTo>
                <a:lnTo>
                  <a:pt x="2361794" y="381000"/>
                </a:lnTo>
                <a:lnTo>
                  <a:pt x="2415134" y="381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5" tIns="46621" rIns="93245" bIns="466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09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02763" y="3133756"/>
            <a:ext cx="1057465" cy="1092762"/>
            <a:chOff x="2308225" y="7734300"/>
            <a:chExt cx="1368425" cy="1398588"/>
          </a:xfrm>
          <a:solidFill>
            <a:schemeClr val="tx1"/>
          </a:solidFill>
        </p:grpSpPr>
        <p:sp>
          <p:nvSpPr>
            <p:cNvPr id="25" name="Freeform 97"/>
            <p:cNvSpPr>
              <a:spLocks/>
            </p:cNvSpPr>
            <p:nvPr/>
          </p:nvSpPr>
          <p:spPr bwMode="auto">
            <a:xfrm>
              <a:off x="2574925" y="8740775"/>
              <a:ext cx="174625" cy="41275"/>
            </a:xfrm>
            <a:custGeom>
              <a:avLst/>
              <a:gdLst>
                <a:gd name="T0" fmla="*/ 96 w 110"/>
                <a:gd name="T1" fmla="*/ 26 h 26"/>
                <a:gd name="T2" fmla="*/ 14 w 110"/>
                <a:gd name="T3" fmla="*/ 26 h 26"/>
                <a:gd name="T4" fmla="*/ 14 w 110"/>
                <a:gd name="T5" fmla="*/ 26 h 26"/>
                <a:gd name="T6" fmla="*/ 8 w 110"/>
                <a:gd name="T7" fmla="*/ 24 h 26"/>
                <a:gd name="T8" fmla="*/ 4 w 110"/>
                <a:gd name="T9" fmla="*/ 22 h 26"/>
                <a:gd name="T10" fmla="*/ 2 w 110"/>
                <a:gd name="T11" fmla="*/ 18 h 26"/>
                <a:gd name="T12" fmla="*/ 0 w 110"/>
                <a:gd name="T13" fmla="*/ 12 h 26"/>
                <a:gd name="T14" fmla="*/ 0 w 110"/>
                <a:gd name="T15" fmla="*/ 12 h 26"/>
                <a:gd name="T16" fmla="*/ 2 w 110"/>
                <a:gd name="T17" fmla="*/ 8 h 26"/>
                <a:gd name="T18" fmla="*/ 4 w 110"/>
                <a:gd name="T19" fmla="*/ 4 h 26"/>
                <a:gd name="T20" fmla="*/ 8 w 110"/>
                <a:gd name="T21" fmla="*/ 2 h 26"/>
                <a:gd name="T22" fmla="*/ 14 w 110"/>
                <a:gd name="T23" fmla="*/ 0 h 26"/>
                <a:gd name="T24" fmla="*/ 96 w 110"/>
                <a:gd name="T25" fmla="*/ 0 h 26"/>
                <a:gd name="T26" fmla="*/ 96 w 110"/>
                <a:gd name="T27" fmla="*/ 0 h 26"/>
                <a:gd name="T28" fmla="*/ 102 w 110"/>
                <a:gd name="T29" fmla="*/ 2 h 26"/>
                <a:gd name="T30" fmla="*/ 106 w 110"/>
                <a:gd name="T31" fmla="*/ 4 h 26"/>
                <a:gd name="T32" fmla="*/ 108 w 110"/>
                <a:gd name="T33" fmla="*/ 8 h 26"/>
                <a:gd name="T34" fmla="*/ 110 w 110"/>
                <a:gd name="T35" fmla="*/ 12 h 26"/>
                <a:gd name="T36" fmla="*/ 110 w 110"/>
                <a:gd name="T37" fmla="*/ 12 h 26"/>
                <a:gd name="T38" fmla="*/ 108 w 110"/>
                <a:gd name="T39" fmla="*/ 18 h 26"/>
                <a:gd name="T40" fmla="*/ 106 w 110"/>
                <a:gd name="T41" fmla="*/ 22 h 26"/>
                <a:gd name="T42" fmla="*/ 102 w 110"/>
                <a:gd name="T43" fmla="*/ 24 h 26"/>
                <a:gd name="T44" fmla="*/ 96 w 110"/>
                <a:gd name="T45" fmla="*/ 26 h 26"/>
                <a:gd name="T46" fmla="*/ 96 w 11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26">
                  <a:moveTo>
                    <a:pt x="96" y="26"/>
                  </a:moveTo>
                  <a:lnTo>
                    <a:pt x="14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2"/>
                  </a:lnTo>
                  <a:lnTo>
                    <a:pt x="106" y="4"/>
                  </a:lnTo>
                  <a:lnTo>
                    <a:pt x="108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8" y="18"/>
                  </a:lnTo>
                  <a:lnTo>
                    <a:pt x="106" y="22"/>
                  </a:lnTo>
                  <a:lnTo>
                    <a:pt x="102" y="24"/>
                  </a:lnTo>
                  <a:lnTo>
                    <a:pt x="96" y="26"/>
                  </a:lnTo>
                  <a:lnTo>
                    <a:pt x="9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6" name="Freeform 98"/>
            <p:cNvSpPr>
              <a:spLocks noEditPoints="1"/>
            </p:cNvSpPr>
            <p:nvPr/>
          </p:nvSpPr>
          <p:spPr bwMode="auto">
            <a:xfrm>
              <a:off x="2428875" y="8096250"/>
              <a:ext cx="219075" cy="215900"/>
            </a:xfrm>
            <a:custGeom>
              <a:avLst/>
              <a:gdLst>
                <a:gd name="T0" fmla="*/ 120 w 138"/>
                <a:gd name="T1" fmla="*/ 136 h 136"/>
                <a:gd name="T2" fmla="*/ 18 w 138"/>
                <a:gd name="T3" fmla="*/ 136 h 136"/>
                <a:gd name="T4" fmla="*/ 18 w 138"/>
                <a:gd name="T5" fmla="*/ 136 h 136"/>
                <a:gd name="T6" fmla="*/ 12 w 138"/>
                <a:gd name="T7" fmla="*/ 136 h 136"/>
                <a:gd name="T8" fmla="*/ 6 w 138"/>
                <a:gd name="T9" fmla="*/ 132 h 136"/>
                <a:gd name="T10" fmla="*/ 2 w 138"/>
                <a:gd name="T11" fmla="*/ 126 h 136"/>
                <a:gd name="T12" fmla="*/ 0 w 138"/>
                <a:gd name="T13" fmla="*/ 118 h 136"/>
                <a:gd name="T14" fmla="*/ 0 w 138"/>
                <a:gd name="T15" fmla="*/ 18 h 136"/>
                <a:gd name="T16" fmla="*/ 0 w 138"/>
                <a:gd name="T17" fmla="*/ 18 h 136"/>
                <a:gd name="T18" fmla="*/ 2 w 138"/>
                <a:gd name="T19" fmla="*/ 10 h 136"/>
                <a:gd name="T20" fmla="*/ 6 w 138"/>
                <a:gd name="T21" fmla="*/ 4 h 136"/>
                <a:gd name="T22" fmla="*/ 12 w 138"/>
                <a:gd name="T23" fmla="*/ 2 h 136"/>
                <a:gd name="T24" fmla="*/ 18 w 138"/>
                <a:gd name="T25" fmla="*/ 0 h 136"/>
                <a:gd name="T26" fmla="*/ 120 w 138"/>
                <a:gd name="T27" fmla="*/ 0 h 136"/>
                <a:gd name="T28" fmla="*/ 120 w 138"/>
                <a:gd name="T29" fmla="*/ 0 h 136"/>
                <a:gd name="T30" fmla="*/ 126 w 138"/>
                <a:gd name="T31" fmla="*/ 2 h 136"/>
                <a:gd name="T32" fmla="*/ 132 w 138"/>
                <a:gd name="T33" fmla="*/ 4 h 136"/>
                <a:gd name="T34" fmla="*/ 136 w 138"/>
                <a:gd name="T35" fmla="*/ 10 h 136"/>
                <a:gd name="T36" fmla="*/ 138 w 138"/>
                <a:gd name="T37" fmla="*/ 18 h 136"/>
                <a:gd name="T38" fmla="*/ 138 w 138"/>
                <a:gd name="T39" fmla="*/ 118 h 136"/>
                <a:gd name="T40" fmla="*/ 138 w 138"/>
                <a:gd name="T41" fmla="*/ 118 h 136"/>
                <a:gd name="T42" fmla="*/ 136 w 138"/>
                <a:gd name="T43" fmla="*/ 126 h 136"/>
                <a:gd name="T44" fmla="*/ 132 w 138"/>
                <a:gd name="T45" fmla="*/ 132 h 136"/>
                <a:gd name="T46" fmla="*/ 126 w 138"/>
                <a:gd name="T47" fmla="*/ 136 h 136"/>
                <a:gd name="T48" fmla="*/ 120 w 138"/>
                <a:gd name="T49" fmla="*/ 136 h 136"/>
                <a:gd name="T50" fmla="*/ 120 w 138"/>
                <a:gd name="T51" fmla="*/ 136 h 136"/>
                <a:gd name="T52" fmla="*/ 26 w 138"/>
                <a:gd name="T53" fmla="*/ 112 h 136"/>
                <a:gd name="T54" fmla="*/ 112 w 138"/>
                <a:gd name="T55" fmla="*/ 112 h 136"/>
                <a:gd name="T56" fmla="*/ 112 w 138"/>
                <a:gd name="T57" fmla="*/ 24 h 136"/>
                <a:gd name="T58" fmla="*/ 26 w 138"/>
                <a:gd name="T59" fmla="*/ 24 h 136"/>
                <a:gd name="T60" fmla="*/ 26 w 138"/>
                <a:gd name="T61" fmla="*/ 1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6">
                  <a:moveTo>
                    <a:pt x="120" y="136"/>
                  </a:moveTo>
                  <a:lnTo>
                    <a:pt x="18" y="136"/>
                  </a:lnTo>
                  <a:lnTo>
                    <a:pt x="18" y="136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4"/>
                  </a:lnTo>
                  <a:lnTo>
                    <a:pt x="136" y="10"/>
                  </a:lnTo>
                  <a:lnTo>
                    <a:pt x="138" y="18"/>
                  </a:lnTo>
                  <a:lnTo>
                    <a:pt x="138" y="118"/>
                  </a:lnTo>
                  <a:lnTo>
                    <a:pt x="138" y="118"/>
                  </a:lnTo>
                  <a:lnTo>
                    <a:pt x="136" y="126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6"/>
                  </a:lnTo>
                  <a:lnTo>
                    <a:pt x="120" y="136"/>
                  </a:lnTo>
                  <a:close/>
                  <a:moveTo>
                    <a:pt x="26" y="112"/>
                  </a:moveTo>
                  <a:lnTo>
                    <a:pt x="112" y="112"/>
                  </a:lnTo>
                  <a:lnTo>
                    <a:pt x="112" y="24"/>
                  </a:lnTo>
                  <a:lnTo>
                    <a:pt x="26" y="2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7" name="Freeform 99"/>
            <p:cNvSpPr>
              <a:spLocks noEditPoints="1"/>
            </p:cNvSpPr>
            <p:nvPr/>
          </p:nvSpPr>
          <p:spPr bwMode="auto">
            <a:xfrm>
              <a:off x="2428875" y="7845425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8 h 138"/>
                <a:gd name="T12" fmla="*/ 0 w 138"/>
                <a:gd name="T13" fmla="*/ 120 h 138"/>
                <a:gd name="T14" fmla="*/ 0 w 138"/>
                <a:gd name="T15" fmla="*/ 20 h 138"/>
                <a:gd name="T16" fmla="*/ 0 w 138"/>
                <a:gd name="T17" fmla="*/ 20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20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8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4 h 138"/>
                <a:gd name="T54" fmla="*/ 112 w 138"/>
                <a:gd name="T55" fmla="*/ 114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8"/>
                  </a:lnTo>
                  <a:lnTo>
                    <a:pt x="0" y="1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8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4"/>
                  </a:moveTo>
                  <a:lnTo>
                    <a:pt x="112" y="114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8" name="Freeform 100"/>
            <p:cNvSpPr>
              <a:spLocks noEditPoints="1"/>
            </p:cNvSpPr>
            <p:nvPr/>
          </p:nvSpPr>
          <p:spPr bwMode="auto">
            <a:xfrm>
              <a:off x="2676525" y="7845425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8 h 138"/>
                <a:gd name="T12" fmla="*/ 0 w 138"/>
                <a:gd name="T13" fmla="*/ 120 h 138"/>
                <a:gd name="T14" fmla="*/ 0 w 138"/>
                <a:gd name="T15" fmla="*/ 20 h 138"/>
                <a:gd name="T16" fmla="*/ 0 w 138"/>
                <a:gd name="T17" fmla="*/ 20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20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8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4 h 138"/>
                <a:gd name="T54" fmla="*/ 112 w 138"/>
                <a:gd name="T55" fmla="*/ 114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8"/>
                  </a:lnTo>
                  <a:lnTo>
                    <a:pt x="0" y="1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8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4"/>
                  </a:moveTo>
                  <a:lnTo>
                    <a:pt x="112" y="114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9" name="Freeform 101"/>
            <p:cNvSpPr>
              <a:spLocks noEditPoints="1"/>
            </p:cNvSpPr>
            <p:nvPr/>
          </p:nvSpPr>
          <p:spPr bwMode="auto">
            <a:xfrm>
              <a:off x="2428875" y="8343900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6 h 138"/>
                <a:gd name="T12" fmla="*/ 0 w 138"/>
                <a:gd name="T13" fmla="*/ 120 h 138"/>
                <a:gd name="T14" fmla="*/ 0 w 138"/>
                <a:gd name="T15" fmla="*/ 18 h 138"/>
                <a:gd name="T16" fmla="*/ 0 w 138"/>
                <a:gd name="T17" fmla="*/ 18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18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6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2 h 138"/>
                <a:gd name="T54" fmla="*/ 112 w 138"/>
                <a:gd name="T55" fmla="*/ 112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18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6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2"/>
                  </a:moveTo>
                  <a:lnTo>
                    <a:pt x="112" y="112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0" name="Freeform 102"/>
            <p:cNvSpPr>
              <a:spLocks noEditPoints="1"/>
            </p:cNvSpPr>
            <p:nvPr/>
          </p:nvSpPr>
          <p:spPr bwMode="auto">
            <a:xfrm>
              <a:off x="2676525" y="8343900"/>
              <a:ext cx="219075" cy="219075"/>
            </a:xfrm>
            <a:custGeom>
              <a:avLst/>
              <a:gdLst>
                <a:gd name="T0" fmla="*/ 120 w 138"/>
                <a:gd name="T1" fmla="*/ 138 h 138"/>
                <a:gd name="T2" fmla="*/ 18 w 138"/>
                <a:gd name="T3" fmla="*/ 138 h 138"/>
                <a:gd name="T4" fmla="*/ 18 w 138"/>
                <a:gd name="T5" fmla="*/ 138 h 138"/>
                <a:gd name="T6" fmla="*/ 12 w 138"/>
                <a:gd name="T7" fmla="*/ 136 h 138"/>
                <a:gd name="T8" fmla="*/ 6 w 138"/>
                <a:gd name="T9" fmla="*/ 132 h 138"/>
                <a:gd name="T10" fmla="*/ 2 w 138"/>
                <a:gd name="T11" fmla="*/ 126 h 138"/>
                <a:gd name="T12" fmla="*/ 0 w 138"/>
                <a:gd name="T13" fmla="*/ 120 h 138"/>
                <a:gd name="T14" fmla="*/ 0 w 138"/>
                <a:gd name="T15" fmla="*/ 18 h 138"/>
                <a:gd name="T16" fmla="*/ 0 w 138"/>
                <a:gd name="T17" fmla="*/ 18 h 138"/>
                <a:gd name="T18" fmla="*/ 2 w 138"/>
                <a:gd name="T19" fmla="*/ 12 h 138"/>
                <a:gd name="T20" fmla="*/ 6 w 138"/>
                <a:gd name="T21" fmla="*/ 6 h 138"/>
                <a:gd name="T22" fmla="*/ 12 w 138"/>
                <a:gd name="T23" fmla="*/ 2 h 138"/>
                <a:gd name="T24" fmla="*/ 18 w 138"/>
                <a:gd name="T25" fmla="*/ 0 h 138"/>
                <a:gd name="T26" fmla="*/ 120 w 138"/>
                <a:gd name="T27" fmla="*/ 0 h 138"/>
                <a:gd name="T28" fmla="*/ 120 w 138"/>
                <a:gd name="T29" fmla="*/ 0 h 138"/>
                <a:gd name="T30" fmla="*/ 126 w 138"/>
                <a:gd name="T31" fmla="*/ 2 h 138"/>
                <a:gd name="T32" fmla="*/ 132 w 138"/>
                <a:gd name="T33" fmla="*/ 6 h 138"/>
                <a:gd name="T34" fmla="*/ 136 w 138"/>
                <a:gd name="T35" fmla="*/ 12 h 138"/>
                <a:gd name="T36" fmla="*/ 138 w 138"/>
                <a:gd name="T37" fmla="*/ 18 h 138"/>
                <a:gd name="T38" fmla="*/ 138 w 138"/>
                <a:gd name="T39" fmla="*/ 120 h 138"/>
                <a:gd name="T40" fmla="*/ 138 w 138"/>
                <a:gd name="T41" fmla="*/ 120 h 138"/>
                <a:gd name="T42" fmla="*/ 136 w 138"/>
                <a:gd name="T43" fmla="*/ 126 h 138"/>
                <a:gd name="T44" fmla="*/ 132 w 138"/>
                <a:gd name="T45" fmla="*/ 132 h 138"/>
                <a:gd name="T46" fmla="*/ 126 w 138"/>
                <a:gd name="T47" fmla="*/ 136 h 138"/>
                <a:gd name="T48" fmla="*/ 120 w 138"/>
                <a:gd name="T49" fmla="*/ 138 h 138"/>
                <a:gd name="T50" fmla="*/ 120 w 138"/>
                <a:gd name="T51" fmla="*/ 138 h 138"/>
                <a:gd name="T52" fmla="*/ 26 w 138"/>
                <a:gd name="T53" fmla="*/ 112 h 138"/>
                <a:gd name="T54" fmla="*/ 112 w 138"/>
                <a:gd name="T55" fmla="*/ 112 h 138"/>
                <a:gd name="T56" fmla="*/ 112 w 138"/>
                <a:gd name="T57" fmla="*/ 26 h 138"/>
                <a:gd name="T58" fmla="*/ 26 w 138"/>
                <a:gd name="T59" fmla="*/ 26 h 138"/>
                <a:gd name="T60" fmla="*/ 26 w 138"/>
                <a:gd name="T61" fmla="*/ 1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38">
                  <a:moveTo>
                    <a:pt x="120" y="138"/>
                  </a:moveTo>
                  <a:lnTo>
                    <a:pt x="18" y="138"/>
                  </a:lnTo>
                  <a:lnTo>
                    <a:pt x="18" y="138"/>
                  </a:lnTo>
                  <a:lnTo>
                    <a:pt x="12" y="136"/>
                  </a:lnTo>
                  <a:lnTo>
                    <a:pt x="6" y="132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6"/>
                  </a:lnTo>
                  <a:lnTo>
                    <a:pt x="136" y="12"/>
                  </a:lnTo>
                  <a:lnTo>
                    <a:pt x="138" y="18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6" y="126"/>
                  </a:lnTo>
                  <a:lnTo>
                    <a:pt x="132" y="132"/>
                  </a:lnTo>
                  <a:lnTo>
                    <a:pt x="126" y="136"/>
                  </a:lnTo>
                  <a:lnTo>
                    <a:pt x="120" y="138"/>
                  </a:lnTo>
                  <a:lnTo>
                    <a:pt x="120" y="138"/>
                  </a:lnTo>
                  <a:close/>
                  <a:moveTo>
                    <a:pt x="26" y="112"/>
                  </a:moveTo>
                  <a:lnTo>
                    <a:pt x="112" y="112"/>
                  </a:lnTo>
                  <a:lnTo>
                    <a:pt x="112" y="26"/>
                  </a:lnTo>
                  <a:lnTo>
                    <a:pt x="26" y="26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auto">
            <a:xfrm>
              <a:off x="2330450" y="8623300"/>
              <a:ext cx="422275" cy="41275"/>
            </a:xfrm>
            <a:custGeom>
              <a:avLst/>
              <a:gdLst>
                <a:gd name="T0" fmla="*/ 264 w 266"/>
                <a:gd name="T1" fmla="*/ 4 h 26"/>
                <a:gd name="T2" fmla="*/ 264 w 266"/>
                <a:gd name="T3" fmla="*/ 2 h 26"/>
                <a:gd name="T4" fmla="*/ 266 w 266"/>
                <a:gd name="T5" fmla="*/ 0 h 26"/>
                <a:gd name="T6" fmla="*/ 0 w 266"/>
                <a:gd name="T7" fmla="*/ 0 h 26"/>
                <a:gd name="T8" fmla="*/ 0 w 266"/>
                <a:gd name="T9" fmla="*/ 26 h 26"/>
                <a:gd name="T10" fmla="*/ 250 w 266"/>
                <a:gd name="T11" fmla="*/ 26 h 26"/>
                <a:gd name="T12" fmla="*/ 250 w 266"/>
                <a:gd name="T13" fmla="*/ 26 h 26"/>
                <a:gd name="T14" fmla="*/ 256 w 266"/>
                <a:gd name="T15" fmla="*/ 12 h 26"/>
                <a:gd name="T16" fmla="*/ 264 w 266"/>
                <a:gd name="T17" fmla="*/ 4 h 26"/>
                <a:gd name="T18" fmla="*/ 264 w 266"/>
                <a:gd name="T1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">
                  <a:moveTo>
                    <a:pt x="264" y="4"/>
                  </a:moveTo>
                  <a:lnTo>
                    <a:pt x="264" y="2"/>
                  </a:lnTo>
                  <a:lnTo>
                    <a:pt x="266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6" y="12"/>
                  </a:lnTo>
                  <a:lnTo>
                    <a:pt x="264" y="4"/>
                  </a:lnTo>
                  <a:lnTo>
                    <a:pt x="26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auto">
            <a:xfrm>
              <a:off x="2676525" y="8096250"/>
              <a:ext cx="219075" cy="215900"/>
            </a:xfrm>
            <a:custGeom>
              <a:avLst/>
              <a:gdLst>
                <a:gd name="T0" fmla="*/ 86 w 138"/>
                <a:gd name="T1" fmla="*/ 112 h 136"/>
                <a:gd name="T2" fmla="*/ 26 w 138"/>
                <a:gd name="T3" fmla="*/ 112 h 136"/>
                <a:gd name="T4" fmla="*/ 26 w 138"/>
                <a:gd name="T5" fmla="*/ 24 h 136"/>
                <a:gd name="T6" fmla="*/ 112 w 138"/>
                <a:gd name="T7" fmla="*/ 24 h 136"/>
                <a:gd name="T8" fmla="*/ 112 w 138"/>
                <a:gd name="T9" fmla="*/ 38 h 136"/>
                <a:gd name="T10" fmla="*/ 114 w 138"/>
                <a:gd name="T11" fmla="*/ 38 h 136"/>
                <a:gd name="T12" fmla="*/ 114 w 138"/>
                <a:gd name="T13" fmla="*/ 38 h 136"/>
                <a:gd name="T14" fmla="*/ 118 w 138"/>
                <a:gd name="T15" fmla="*/ 38 h 136"/>
                <a:gd name="T16" fmla="*/ 124 w 138"/>
                <a:gd name="T17" fmla="*/ 38 h 136"/>
                <a:gd name="T18" fmla="*/ 124 w 138"/>
                <a:gd name="T19" fmla="*/ 38 h 136"/>
                <a:gd name="T20" fmla="*/ 138 w 138"/>
                <a:gd name="T21" fmla="*/ 50 h 136"/>
                <a:gd name="T22" fmla="*/ 138 w 138"/>
                <a:gd name="T23" fmla="*/ 18 h 136"/>
                <a:gd name="T24" fmla="*/ 138 w 138"/>
                <a:gd name="T25" fmla="*/ 18 h 136"/>
                <a:gd name="T26" fmla="*/ 136 w 138"/>
                <a:gd name="T27" fmla="*/ 10 h 136"/>
                <a:gd name="T28" fmla="*/ 132 w 138"/>
                <a:gd name="T29" fmla="*/ 4 h 136"/>
                <a:gd name="T30" fmla="*/ 126 w 138"/>
                <a:gd name="T31" fmla="*/ 2 h 136"/>
                <a:gd name="T32" fmla="*/ 120 w 138"/>
                <a:gd name="T33" fmla="*/ 0 h 136"/>
                <a:gd name="T34" fmla="*/ 18 w 138"/>
                <a:gd name="T35" fmla="*/ 0 h 136"/>
                <a:gd name="T36" fmla="*/ 18 w 138"/>
                <a:gd name="T37" fmla="*/ 0 h 136"/>
                <a:gd name="T38" fmla="*/ 12 w 138"/>
                <a:gd name="T39" fmla="*/ 2 h 136"/>
                <a:gd name="T40" fmla="*/ 6 w 138"/>
                <a:gd name="T41" fmla="*/ 4 h 136"/>
                <a:gd name="T42" fmla="*/ 2 w 138"/>
                <a:gd name="T43" fmla="*/ 10 h 136"/>
                <a:gd name="T44" fmla="*/ 0 w 138"/>
                <a:gd name="T45" fmla="*/ 18 h 136"/>
                <a:gd name="T46" fmla="*/ 0 w 138"/>
                <a:gd name="T47" fmla="*/ 118 h 136"/>
                <a:gd name="T48" fmla="*/ 0 w 138"/>
                <a:gd name="T49" fmla="*/ 118 h 136"/>
                <a:gd name="T50" fmla="*/ 2 w 138"/>
                <a:gd name="T51" fmla="*/ 126 h 136"/>
                <a:gd name="T52" fmla="*/ 6 w 138"/>
                <a:gd name="T53" fmla="*/ 132 h 136"/>
                <a:gd name="T54" fmla="*/ 12 w 138"/>
                <a:gd name="T55" fmla="*/ 136 h 136"/>
                <a:gd name="T56" fmla="*/ 18 w 138"/>
                <a:gd name="T57" fmla="*/ 136 h 136"/>
                <a:gd name="T58" fmla="*/ 102 w 138"/>
                <a:gd name="T59" fmla="*/ 136 h 136"/>
                <a:gd name="T60" fmla="*/ 102 w 138"/>
                <a:gd name="T61" fmla="*/ 136 h 136"/>
                <a:gd name="T62" fmla="*/ 86 w 138"/>
                <a:gd name="T63" fmla="*/ 112 h 136"/>
                <a:gd name="T64" fmla="*/ 86 w 138"/>
                <a:gd name="T65" fmla="*/ 11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136">
                  <a:moveTo>
                    <a:pt x="86" y="112"/>
                  </a:moveTo>
                  <a:lnTo>
                    <a:pt x="26" y="112"/>
                  </a:lnTo>
                  <a:lnTo>
                    <a:pt x="26" y="24"/>
                  </a:lnTo>
                  <a:lnTo>
                    <a:pt x="112" y="24"/>
                  </a:lnTo>
                  <a:lnTo>
                    <a:pt x="112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38" y="50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6" y="10"/>
                  </a:lnTo>
                  <a:lnTo>
                    <a:pt x="132" y="4"/>
                  </a:lnTo>
                  <a:lnTo>
                    <a:pt x="126" y="2"/>
                  </a:lnTo>
                  <a:lnTo>
                    <a:pt x="1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26"/>
                  </a:lnTo>
                  <a:lnTo>
                    <a:pt x="6" y="132"/>
                  </a:lnTo>
                  <a:lnTo>
                    <a:pt x="12" y="136"/>
                  </a:lnTo>
                  <a:lnTo>
                    <a:pt x="18" y="136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86" y="112"/>
                  </a:lnTo>
                  <a:lnTo>
                    <a:pt x="8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3" name="Freeform 105"/>
            <p:cNvSpPr>
              <a:spLocks noEditPoints="1"/>
            </p:cNvSpPr>
            <p:nvPr/>
          </p:nvSpPr>
          <p:spPr bwMode="auto">
            <a:xfrm>
              <a:off x="2724150" y="8156575"/>
              <a:ext cx="952500" cy="976313"/>
            </a:xfrm>
            <a:custGeom>
              <a:avLst/>
              <a:gdLst>
                <a:gd name="T0" fmla="*/ 386 w 600"/>
                <a:gd name="T1" fmla="*/ 609 h 615"/>
                <a:gd name="T2" fmla="*/ 370 w 600"/>
                <a:gd name="T3" fmla="*/ 581 h 615"/>
                <a:gd name="T4" fmla="*/ 338 w 600"/>
                <a:gd name="T5" fmla="*/ 565 h 615"/>
                <a:gd name="T6" fmla="*/ 256 w 600"/>
                <a:gd name="T7" fmla="*/ 545 h 615"/>
                <a:gd name="T8" fmla="*/ 138 w 600"/>
                <a:gd name="T9" fmla="*/ 457 h 615"/>
                <a:gd name="T10" fmla="*/ 100 w 600"/>
                <a:gd name="T11" fmla="*/ 412 h 615"/>
                <a:gd name="T12" fmla="*/ 34 w 600"/>
                <a:gd name="T13" fmla="*/ 358 h 615"/>
                <a:gd name="T14" fmla="*/ 4 w 600"/>
                <a:gd name="T15" fmla="*/ 342 h 615"/>
                <a:gd name="T16" fmla="*/ 10 w 600"/>
                <a:gd name="T17" fmla="*/ 306 h 615"/>
                <a:gd name="T18" fmla="*/ 40 w 600"/>
                <a:gd name="T19" fmla="*/ 284 h 615"/>
                <a:gd name="T20" fmla="*/ 102 w 600"/>
                <a:gd name="T21" fmla="*/ 286 h 615"/>
                <a:gd name="T22" fmla="*/ 178 w 600"/>
                <a:gd name="T23" fmla="*/ 336 h 615"/>
                <a:gd name="T24" fmla="*/ 200 w 600"/>
                <a:gd name="T25" fmla="*/ 310 h 615"/>
                <a:gd name="T26" fmla="*/ 54 w 600"/>
                <a:gd name="T27" fmla="*/ 74 h 615"/>
                <a:gd name="T28" fmla="*/ 46 w 600"/>
                <a:gd name="T29" fmla="*/ 30 h 615"/>
                <a:gd name="T30" fmla="*/ 78 w 600"/>
                <a:gd name="T31" fmla="*/ 2 h 615"/>
                <a:gd name="T32" fmla="*/ 94 w 600"/>
                <a:gd name="T33" fmla="*/ 0 h 615"/>
                <a:gd name="T34" fmla="*/ 216 w 600"/>
                <a:gd name="T35" fmla="*/ 144 h 615"/>
                <a:gd name="T36" fmla="*/ 314 w 600"/>
                <a:gd name="T37" fmla="*/ 174 h 615"/>
                <a:gd name="T38" fmla="*/ 468 w 600"/>
                <a:gd name="T39" fmla="*/ 194 h 615"/>
                <a:gd name="T40" fmla="*/ 494 w 600"/>
                <a:gd name="T41" fmla="*/ 204 h 615"/>
                <a:gd name="T42" fmla="*/ 584 w 600"/>
                <a:gd name="T43" fmla="*/ 410 h 615"/>
                <a:gd name="T44" fmla="*/ 590 w 600"/>
                <a:gd name="T45" fmla="*/ 477 h 615"/>
                <a:gd name="T46" fmla="*/ 600 w 600"/>
                <a:gd name="T47" fmla="*/ 507 h 615"/>
                <a:gd name="T48" fmla="*/ 578 w 600"/>
                <a:gd name="T49" fmla="*/ 535 h 615"/>
                <a:gd name="T50" fmla="*/ 400 w 600"/>
                <a:gd name="T51" fmla="*/ 615 h 615"/>
                <a:gd name="T52" fmla="*/ 352 w 600"/>
                <a:gd name="T53" fmla="*/ 539 h 615"/>
                <a:gd name="T54" fmla="*/ 394 w 600"/>
                <a:gd name="T55" fmla="*/ 569 h 615"/>
                <a:gd name="T56" fmla="*/ 502 w 600"/>
                <a:gd name="T57" fmla="*/ 547 h 615"/>
                <a:gd name="T58" fmla="*/ 570 w 600"/>
                <a:gd name="T59" fmla="*/ 499 h 615"/>
                <a:gd name="T60" fmla="*/ 562 w 600"/>
                <a:gd name="T61" fmla="*/ 430 h 615"/>
                <a:gd name="T62" fmla="*/ 504 w 600"/>
                <a:gd name="T63" fmla="*/ 278 h 615"/>
                <a:gd name="T64" fmla="*/ 364 w 600"/>
                <a:gd name="T65" fmla="*/ 202 h 615"/>
                <a:gd name="T66" fmla="*/ 274 w 600"/>
                <a:gd name="T67" fmla="*/ 200 h 615"/>
                <a:gd name="T68" fmla="*/ 232 w 600"/>
                <a:gd name="T69" fmla="*/ 208 h 615"/>
                <a:gd name="T70" fmla="*/ 160 w 600"/>
                <a:gd name="T71" fmla="*/ 110 h 615"/>
                <a:gd name="T72" fmla="*/ 84 w 600"/>
                <a:gd name="T73" fmla="*/ 26 h 615"/>
                <a:gd name="T74" fmla="*/ 68 w 600"/>
                <a:gd name="T75" fmla="*/ 44 h 615"/>
                <a:gd name="T76" fmla="*/ 180 w 600"/>
                <a:gd name="T77" fmla="*/ 218 h 615"/>
                <a:gd name="T78" fmla="*/ 234 w 600"/>
                <a:gd name="T79" fmla="*/ 332 h 615"/>
                <a:gd name="T80" fmla="*/ 230 w 600"/>
                <a:gd name="T81" fmla="*/ 352 h 615"/>
                <a:gd name="T82" fmla="*/ 188 w 600"/>
                <a:gd name="T83" fmla="*/ 358 h 615"/>
                <a:gd name="T84" fmla="*/ 168 w 600"/>
                <a:gd name="T85" fmla="*/ 362 h 615"/>
                <a:gd name="T86" fmla="*/ 120 w 600"/>
                <a:gd name="T87" fmla="*/ 322 h 615"/>
                <a:gd name="T88" fmla="*/ 58 w 600"/>
                <a:gd name="T89" fmla="*/ 306 h 615"/>
                <a:gd name="T90" fmla="*/ 26 w 600"/>
                <a:gd name="T91" fmla="*/ 326 h 615"/>
                <a:gd name="T92" fmla="*/ 56 w 600"/>
                <a:gd name="T93" fmla="*/ 344 h 615"/>
                <a:gd name="T94" fmla="*/ 136 w 600"/>
                <a:gd name="T95" fmla="*/ 416 h 615"/>
                <a:gd name="T96" fmla="*/ 202 w 600"/>
                <a:gd name="T97" fmla="*/ 483 h 615"/>
                <a:gd name="T98" fmla="*/ 300 w 600"/>
                <a:gd name="T99" fmla="*/ 535 h 615"/>
                <a:gd name="T100" fmla="*/ 352 w 600"/>
                <a:gd name="T101" fmla="*/ 539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0" h="615">
                  <a:moveTo>
                    <a:pt x="396" y="615"/>
                  </a:moveTo>
                  <a:lnTo>
                    <a:pt x="396" y="615"/>
                  </a:lnTo>
                  <a:lnTo>
                    <a:pt x="390" y="613"/>
                  </a:lnTo>
                  <a:lnTo>
                    <a:pt x="390" y="613"/>
                  </a:lnTo>
                  <a:lnTo>
                    <a:pt x="386" y="609"/>
                  </a:lnTo>
                  <a:lnTo>
                    <a:pt x="384" y="603"/>
                  </a:lnTo>
                  <a:lnTo>
                    <a:pt x="384" y="603"/>
                  </a:lnTo>
                  <a:lnTo>
                    <a:pt x="382" y="597"/>
                  </a:lnTo>
                  <a:lnTo>
                    <a:pt x="380" y="591"/>
                  </a:lnTo>
                  <a:lnTo>
                    <a:pt x="370" y="581"/>
                  </a:lnTo>
                  <a:lnTo>
                    <a:pt x="360" y="571"/>
                  </a:lnTo>
                  <a:lnTo>
                    <a:pt x="350" y="563"/>
                  </a:lnTo>
                  <a:lnTo>
                    <a:pt x="350" y="563"/>
                  </a:lnTo>
                  <a:lnTo>
                    <a:pt x="338" y="565"/>
                  </a:lnTo>
                  <a:lnTo>
                    <a:pt x="338" y="565"/>
                  </a:lnTo>
                  <a:lnTo>
                    <a:pt x="338" y="565"/>
                  </a:lnTo>
                  <a:lnTo>
                    <a:pt x="316" y="563"/>
                  </a:lnTo>
                  <a:lnTo>
                    <a:pt x="296" y="559"/>
                  </a:lnTo>
                  <a:lnTo>
                    <a:pt x="276" y="553"/>
                  </a:lnTo>
                  <a:lnTo>
                    <a:pt x="256" y="545"/>
                  </a:lnTo>
                  <a:lnTo>
                    <a:pt x="238" y="537"/>
                  </a:lnTo>
                  <a:lnTo>
                    <a:pt x="220" y="527"/>
                  </a:lnTo>
                  <a:lnTo>
                    <a:pt x="188" y="503"/>
                  </a:lnTo>
                  <a:lnTo>
                    <a:pt x="160" y="481"/>
                  </a:lnTo>
                  <a:lnTo>
                    <a:pt x="138" y="457"/>
                  </a:lnTo>
                  <a:lnTo>
                    <a:pt x="122" y="439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08" y="420"/>
                  </a:lnTo>
                  <a:lnTo>
                    <a:pt x="100" y="412"/>
                  </a:lnTo>
                  <a:lnTo>
                    <a:pt x="78" y="394"/>
                  </a:lnTo>
                  <a:lnTo>
                    <a:pt x="42" y="364"/>
                  </a:lnTo>
                  <a:lnTo>
                    <a:pt x="42" y="364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24" y="354"/>
                  </a:lnTo>
                  <a:lnTo>
                    <a:pt x="8" y="346"/>
                  </a:lnTo>
                  <a:lnTo>
                    <a:pt x="8" y="346"/>
                  </a:lnTo>
                  <a:lnTo>
                    <a:pt x="4" y="342"/>
                  </a:lnTo>
                  <a:lnTo>
                    <a:pt x="4" y="342"/>
                  </a:lnTo>
                  <a:lnTo>
                    <a:pt x="0" y="336"/>
                  </a:lnTo>
                  <a:lnTo>
                    <a:pt x="0" y="328"/>
                  </a:lnTo>
                  <a:lnTo>
                    <a:pt x="0" y="322"/>
                  </a:lnTo>
                  <a:lnTo>
                    <a:pt x="2" y="316"/>
                  </a:lnTo>
                  <a:lnTo>
                    <a:pt x="10" y="306"/>
                  </a:lnTo>
                  <a:lnTo>
                    <a:pt x="16" y="298"/>
                  </a:lnTo>
                  <a:lnTo>
                    <a:pt x="16" y="296"/>
                  </a:lnTo>
                  <a:lnTo>
                    <a:pt x="16" y="296"/>
                  </a:lnTo>
                  <a:lnTo>
                    <a:pt x="28" y="288"/>
                  </a:lnTo>
                  <a:lnTo>
                    <a:pt x="40" y="284"/>
                  </a:lnTo>
                  <a:lnTo>
                    <a:pt x="54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86" y="280"/>
                  </a:lnTo>
                  <a:lnTo>
                    <a:pt x="102" y="286"/>
                  </a:lnTo>
                  <a:lnTo>
                    <a:pt x="120" y="292"/>
                  </a:lnTo>
                  <a:lnTo>
                    <a:pt x="134" y="302"/>
                  </a:lnTo>
                  <a:lnTo>
                    <a:pt x="148" y="310"/>
                  </a:lnTo>
                  <a:lnTo>
                    <a:pt x="160" y="320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94" y="332"/>
                  </a:lnTo>
                  <a:lnTo>
                    <a:pt x="208" y="330"/>
                  </a:lnTo>
                  <a:lnTo>
                    <a:pt x="208" y="330"/>
                  </a:lnTo>
                  <a:lnTo>
                    <a:pt x="200" y="310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58" y="230"/>
                  </a:lnTo>
                  <a:lnTo>
                    <a:pt x="122" y="1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48" y="62"/>
                  </a:lnTo>
                  <a:lnTo>
                    <a:pt x="44" y="50"/>
                  </a:lnTo>
                  <a:lnTo>
                    <a:pt x="44" y="4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2"/>
                  </a:lnTo>
                  <a:lnTo>
                    <a:pt x="54" y="16"/>
                  </a:lnTo>
                  <a:lnTo>
                    <a:pt x="66" y="6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12" y="16"/>
                  </a:lnTo>
                  <a:lnTo>
                    <a:pt x="132" y="36"/>
                  </a:lnTo>
                  <a:lnTo>
                    <a:pt x="154" y="62"/>
                  </a:lnTo>
                  <a:lnTo>
                    <a:pt x="176" y="90"/>
                  </a:lnTo>
                  <a:lnTo>
                    <a:pt x="216" y="144"/>
                  </a:lnTo>
                  <a:lnTo>
                    <a:pt x="242" y="182"/>
                  </a:lnTo>
                  <a:lnTo>
                    <a:pt x="242" y="182"/>
                  </a:lnTo>
                  <a:lnTo>
                    <a:pt x="258" y="178"/>
                  </a:lnTo>
                  <a:lnTo>
                    <a:pt x="276" y="176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44" y="174"/>
                  </a:lnTo>
                  <a:lnTo>
                    <a:pt x="374" y="176"/>
                  </a:lnTo>
                  <a:lnTo>
                    <a:pt x="428" y="184"/>
                  </a:lnTo>
                  <a:lnTo>
                    <a:pt x="468" y="194"/>
                  </a:lnTo>
                  <a:lnTo>
                    <a:pt x="486" y="198"/>
                  </a:lnTo>
                  <a:lnTo>
                    <a:pt x="486" y="198"/>
                  </a:lnTo>
                  <a:lnTo>
                    <a:pt x="490" y="200"/>
                  </a:lnTo>
                  <a:lnTo>
                    <a:pt x="494" y="204"/>
                  </a:lnTo>
                  <a:lnTo>
                    <a:pt x="494" y="204"/>
                  </a:lnTo>
                  <a:lnTo>
                    <a:pt x="512" y="240"/>
                  </a:lnTo>
                  <a:lnTo>
                    <a:pt x="546" y="306"/>
                  </a:lnTo>
                  <a:lnTo>
                    <a:pt x="562" y="344"/>
                  </a:lnTo>
                  <a:lnTo>
                    <a:pt x="576" y="380"/>
                  </a:lnTo>
                  <a:lnTo>
                    <a:pt x="584" y="410"/>
                  </a:lnTo>
                  <a:lnTo>
                    <a:pt x="586" y="422"/>
                  </a:lnTo>
                  <a:lnTo>
                    <a:pt x="586" y="432"/>
                  </a:lnTo>
                  <a:lnTo>
                    <a:pt x="586" y="432"/>
                  </a:lnTo>
                  <a:lnTo>
                    <a:pt x="586" y="457"/>
                  </a:lnTo>
                  <a:lnTo>
                    <a:pt x="590" y="477"/>
                  </a:lnTo>
                  <a:lnTo>
                    <a:pt x="594" y="489"/>
                  </a:lnTo>
                  <a:lnTo>
                    <a:pt x="596" y="495"/>
                  </a:lnTo>
                  <a:lnTo>
                    <a:pt x="596" y="495"/>
                  </a:lnTo>
                  <a:lnTo>
                    <a:pt x="598" y="501"/>
                  </a:lnTo>
                  <a:lnTo>
                    <a:pt x="600" y="507"/>
                  </a:lnTo>
                  <a:lnTo>
                    <a:pt x="600" y="511"/>
                  </a:lnTo>
                  <a:lnTo>
                    <a:pt x="598" y="517"/>
                  </a:lnTo>
                  <a:lnTo>
                    <a:pt x="598" y="517"/>
                  </a:lnTo>
                  <a:lnTo>
                    <a:pt x="590" y="525"/>
                  </a:lnTo>
                  <a:lnTo>
                    <a:pt x="578" y="535"/>
                  </a:lnTo>
                  <a:lnTo>
                    <a:pt x="560" y="547"/>
                  </a:lnTo>
                  <a:lnTo>
                    <a:pt x="536" y="561"/>
                  </a:lnTo>
                  <a:lnTo>
                    <a:pt x="500" y="577"/>
                  </a:lnTo>
                  <a:lnTo>
                    <a:pt x="456" y="595"/>
                  </a:lnTo>
                  <a:lnTo>
                    <a:pt x="400" y="615"/>
                  </a:lnTo>
                  <a:lnTo>
                    <a:pt x="400" y="615"/>
                  </a:lnTo>
                  <a:lnTo>
                    <a:pt x="396" y="615"/>
                  </a:lnTo>
                  <a:lnTo>
                    <a:pt x="396" y="615"/>
                  </a:lnTo>
                  <a:close/>
                  <a:moveTo>
                    <a:pt x="352" y="539"/>
                  </a:moveTo>
                  <a:lnTo>
                    <a:pt x="352" y="539"/>
                  </a:lnTo>
                  <a:lnTo>
                    <a:pt x="360" y="541"/>
                  </a:lnTo>
                  <a:lnTo>
                    <a:pt x="360" y="541"/>
                  </a:lnTo>
                  <a:lnTo>
                    <a:pt x="366" y="545"/>
                  </a:lnTo>
                  <a:lnTo>
                    <a:pt x="380" y="555"/>
                  </a:lnTo>
                  <a:lnTo>
                    <a:pt x="394" y="569"/>
                  </a:lnTo>
                  <a:lnTo>
                    <a:pt x="400" y="577"/>
                  </a:lnTo>
                  <a:lnTo>
                    <a:pt x="404" y="587"/>
                  </a:lnTo>
                  <a:lnTo>
                    <a:pt x="404" y="587"/>
                  </a:lnTo>
                  <a:lnTo>
                    <a:pt x="452" y="569"/>
                  </a:lnTo>
                  <a:lnTo>
                    <a:pt x="502" y="547"/>
                  </a:lnTo>
                  <a:lnTo>
                    <a:pt x="546" y="527"/>
                  </a:lnTo>
                  <a:lnTo>
                    <a:pt x="562" y="517"/>
                  </a:lnTo>
                  <a:lnTo>
                    <a:pt x="574" y="507"/>
                  </a:lnTo>
                  <a:lnTo>
                    <a:pt x="574" y="507"/>
                  </a:lnTo>
                  <a:lnTo>
                    <a:pt x="570" y="499"/>
                  </a:lnTo>
                  <a:lnTo>
                    <a:pt x="566" y="483"/>
                  </a:lnTo>
                  <a:lnTo>
                    <a:pt x="562" y="459"/>
                  </a:lnTo>
                  <a:lnTo>
                    <a:pt x="562" y="445"/>
                  </a:lnTo>
                  <a:lnTo>
                    <a:pt x="562" y="430"/>
                  </a:lnTo>
                  <a:lnTo>
                    <a:pt x="562" y="430"/>
                  </a:lnTo>
                  <a:lnTo>
                    <a:pt x="560" y="416"/>
                  </a:lnTo>
                  <a:lnTo>
                    <a:pt x="554" y="394"/>
                  </a:lnTo>
                  <a:lnTo>
                    <a:pt x="544" y="368"/>
                  </a:lnTo>
                  <a:lnTo>
                    <a:pt x="532" y="340"/>
                  </a:lnTo>
                  <a:lnTo>
                    <a:pt x="504" y="278"/>
                  </a:lnTo>
                  <a:lnTo>
                    <a:pt x="474" y="220"/>
                  </a:lnTo>
                  <a:lnTo>
                    <a:pt x="474" y="220"/>
                  </a:lnTo>
                  <a:lnTo>
                    <a:pt x="450" y="214"/>
                  </a:lnTo>
                  <a:lnTo>
                    <a:pt x="412" y="208"/>
                  </a:lnTo>
                  <a:lnTo>
                    <a:pt x="364" y="202"/>
                  </a:lnTo>
                  <a:lnTo>
                    <a:pt x="340" y="200"/>
                  </a:lnTo>
                  <a:lnTo>
                    <a:pt x="314" y="198"/>
                  </a:lnTo>
                  <a:lnTo>
                    <a:pt x="314" y="198"/>
                  </a:lnTo>
                  <a:lnTo>
                    <a:pt x="292" y="200"/>
                  </a:lnTo>
                  <a:lnTo>
                    <a:pt x="274" y="200"/>
                  </a:lnTo>
                  <a:lnTo>
                    <a:pt x="256" y="204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36" y="208"/>
                  </a:lnTo>
                  <a:lnTo>
                    <a:pt x="232" y="208"/>
                  </a:lnTo>
                  <a:lnTo>
                    <a:pt x="230" y="20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198" y="162"/>
                  </a:lnTo>
                  <a:lnTo>
                    <a:pt x="160" y="110"/>
                  </a:lnTo>
                  <a:lnTo>
                    <a:pt x="140" y="84"/>
                  </a:lnTo>
                  <a:lnTo>
                    <a:pt x="120" y="60"/>
                  </a:lnTo>
                  <a:lnTo>
                    <a:pt x="102" y="40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6" y="30"/>
                  </a:lnTo>
                  <a:lnTo>
                    <a:pt x="72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8" y="44"/>
                  </a:lnTo>
                  <a:lnTo>
                    <a:pt x="70" y="48"/>
                  </a:lnTo>
                  <a:lnTo>
                    <a:pt x="76" y="58"/>
                  </a:lnTo>
                  <a:lnTo>
                    <a:pt x="76" y="58"/>
                  </a:lnTo>
                  <a:lnTo>
                    <a:pt x="144" y="162"/>
                  </a:lnTo>
                  <a:lnTo>
                    <a:pt x="180" y="218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22" y="296"/>
                  </a:lnTo>
                  <a:lnTo>
                    <a:pt x="232" y="320"/>
                  </a:lnTo>
                  <a:lnTo>
                    <a:pt x="234" y="332"/>
                  </a:lnTo>
                  <a:lnTo>
                    <a:pt x="236" y="336"/>
                  </a:lnTo>
                  <a:lnTo>
                    <a:pt x="234" y="344"/>
                  </a:lnTo>
                  <a:lnTo>
                    <a:pt x="234" y="344"/>
                  </a:lnTo>
                  <a:lnTo>
                    <a:pt x="234" y="348"/>
                  </a:lnTo>
                  <a:lnTo>
                    <a:pt x="230" y="352"/>
                  </a:lnTo>
                  <a:lnTo>
                    <a:pt x="226" y="354"/>
                  </a:lnTo>
                  <a:lnTo>
                    <a:pt x="222" y="356"/>
                  </a:lnTo>
                  <a:lnTo>
                    <a:pt x="222" y="356"/>
                  </a:lnTo>
                  <a:lnTo>
                    <a:pt x="200" y="356"/>
                  </a:lnTo>
                  <a:lnTo>
                    <a:pt x="188" y="358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76" y="362"/>
                  </a:lnTo>
                  <a:lnTo>
                    <a:pt x="172" y="362"/>
                  </a:lnTo>
                  <a:lnTo>
                    <a:pt x="168" y="362"/>
                  </a:lnTo>
                  <a:lnTo>
                    <a:pt x="166" y="358"/>
                  </a:lnTo>
                  <a:lnTo>
                    <a:pt x="166" y="358"/>
                  </a:lnTo>
                  <a:lnTo>
                    <a:pt x="156" y="350"/>
                  </a:lnTo>
                  <a:lnTo>
                    <a:pt x="134" y="332"/>
                  </a:lnTo>
                  <a:lnTo>
                    <a:pt x="120" y="322"/>
                  </a:lnTo>
                  <a:lnTo>
                    <a:pt x="102" y="312"/>
                  </a:lnTo>
                  <a:lnTo>
                    <a:pt x="86" y="306"/>
                  </a:lnTo>
                  <a:lnTo>
                    <a:pt x="68" y="304"/>
                  </a:lnTo>
                  <a:lnTo>
                    <a:pt x="68" y="304"/>
                  </a:lnTo>
                  <a:lnTo>
                    <a:pt x="58" y="306"/>
                  </a:lnTo>
                  <a:lnTo>
                    <a:pt x="50" y="308"/>
                  </a:lnTo>
                  <a:lnTo>
                    <a:pt x="42" y="310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26" y="326"/>
                  </a:lnTo>
                  <a:lnTo>
                    <a:pt x="26" y="326"/>
                  </a:lnTo>
                  <a:lnTo>
                    <a:pt x="40" y="332"/>
                  </a:lnTo>
                  <a:lnTo>
                    <a:pt x="50" y="340"/>
                  </a:lnTo>
                  <a:lnTo>
                    <a:pt x="50" y="340"/>
                  </a:lnTo>
                  <a:lnTo>
                    <a:pt x="56" y="344"/>
                  </a:lnTo>
                  <a:lnTo>
                    <a:pt x="56" y="344"/>
                  </a:lnTo>
                  <a:lnTo>
                    <a:pt x="80" y="362"/>
                  </a:lnTo>
                  <a:lnTo>
                    <a:pt x="102" y="380"/>
                  </a:lnTo>
                  <a:lnTo>
                    <a:pt x="122" y="398"/>
                  </a:lnTo>
                  <a:lnTo>
                    <a:pt x="136" y="416"/>
                  </a:lnTo>
                  <a:lnTo>
                    <a:pt x="136" y="416"/>
                  </a:lnTo>
                  <a:lnTo>
                    <a:pt x="142" y="426"/>
                  </a:lnTo>
                  <a:lnTo>
                    <a:pt x="158" y="441"/>
                  </a:lnTo>
                  <a:lnTo>
                    <a:pt x="176" y="461"/>
                  </a:lnTo>
                  <a:lnTo>
                    <a:pt x="202" y="483"/>
                  </a:lnTo>
                  <a:lnTo>
                    <a:pt x="232" y="503"/>
                  </a:lnTo>
                  <a:lnTo>
                    <a:pt x="248" y="513"/>
                  </a:lnTo>
                  <a:lnTo>
                    <a:pt x="264" y="521"/>
                  </a:lnTo>
                  <a:lnTo>
                    <a:pt x="282" y="529"/>
                  </a:lnTo>
                  <a:lnTo>
                    <a:pt x="300" y="535"/>
                  </a:lnTo>
                  <a:lnTo>
                    <a:pt x="318" y="537"/>
                  </a:lnTo>
                  <a:lnTo>
                    <a:pt x="338" y="539"/>
                  </a:lnTo>
                  <a:lnTo>
                    <a:pt x="338" y="539"/>
                  </a:lnTo>
                  <a:lnTo>
                    <a:pt x="338" y="539"/>
                  </a:lnTo>
                  <a:lnTo>
                    <a:pt x="352" y="539"/>
                  </a:lnTo>
                  <a:lnTo>
                    <a:pt x="352" y="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auto">
            <a:xfrm>
              <a:off x="2308225" y="7734300"/>
              <a:ext cx="704850" cy="1154113"/>
            </a:xfrm>
            <a:custGeom>
              <a:avLst/>
              <a:gdLst>
                <a:gd name="T0" fmla="*/ 34 w 444"/>
                <a:gd name="T1" fmla="*/ 703 h 727"/>
                <a:gd name="T2" fmla="*/ 34 w 444"/>
                <a:gd name="T3" fmla="*/ 703 h 727"/>
                <a:gd name="T4" fmla="*/ 28 w 444"/>
                <a:gd name="T5" fmla="*/ 701 h 727"/>
                <a:gd name="T6" fmla="*/ 26 w 444"/>
                <a:gd name="T7" fmla="*/ 696 h 727"/>
                <a:gd name="T8" fmla="*/ 26 w 444"/>
                <a:gd name="T9" fmla="*/ 32 h 727"/>
                <a:gd name="T10" fmla="*/ 26 w 444"/>
                <a:gd name="T11" fmla="*/ 32 h 727"/>
                <a:gd name="T12" fmla="*/ 28 w 444"/>
                <a:gd name="T13" fmla="*/ 26 h 727"/>
                <a:gd name="T14" fmla="*/ 34 w 444"/>
                <a:gd name="T15" fmla="*/ 24 h 727"/>
                <a:gd name="T16" fmla="*/ 412 w 444"/>
                <a:gd name="T17" fmla="*/ 24 h 727"/>
                <a:gd name="T18" fmla="*/ 412 w 444"/>
                <a:gd name="T19" fmla="*/ 24 h 727"/>
                <a:gd name="T20" fmla="*/ 418 w 444"/>
                <a:gd name="T21" fmla="*/ 26 h 727"/>
                <a:gd name="T22" fmla="*/ 420 w 444"/>
                <a:gd name="T23" fmla="*/ 32 h 727"/>
                <a:gd name="T24" fmla="*/ 420 w 444"/>
                <a:gd name="T25" fmla="*/ 348 h 727"/>
                <a:gd name="T26" fmla="*/ 420 w 444"/>
                <a:gd name="T27" fmla="*/ 348 h 727"/>
                <a:gd name="T28" fmla="*/ 444 w 444"/>
                <a:gd name="T29" fmla="*/ 382 h 727"/>
                <a:gd name="T30" fmla="*/ 444 w 444"/>
                <a:gd name="T31" fmla="*/ 32 h 727"/>
                <a:gd name="T32" fmla="*/ 444 w 444"/>
                <a:gd name="T33" fmla="*/ 32 h 727"/>
                <a:gd name="T34" fmla="*/ 444 w 444"/>
                <a:gd name="T35" fmla="*/ 26 h 727"/>
                <a:gd name="T36" fmla="*/ 442 w 444"/>
                <a:gd name="T37" fmla="*/ 20 h 727"/>
                <a:gd name="T38" fmla="*/ 440 w 444"/>
                <a:gd name="T39" fmla="*/ 14 h 727"/>
                <a:gd name="T40" fmla="*/ 436 w 444"/>
                <a:gd name="T41" fmla="*/ 8 h 727"/>
                <a:gd name="T42" fmla="*/ 430 w 444"/>
                <a:gd name="T43" fmla="*/ 4 h 727"/>
                <a:gd name="T44" fmla="*/ 426 w 444"/>
                <a:gd name="T45" fmla="*/ 2 h 727"/>
                <a:gd name="T46" fmla="*/ 420 w 444"/>
                <a:gd name="T47" fmla="*/ 0 h 727"/>
                <a:gd name="T48" fmla="*/ 412 w 444"/>
                <a:gd name="T49" fmla="*/ 0 h 727"/>
                <a:gd name="T50" fmla="*/ 34 w 444"/>
                <a:gd name="T51" fmla="*/ 0 h 727"/>
                <a:gd name="T52" fmla="*/ 34 w 444"/>
                <a:gd name="T53" fmla="*/ 0 h 727"/>
                <a:gd name="T54" fmla="*/ 26 w 444"/>
                <a:gd name="T55" fmla="*/ 0 h 727"/>
                <a:gd name="T56" fmla="*/ 20 w 444"/>
                <a:gd name="T57" fmla="*/ 2 h 727"/>
                <a:gd name="T58" fmla="*/ 16 w 444"/>
                <a:gd name="T59" fmla="*/ 4 h 727"/>
                <a:gd name="T60" fmla="*/ 10 w 444"/>
                <a:gd name="T61" fmla="*/ 8 h 727"/>
                <a:gd name="T62" fmla="*/ 6 w 444"/>
                <a:gd name="T63" fmla="*/ 14 h 727"/>
                <a:gd name="T64" fmla="*/ 4 w 444"/>
                <a:gd name="T65" fmla="*/ 20 h 727"/>
                <a:gd name="T66" fmla="*/ 2 w 444"/>
                <a:gd name="T67" fmla="*/ 26 h 727"/>
                <a:gd name="T68" fmla="*/ 0 w 444"/>
                <a:gd name="T69" fmla="*/ 32 h 727"/>
                <a:gd name="T70" fmla="*/ 0 w 444"/>
                <a:gd name="T71" fmla="*/ 696 h 727"/>
                <a:gd name="T72" fmla="*/ 0 w 444"/>
                <a:gd name="T73" fmla="*/ 696 h 727"/>
                <a:gd name="T74" fmla="*/ 2 w 444"/>
                <a:gd name="T75" fmla="*/ 701 h 727"/>
                <a:gd name="T76" fmla="*/ 4 w 444"/>
                <a:gd name="T77" fmla="*/ 707 h 727"/>
                <a:gd name="T78" fmla="*/ 6 w 444"/>
                <a:gd name="T79" fmla="*/ 713 h 727"/>
                <a:gd name="T80" fmla="*/ 10 w 444"/>
                <a:gd name="T81" fmla="*/ 719 h 727"/>
                <a:gd name="T82" fmla="*/ 16 w 444"/>
                <a:gd name="T83" fmla="*/ 723 h 727"/>
                <a:gd name="T84" fmla="*/ 20 w 444"/>
                <a:gd name="T85" fmla="*/ 725 h 727"/>
                <a:gd name="T86" fmla="*/ 26 w 444"/>
                <a:gd name="T87" fmla="*/ 727 h 727"/>
                <a:gd name="T88" fmla="*/ 34 w 444"/>
                <a:gd name="T89" fmla="*/ 727 h 727"/>
                <a:gd name="T90" fmla="*/ 404 w 444"/>
                <a:gd name="T91" fmla="*/ 727 h 727"/>
                <a:gd name="T92" fmla="*/ 404 w 444"/>
                <a:gd name="T93" fmla="*/ 727 h 727"/>
                <a:gd name="T94" fmla="*/ 382 w 444"/>
                <a:gd name="T95" fmla="*/ 703 h 727"/>
                <a:gd name="T96" fmla="*/ 34 w 444"/>
                <a:gd name="T97" fmla="*/ 70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4" h="727">
                  <a:moveTo>
                    <a:pt x="34" y="703"/>
                  </a:moveTo>
                  <a:lnTo>
                    <a:pt x="34" y="703"/>
                  </a:lnTo>
                  <a:lnTo>
                    <a:pt x="28" y="701"/>
                  </a:lnTo>
                  <a:lnTo>
                    <a:pt x="26" y="69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26"/>
                  </a:lnTo>
                  <a:lnTo>
                    <a:pt x="34" y="24"/>
                  </a:lnTo>
                  <a:lnTo>
                    <a:pt x="412" y="24"/>
                  </a:lnTo>
                  <a:lnTo>
                    <a:pt x="412" y="24"/>
                  </a:lnTo>
                  <a:lnTo>
                    <a:pt x="418" y="26"/>
                  </a:lnTo>
                  <a:lnTo>
                    <a:pt x="420" y="32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44" y="382"/>
                  </a:lnTo>
                  <a:lnTo>
                    <a:pt x="444" y="32"/>
                  </a:lnTo>
                  <a:lnTo>
                    <a:pt x="444" y="32"/>
                  </a:lnTo>
                  <a:lnTo>
                    <a:pt x="444" y="26"/>
                  </a:lnTo>
                  <a:lnTo>
                    <a:pt x="442" y="20"/>
                  </a:lnTo>
                  <a:lnTo>
                    <a:pt x="440" y="14"/>
                  </a:lnTo>
                  <a:lnTo>
                    <a:pt x="436" y="8"/>
                  </a:lnTo>
                  <a:lnTo>
                    <a:pt x="430" y="4"/>
                  </a:lnTo>
                  <a:lnTo>
                    <a:pt x="426" y="2"/>
                  </a:lnTo>
                  <a:lnTo>
                    <a:pt x="420" y="0"/>
                  </a:lnTo>
                  <a:lnTo>
                    <a:pt x="41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696"/>
                  </a:lnTo>
                  <a:lnTo>
                    <a:pt x="0" y="696"/>
                  </a:lnTo>
                  <a:lnTo>
                    <a:pt x="2" y="701"/>
                  </a:lnTo>
                  <a:lnTo>
                    <a:pt x="4" y="707"/>
                  </a:lnTo>
                  <a:lnTo>
                    <a:pt x="6" y="713"/>
                  </a:lnTo>
                  <a:lnTo>
                    <a:pt x="10" y="719"/>
                  </a:lnTo>
                  <a:lnTo>
                    <a:pt x="16" y="723"/>
                  </a:lnTo>
                  <a:lnTo>
                    <a:pt x="20" y="725"/>
                  </a:lnTo>
                  <a:lnTo>
                    <a:pt x="26" y="727"/>
                  </a:lnTo>
                  <a:lnTo>
                    <a:pt x="34" y="727"/>
                  </a:lnTo>
                  <a:lnTo>
                    <a:pt x="404" y="727"/>
                  </a:lnTo>
                  <a:lnTo>
                    <a:pt x="404" y="727"/>
                  </a:lnTo>
                  <a:lnTo>
                    <a:pt x="382" y="703"/>
                  </a:lnTo>
                  <a:lnTo>
                    <a:pt x="34" y="7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auto">
            <a:xfrm>
              <a:off x="2974975" y="8467725"/>
              <a:ext cx="38100" cy="263525"/>
            </a:xfrm>
            <a:custGeom>
              <a:avLst/>
              <a:gdLst>
                <a:gd name="T0" fmla="*/ 0 w 24"/>
                <a:gd name="T1" fmla="*/ 0 h 166"/>
                <a:gd name="T2" fmla="*/ 0 w 24"/>
                <a:gd name="T3" fmla="*/ 134 h 166"/>
                <a:gd name="T4" fmla="*/ 0 w 24"/>
                <a:gd name="T5" fmla="*/ 134 h 166"/>
                <a:gd name="T6" fmla="*/ 24 w 24"/>
                <a:gd name="T7" fmla="*/ 166 h 166"/>
                <a:gd name="T8" fmla="*/ 24 w 24"/>
                <a:gd name="T9" fmla="*/ 50 h 166"/>
                <a:gd name="T10" fmla="*/ 24 w 24"/>
                <a:gd name="T11" fmla="*/ 50 h 166"/>
                <a:gd name="T12" fmla="*/ 12 w 24"/>
                <a:gd name="T13" fmla="*/ 22 h 166"/>
                <a:gd name="T14" fmla="*/ 0 w 24"/>
                <a:gd name="T15" fmla="*/ 0 h 166"/>
                <a:gd name="T16" fmla="*/ 0 w 24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66">
                  <a:moveTo>
                    <a:pt x="0" y="0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24" y="16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2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5" tIns="46621" rIns="93245" bIns="466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1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798637" y="2811462"/>
            <a:ext cx="3678978" cy="1694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8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light" panose="020B0402040204020203" pitchFamily="34" charset="0"/>
              </a:rPr>
              <a:t>Building</a:t>
            </a:r>
            <a:br>
              <a:rPr kumimoji="0" lang="en-US" sz="408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light" panose="020B0402040204020203" pitchFamily="34" charset="0"/>
              </a:rPr>
            </a:br>
            <a:r>
              <a:rPr kumimoji="0" lang="en-US" sz="611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6119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light" panose="020B0402040204020203" pitchFamily="34" charset="0"/>
              </a:rPr>
              <a:t>AI Apps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49901" y="894662"/>
            <a:ext cx="11450174" cy="917575"/>
          </a:xfrm>
          <a:prstGeom prst="rect">
            <a:avLst/>
          </a:prstGeom>
        </p:spPr>
        <p:txBody>
          <a:bodyPr vert="horz" lIns="93260" tIns="46630" rIns="93260" bIns="4663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259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can I get started?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477615" y="2122129"/>
            <a:ext cx="1447476" cy="1209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477615" y="3493073"/>
            <a:ext cx="1447476" cy="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3"/>
          </p:cNvCxnSpPr>
          <p:nvPr/>
        </p:nvCxnSpPr>
        <p:spPr>
          <a:xfrm>
            <a:off x="5477615" y="3658936"/>
            <a:ext cx="1447476" cy="1246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925091" y="4412911"/>
            <a:ext cx="3678978" cy="103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19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light" panose="020B0402040204020203" pitchFamily="34" charset="0"/>
              </a:rPr>
              <a:t>Data + AI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182314" y="5312232"/>
            <a:ext cx="3017554" cy="2825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7393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MS PGothic" panose="020B0600070205080204" pitchFamily="34" charset="-128"/>
                <a:cs typeface="+mn-cs"/>
              </a:rPr>
              <a:t>Doing AI where the data is</a:t>
            </a:r>
            <a:endParaRPr kumimoji="0" lang="en-US" sz="1836" b="0" i="0" u="none" strike="noStrike" kern="0" cap="none" spc="-31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 panose="020B0402040204020203" pitchFamily="34" charset="0"/>
              <a:ea typeface="MS PGothic" panose="020B0600070205080204" pitchFamily="34" charset="-128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21" grpId="0"/>
      <p:bldP spid="22" grpId="0" animBg="1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99" y="497"/>
            <a:ext cx="12447128" cy="348903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884" y="-244"/>
            <a:ext cx="8292183" cy="35004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rgbClr val="505050"/>
              </a:gs>
            </a:gsLst>
            <a:lin ang="108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36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Text Placeholder 14"/>
          <p:cNvSpPr txBox="1">
            <a:spLocks/>
          </p:cNvSpPr>
          <p:nvPr/>
        </p:nvSpPr>
        <p:spPr>
          <a:xfrm>
            <a:off x="294728" y="3825425"/>
            <a:ext cx="3744985" cy="1061972"/>
          </a:xfrm>
          <a:prstGeom prst="rect">
            <a:avLst/>
          </a:prstGeom>
        </p:spPr>
        <p:txBody>
          <a:bodyPr vert="horz" wrap="square" lIns="146263" tIns="91413" rIns="146263" bIns="91413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63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Roll your own with REST APIs</a:t>
            </a:r>
          </a:p>
          <a:p>
            <a:pPr marL="0" marR="0" lvl="0" indent="0" algn="l" defTabSz="93263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Simple to add: just a few lines of code required</a:t>
            </a:r>
          </a:p>
        </p:txBody>
      </p:sp>
      <p:sp>
        <p:nvSpPr>
          <p:cNvPr id="32" name="Text Placeholder 14"/>
          <p:cNvSpPr txBox="1">
            <a:spLocks/>
          </p:cNvSpPr>
          <p:nvPr/>
        </p:nvSpPr>
        <p:spPr>
          <a:xfrm>
            <a:off x="4187436" y="3825424"/>
            <a:ext cx="4050217" cy="1302109"/>
          </a:xfrm>
          <a:prstGeom prst="rect">
            <a:avLst/>
          </a:prstGeom>
        </p:spPr>
        <p:txBody>
          <a:bodyPr vert="horz" wrap="square" lIns="146263" tIns="91413" rIns="146263" bIns="91413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63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Integrate into the language and platform of your choice</a:t>
            </a:r>
          </a:p>
          <a:p>
            <a:pPr marL="0" marR="0" lvl="0" indent="0" algn="l" defTabSz="93263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Breadth of offerings helps you find the right API for your app</a:t>
            </a:r>
          </a:p>
        </p:txBody>
      </p:sp>
      <p:sp>
        <p:nvSpPr>
          <p:cNvPr id="33" name="Text Placeholder 14"/>
          <p:cNvSpPr txBox="1">
            <a:spLocks/>
          </p:cNvSpPr>
          <p:nvPr/>
        </p:nvSpPr>
        <p:spPr>
          <a:xfrm>
            <a:off x="8385376" y="3825423"/>
            <a:ext cx="3785244" cy="1542245"/>
          </a:xfrm>
          <a:prstGeom prst="rect">
            <a:avLst/>
          </a:prstGeom>
        </p:spPr>
        <p:txBody>
          <a:bodyPr vert="horz" wrap="square" lIns="146263" tIns="91413" rIns="146263" bIns="91413" rtlCol="0" anchor="t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63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Built by experts in their field from Microsoft Research, Bing, and Azure Machine Learning</a:t>
            </a:r>
          </a:p>
          <a:p>
            <a:pPr marL="0" marR="0" lvl="0" indent="0" algn="l" defTabSz="93263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Segoe UI"/>
                <a:ea typeface="+mn-ea"/>
                <a:cs typeface="Segoe UI Semilight" panose="020B0402040204020203" pitchFamily="34" charset="0"/>
              </a:rPr>
              <a:t>Quality documentation, sample code, and community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1150" y="3236223"/>
            <a:ext cx="765467" cy="470856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32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egoe UI Light"/>
                <a:ea typeface="+mn-ea"/>
                <a:cs typeface="Segoe UI Semilight" panose="020B0402040204020203" pitchFamily="34" charset="0"/>
              </a:rPr>
              <a:t>Easy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41531" y="3236223"/>
            <a:ext cx="1151307" cy="470856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32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egoe UI Light"/>
                <a:ea typeface="+mn-ea"/>
                <a:cs typeface="Segoe UI Semilight" panose="020B0402040204020203" pitchFamily="34" charset="0"/>
              </a:rPr>
              <a:t>Flexible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81427" y="3236223"/>
            <a:ext cx="1058118" cy="470856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32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egoe UI Light"/>
                <a:ea typeface="+mn-ea"/>
                <a:cs typeface="Segoe UI Semilight" panose="020B0402040204020203" pitchFamily="34" charset="0"/>
              </a:rPr>
              <a:t>Tested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4728" y="1415999"/>
            <a:ext cx="11866268" cy="917444"/>
          </a:xfrm>
        </p:spPr>
        <p:txBody>
          <a:bodyPr>
            <a:noAutofit/>
          </a:bodyPr>
          <a:lstStyle/>
          <a:p>
            <a:r>
              <a:rPr lang="en-US" sz="540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Microsoft </a:t>
            </a:r>
            <a:br>
              <a:rPr lang="en-US" sz="540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</a:br>
            <a:r>
              <a:rPr lang="en-US" sz="540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Cognitive Services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53592" y="5316160"/>
            <a:ext cx="2001484" cy="1350155"/>
            <a:chOff x="952844" y="5316420"/>
            <a:chExt cx="2001768" cy="1350348"/>
          </a:xfrm>
        </p:grpSpPr>
        <p:grpSp>
          <p:nvGrpSpPr>
            <p:cNvPr id="7" name="Group 6"/>
            <p:cNvGrpSpPr/>
            <p:nvPr/>
          </p:nvGrpSpPr>
          <p:grpSpPr>
            <a:xfrm>
              <a:off x="952844" y="5316420"/>
              <a:ext cx="1091279" cy="1091279"/>
              <a:chOff x="952844" y="5316420"/>
              <a:chExt cx="1091279" cy="10912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844" y="5316420"/>
                <a:ext cx="1091279" cy="1091279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985751" y="5487663"/>
                <a:ext cx="999265" cy="753173"/>
              </a:xfrm>
              <a:prstGeom prst="rect">
                <a:avLst/>
              </a:prstGeom>
              <a:noFill/>
            </p:spPr>
            <p:txBody>
              <a:bodyPr wrap="square" lIns="186495" tIns="149196" rIns="186495" bIns="149196" rtlCol="0" anchor="ctr">
                <a:spAutoFit/>
              </a:bodyPr>
              <a:lstStyle/>
              <a:p>
                <a:pPr marL="0" marR="0" lvl="0" indent="0" algn="ctr" defTabSz="93249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12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GET A</a:t>
                </a:r>
                <a:b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</a:br>
                <a:r>
                  <a:rPr kumimoji="0" lang="en-US" sz="15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 KEY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54781" y="5666937"/>
              <a:ext cx="999831" cy="999831"/>
              <a:chOff x="1954781" y="5666937"/>
              <a:chExt cx="999831" cy="99983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4781" y="5666937"/>
                <a:ext cx="999831" cy="999831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1965666" y="5907039"/>
                <a:ext cx="961798" cy="522879"/>
              </a:xfrm>
              <a:prstGeom prst="rect">
                <a:avLst/>
              </a:prstGeom>
              <a:noFill/>
            </p:spPr>
            <p:txBody>
              <a:bodyPr wrap="square" lIns="186495" tIns="149196" rIns="186495" bIns="149196" rtlCol="0" anchor="ctr">
                <a:spAutoFit/>
              </a:bodyPr>
              <a:lstStyle/>
              <a:p>
                <a:pPr marL="0" marR="0" lvl="0" indent="0" algn="ctr" defTabSz="93249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12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99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FFFFFF"/>
                        </a:gs>
                        <a:gs pos="3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BUILD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707456" y="5621292"/>
            <a:ext cx="3021565" cy="1129285"/>
            <a:chOff x="4707240" y="5484107"/>
            <a:chExt cx="3021994" cy="1129445"/>
          </a:xfrm>
        </p:grpSpPr>
        <p:sp>
          <p:nvSpPr>
            <p:cNvPr id="44" name="Freeform 11"/>
            <p:cNvSpPr>
              <a:spLocks noEditPoints="1"/>
            </p:cNvSpPr>
            <p:nvPr/>
          </p:nvSpPr>
          <p:spPr bwMode="black">
            <a:xfrm>
              <a:off x="5992058" y="5484107"/>
              <a:ext cx="409932" cy="504698"/>
            </a:xfrm>
            <a:custGeom>
              <a:avLst/>
              <a:gdLst>
                <a:gd name="T0" fmla="*/ 574 w 618"/>
                <a:gd name="T1" fmla="*/ 227 h 723"/>
                <a:gd name="T2" fmla="*/ 530 w 618"/>
                <a:gd name="T3" fmla="*/ 272 h 723"/>
                <a:gd name="T4" fmla="*/ 530 w 618"/>
                <a:gd name="T5" fmla="*/ 446 h 723"/>
                <a:gd name="T6" fmla="*/ 574 w 618"/>
                <a:gd name="T7" fmla="*/ 491 h 723"/>
                <a:gd name="T8" fmla="*/ 618 w 618"/>
                <a:gd name="T9" fmla="*/ 446 h 723"/>
                <a:gd name="T10" fmla="*/ 618 w 618"/>
                <a:gd name="T11" fmla="*/ 272 h 723"/>
                <a:gd name="T12" fmla="*/ 574 w 618"/>
                <a:gd name="T13" fmla="*/ 227 h 723"/>
                <a:gd name="T14" fmla="*/ 44 w 618"/>
                <a:gd name="T15" fmla="*/ 227 h 723"/>
                <a:gd name="T16" fmla="*/ 0 w 618"/>
                <a:gd name="T17" fmla="*/ 272 h 723"/>
                <a:gd name="T18" fmla="*/ 0 w 618"/>
                <a:gd name="T19" fmla="*/ 446 h 723"/>
                <a:gd name="T20" fmla="*/ 44 w 618"/>
                <a:gd name="T21" fmla="*/ 491 h 723"/>
                <a:gd name="T22" fmla="*/ 88 w 618"/>
                <a:gd name="T23" fmla="*/ 446 h 723"/>
                <a:gd name="T24" fmla="*/ 88 w 618"/>
                <a:gd name="T25" fmla="*/ 272 h 723"/>
                <a:gd name="T26" fmla="*/ 44 w 618"/>
                <a:gd name="T27" fmla="*/ 227 h 723"/>
                <a:gd name="T28" fmla="*/ 505 w 618"/>
                <a:gd name="T29" fmla="*/ 228 h 723"/>
                <a:gd name="T30" fmla="*/ 505 w 618"/>
                <a:gd name="T31" fmla="*/ 547 h 723"/>
                <a:gd name="T32" fmla="*/ 471 w 618"/>
                <a:gd name="T33" fmla="*/ 581 h 723"/>
                <a:gd name="T34" fmla="*/ 432 w 618"/>
                <a:gd name="T35" fmla="*/ 581 h 723"/>
                <a:gd name="T36" fmla="*/ 432 w 618"/>
                <a:gd name="T37" fmla="*/ 678 h 723"/>
                <a:gd name="T38" fmla="*/ 388 w 618"/>
                <a:gd name="T39" fmla="*/ 723 h 723"/>
                <a:gd name="T40" fmla="*/ 344 w 618"/>
                <a:gd name="T41" fmla="*/ 678 h 723"/>
                <a:gd name="T42" fmla="*/ 344 w 618"/>
                <a:gd name="T43" fmla="*/ 581 h 723"/>
                <a:gd name="T44" fmla="*/ 276 w 618"/>
                <a:gd name="T45" fmla="*/ 581 h 723"/>
                <a:gd name="T46" fmla="*/ 276 w 618"/>
                <a:gd name="T47" fmla="*/ 678 h 723"/>
                <a:gd name="T48" fmla="*/ 232 w 618"/>
                <a:gd name="T49" fmla="*/ 723 h 723"/>
                <a:gd name="T50" fmla="*/ 188 w 618"/>
                <a:gd name="T51" fmla="*/ 678 h 723"/>
                <a:gd name="T52" fmla="*/ 188 w 618"/>
                <a:gd name="T53" fmla="*/ 581 h 723"/>
                <a:gd name="T54" fmla="*/ 149 w 618"/>
                <a:gd name="T55" fmla="*/ 581 h 723"/>
                <a:gd name="T56" fmla="*/ 115 w 618"/>
                <a:gd name="T57" fmla="*/ 547 h 723"/>
                <a:gd name="T58" fmla="*/ 115 w 618"/>
                <a:gd name="T59" fmla="*/ 228 h 723"/>
                <a:gd name="T60" fmla="*/ 505 w 618"/>
                <a:gd name="T61" fmla="*/ 228 h 723"/>
                <a:gd name="T62" fmla="*/ 402 w 618"/>
                <a:gd name="T63" fmla="*/ 63 h 723"/>
                <a:gd name="T64" fmla="*/ 438 w 618"/>
                <a:gd name="T65" fmla="*/ 11 h 723"/>
                <a:gd name="T66" fmla="*/ 437 w 618"/>
                <a:gd name="T67" fmla="*/ 2 h 723"/>
                <a:gd name="T68" fmla="*/ 428 w 618"/>
                <a:gd name="T69" fmla="*/ 4 h 723"/>
                <a:gd name="T70" fmla="*/ 390 w 618"/>
                <a:gd name="T71" fmla="*/ 59 h 723"/>
                <a:gd name="T72" fmla="*/ 309 w 618"/>
                <a:gd name="T73" fmla="*/ 43 h 723"/>
                <a:gd name="T74" fmla="*/ 228 w 618"/>
                <a:gd name="T75" fmla="*/ 59 h 723"/>
                <a:gd name="T76" fmla="*/ 190 w 618"/>
                <a:gd name="T77" fmla="*/ 4 h 723"/>
                <a:gd name="T78" fmla="*/ 181 w 618"/>
                <a:gd name="T79" fmla="*/ 2 h 723"/>
                <a:gd name="T80" fmla="*/ 180 w 618"/>
                <a:gd name="T81" fmla="*/ 11 h 723"/>
                <a:gd name="T82" fmla="*/ 216 w 618"/>
                <a:gd name="T83" fmla="*/ 63 h 723"/>
                <a:gd name="T84" fmla="*/ 114 w 618"/>
                <a:gd name="T85" fmla="*/ 200 h 723"/>
                <a:gd name="T86" fmla="*/ 504 w 618"/>
                <a:gd name="T87" fmla="*/ 200 h 723"/>
                <a:gd name="T88" fmla="*/ 402 w 618"/>
                <a:gd name="T89" fmla="*/ 63 h 723"/>
                <a:gd name="T90" fmla="*/ 227 w 618"/>
                <a:gd name="T91" fmla="*/ 146 h 723"/>
                <a:gd name="T92" fmla="*/ 205 w 618"/>
                <a:gd name="T93" fmla="*/ 124 h 723"/>
                <a:gd name="T94" fmla="*/ 227 w 618"/>
                <a:gd name="T95" fmla="*/ 103 h 723"/>
                <a:gd name="T96" fmla="*/ 248 w 618"/>
                <a:gd name="T97" fmla="*/ 124 h 723"/>
                <a:gd name="T98" fmla="*/ 227 w 618"/>
                <a:gd name="T99" fmla="*/ 146 h 723"/>
                <a:gd name="T100" fmla="*/ 394 w 618"/>
                <a:gd name="T101" fmla="*/ 146 h 723"/>
                <a:gd name="T102" fmla="*/ 373 w 618"/>
                <a:gd name="T103" fmla="*/ 124 h 723"/>
                <a:gd name="T104" fmla="*/ 394 w 618"/>
                <a:gd name="T105" fmla="*/ 103 h 723"/>
                <a:gd name="T106" fmla="*/ 416 w 618"/>
                <a:gd name="T107" fmla="*/ 124 h 723"/>
                <a:gd name="T108" fmla="*/ 394 w 618"/>
                <a:gd name="T109" fmla="*/ 146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8" h="723">
                  <a:moveTo>
                    <a:pt x="574" y="227"/>
                  </a:moveTo>
                  <a:cubicBezTo>
                    <a:pt x="550" y="227"/>
                    <a:pt x="530" y="247"/>
                    <a:pt x="530" y="272"/>
                  </a:cubicBezTo>
                  <a:cubicBezTo>
                    <a:pt x="530" y="446"/>
                    <a:pt x="530" y="446"/>
                    <a:pt x="530" y="446"/>
                  </a:cubicBezTo>
                  <a:cubicBezTo>
                    <a:pt x="530" y="471"/>
                    <a:pt x="550" y="491"/>
                    <a:pt x="574" y="491"/>
                  </a:cubicBezTo>
                  <a:cubicBezTo>
                    <a:pt x="598" y="491"/>
                    <a:pt x="618" y="471"/>
                    <a:pt x="618" y="446"/>
                  </a:cubicBezTo>
                  <a:cubicBezTo>
                    <a:pt x="618" y="272"/>
                    <a:pt x="618" y="272"/>
                    <a:pt x="618" y="272"/>
                  </a:cubicBezTo>
                  <a:cubicBezTo>
                    <a:pt x="618" y="247"/>
                    <a:pt x="598" y="227"/>
                    <a:pt x="574" y="227"/>
                  </a:cubicBezTo>
                  <a:close/>
                  <a:moveTo>
                    <a:pt x="44" y="227"/>
                  </a:moveTo>
                  <a:cubicBezTo>
                    <a:pt x="20" y="227"/>
                    <a:pt x="0" y="247"/>
                    <a:pt x="0" y="272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71"/>
                    <a:pt x="20" y="491"/>
                    <a:pt x="44" y="491"/>
                  </a:cubicBezTo>
                  <a:cubicBezTo>
                    <a:pt x="68" y="491"/>
                    <a:pt x="88" y="471"/>
                    <a:pt x="88" y="446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8" y="247"/>
                    <a:pt x="68" y="227"/>
                    <a:pt x="44" y="227"/>
                  </a:cubicBezTo>
                  <a:close/>
                  <a:moveTo>
                    <a:pt x="505" y="228"/>
                  </a:moveTo>
                  <a:cubicBezTo>
                    <a:pt x="505" y="547"/>
                    <a:pt x="505" y="547"/>
                    <a:pt x="505" y="547"/>
                  </a:cubicBezTo>
                  <a:cubicBezTo>
                    <a:pt x="505" y="566"/>
                    <a:pt x="490" y="581"/>
                    <a:pt x="471" y="581"/>
                  </a:cubicBezTo>
                  <a:cubicBezTo>
                    <a:pt x="432" y="581"/>
                    <a:pt x="432" y="581"/>
                    <a:pt x="432" y="581"/>
                  </a:cubicBezTo>
                  <a:cubicBezTo>
                    <a:pt x="432" y="678"/>
                    <a:pt x="432" y="678"/>
                    <a:pt x="432" y="678"/>
                  </a:cubicBezTo>
                  <a:cubicBezTo>
                    <a:pt x="432" y="703"/>
                    <a:pt x="412" y="723"/>
                    <a:pt x="388" y="723"/>
                  </a:cubicBezTo>
                  <a:cubicBezTo>
                    <a:pt x="364" y="723"/>
                    <a:pt x="344" y="703"/>
                    <a:pt x="344" y="678"/>
                  </a:cubicBezTo>
                  <a:cubicBezTo>
                    <a:pt x="344" y="581"/>
                    <a:pt x="344" y="581"/>
                    <a:pt x="344" y="581"/>
                  </a:cubicBezTo>
                  <a:cubicBezTo>
                    <a:pt x="276" y="581"/>
                    <a:pt x="276" y="581"/>
                    <a:pt x="276" y="581"/>
                  </a:cubicBezTo>
                  <a:cubicBezTo>
                    <a:pt x="276" y="678"/>
                    <a:pt x="276" y="678"/>
                    <a:pt x="276" y="678"/>
                  </a:cubicBezTo>
                  <a:cubicBezTo>
                    <a:pt x="276" y="703"/>
                    <a:pt x="256" y="723"/>
                    <a:pt x="232" y="723"/>
                  </a:cubicBezTo>
                  <a:cubicBezTo>
                    <a:pt x="208" y="723"/>
                    <a:pt x="188" y="703"/>
                    <a:pt x="188" y="678"/>
                  </a:cubicBezTo>
                  <a:cubicBezTo>
                    <a:pt x="188" y="581"/>
                    <a:pt x="188" y="581"/>
                    <a:pt x="188" y="581"/>
                  </a:cubicBezTo>
                  <a:cubicBezTo>
                    <a:pt x="149" y="581"/>
                    <a:pt x="149" y="581"/>
                    <a:pt x="149" y="581"/>
                  </a:cubicBezTo>
                  <a:cubicBezTo>
                    <a:pt x="130" y="581"/>
                    <a:pt x="115" y="566"/>
                    <a:pt x="115" y="547"/>
                  </a:cubicBezTo>
                  <a:cubicBezTo>
                    <a:pt x="115" y="228"/>
                    <a:pt x="115" y="228"/>
                    <a:pt x="115" y="228"/>
                  </a:cubicBezTo>
                  <a:lnTo>
                    <a:pt x="505" y="228"/>
                  </a:lnTo>
                  <a:close/>
                  <a:moveTo>
                    <a:pt x="402" y="63"/>
                  </a:moveTo>
                  <a:cubicBezTo>
                    <a:pt x="438" y="11"/>
                    <a:pt x="438" y="11"/>
                    <a:pt x="438" y="11"/>
                  </a:cubicBezTo>
                  <a:cubicBezTo>
                    <a:pt x="440" y="8"/>
                    <a:pt x="439" y="4"/>
                    <a:pt x="437" y="2"/>
                  </a:cubicBezTo>
                  <a:cubicBezTo>
                    <a:pt x="434" y="0"/>
                    <a:pt x="430" y="1"/>
                    <a:pt x="428" y="4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65" y="49"/>
                    <a:pt x="338" y="43"/>
                    <a:pt x="309" y="43"/>
                  </a:cubicBezTo>
                  <a:cubicBezTo>
                    <a:pt x="280" y="43"/>
                    <a:pt x="253" y="49"/>
                    <a:pt x="228" y="59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8" y="1"/>
                    <a:pt x="184" y="0"/>
                    <a:pt x="181" y="2"/>
                  </a:cubicBezTo>
                  <a:cubicBezTo>
                    <a:pt x="179" y="4"/>
                    <a:pt x="178" y="8"/>
                    <a:pt x="180" y="11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159" y="90"/>
                    <a:pt x="119" y="141"/>
                    <a:pt x="114" y="200"/>
                  </a:cubicBezTo>
                  <a:cubicBezTo>
                    <a:pt x="504" y="200"/>
                    <a:pt x="504" y="200"/>
                    <a:pt x="504" y="200"/>
                  </a:cubicBezTo>
                  <a:cubicBezTo>
                    <a:pt x="499" y="141"/>
                    <a:pt x="459" y="90"/>
                    <a:pt x="402" y="63"/>
                  </a:cubicBezTo>
                  <a:close/>
                  <a:moveTo>
                    <a:pt x="227" y="146"/>
                  </a:moveTo>
                  <a:cubicBezTo>
                    <a:pt x="215" y="146"/>
                    <a:pt x="205" y="136"/>
                    <a:pt x="205" y="124"/>
                  </a:cubicBezTo>
                  <a:cubicBezTo>
                    <a:pt x="205" y="113"/>
                    <a:pt x="215" y="103"/>
                    <a:pt x="227" y="103"/>
                  </a:cubicBezTo>
                  <a:cubicBezTo>
                    <a:pt x="239" y="103"/>
                    <a:pt x="248" y="113"/>
                    <a:pt x="248" y="124"/>
                  </a:cubicBezTo>
                  <a:cubicBezTo>
                    <a:pt x="248" y="136"/>
                    <a:pt x="239" y="146"/>
                    <a:pt x="227" y="146"/>
                  </a:cubicBezTo>
                  <a:close/>
                  <a:moveTo>
                    <a:pt x="394" y="146"/>
                  </a:moveTo>
                  <a:cubicBezTo>
                    <a:pt x="382" y="146"/>
                    <a:pt x="373" y="136"/>
                    <a:pt x="373" y="124"/>
                  </a:cubicBezTo>
                  <a:cubicBezTo>
                    <a:pt x="373" y="113"/>
                    <a:pt x="382" y="103"/>
                    <a:pt x="394" y="103"/>
                  </a:cubicBezTo>
                  <a:cubicBezTo>
                    <a:pt x="406" y="103"/>
                    <a:pt x="416" y="113"/>
                    <a:pt x="416" y="124"/>
                  </a:cubicBezTo>
                  <a:cubicBezTo>
                    <a:pt x="416" y="136"/>
                    <a:pt x="406" y="146"/>
                    <a:pt x="394" y="14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 noChangeAspect="1" noEditPoints="1"/>
            </p:cNvSpPr>
            <p:nvPr/>
          </p:nvSpPr>
          <p:spPr bwMode="black">
            <a:xfrm>
              <a:off x="4933693" y="5545084"/>
              <a:ext cx="384308" cy="382744"/>
            </a:xfrm>
            <a:custGeom>
              <a:avLst/>
              <a:gdLst>
                <a:gd name="T0" fmla="*/ 112 w 246"/>
                <a:gd name="T1" fmla="*/ 19 h 245"/>
                <a:gd name="T2" fmla="*/ 246 w 246"/>
                <a:gd name="T3" fmla="*/ 0 h 245"/>
                <a:gd name="T4" fmla="*/ 246 w 246"/>
                <a:gd name="T5" fmla="*/ 116 h 245"/>
                <a:gd name="T6" fmla="*/ 112 w 246"/>
                <a:gd name="T7" fmla="*/ 116 h 245"/>
                <a:gd name="T8" fmla="*/ 112 w 246"/>
                <a:gd name="T9" fmla="*/ 19 h 245"/>
                <a:gd name="T10" fmla="*/ 102 w 246"/>
                <a:gd name="T11" fmla="*/ 116 h 245"/>
                <a:gd name="T12" fmla="*/ 102 w 246"/>
                <a:gd name="T13" fmla="*/ 19 h 245"/>
                <a:gd name="T14" fmla="*/ 0 w 246"/>
                <a:gd name="T15" fmla="*/ 34 h 245"/>
                <a:gd name="T16" fmla="*/ 0 w 246"/>
                <a:gd name="T17" fmla="*/ 116 h 245"/>
                <a:gd name="T18" fmla="*/ 102 w 246"/>
                <a:gd name="T19" fmla="*/ 116 h 245"/>
                <a:gd name="T20" fmla="*/ 102 w 246"/>
                <a:gd name="T21" fmla="*/ 126 h 245"/>
                <a:gd name="T22" fmla="*/ 0 w 246"/>
                <a:gd name="T23" fmla="*/ 126 h 245"/>
                <a:gd name="T24" fmla="*/ 0 w 246"/>
                <a:gd name="T25" fmla="*/ 211 h 245"/>
                <a:gd name="T26" fmla="*/ 102 w 246"/>
                <a:gd name="T27" fmla="*/ 226 h 245"/>
                <a:gd name="T28" fmla="*/ 102 w 246"/>
                <a:gd name="T29" fmla="*/ 126 h 245"/>
                <a:gd name="T30" fmla="*/ 112 w 246"/>
                <a:gd name="T31" fmla="*/ 126 h 245"/>
                <a:gd name="T32" fmla="*/ 112 w 246"/>
                <a:gd name="T33" fmla="*/ 226 h 245"/>
                <a:gd name="T34" fmla="*/ 246 w 246"/>
                <a:gd name="T35" fmla="*/ 245 h 245"/>
                <a:gd name="T36" fmla="*/ 246 w 246"/>
                <a:gd name="T37" fmla="*/ 126 h 245"/>
                <a:gd name="T38" fmla="*/ 112 w 246"/>
                <a:gd name="T39" fmla="*/ 12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6" h="245">
                  <a:moveTo>
                    <a:pt x="112" y="19"/>
                  </a:moveTo>
                  <a:lnTo>
                    <a:pt x="246" y="0"/>
                  </a:lnTo>
                  <a:lnTo>
                    <a:pt x="246" y="116"/>
                  </a:lnTo>
                  <a:lnTo>
                    <a:pt x="112" y="116"/>
                  </a:lnTo>
                  <a:lnTo>
                    <a:pt x="112" y="19"/>
                  </a:lnTo>
                  <a:close/>
                  <a:moveTo>
                    <a:pt x="102" y="116"/>
                  </a:moveTo>
                  <a:lnTo>
                    <a:pt x="102" y="19"/>
                  </a:lnTo>
                  <a:lnTo>
                    <a:pt x="0" y="34"/>
                  </a:lnTo>
                  <a:lnTo>
                    <a:pt x="0" y="116"/>
                  </a:lnTo>
                  <a:lnTo>
                    <a:pt x="102" y="116"/>
                  </a:lnTo>
                  <a:close/>
                  <a:moveTo>
                    <a:pt x="102" y="126"/>
                  </a:moveTo>
                  <a:lnTo>
                    <a:pt x="0" y="126"/>
                  </a:lnTo>
                  <a:lnTo>
                    <a:pt x="0" y="211"/>
                  </a:lnTo>
                  <a:lnTo>
                    <a:pt x="102" y="226"/>
                  </a:lnTo>
                  <a:lnTo>
                    <a:pt x="102" y="126"/>
                  </a:lnTo>
                  <a:close/>
                  <a:moveTo>
                    <a:pt x="112" y="126"/>
                  </a:moveTo>
                  <a:lnTo>
                    <a:pt x="112" y="226"/>
                  </a:lnTo>
                  <a:lnTo>
                    <a:pt x="246" y="245"/>
                  </a:lnTo>
                  <a:lnTo>
                    <a:pt x="246" y="126"/>
                  </a:lnTo>
                  <a:lnTo>
                    <a:pt x="112" y="12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/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49" name="Group 48"/>
            <p:cNvGrpSpPr>
              <a:grpSpLocks noChangeAspect="1"/>
            </p:cNvGrpSpPr>
            <p:nvPr/>
          </p:nvGrpSpPr>
          <p:grpSpPr bwMode="black">
            <a:xfrm>
              <a:off x="7076047" y="5487529"/>
              <a:ext cx="426734" cy="497854"/>
              <a:chOff x="396875" y="1300163"/>
              <a:chExt cx="1162051" cy="1355725"/>
            </a:xfrm>
          </p:grpSpPr>
          <p:sp>
            <p:nvSpPr>
              <p:cNvPr id="50" name="Freeform 49"/>
              <p:cNvSpPr>
                <a:spLocks/>
              </p:cNvSpPr>
              <p:nvPr/>
            </p:nvSpPr>
            <p:spPr bwMode="black">
              <a:xfrm>
                <a:off x="396875" y="1616075"/>
                <a:ext cx="1162051" cy="1039813"/>
              </a:xfrm>
              <a:custGeom>
                <a:avLst/>
                <a:gdLst>
                  <a:gd name="T0" fmla="*/ 455 w 539"/>
                  <a:gd name="T1" fmla="*/ 186 h 482"/>
                  <a:gd name="T2" fmla="*/ 522 w 539"/>
                  <a:gd name="T3" fmla="*/ 67 h 482"/>
                  <a:gd name="T4" fmla="*/ 408 w 539"/>
                  <a:gd name="T5" fmla="*/ 5 h 482"/>
                  <a:gd name="T6" fmla="*/ 288 w 539"/>
                  <a:gd name="T7" fmla="*/ 34 h 482"/>
                  <a:gd name="T8" fmla="*/ 184 w 539"/>
                  <a:gd name="T9" fmla="*/ 7 h 482"/>
                  <a:gd name="T10" fmla="*/ 55 w 539"/>
                  <a:gd name="T11" fmla="*/ 86 h 482"/>
                  <a:gd name="T12" fmla="*/ 95 w 539"/>
                  <a:gd name="T13" fmla="*/ 401 h 482"/>
                  <a:gd name="T14" fmla="*/ 194 w 539"/>
                  <a:gd name="T15" fmla="*/ 480 h 482"/>
                  <a:gd name="T16" fmla="*/ 296 w 539"/>
                  <a:gd name="T17" fmla="*/ 455 h 482"/>
                  <a:gd name="T18" fmla="*/ 400 w 539"/>
                  <a:gd name="T19" fmla="*/ 479 h 482"/>
                  <a:gd name="T20" fmla="*/ 496 w 539"/>
                  <a:gd name="T21" fmla="*/ 402 h 482"/>
                  <a:gd name="T22" fmla="*/ 539 w 539"/>
                  <a:gd name="T23" fmla="*/ 313 h 482"/>
                  <a:gd name="T24" fmla="*/ 455 w 539"/>
                  <a:gd name="T25" fmla="*/ 18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9" h="482">
                    <a:moveTo>
                      <a:pt x="455" y="186"/>
                    </a:moveTo>
                    <a:cubicBezTo>
                      <a:pt x="454" y="107"/>
                      <a:pt x="519" y="69"/>
                      <a:pt x="522" y="67"/>
                    </a:cubicBezTo>
                    <a:cubicBezTo>
                      <a:pt x="485" y="13"/>
                      <a:pt x="428" y="6"/>
                      <a:pt x="408" y="5"/>
                    </a:cubicBezTo>
                    <a:cubicBezTo>
                      <a:pt x="359" y="0"/>
                      <a:pt x="312" y="34"/>
                      <a:pt x="288" y="34"/>
                    </a:cubicBezTo>
                    <a:cubicBezTo>
                      <a:pt x="263" y="34"/>
                      <a:pt x="225" y="6"/>
                      <a:pt x="184" y="7"/>
                    </a:cubicBezTo>
                    <a:cubicBezTo>
                      <a:pt x="131" y="8"/>
                      <a:pt x="82" y="38"/>
                      <a:pt x="55" y="86"/>
                    </a:cubicBezTo>
                    <a:cubicBezTo>
                      <a:pt x="0" y="182"/>
                      <a:pt x="41" y="323"/>
                      <a:pt x="95" y="401"/>
                    </a:cubicBezTo>
                    <a:cubicBezTo>
                      <a:pt x="121" y="439"/>
                      <a:pt x="153" y="482"/>
                      <a:pt x="194" y="480"/>
                    </a:cubicBezTo>
                    <a:cubicBezTo>
                      <a:pt x="234" y="479"/>
                      <a:pt x="248" y="455"/>
                      <a:pt x="296" y="455"/>
                    </a:cubicBezTo>
                    <a:cubicBezTo>
                      <a:pt x="344" y="454"/>
                      <a:pt x="358" y="480"/>
                      <a:pt x="400" y="479"/>
                    </a:cubicBezTo>
                    <a:cubicBezTo>
                      <a:pt x="443" y="478"/>
                      <a:pt x="470" y="440"/>
                      <a:pt x="496" y="402"/>
                    </a:cubicBezTo>
                    <a:cubicBezTo>
                      <a:pt x="526" y="358"/>
                      <a:pt x="538" y="315"/>
                      <a:pt x="539" y="313"/>
                    </a:cubicBezTo>
                    <a:cubicBezTo>
                      <a:pt x="538" y="313"/>
                      <a:pt x="456" y="281"/>
                      <a:pt x="455" y="18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black">
              <a:xfrm>
                <a:off x="996950" y="1300163"/>
                <a:ext cx="288925" cy="317500"/>
              </a:xfrm>
              <a:custGeom>
                <a:avLst/>
                <a:gdLst>
                  <a:gd name="T0" fmla="*/ 98 w 134"/>
                  <a:gd name="T1" fmla="*/ 100 h 147"/>
                  <a:gd name="T2" fmla="*/ 130 w 134"/>
                  <a:gd name="T3" fmla="*/ 0 h 147"/>
                  <a:gd name="T4" fmla="*/ 38 w 134"/>
                  <a:gd name="T5" fmla="*/ 47 h 147"/>
                  <a:gd name="T6" fmla="*/ 5 w 134"/>
                  <a:gd name="T7" fmla="*/ 144 h 147"/>
                  <a:gd name="T8" fmla="*/ 98 w 134"/>
                  <a:gd name="T9" fmla="*/ 10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47">
                    <a:moveTo>
                      <a:pt x="98" y="100"/>
                    </a:moveTo>
                    <a:cubicBezTo>
                      <a:pt x="120" y="73"/>
                      <a:pt x="134" y="36"/>
                      <a:pt x="130" y="0"/>
                    </a:cubicBezTo>
                    <a:cubicBezTo>
                      <a:pt x="99" y="1"/>
                      <a:pt x="61" y="21"/>
                      <a:pt x="38" y="47"/>
                    </a:cubicBezTo>
                    <a:cubicBezTo>
                      <a:pt x="18" y="71"/>
                      <a:pt x="0" y="108"/>
                      <a:pt x="5" y="144"/>
                    </a:cubicBezTo>
                    <a:cubicBezTo>
                      <a:pt x="40" y="147"/>
                      <a:pt x="76" y="126"/>
                      <a:pt x="98" y="10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324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2050" name="Picture 2" descr="http://iran-python.ir/images/python_logo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240" y="6217447"/>
              <a:ext cx="1364974" cy="39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mean.io/system/assets/img/logos/nodejs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073" y="6153593"/>
              <a:ext cx="1229161" cy="330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8503915" y="5652610"/>
            <a:ext cx="3605113" cy="1066649"/>
            <a:chOff x="8565839" y="5478462"/>
            <a:chExt cx="3605625" cy="10668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5914" y="5606307"/>
              <a:ext cx="941121" cy="385860"/>
            </a:xfrm>
            <a:prstGeom prst="rect">
              <a:avLst/>
            </a:prstGeom>
            <a:noFill/>
          </p:spPr>
        </p:pic>
        <p:pic>
          <p:nvPicPr>
            <p:cNvPr id="2056" name="Picture 8" descr="http://social.technet.microsoft.com/wiki/resized-image.ashx/__size/550x0/__key/communityserver-wikis-components-files/00-00-00-00-05/7206.Msdn_5F00_logo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839" y="6012235"/>
              <a:ext cx="1470798" cy="44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upload.wikimedia.org/wikipedia/en/d/d3/UserVoice_logo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5778" y="6063102"/>
              <a:ext cx="1946070" cy="48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i.imgur.com/pszAeGh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757" y="5478462"/>
              <a:ext cx="1701707" cy="42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70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8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48487">
            <a:off x="8909802" y="224229"/>
            <a:ext cx="3424661" cy="295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13" y="2427773"/>
            <a:ext cx="11511499" cy="2692888"/>
          </a:xfrm>
        </p:spPr>
        <p:txBody>
          <a:bodyPr>
            <a:noAutofit/>
          </a:bodyPr>
          <a:lstStyle/>
          <a:p>
            <a:pPr algn="ctr"/>
            <a:r>
              <a:rPr lang="en-US" sz="7343" dirty="0">
                <a:latin typeface="Segoe UI" panose="020B0502040204020203" pitchFamily="34" charset="0"/>
              </a:rPr>
              <a:t>What if you have </a:t>
            </a:r>
            <a:br>
              <a:rPr lang="en-US" sz="7343" dirty="0">
                <a:latin typeface="Segoe UI" panose="020B0502040204020203" pitchFamily="34" charset="0"/>
              </a:rPr>
            </a:br>
            <a:r>
              <a:rPr lang="en-US" sz="7343" dirty="0">
                <a:solidFill>
                  <a:schemeClr val="accent1"/>
                </a:solidFill>
                <a:latin typeface="Segoe UI" panose="020B0502040204020203" pitchFamily="34" charset="0"/>
              </a:rPr>
              <a:t>GB/TB/PB</a:t>
            </a:r>
            <a:r>
              <a:rPr lang="en-US" sz="7343" dirty="0">
                <a:latin typeface="Segoe UI" panose="020B0502040204020203" pitchFamily="34" charset="0"/>
              </a:rPr>
              <a:t> of data?</a:t>
            </a:r>
          </a:p>
        </p:txBody>
      </p:sp>
    </p:spTree>
    <p:extLst>
      <p:ext uri="{BB962C8B-B14F-4D97-AF65-F5344CB8AC3E}">
        <p14:creationId xmlns:p14="http://schemas.microsoft.com/office/powerpoint/2010/main" val="29072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44" y="-31792"/>
            <a:ext cx="11189653" cy="116558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5098" dirty="0">
                <a:latin typeface="Segoe UI Light" panose="020B0502040204020203" pitchFamily="34" charset="0"/>
                <a:cs typeface="Segoe UI Light" panose="020B0502040204020203" pitchFamily="34" charset="0"/>
              </a:rPr>
              <a:t>Azure Data Lake services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C1B986-F88D-4388-A323-743145AEC9CE}"/>
              </a:ext>
            </a:extLst>
          </p:cNvPr>
          <p:cNvGrpSpPr/>
          <p:nvPr/>
        </p:nvGrpSpPr>
        <p:grpSpPr>
          <a:xfrm>
            <a:off x="726241" y="1321187"/>
            <a:ext cx="10879588" cy="4185125"/>
            <a:chOff x="305377" y="1200150"/>
            <a:chExt cx="4671182" cy="1866860"/>
          </a:xfrm>
        </p:grpSpPr>
        <p:sp>
          <p:nvSpPr>
            <p:cNvPr id="42" name="TextBox 41"/>
            <p:cNvSpPr txBox="1"/>
            <p:nvPr/>
          </p:nvSpPr>
          <p:spPr>
            <a:xfrm>
              <a:off x="3470480" y="2910738"/>
              <a:ext cx="1506079" cy="15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43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Analytics job service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886023" y="2896494"/>
              <a:ext cx="1541583" cy="15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43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No-limits Data Lake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771" y="2896494"/>
              <a:ext cx="1307837" cy="15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43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Managed clusters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95113" y="1213820"/>
              <a:ext cx="1453942" cy="1453084"/>
              <a:chOff x="393008" y="1218597"/>
              <a:chExt cx="2640330" cy="264033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93008" y="1218597"/>
                <a:ext cx="2640330" cy="2640330"/>
              </a:xfrm>
              <a:prstGeom prst="ellipse">
                <a:avLst/>
              </a:prstGeom>
              <a:solidFill>
                <a:srgbClr val="004A82"/>
              </a:solidFill>
              <a:ln w="171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13023" y="1342068"/>
                <a:ext cx="2400299" cy="2400300"/>
              </a:xfrm>
              <a:prstGeom prst="ellipse">
                <a:avLst/>
              </a:prstGeom>
              <a:solidFill>
                <a:srgbClr val="0070C0"/>
              </a:solidFill>
              <a:ln w="171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32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Data Lake Store</a:t>
                </a:r>
              </a:p>
            </p:txBody>
          </p:sp>
          <p:sp>
            <p:nvSpPr>
              <p:cNvPr id="43" name="Freeform 5"/>
              <p:cNvSpPr>
                <a:spLocks noEditPoints="1"/>
              </p:cNvSpPr>
              <p:nvPr/>
            </p:nvSpPr>
            <p:spPr bwMode="auto">
              <a:xfrm>
                <a:off x="852573" y="2428962"/>
                <a:ext cx="245457" cy="214451"/>
              </a:xfrm>
              <a:custGeom>
                <a:avLst/>
                <a:gdLst>
                  <a:gd name="T0" fmla="*/ 290 w 360"/>
                  <a:gd name="T1" fmla="*/ 23 h 302"/>
                  <a:gd name="T2" fmla="*/ 265 w 360"/>
                  <a:gd name="T3" fmla="*/ 6 h 302"/>
                  <a:gd name="T4" fmla="*/ 226 w 360"/>
                  <a:gd name="T5" fmla="*/ 2 h 302"/>
                  <a:gd name="T6" fmla="*/ 188 w 360"/>
                  <a:gd name="T7" fmla="*/ 25 h 302"/>
                  <a:gd name="T8" fmla="*/ 148 w 360"/>
                  <a:gd name="T9" fmla="*/ 78 h 302"/>
                  <a:gd name="T10" fmla="*/ 104 w 360"/>
                  <a:gd name="T11" fmla="*/ 122 h 302"/>
                  <a:gd name="T12" fmla="*/ 58 w 360"/>
                  <a:gd name="T13" fmla="*/ 147 h 302"/>
                  <a:gd name="T14" fmla="*/ 12 w 360"/>
                  <a:gd name="T15" fmla="*/ 149 h 302"/>
                  <a:gd name="T16" fmla="*/ 2 w 360"/>
                  <a:gd name="T17" fmla="*/ 151 h 302"/>
                  <a:gd name="T18" fmla="*/ 19 w 360"/>
                  <a:gd name="T19" fmla="*/ 176 h 302"/>
                  <a:gd name="T20" fmla="*/ 52 w 360"/>
                  <a:gd name="T21" fmla="*/ 209 h 302"/>
                  <a:gd name="T22" fmla="*/ 106 w 360"/>
                  <a:gd name="T23" fmla="*/ 233 h 302"/>
                  <a:gd name="T24" fmla="*/ 138 w 360"/>
                  <a:gd name="T25" fmla="*/ 237 h 302"/>
                  <a:gd name="T26" fmla="*/ 140 w 360"/>
                  <a:gd name="T27" fmla="*/ 258 h 302"/>
                  <a:gd name="T28" fmla="*/ 140 w 360"/>
                  <a:gd name="T29" fmla="*/ 276 h 302"/>
                  <a:gd name="T30" fmla="*/ 140 w 360"/>
                  <a:gd name="T31" fmla="*/ 283 h 302"/>
                  <a:gd name="T32" fmla="*/ 127 w 360"/>
                  <a:gd name="T33" fmla="*/ 285 h 302"/>
                  <a:gd name="T34" fmla="*/ 111 w 360"/>
                  <a:gd name="T35" fmla="*/ 293 h 302"/>
                  <a:gd name="T36" fmla="*/ 115 w 360"/>
                  <a:gd name="T37" fmla="*/ 300 h 302"/>
                  <a:gd name="T38" fmla="*/ 127 w 360"/>
                  <a:gd name="T39" fmla="*/ 299 h 302"/>
                  <a:gd name="T40" fmla="*/ 163 w 360"/>
                  <a:gd name="T41" fmla="*/ 297 h 302"/>
                  <a:gd name="T42" fmla="*/ 190 w 360"/>
                  <a:gd name="T43" fmla="*/ 300 h 302"/>
                  <a:gd name="T44" fmla="*/ 196 w 360"/>
                  <a:gd name="T45" fmla="*/ 297 h 302"/>
                  <a:gd name="T46" fmla="*/ 217 w 360"/>
                  <a:gd name="T47" fmla="*/ 300 h 302"/>
                  <a:gd name="T48" fmla="*/ 222 w 360"/>
                  <a:gd name="T49" fmla="*/ 297 h 302"/>
                  <a:gd name="T50" fmla="*/ 219 w 360"/>
                  <a:gd name="T51" fmla="*/ 289 h 302"/>
                  <a:gd name="T52" fmla="*/ 180 w 360"/>
                  <a:gd name="T53" fmla="*/ 283 h 302"/>
                  <a:gd name="T54" fmla="*/ 180 w 360"/>
                  <a:gd name="T55" fmla="*/ 253 h 302"/>
                  <a:gd name="T56" fmla="*/ 180 w 360"/>
                  <a:gd name="T57" fmla="*/ 237 h 302"/>
                  <a:gd name="T58" fmla="*/ 180 w 360"/>
                  <a:gd name="T59" fmla="*/ 232 h 302"/>
                  <a:gd name="T60" fmla="*/ 215 w 360"/>
                  <a:gd name="T61" fmla="*/ 216 h 302"/>
                  <a:gd name="T62" fmla="*/ 251 w 360"/>
                  <a:gd name="T63" fmla="*/ 188 h 302"/>
                  <a:gd name="T64" fmla="*/ 276 w 360"/>
                  <a:gd name="T65" fmla="*/ 149 h 302"/>
                  <a:gd name="T66" fmla="*/ 299 w 360"/>
                  <a:gd name="T67" fmla="*/ 94 h 302"/>
                  <a:gd name="T68" fmla="*/ 334 w 360"/>
                  <a:gd name="T69" fmla="*/ 78 h 302"/>
                  <a:gd name="T70" fmla="*/ 353 w 360"/>
                  <a:gd name="T71" fmla="*/ 71 h 302"/>
                  <a:gd name="T72" fmla="*/ 360 w 360"/>
                  <a:gd name="T73" fmla="*/ 69 h 302"/>
                  <a:gd name="T74" fmla="*/ 299 w 360"/>
                  <a:gd name="T75" fmla="*/ 44 h 302"/>
                  <a:gd name="T76" fmla="*/ 167 w 360"/>
                  <a:gd name="T77" fmla="*/ 283 h 302"/>
                  <a:gd name="T78" fmla="*/ 153 w 360"/>
                  <a:gd name="T79" fmla="*/ 283 h 302"/>
                  <a:gd name="T80" fmla="*/ 152 w 360"/>
                  <a:gd name="T81" fmla="*/ 262 h 302"/>
                  <a:gd name="T82" fmla="*/ 152 w 360"/>
                  <a:gd name="T83" fmla="*/ 245 h 302"/>
                  <a:gd name="T84" fmla="*/ 152 w 360"/>
                  <a:gd name="T85" fmla="*/ 237 h 302"/>
                  <a:gd name="T86" fmla="*/ 167 w 360"/>
                  <a:gd name="T87" fmla="*/ 233 h 302"/>
                  <a:gd name="T88" fmla="*/ 247 w 360"/>
                  <a:gd name="T89" fmla="*/ 67 h 302"/>
                  <a:gd name="T90" fmla="*/ 236 w 360"/>
                  <a:gd name="T91" fmla="*/ 55 h 302"/>
                  <a:gd name="T92" fmla="*/ 240 w 360"/>
                  <a:gd name="T93" fmla="*/ 44 h 302"/>
                  <a:gd name="T94" fmla="*/ 251 w 360"/>
                  <a:gd name="T95" fmla="*/ 40 h 302"/>
                  <a:gd name="T96" fmla="*/ 263 w 360"/>
                  <a:gd name="T97" fmla="*/ 52 h 302"/>
                  <a:gd name="T98" fmla="*/ 259 w 360"/>
                  <a:gd name="T99" fmla="*/ 63 h 302"/>
                  <a:gd name="T100" fmla="*/ 249 w 360"/>
                  <a:gd name="T101" fmla="*/ 6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0" h="302">
                    <a:moveTo>
                      <a:pt x="299" y="44"/>
                    </a:moveTo>
                    <a:lnTo>
                      <a:pt x="297" y="36"/>
                    </a:lnTo>
                    <a:lnTo>
                      <a:pt x="293" y="31"/>
                    </a:lnTo>
                    <a:lnTo>
                      <a:pt x="290" y="23"/>
                    </a:lnTo>
                    <a:lnTo>
                      <a:pt x="284" y="19"/>
                    </a:lnTo>
                    <a:lnTo>
                      <a:pt x="278" y="13"/>
                    </a:lnTo>
                    <a:lnTo>
                      <a:pt x="272" y="10"/>
                    </a:lnTo>
                    <a:lnTo>
                      <a:pt x="265" y="6"/>
                    </a:lnTo>
                    <a:lnTo>
                      <a:pt x="257" y="4"/>
                    </a:lnTo>
                    <a:lnTo>
                      <a:pt x="247" y="2"/>
                    </a:lnTo>
                    <a:lnTo>
                      <a:pt x="236" y="0"/>
                    </a:lnTo>
                    <a:lnTo>
                      <a:pt x="226" y="2"/>
                    </a:lnTo>
                    <a:lnTo>
                      <a:pt x="215" y="6"/>
                    </a:lnTo>
                    <a:lnTo>
                      <a:pt x="205" y="10"/>
                    </a:lnTo>
                    <a:lnTo>
                      <a:pt x="196" y="15"/>
                    </a:lnTo>
                    <a:lnTo>
                      <a:pt x="188" y="25"/>
                    </a:lnTo>
                    <a:lnTo>
                      <a:pt x="180" y="34"/>
                    </a:lnTo>
                    <a:lnTo>
                      <a:pt x="169" y="50"/>
                    </a:lnTo>
                    <a:lnTo>
                      <a:pt x="159" y="63"/>
                    </a:lnTo>
                    <a:lnTo>
                      <a:pt x="148" y="78"/>
                    </a:lnTo>
                    <a:lnTo>
                      <a:pt x="138" y="90"/>
                    </a:lnTo>
                    <a:lnTo>
                      <a:pt x="127" y="101"/>
                    </a:lnTo>
                    <a:lnTo>
                      <a:pt x="115" y="113"/>
                    </a:lnTo>
                    <a:lnTo>
                      <a:pt x="104" y="122"/>
                    </a:lnTo>
                    <a:lnTo>
                      <a:pt x="92" y="130"/>
                    </a:lnTo>
                    <a:lnTo>
                      <a:pt x="81" y="138"/>
                    </a:lnTo>
                    <a:lnTo>
                      <a:pt x="69" y="144"/>
                    </a:lnTo>
                    <a:lnTo>
                      <a:pt x="58" y="147"/>
                    </a:lnTo>
                    <a:lnTo>
                      <a:pt x="46" y="151"/>
                    </a:lnTo>
                    <a:lnTo>
                      <a:pt x="35" y="151"/>
                    </a:lnTo>
                    <a:lnTo>
                      <a:pt x="23" y="151"/>
                    </a:lnTo>
                    <a:lnTo>
                      <a:pt x="12" y="149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5"/>
                    </a:lnTo>
                    <a:lnTo>
                      <a:pt x="8" y="161"/>
                    </a:lnTo>
                    <a:lnTo>
                      <a:pt x="14" y="168"/>
                    </a:lnTo>
                    <a:lnTo>
                      <a:pt x="19" y="176"/>
                    </a:lnTo>
                    <a:lnTo>
                      <a:pt x="25" y="184"/>
                    </a:lnTo>
                    <a:lnTo>
                      <a:pt x="33" y="191"/>
                    </a:lnTo>
                    <a:lnTo>
                      <a:pt x="42" y="201"/>
                    </a:lnTo>
                    <a:lnTo>
                      <a:pt x="52" y="209"/>
                    </a:lnTo>
                    <a:lnTo>
                      <a:pt x="63" y="216"/>
                    </a:lnTo>
                    <a:lnTo>
                      <a:pt x="77" y="222"/>
                    </a:lnTo>
                    <a:lnTo>
                      <a:pt x="90" y="228"/>
                    </a:lnTo>
                    <a:lnTo>
                      <a:pt x="106" y="233"/>
                    </a:lnTo>
                    <a:lnTo>
                      <a:pt x="121" y="235"/>
                    </a:lnTo>
                    <a:lnTo>
                      <a:pt x="129" y="237"/>
                    </a:lnTo>
                    <a:lnTo>
                      <a:pt x="138" y="237"/>
                    </a:lnTo>
                    <a:lnTo>
                      <a:pt x="138" y="237"/>
                    </a:lnTo>
                    <a:lnTo>
                      <a:pt x="140" y="237"/>
                    </a:lnTo>
                    <a:lnTo>
                      <a:pt x="140" y="245"/>
                    </a:lnTo>
                    <a:lnTo>
                      <a:pt x="140" y="253"/>
                    </a:lnTo>
                    <a:lnTo>
                      <a:pt x="140" y="258"/>
                    </a:lnTo>
                    <a:lnTo>
                      <a:pt x="140" y="264"/>
                    </a:lnTo>
                    <a:lnTo>
                      <a:pt x="140" y="268"/>
                    </a:lnTo>
                    <a:lnTo>
                      <a:pt x="140" y="272"/>
                    </a:lnTo>
                    <a:lnTo>
                      <a:pt x="140" y="276"/>
                    </a:lnTo>
                    <a:lnTo>
                      <a:pt x="140" y="277"/>
                    </a:lnTo>
                    <a:lnTo>
                      <a:pt x="140" y="279"/>
                    </a:lnTo>
                    <a:lnTo>
                      <a:pt x="140" y="281"/>
                    </a:lnTo>
                    <a:lnTo>
                      <a:pt x="140" y="283"/>
                    </a:lnTo>
                    <a:lnTo>
                      <a:pt x="140" y="283"/>
                    </a:lnTo>
                    <a:lnTo>
                      <a:pt x="140" y="283"/>
                    </a:lnTo>
                    <a:lnTo>
                      <a:pt x="132" y="285"/>
                    </a:lnTo>
                    <a:lnTo>
                      <a:pt x="127" y="285"/>
                    </a:lnTo>
                    <a:lnTo>
                      <a:pt x="121" y="287"/>
                    </a:lnTo>
                    <a:lnTo>
                      <a:pt x="115" y="289"/>
                    </a:lnTo>
                    <a:lnTo>
                      <a:pt x="113" y="289"/>
                    </a:lnTo>
                    <a:lnTo>
                      <a:pt x="111" y="293"/>
                    </a:lnTo>
                    <a:lnTo>
                      <a:pt x="111" y="295"/>
                    </a:lnTo>
                    <a:lnTo>
                      <a:pt x="111" y="297"/>
                    </a:lnTo>
                    <a:lnTo>
                      <a:pt x="113" y="299"/>
                    </a:lnTo>
                    <a:lnTo>
                      <a:pt x="115" y="300"/>
                    </a:lnTo>
                    <a:lnTo>
                      <a:pt x="117" y="302"/>
                    </a:lnTo>
                    <a:lnTo>
                      <a:pt x="119" y="300"/>
                    </a:lnTo>
                    <a:lnTo>
                      <a:pt x="119" y="300"/>
                    </a:lnTo>
                    <a:lnTo>
                      <a:pt x="127" y="299"/>
                    </a:lnTo>
                    <a:lnTo>
                      <a:pt x="134" y="297"/>
                    </a:lnTo>
                    <a:lnTo>
                      <a:pt x="144" y="297"/>
                    </a:lnTo>
                    <a:lnTo>
                      <a:pt x="153" y="297"/>
                    </a:lnTo>
                    <a:lnTo>
                      <a:pt x="163" y="297"/>
                    </a:lnTo>
                    <a:lnTo>
                      <a:pt x="173" y="297"/>
                    </a:lnTo>
                    <a:lnTo>
                      <a:pt x="180" y="299"/>
                    </a:lnTo>
                    <a:lnTo>
                      <a:pt x="188" y="300"/>
                    </a:lnTo>
                    <a:lnTo>
                      <a:pt x="190" y="300"/>
                    </a:lnTo>
                    <a:lnTo>
                      <a:pt x="192" y="300"/>
                    </a:lnTo>
                    <a:lnTo>
                      <a:pt x="194" y="300"/>
                    </a:lnTo>
                    <a:lnTo>
                      <a:pt x="194" y="299"/>
                    </a:lnTo>
                    <a:lnTo>
                      <a:pt x="196" y="297"/>
                    </a:lnTo>
                    <a:lnTo>
                      <a:pt x="205" y="299"/>
                    </a:lnTo>
                    <a:lnTo>
                      <a:pt x="209" y="300"/>
                    </a:lnTo>
                    <a:lnTo>
                      <a:pt x="213" y="300"/>
                    </a:lnTo>
                    <a:lnTo>
                      <a:pt x="217" y="300"/>
                    </a:lnTo>
                    <a:lnTo>
                      <a:pt x="219" y="300"/>
                    </a:lnTo>
                    <a:lnTo>
                      <a:pt x="221" y="300"/>
                    </a:lnTo>
                    <a:lnTo>
                      <a:pt x="221" y="299"/>
                    </a:lnTo>
                    <a:lnTo>
                      <a:pt x="222" y="297"/>
                    </a:lnTo>
                    <a:lnTo>
                      <a:pt x="222" y="295"/>
                    </a:lnTo>
                    <a:lnTo>
                      <a:pt x="222" y="293"/>
                    </a:lnTo>
                    <a:lnTo>
                      <a:pt x="221" y="289"/>
                    </a:lnTo>
                    <a:lnTo>
                      <a:pt x="219" y="289"/>
                    </a:lnTo>
                    <a:lnTo>
                      <a:pt x="209" y="287"/>
                    </a:lnTo>
                    <a:lnTo>
                      <a:pt x="201" y="285"/>
                    </a:lnTo>
                    <a:lnTo>
                      <a:pt x="192" y="283"/>
                    </a:lnTo>
                    <a:lnTo>
                      <a:pt x="180" y="283"/>
                    </a:lnTo>
                    <a:lnTo>
                      <a:pt x="180" y="274"/>
                    </a:lnTo>
                    <a:lnTo>
                      <a:pt x="180" y="266"/>
                    </a:lnTo>
                    <a:lnTo>
                      <a:pt x="180" y="258"/>
                    </a:lnTo>
                    <a:lnTo>
                      <a:pt x="180" y="253"/>
                    </a:lnTo>
                    <a:lnTo>
                      <a:pt x="180" y="249"/>
                    </a:lnTo>
                    <a:lnTo>
                      <a:pt x="180" y="243"/>
                    </a:lnTo>
                    <a:lnTo>
                      <a:pt x="180" y="239"/>
                    </a:lnTo>
                    <a:lnTo>
                      <a:pt x="180" y="237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2"/>
                    </a:lnTo>
                    <a:lnTo>
                      <a:pt x="180" y="232"/>
                    </a:lnTo>
                    <a:lnTo>
                      <a:pt x="180" y="232"/>
                    </a:lnTo>
                    <a:lnTo>
                      <a:pt x="192" y="228"/>
                    </a:lnTo>
                    <a:lnTo>
                      <a:pt x="203" y="222"/>
                    </a:lnTo>
                    <a:lnTo>
                      <a:pt x="215" y="216"/>
                    </a:lnTo>
                    <a:lnTo>
                      <a:pt x="224" y="210"/>
                    </a:lnTo>
                    <a:lnTo>
                      <a:pt x="234" y="205"/>
                    </a:lnTo>
                    <a:lnTo>
                      <a:pt x="242" y="197"/>
                    </a:lnTo>
                    <a:lnTo>
                      <a:pt x="251" y="188"/>
                    </a:lnTo>
                    <a:lnTo>
                      <a:pt x="257" y="180"/>
                    </a:lnTo>
                    <a:lnTo>
                      <a:pt x="265" y="170"/>
                    </a:lnTo>
                    <a:lnTo>
                      <a:pt x="270" y="161"/>
                    </a:lnTo>
                    <a:lnTo>
                      <a:pt x="276" y="149"/>
                    </a:lnTo>
                    <a:lnTo>
                      <a:pt x="282" y="138"/>
                    </a:lnTo>
                    <a:lnTo>
                      <a:pt x="288" y="128"/>
                    </a:lnTo>
                    <a:lnTo>
                      <a:pt x="291" y="117"/>
                    </a:lnTo>
                    <a:lnTo>
                      <a:pt x="299" y="94"/>
                    </a:lnTo>
                    <a:lnTo>
                      <a:pt x="309" y="88"/>
                    </a:lnTo>
                    <a:lnTo>
                      <a:pt x="318" y="84"/>
                    </a:lnTo>
                    <a:lnTo>
                      <a:pt x="328" y="80"/>
                    </a:lnTo>
                    <a:lnTo>
                      <a:pt x="334" y="78"/>
                    </a:lnTo>
                    <a:lnTo>
                      <a:pt x="341" y="77"/>
                    </a:lnTo>
                    <a:lnTo>
                      <a:pt x="345" y="75"/>
                    </a:lnTo>
                    <a:lnTo>
                      <a:pt x="349" y="73"/>
                    </a:lnTo>
                    <a:lnTo>
                      <a:pt x="353" y="71"/>
                    </a:lnTo>
                    <a:lnTo>
                      <a:pt x="355" y="69"/>
                    </a:lnTo>
                    <a:lnTo>
                      <a:pt x="357" y="69"/>
                    </a:lnTo>
                    <a:lnTo>
                      <a:pt x="359" y="69"/>
                    </a:lnTo>
                    <a:lnTo>
                      <a:pt x="360" y="69"/>
                    </a:lnTo>
                    <a:lnTo>
                      <a:pt x="360" y="67"/>
                    </a:lnTo>
                    <a:lnTo>
                      <a:pt x="360" y="67"/>
                    </a:lnTo>
                    <a:lnTo>
                      <a:pt x="299" y="44"/>
                    </a:lnTo>
                    <a:lnTo>
                      <a:pt x="299" y="44"/>
                    </a:lnTo>
                    <a:close/>
                    <a:moveTo>
                      <a:pt x="167" y="283"/>
                    </a:moveTo>
                    <a:lnTo>
                      <a:pt x="167" y="283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63" y="283"/>
                    </a:lnTo>
                    <a:lnTo>
                      <a:pt x="159" y="283"/>
                    </a:lnTo>
                    <a:lnTo>
                      <a:pt x="153" y="283"/>
                    </a:lnTo>
                    <a:lnTo>
                      <a:pt x="153" y="283"/>
                    </a:lnTo>
                    <a:lnTo>
                      <a:pt x="152" y="283"/>
                    </a:lnTo>
                    <a:lnTo>
                      <a:pt x="152" y="276"/>
                    </a:lnTo>
                    <a:lnTo>
                      <a:pt x="152" y="268"/>
                    </a:lnTo>
                    <a:lnTo>
                      <a:pt x="152" y="262"/>
                    </a:lnTo>
                    <a:lnTo>
                      <a:pt x="152" y="256"/>
                    </a:lnTo>
                    <a:lnTo>
                      <a:pt x="152" y="251"/>
                    </a:lnTo>
                    <a:lnTo>
                      <a:pt x="152" y="247"/>
                    </a:lnTo>
                    <a:lnTo>
                      <a:pt x="152" y="245"/>
                    </a:lnTo>
                    <a:lnTo>
                      <a:pt x="152" y="241"/>
                    </a:lnTo>
                    <a:lnTo>
                      <a:pt x="152" y="239"/>
                    </a:lnTo>
                    <a:lnTo>
                      <a:pt x="152" y="239"/>
                    </a:lnTo>
                    <a:lnTo>
                      <a:pt x="152" y="237"/>
                    </a:lnTo>
                    <a:lnTo>
                      <a:pt x="152" y="235"/>
                    </a:lnTo>
                    <a:lnTo>
                      <a:pt x="152" y="235"/>
                    </a:lnTo>
                    <a:lnTo>
                      <a:pt x="159" y="235"/>
                    </a:lnTo>
                    <a:lnTo>
                      <a:pt x="167" y="233"/>
                    </a:lnTo>
                    <a:lnTo>
                      <a:pt x="167" y="283"/>
                    </a:lnTo>
                    <a:lnTo>
                      <a:pt x="167" y="283"/>
                    </a:lnTo>
                    <a:close/>
                    <a:moveTo>
                      <a:pt x="249" y="67"/>
                    </a:moveTo>
                    <a:lnTo>
                      <a:pt x="247" y="67"/>
                    </a:lnTo>
                    <a:lnTo>
                      <a:pt x="244" y="65"/>
                    </a:lnTo>
                    <a:lnTo>
                      <a:pt x="240" y="63"/>
                    </a:lnTo>
                    <a:lnTo>
                      <a:pt x="238" y="59"/>
                    </a:lnTo>
                    <a:lnTo>
                      <a:pt x="236" y="55"/>
                    </a:lnTo>
                    <a:lnTo>
                      <a:pt x="236" y="54"/>
                    </a:lnTo>
                    <a:lnTo>
                      <a:pt x="236" y="52"/>
                    </a:lnTo>
                    <a:lnTo>
                      <a:pt x="238" y="50"/>
                    </a:lnTo>
                    <a:lnTo>
                      <a:pt x="240" y="44"/>
                    </a:lnTo>
                    <a:lnTo>
                      <a:pt x="244" y="42"/>
                    </a:lnTo>
                    <a:lnTo>
                      <a:pt x="247" y="40"/>
                    </a:lnTo>
                    <a:lnTo>
                      <a:pt x="249" y="40"/>
                    </a:lnTo>
                    <a:lnTo>
                      <a:pt x="251" y="40"/>
                    </a:lnTo>
                    <a:lnTo>
                      <a:pt x="253" y="42"/>
                    </a:lnTo>
                    <a:lnTo>
                      <a:pt x="259" y="44"/>
                    </a:lnTo>
                    <a:lnTo>
                      <a:pt x="261" y="50"/>
                    </a:lnTo>
                    <a:lnTo>
                      <a:pt x="263" y="52"/>
                    </a:lnTo>
                    <a:lnTo>
                      <a:pt x="263" y="54"/>
                    </a:lnTo>
                    <a:lnTo>
                      <a:pt x="263" y="55"/>
                    </a:lnTo>
                    <a:lnTo>
                      <a:pt x="261" y="59"/>
                    </a:lnTo>
                    <a:lnTo>
                      <a:pt x="259" y="63"/>
                    </a:lnTo>
                    <a:lnTo>
                      <a:pt x="253" y="65"/>
                    </a:lnTo>
                    <a:lnTo>
                      <a:pt x="251" y="67"/>
                    </a:lnTo>
                    <a:lnTo>
                      <a:pt x="249" y="67"/>
                    </a:lnTo>
                    <a:lnTo>
                      <a:pt x="249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3804" tIns="23804" rIns="0" bIns="2380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85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209019" y="2423843"/>
                <a:ext cx="409226" cy="237947"/>
                <a:chOff x="2769908" y="1409697"/>
                <a:chExt cx="1965320" cy="1055586"/>
              </a:xfrm>
              <a:solidFill>
                <a:schemeClr val="bg1"/>
              </a:solidFill>
            </p:grpSpPr>
            <p:sp>
              <p:nvSpPr>
                <p:cNvPr id="45" name="Round Same Side Corner Rectangle 11"/>
                <p:cNvSpPr/>
                <p:nvPr/>
              </p:nvSpPr>
              <p:spPr>
                <a:xfrm>
                  <a:off x="3138523" y="1744049"/>
                  <a:ext cx="998085" cy="721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825" h="721233">
                      <a:moveTo>
                        <a:pt x="386303" y="632863"/>
                      </a:moveTo>
                      <a:lnTo>
                        <a:pt x="361994" y="673949"/>
                      </a:lnTo>
                      <a:lnTo>
                        <a:pt x="635830" y="673949"/>
                      </a:lnTo>
                      <a:lnTo>
                        <a:pt x="611521" y="632863"/>
                      </a:lnTo>
                      <a:close/>
                      <a:moveTo>
                        <a:pt x="74549" y="554146"/>
                      </a:moveTo>
                      <a:lnTo>
                        <a:pt x="923276" y="554146"/>
                      </a:lnTo>
                      <a:lnTo>
                        <a:pt x="997825" y="680147"/>
                      </a:lnTo>
                      <a:lnTo>
                        <a:pt x="997380" y="680147"/>
                      </a:lnTo>
                      <a:lnTo>
                        <a:pt x="997380" y="721233"/>
                      </a:lnTo>
                      <a:lnTo>
                        <a:pt x="443" y="721233"/>
                      </a:lnTo>
                      <a:lnTo>
                        <a:pt x="443" y="680147"/>
                      </a:lnTo>
                      <a:lnTo>
                        <a:pt x="0" y="680147"/>
                      </a:lnTo>
                      <a:close/>
                      <a:moveTo>
                        <a:pt x="107888" y="28997"/>
                      </a:moveTo>
                      <a:lnTo>
                        <a:pt x="107888" y="517611"/>
                      </a:lnTo>
                      <a:lnTo>
                        <a:pt x="889938" y="517611"/>
                      </a:lnTo>
                      <a:lnTo>
                        <a:pt x="889938" y="28997"/>
                      </a:lnTo>
                      <a:close/>
                      <a:moveTo>
                        <a:pt x="102530" y="0"/>
                      </a:moveTo>
                      <a:lnTo>
                        <a:pt x="895294" y="0"/>
                      </a:lnTo>
                      <a:cubicBezTo>
                        <a:pt x="909799" y="0"/>
                        <a:pt x="921556" y="11760"/>
                        <a:pt x="921556" y="26269"/>
                      </a:cubicBezTo>
                      <a:lnTo>
                        <a:pt x="921556" y="541850"/>
                      </a:lnTo>
                      <a:lnTo>
                        <a:pt x="76268" y="541850"/>
                      </a:lnTo>
                      <a:lnTo>
                        <a:pt x="76268" y="26269"/>
                      </a:lnTo>
                      <a:cubicBezTo>
                        <a:pt x="76268" y="11760"/>
                        <a:pt x="88025" y="0"/>
                        <a:pt x="102530" y="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23804" rIns="0" rtlCol="0" anchor="ctr"/>
                <a:lstStyle/>
                <a:p>
                  <a:pPr marL="0" marR="0" lvl="0" indent="0" algn="l" defTabSz="47601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6" b="0" i="0" u="none" strike="noStrike" kern="0" cap="none" spc="0" normalizeH="0" baseline="0" noProof="0">
                    <a:ln>
                      <a:noFill/>
                    </a:ln>
                    <a:solidFill>
                      <a:srgbClr val="008272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6" name="Rounded Rectangle 223"/>
                <p:cNvSpPr/>
                <p:nvPr/>
              </p:nvSpPr>
              <p:spPr bwMode="auto">
                <a:xfrm>
                  <a:off x="2769908" y="1409697"/>
                  <a:ext cx="368615" cy="648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7600" h="6434945">
                      <a:moveTo>
                        <a:pt x="1828801" y="5761924"/>
                      </a:moveTo>
                      <a:cubicBezTo>
                        <a:pt x="1694209" y="5761924"/>
                        <a:pt x="1585101" y="5871032"/>
                        <a:pt x="1585101" y="6005624"/>
                      </a:cubicBezTo>
                      <a:cubicBezTo>
                        <a:pt x="1585101" y="6140216"/>
                        <a:pt x="1694209" y="6249324"/>
                        <a:pt x="1828801" y="6249324"/>
                      </a:cubicBezTo>
                      <a:cubicBezTo>
                        <a:pt x="1963393" y="6249324"/>
                        <a:pt x="2072501" y="6140216"/>
                        <a:pt x="2072501" y="6005624"/>
                      </a:cubicBezTo>
                      <a:cubicBezTo>
                        <a:pt x="2072501" y="5871032"/>
                        <a:pt x="1963393" y="5761924"/>
                        <a:pt x="1828801" y="5761924"/>
                      </a:cubicBezTo>
                      <a:close/>
                      <a:moveTo>
                        <a:pt x="367260" y="607233"/>
                      </a:moveTo>
                      <a:lnTo>
                        <a:pt x="367260" y="5543030"/>
                      </a:lnTo>
                      <a:lnTo>
                        <a:pt x="3290341" y="5543030"/>
                      </a:lnTo>
                      <a:lnTo>
                        <a:pt x="3290341" y="607233"/>
                      </a:lnTo>
                      <a:close/>
                      <a:moveTo>
                        <a:pt x="1097280" y="257182"/>
                      </a:moveTo>
                      <a:cubicBezTo>
                        <a:pt x="1072030" y="257182"/>
                        <a:pt x="1051560" y="277652"/>
                        <a:pt x="1051560" y="302902"/>
                      </a:cubicBezTo>
                      <a:cubicBezTo>
                        <a:pt x="1051560" y="328152"/>
                        <a:pt x="1072030" y="348622"/>
                        <a:pt x="1097280" y="348622"/>
                      </a:cubicBezTo>
                      <a:lnTo>
                        <a:pt x="2560320" y="348622"/>
                      </a:lnTo>
                      <a:cubicBezTo>
                        <a:pt x="2585570" y="348622"/>
                        <a:pt x="2606040" y="328152"/>
                        <a:pt x="2606040" y="302902"/>
                      </a:cubicBezTo>
                      <a:cubicBezTo>
                        <a:pt x="2606040" y="277652"/>
                        <a:pt x="2585570" y="257182"/>
                        <a:pt x="2560320" y="257182"/>
                      </a:cubicBezTo>
                      <a:close/>
                      <a:moveTo>
                        <a:pt x="609612" y="0"/>
                      </a:moveTo>
                      <a:lnTo>
                        <a:pt x="3047988" y="0"/>
                      </a:lnTo>
                      <a:cubicBezTo>
                        <a:pt x="3384667" y="0"/>
                        <a:pt x="3657600" y="272933"/>
                        <a:pt x="3657600" y="609612"/>
                      </a:cubicBezTo>
                      <a:lnTo>
                        <a:pt x="3657600" y="5825333"/>
                      </a:lnTo>
                      <a:cubicBezTo>
                        <a:pt x="3657600" y="6162012"/>
                        <a:pt x="3384667" y="6434945"/>
                        <a:pt x="3047988" y="6434945"/>
                      </a:cubicBezTo>
                      <a:lnTo>
                        <a:pt x="609612" y="6434945"/>
                      </a:lnTo>
                      <a:cubicBezTo>
                        <a:pt x="272933" y="6434945"/>
                        <a:pt x="0" y="6162012"/>
                        <a:pt x="0" y="5825333"/>
                      </a:cubicBezTo>
                      <a:lnTo>
                        <a:pt x="0" y="609612"/>
                      </a:lnTo>
                      <a:cubicBezTo>
                        <a:pt x="0" y="272933"/>
                        <a:pt x="272933" y="0"/>
                        <a:pt x="609612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23804" tIns="23804" rIns="0" bIns="47605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475857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6" b="0" i="0" u="none" strike="noStrike" kern="0" cap="none" spc="-25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7" name="Rounded Rectangle 6"/>
                <p:cNvSpPr/>
                <p:nvPr/>
              </p:nvSpPr>
              <p:spPr bwMode="auto">
                <a:xfrm rot="16200000">
                  <a:off x="4229657" y="1440678"/>
                  <a:ext cx="404402" cy="606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897" h="4658497">
                      <a:moveTo>
                        <a:pt x="1600200" y="4382531"/>
                      </a:moveTo>
                      <a:cubicBezTo>
                        <a:pt x="1600200" y="4367744"/>
                        <a:pt x="1588213" y="4355757"/>
                        <a:pt x="1573426" y="4355757"/>
                      </a:cubicBezTo>
                      <a:lnTo>
                        <a:pt x="811428" y="4355757"/>
                      </a:lnTo>
                      <a:cubicBezTo>
                        <a:pt x="796641" y="4355757"/>
                        <a:pt x="784654" y="4367744"/>
                        <a:pt x="784654" y="4382531"/>
                      </a:cubicBezTo>
                      <a:lnTo>
                        <a:pt x="784654" y="4489621"/>
                      </a:lnTo>
                      <a:cubicBezTo>
                        <a:pt x="784654" y="4504408"/>
                        <a:pt x="796641" y="4516395"/>
                        <a:pt x="811428" y="4516395"/>
                      </a:cubicBezTo>
                      <a:lnTo>
                        <a:pt x="1573426" y="4516395"/>
                      </a:lnTo>
                      <a:cubicBezTo>
                        <a:pt x="1588213" y="4516395"/>
                        <a:pt x="1600200" y="4504408"/>
                        <a:pt x="1600200" y="4489621"/>
                      </a:cubicBezTo>
                      <a:close/>
                      <a:moveTo>
                        <a:pt x="2502243" y="4382531"/>
                      </a:moveTo>
                      <a:cubicBezTo>
                        <a:pt x="2502243" y="4367744"/>
                        <a:pt x="2490256" y="4355757"/>
                        <a:pt x="2475469" y="4355757"/>
                      </a:cubicBezTo>
                      <a:lnTo>
                        <a:pt x="1713471" y="4355757"/>
                      </a:lnTo>
                      <a:cubicBezTo>
                        <a:pt x="1698684" y="4355757"/>
                        <a:pt x="1686697" y="4367744"/>
                        <a:pt x="1686697" y="4382531"/>
                      </a:cubicBezTo>
                      <a:lnTo>
                        <a:pt x="1686697" y="4489621"/>
                      </a:lnTo>
                      <a:cubicBezTo>
                        <a:pt x="1686697" y="4504408"/>
                        <a:pt x="1698684" y="4516395"/>
                        <a:pt x="1713471" y="4516395"/>
                      </a:cubicBezTo>
                      <a:lnTo>
                        <a:pt x="2475469" y="4516395"/>
                      </a:lnTo>
                      <a:cubicBezTo>
                        <a:pt x="2490256" y="4516395"/>
                        <a:pt x="2502243" y="4504408"/>
                        <a:pt x="2502243" y="4489621"/>
                      </a:cubicBezTo>
                      <a:close/>
                      <a:moveTo>
                        <a:pt x="3021231" y="480896"/>
                      </a:moveTo>
                      <a:cubicBezTo>
                        <a:pt x="3021231" y="375524"/>
                        <a:pt x="2935811" y="290104"/>
                        <a:pt x="2830439" y="290104"/>
                      </a:cubicBezTo>
                      <a:lnTo>
                        <a:pt x="444108" y="290104"/>
                      </a:lnTo>
                      <a:cubicBezTo>
                        <a:pt x="338736" y="290104"/>
                        <a:pt x="253316" y="375524"/>
                        <a:pt x="253316" y="480896"/>
                      </a:cubicBezTo>
                      <a:lnTo>
                        <a:pt x="253316" y="4029043"/>
                      </a:lnTo>
                      <a:cubicBezTo>
                        <a:pt x="253316" y="4134415"/>
                        <a:pt x="338736" y="4219835"/>
                        <a:pt x="444108" y="4219835"/>
                      </a:cubicBezTo>
                      <a:lnTo>
                        <a:pt x="2830439" y="4219835"/>
                      </a:lnTo>
                      <a:cubicBezTo>
                        <a:pt x="2935811" y="4219835"/>
                        <a:pt x="3021231" y="4134415"/>
                        <a:pt x="3021231" y="4029043"/>
                      </a:cubicBezTo>
                      <a:close/>
                      <a:moveTo>
                        <a:pt x="3286897" y="226566"/>
                      </a:moveTo>
                      <a:lnTo>
                        <a:pt x="3286897" y="4431931"/>
                      </a:lnTo>
                      <a:cubicBezTo>
                        <a:pt x="3286897" y="4557060"/>
                        <a:pt x="3185460" y="4658497"/>
                        <a:pt x="3060331" y="4658497"/>
                      </a:cubicBezTo>
                      <a:lnTo>
                        <a:pt x="226566" y="4658497"/>
                      </a:lnTo>
                      <a:cubicBezTo>
                        <a:pt x="101437" y="4658497"/>
                        <a:pt x="0" y="4557060"/>
                        <a:pt x="0" y="4431931"/>
                      </a:cubicBezTo>
                      <a:lnTo>
                        <a:pt x="0" y="226566"/>
                      </a:lnTo>
                      <a:cubicBezTo>
                        <a:pt x="0" y="101437"/>
                        <a:pt x="101437" y="0"/>
                        <a:pt x="226566" y="0"/>
                      </a:cubicBezTo>
                      <a:lnTo>
                        <a:pt x="3060331" y="0"/>
                      </a:lnTo>
                      <a:cubicBezTo>
                        <a:pt x="3185460" y="0"/>
                        <a:pt x="3286897" y="101437"/>
                        <a:pt x="3286897" y="226566"/>
                      </a:cubicBezTo>
                      <a:close/>
                    </a:path>
                  </a:pathLst>
                </a:custGeom>
                <a:grpFill/>
                <a:ln w="1079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23804" tIns="23802" rIns="0" bIns="23802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2841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6" b="0" i="0" u="none" strike="noStrike" kern="0" cap="none" spc="-72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8" name="Rounded Rectangle 18"/>
              <p:cNvSpPr/>
              <p:nvPr/>
            </p:nvSpPr>
            <p:spPr bwMode="auto">
              <a:xfrm>
                <a:off x="1740715" y="2416237"/>
                <a:ext cx="267665" cy="257108"/>
              </a:xfrm>
              <a:custGeom>
                <a:avLst/>
                <a:gdLst/>
                <a:ahLst/>
                <a:cxnLst/>
                <a:rect l="l" t="t" r="r" b="b"/>
                <a:pathLst>
                  <a:path w="759909" h="783113">
                    <a:moveTo>
                      <a:pt x="428313" y="198314"/>
                    </a:moveTo>
                    <a:cubicBezTo>
                      <a:pt x="508468" y="198313"/>
                      <a:pt x="573445" y="263292"/>
                      <a:pt x="573446" y="343446"/>
                    </a:cubicBezTo>
                    <a:cubicBezTo>
                      <a:pt x="573445" y="423600"/>
                      <a:pt x="508468" y="488578"/>
                      <a:pt x="428313" y="488578"/>
                    </a:cubicBezTo>
                    <a:cubicBezTo>
                      <a:pt x="348160" y="488577"/>
                      <a:pt x="283181" y="423600"/>
                      <a:pt x="283181" y="343446"/>
                    </a:cubicBezTo>
                    <a:cubicBezTo>
                      <a:pt x="283182" y="263291"/>
                      <a:pt x="348159" y="198314"/>
                      <a:pt x="428313" y="198314"/>
                    </a:cubicBezTo>
                    <a:close/>
                    <a:moveTo>
                      <a:pt x="428313" y="131753"/>
                    </a:moveTo>
                    <a:cubicBezTo>
                      <a:pt x="311398" y="131753"/>
                      <a:pt x="216620" y="226531"/>
                      <a:pt x="216620" y="343446"/>
                    </a:cubicBezTo>
                    <a:cubicBezTo>
                      <a:pt x="216620" y="384187"/>
                      <a:pt x="228129" y="422239"/>
                      <a:pt x="251266" y="452558"/>
                    </a:cubicBezTo>
                    <a:lnTo>
                      <a:pt x="128069" y="575549"/>
                    </a:lnTo>
                    <a:cubicBezTo>
                      <a:pt x="109922" y="593667"/>
                      <a:pt x="109898" y="623064"/>
                      <a:pt x="128015" y="641211"/>
                    </a:cubicBezTo>
                    <a:cubicBezTo>
                      <a:pt x="146132" y="659359"/>
                      <a:pt x="175529" y="659383"/>
                      <a:pt x="193677" y="641266"/>
                    </a:cubicBezTo>
                    <a:lnTo>
                      <a:pt x="316485" y="518662"/>
                    </a:lnTo>
                    <a:cubicBezTo>
                      <a:pt x="347293" y="542946"/>
                      <a:pt x="386379" y="555139"/>
                      <a:pt x="428313" y="555138"/>
                    </a:cubicBezTo>
                    <a:cubicBezTo>
                      <a:pt x="545229" y="555139"/>
                      <a:pt x="640006" y="460361"/>
                      <a:pt x="640007" y="343445"/>
                    </a:cubicBezTo>
                    <a:cubicBezTo>
                      <a:pt x="640006" y="226531"/>
                      <a:pt x="545229" y="131753"/>
                      <a:pt x="428313" y="131753"/>
                    </a:cubicBezTo>
                    <a:close/>
                    <a:moveTo>
                      <a:pt x="126654" y="0"/>
                    </a:moveTo>
                    <a:lnTo>
                      <a:pt x="633255" y="0"/>
                    </a:lnTo>
                    <a:cubicBezTo>
                      <a:pt x="703204" y="0"/>
                      <a:pt x="759909" y="56705"/>
                      <a:pt x="759909" y="126654"/>
                    </a:cubicBezTo>
                    <a:lnTo>
                      <a:pt x="759909" y="656459"/>
                    </a:lnTo>
                    <a:cubicBezTo>
                      <a:pt x="759909" y="726408"/>
                      <a:pt x="703204" y="783113"/>
                      <a:pt x="633255" y="783113"/>
                    </a:cubicBezTo>
                    <a:lnTo>
                      <a:pt x="126654" y="783113"/>
                    </a:lnTo>
                    <a:cubicBezTo>
                      <a:pt x="56705" y="783113"/>
                      <a:pt x="0" y="726408"/>
                      <a:pt x="0" y="656459"/>
                    </a:cubicBezTo>
                    <a:lnTo>
                      <a:pt x="0" y="126654"/>
                    </a:lnTo>
                    <a:cubicBezTo>
                      <a:pt x="0" y="56705"/>
                      <a:pt x="56705" y="0"/>
                      <a:pt x="1266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3804" tIns="23804" rIns="0" bIns="47605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7585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" b="0" i="0" u="none" strike="noStrike" kern="0" cap="none" spc="-25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9" name="Freeform 48"/>
              <p:cNvSpPr>
                <a:spLocks noChangeAspect="1"/>
              </p:cNvSpPr>
              <p:nvPr/>
            </p:nvSpPr>
            <p:spPr bwMode="auto">
              <a:xfrm>
                <a:off x="2146671" y="2413384"/>
                <a:ext cx="240091" cy="218507"/>
              </a:xfrm>
              <a:custGeom>
                <a:avLst/>
                <a:gdLst>
                  <a:gd name="connsiteX0" fmla="*/ 938222 w 2721566"/>
                  <a:gd name="connsiteY0" fmla="*/ 1618192 h 2743150"/>
                  <a:gd name="connsiteX1" fmla="*/ 920717 w 2721566"/>
                  <a:gd name="connsiteY1" fmla="*/ 1627693 h 2743150"/>
                  <a:gd name="connsiteX2" fmla="*/ 857026 w 2721566"/>
                  <a:gd name="connsiteY2" fmla="*/ 1647464 h 2743150"/>
                  <a:gd name="connsiteX3" fmla="*/ 847920 w 2721566"/>
                  <a:gd name="connsiteY3" fmla="*/ 1648382 h 2743150"/>
                  <a:gd name="connsiteX4" fmla="*/ 837756 w 2721566"/>
                  <a:gd name="connsiteY4" fmla="*/ 1715659 h 2743150"/>
                  <a:gd name="connsiteX5" fmla="*/ 832560 w 2721566"/>
                  <a:gd name="connsiteY5" fmla="*/ 1819620 h 2743150"/>
                  <a:gd name="connsiteX6" fmla="*/ 1127348 w 2721566"/>
                  <a:gd name="connsiteY6" fmla="*/ 2538605 h 2743150"/>
                  <a:gd name="connsiteX7" fmla="*/ 1128948 w 2721566"/>
                  <a:gd name="connsiteY7" fmla="*/ 2540074 h 2743150"/>
                  <a:gd name="connsiteX8" fmla="*/ 1240036 w 2721566"/>
                  <a:gd name="connsiteY8" fmla="*/ 2557183 h 2743150"/>
                  <a:gd name="connsiteX9" fmla="*/ 1360783 w 2721566"/>
                  <a:gd name="connsiteY9" fmla="*/ 2563336 h 2743150"/>
                  <a:gd name="connsiteX10" fmla="*/ 2448946 w 2721566"/>
                  <a:gd name="connsiteY10" fmla="*/ 1835462 h 2743150"/>
                  <a:gd name="connsiteX11" fmla="*/ 2454283 w 2721566"/>
                  <a:gd name="connsiteY11" fmla="*/ 1820747 h 2743150"/>
                  <a:gd name="connsiteX12" fmla="*/ 2454163 w 2721566"/>
                  <a:gd name="connsiteY12" fmla="*/ 1820820 h 2743150"/>
                  <a:gd name="connsiteX13" fmla="*/ 2315755 w 2721566"/>
                  <a:gd name="connsiteY13" fmla="*/ 1885930 h 2743150"/>
                  <a:gd name="connsiteX14" fmla="*/ 2314668 w 2721566"/>
                  <a:gd name="connsiteY14" fmla="*/ 1896707 h 2743150"/>
                  <a:gd name="connsiteX15" fmla="*/ 2121262 w 2721566"/>
                  <a:gd name="connsiteY15" fmla="*/ 2054337 h 2743150"/>
                  <a:gd name="connsiteX16" fmla="*/ 1981667 w 2721566"/>
                  <a:gd name="connsiteY16" fmla="*/ 1996515 h 2743150"/>
                  <a:gd name="connsiteX17" fmla="*/ 1964402 w 2721566"/>
                  <a:gd name="connsiteY17" fmla="*/ 1970907 h 2743150"/>
                  <a:gd name="connsiteX18" fmla="*/ 1833472 w 2721566"/>
                  <a:gd name="connsiteY18" fmla="*/ 1979231 h 2743150"/>
                  <a:gd name="connsiteX19" fmla="*/ 1005171 w 2721566"/>
                  <a:gd name="connsiteY19" fmla="*/ 1679521 h 2743150"/>
                  <a:gd name="connsiteX20" fmla="*/ 1275943 w 2721566"/>
                  <a:gd name="connsiteY20" fmla="*/ 976747 h 2743150"/>
                  <a:gd name="connsiteX21" fmla="*/ 1198822 w 2721566"/>
                  <a:gd name="connsiteY21" fmla="*/ 1035009 h 2743150"/>
                  <a:gd name="connsiteX22" fmla="*/ 1083955 w 2721566"/>
                  <a:gd name="connsiteY22" fmla="*/ 1151055 h 2743150"/>
                  <a:gd name="connsiteX23" fmla="*/ 1101284 w 2721566"/>
                  <a:gd name="connsiteY23" fmla="*/ 1182982 h 2743150"/>
                  <a:gd name="connsiteX24" fmla="*/ 1127948 w 2721566"/>
                  <a:gd name="connsiteY24" fmla="*/ 1315054 h 2743150"/>
                  <a:gd name="connsiteX25" fmla="*/ 1070000 w 2721566"/>
                  <a:gd name="connsiteY25" fmla="*/ 1504762 h 2743150"/>
                  <a:gd name="connsiteX26" fmla="*/ 1069531 w 2721566"/>
                  <a:gd name="connsiteY26" fmla="*/ 1505330 h 2743150"/>
                  <a:gd name="connsiteX27" fmla="*/ 1135763 w 2721566"/>
                  <a:gd name="connsiteY27" fmla="*/ 1563925 h 2743150"/>
                  <a:gd name="connsiteX28" fmla="*/ 1833472 w 2721566"/>
                  <a:gd name="connsiteY28" fmla="*/ 1807163 h 2743150"/>
                  <a:gd name="connsiteX29" fmla="*/ 1933016 w 2721566"/>
                  <a:gd name="connsiteY29" fmla="*/ 1800511 h 2743150"/>
                  <a:gd name="connsiteX30" fmla="*/ 1939359 w 2721566"/>
                  <a:gd name="connsiteY30" fmla="*/ 1780077 h 2743150"/>
                  <a:gd name="connsiteX31" fmla="*/ 2121262 w 2721566"/>
                  <a:gd name="connsiteY31" fmla="*/ 1659503 h 2743150"/>
                  <a:gd name="connsiteX32" fmla="*/ 2260857 w 2721566"/>
                  <a:gd name="connsiteY32" fmla="*/ 1717325 h 2743150"/>
                  <a:gd name="connsiteX33" fmla="*/ 2263606 w 2721566"/>
                  <a:gd name="connsiteY33" fmla="*/ 1721402 h 2743150"/>
                  <a:gd name="connsiteX34" fmla="*/ 2267011 w 2721566"/>
                  <a:gd name="connsiteY34" fmla="*/ 1720229 h 2743150"/>
                  <a:gd name="connsiteX35" fmla="*/ 2395987 w 2721566"/>
                  <a:gd name="connsiteY35" fmla="*/ 1656069 h 2743150"/>
                  <a:gd name="connsiteX36" fmla="*/ 2524667 w 2721566"/>
                  <a:gd name="connsiteY36" fmla="*/ 1566083 h 2743150"/>
                  <a:gd name="connsiteX37" fmla="*/ 2528847 w 2721566"/>
                  <a:gd name="connsiteY37" fmla="*/ 1538444 h 2743150"/>
                  <a:gd name="connsiteX38" fmla="*/ 2391754 w 2721566"/>
                  <a:gd name="connsiteY38" fmla="*/ 1531467 h 2743150"/>
                  <a:gd name="connsiteX39" fmla="*/ 2095342 w 2721566"/>
                  <a:gd name="connsiteY39" fmla="*/ 1475341 h 2743150"/>
                  <a:gd name="connsiteX40" fmla="*/ 1956122 w 2721566"/>
                  <a:gd name="connsiteY40" fmla="*/ 1430037 h 2743150"/>
                  <a:gd name="connsiteX41" fmla="*/ 1947455 w 2721566"/>
                  <a:gd name="connsiteY41" fmla="*/ 1435880 h 2743150"/>
                  <a:gd name="connsiteX42" fmla="*/ 1867644 w 2721566"/>
                  <a:gd name="connsiteY42" fmla="*/ 1451993 h 2743150"/>
                  <a:gd name="connsiteX43" fmla="*/ 1678717 w 2721566"/>
                  <a:gd name="connsiteY43" fmla="*/ 1326764 h 2743150"/>
                  <a:gd name="connsiteX44" fmla="*/ 1667734 w 2721566"/>
                  <a:gd name="connsiteY44" fmla="*/ 1291381 h 2743150"/>
                  <a:gd name="connsiteX45" fmla="*/ 1564981 w 2721566"/>
                  <a:gd name="connsiteY45" fmla="*/ 1226519 h 2743150"/>
                  <a:gd name="connsiteX46" fmla="*/ 1339681 w 2721566"/>
                  <a:gd name="connsiteY46" fmla="*/ 1042541 h 2743150"/>
                  <a:gd name="connsiteX47" fmla="*/ 1839031 w 2721566"/>
                  <a:gd name="connsiteY47" fmla="*/ 802822 h 2743150"/>
                  <a:gd name="connsiteX48" fmla="*/ 1539738 w 2721566"/>
                  <a:gd name="connsiteY48" fmla="*/ 848536 h 2743150"/>
                  <a:gd name="connsiteX49" fmla="*/ 1497492 w 2721566"/>
                  <a:gd name="connsiteY49" fmla="*/ 864156 h 2743150"/>
                  <a:gd name="connsiteX50" fmla="*/ 1530174 w 2721566"/>
                  <a:gd name="connsiteY50" fmla="*/ 896941 h 2743150"/>
                  <a:gd name="connsiteX51" fmla="*/ 1723667 w 2721566"/>
                  <a:gd name="connsiteY51" fmla="*/ 1048242 h 2743150"/>
                  <a:gd name="connsiteX52" fmla="*/ 1765091 w 2721566"/>
                  <a:gd name="connsiteY52" fmla="*/ 1073360 h 2743150"/>
                  <a:gd name="connsiteX53" fmla="*/ 1787834 w 2721566"/>
                  <a:gd name="connsiteY53" fmla="*/ 1058026 h 2743150"/>
                  <a:gd name="connsiteX54" fmla="*/ 1867644 w 2721566"/>
                  <a:gd name="connsiteY54" fmla="*/ 1041913 h 2743150"/>
                  <a:gd name="connsiteX55" fmla="*/ 2068519 w 2721566"/>
                  <a:gd name="connsiteY55" fmla="*/ 1205631 h 2743150"/>
                  <a:gd name="connsiteX56" fmla="*/ 2069865 w 2721566"/>
                  <a:gd name="connsiteY56" fmla="*/ 1218984 h 2743150"/>
                  <a:gd name="connsiteX57" fmla="*/ 2174899 w 2721566"/>
                  <a:gd name="connsiteY57" fmla="*/ 1251806 h 2743150"/>
                  <a:gd name="connsiteX58" fmla="*/ 2425742 w 2721566"/>
                  <a:gd name="connsiteY58" fmla="*/ 1297108 h 2743150"/>
                  <a:gd name="connsiteX59" fmla="*/ 2538295 w 2721566"/>
                  <a:gd name="connsiteY59" fmla="*/ 1302486 h 2743150"/>
                  <a:gd name="connsiteX60" fmla="*/ 2535655 w 2721566"/>
                  <a:gd name="connsiteY60" fmla="*/ 1249725 h 2743150"/>
                  <a:gd name="connsiteX61" fmla="*/ 2517759 w 2721566"/>
                  <a:gd name="connsiteY61" fmla="*/ 1131394 h 2743150"/>
                  <a:gd name="connsiteX62" fmla="*/ 2497854 w 2721566"/>
                  <a:gd name="connsiteY62" fmla="*/ 1053274 h 2743150"/>
                  <a:gd name="connsiteX63" fmla="*/ 2371258 w 2721566"/>
                  <a:gd name="connsiteY63" fmla="*/ 956458 h 2743150"/>
                  <a:gd name="connsiteX64" fmla="*/ 1839031 w 2721566"/>
                  <a:gd name="connsiteY64" fmla="*/ 802822 h 2743150"/>
                  <a:gd name="connsiteX65" fmla="*/ 540853 w 2721566"/>
                  <a:gd name="connsiteY65" fmla="*/ 514986 h 2743150"/>
                  <a:gd name="connsiteX66" fmla="*/ 525712 w 2721566"/>
                  <a:gd name="connsiteY66" fmla="*/ 528873 h 2743150"/>
                  <a:gd name="connsiteX67" fmla="*/ 179814 w 2721566"/>
                  <a:gd name="connsiteY67" fmla="*/ 1371575 h 2743150"/>
                  <a:gd name="connsiteX68" fmla="*/ 609577 w 2721566"/>
                  <a:gd name="connsiteY68" fmla="*/ 2291196 h 2743150"/>
                  <a:gd name="connsiteX69" fmla="*/ 629751 w 2721566"/>
                  <a:gd name="connsiteY69" fmla="*/ 2306419 h 2743150"/>
                  <a:gd name="connsiteX70" fmla="*/ 627186 w 2721566"/>
                  <a:gd name="connsiteY70" fmla="*/ 2300879 h 2743150"/>
                  <a:gd name="connsiteX71" fmla="*/ 536863 w 2721566"/>
                  <a:gd name="connsiteY71" fmla="*/ 1819620 h 2743150"/>
                  <a:gd name="connsiteX72" fmla="*/ 543586 w 2721566"/>
                  <a:gd name="connsiteY72" fmla="*/ 1685426 h 2743150"/>
                  <a:gd name="connsiteX73" fmla="*/ 561714 w 2721566"/>
                  <a:gd name="connsiteY73" fmla="*/ 1565698 h 2743150"/>
                  <a:gd name="connsiteX74" fmla="*/ 548721 w 2721566"/>
                  <a:gd name="connsiteY74" fmla="*/ 1554978 h 2743150"/>
                  <a:gd name="connsiteX75" fmla="*/ 449342 w 2721566"/>
                  <a:gd name="connsiteY75" fmla="*/ 1315054 h 2743150"/>
                  <a:gd name="connsiteX76" fmla="*/ 548721 w 2721566"/>
                  <a:gd name="connsiteY76" fmla="*/ 1075131 h 2743150"/>
                  <a:gd name="connsiteX77" fmla="*/ 586510 w 2721566"/>
                  <a:gd name="connsiteY77" fmla="*/ 1043953 h 2743150"/>
                  <a:gd name="connsiteX78" fmla="*/ 557759 w 2721566"/>
                  <a:gd name="connsiteY78" fmla="*/ 931249 h 2743150"/>
                  <a:gd name="connsiteX79" fmla="*/ 531303 w 2721566"/>
                  <a:gd name="connsiteY79" fmla="*/ 666735 h 2743150"/>
                  <a:gd name="connsiteX80" fmla="*/ 535100 w 2721566"/>
                  <a:gd name="connsiteY80" fmla="*/ 565752 h 2743150"/>
                  <a:gd name="connsiteX81" fmla="*/ 870476 w 2721566"/>
                  <a:gd name="connsiteY81" fmla="*/ 288355 h 2743150"/>
                  <a:gd name="connsiteX82" fmla="*/ 797863 w 2721566"/>
                  <a:gd name="connsiteY82" fmla="*/ 323653 h 2743150"/>
                  <a:gd name="connsiteX83" fmla="*/ 747285 w 2721566"/>
                  <a:gd name="connsiteY83" fmla="*/ 354661 h 2743150"/>
                  <a:gd name="connsiteX84" fmla="*/ 726331 w 2721566"/>
                  <a:gd name="connsiteY84" fmla="*/ 436900 h 2743150"/>
                  <a:gd name="connsiteX85" fmla="*/ 703371 w 2721566"/>
                  <a:gd name="connsiteY85" fmla="*/ 666735 h 2743150"/>
                  <a:gd name="connsiteX86" fmla="*/ 716392 w 2721566"/>
                  <a:gd name="connsiteY86" fmla="*/ 840411 h 2743150"/>
                  <a:gd name="connsiteX87" fmla="*/ 748231 w 2721566"/>
                  <a:gd name="connsiteY87" fmla="*/ 979825 h 2743150"/>
                  <a:gd name="connsiteX88" fmla="*/ 788645 w 2721566"/>
                  <a:gd name="connsiteY88" fmla="*/ 975751 h 2743150"/>
                  <a:gd name="connsiteX89" fmla="*/ 837858 w 2721566"/>
                  <a:gd name="connsiteY89" fmla="*/ 980712 h 2743150"/>
                  <a:gd name="connsiteX90" fmla="*/ 918259 w 2721566"/>
                  <a:gd name="connsiteY90" fmla="*/ 891546 h 2743150"/>
                  <a:gd name="connsiteX91" fmla="*/ 1010731 w 2721566"/>
                  <a:gd name="connsiteY91" fmla="*/ 806835 h 2743150"/>
                  <a:gd name="connsiteX92" fmla="*/ 1091088 w 2721566"/>
                  <a:gd name="connsiteY92" fmla="*/ 746269 h 2743150"/>
                  <a:gd name="connsiteX93" fmla="*/ 1090355 w 2721566"/>
                  <a:gd name="connsiteY93" fmla="*/ 745257 h 2743150"/>
                  <a:gd name="connsiteX94" fmla="*/ 908795 w 2721566"/>
                  <a:gd name="connsiteY94" fmla="*/ 398035 h 2743150"/>
                  <a:gd name="connsiteX95" fmla="*/ 1360783 w 2721566"/>
                  <a:gd name="connsiteY95" fmla="*/ 179814 h 2743150"/>
                  <a:gd name="connsiteX96" fmla="*/ 1122777 w 2721566"/>
                  <a:gd name="connsiteY96" fmla="*/ 204027 h 2743150"/>
                  <a:gd name="connsiteX97" fmla="*/ 1095649 w 2721566"/>
                  <a:gd name="connsiteY97" fmla="*/ 211066 h 2743150"/>
                  <a:gd name="connsiteX98" fmla="*/ 1107447 w 2721566"/>
                  <a:gd name="connsiteY98" fmla="*/ 252895 h 2743150"/>
                  <a:gd name="connsiteX99" fmla="*/ 1260905 w 2721566"/>
                  <a:gd name="connsiteY99" fmla="*/ 573486 h 2743150"/>
                  <a:gd name="connsiteX100" fmla="*/ 1297851 w 2721566"/>
                  <a:gd name="connsiteY100" fmla="*/ 626931 h 2743150"/>
                  <a:gd name="connsiteX101" fmla="*/ 1332168 w 2721566"/>
                  <a:gd name="connsiteY101" fmla="*/ 610267 h 2743150"/>
                  <a:gd name="connsiteX102" fmla="*/ 1839031 w 2721566"/>
                  <a:gd name="connsiteY102" fmla="*/ 507125 h 2743150"/>
                  <a:gd name="connsiteX103" fmla="*/ 2203231 w 2721566"/>
                  <a:gd name="connsiteY103" fmla="*/ 559150 h 2743150"/>
                  <a:gd name="connsiteX104" fmla="*/ 2233085 w 2721566"/>
                  <a:gd name="connsiteY104" fmla="*/ 570212 h 2743150"/>
                  <a:gd name="connsiteX105" fmla="*/ 2195854 w 2721566"/>
                  <a:gd name="connsiteY105" fmla="*/ 528873 h 2743150"/>
                  <a:gd name="connsiteX106" fmla="*/ 1360783 w 2721566"/>
                  <a:gd name="connsiteY106" fmla="*/ 179814 h 2743150"/>
                  <a:gd name="connsiteX107" fmla="*/ 1360783 w 2721566"/>
                  <a:gd name="connsiteY107" fmla="*/ 0 h 2743150"/>
                  <a:gd name="connsiteX108" fmla="*/ 2721566 w 2721566"/>
                  <a:gd name="connsiteY108" fmla="*/ 1371575 h 2743150"/>
                  <a:gd name="connsiteX109" fmla="*/ 1360783 w 2721566"/>
                  <a:gd name="connsiteY109" fmla="*/ 2743150 h 2743150"/>
                  <a:gd name="connsiteX110" fmla="*/ 0 w 2721566"/>
                  <a:gd name="connsiteY110" fmla="*/ 1371575 h 2743150"/>
                  <a:gd name="connsiteX111" fmla="*/ 599956 w 2721566"/>
                  <a:gd name="connsiteY111" fmla="*/ 234244 h 2743150"/>
                  <a:gd name="connsiteX112" fmla="*/ 605849 w 2721566"/>
                  <a:gd name="connsiteY112" fmla="*/ 230636 h 2743150"/>
                  <a:gd name="connsiteX113" fmla="*/ 664406 w 2721566"/>
                  <a:gd name="connsiteY113" fmla="*/ 194779 h 2743150"/>
                  <a:gd name="connsiteX114" fmla="*/ 712153 w 2721566"/>
                  <a:gd name="connsiteY114" fmla="*/ 165541 h 2743150"/>
                  <a:gd name="connsiteX115" fmla="*/ 1360783 w 2721566"/>
                  <a:gd name="connsiteY115" fmla="*/ 0 h 274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721566" h="2743150">
                    <a:moveTo>
                      <a:pt x="938222" y="1618192"/>
                    </a:moveTo>
                    <a:lnTo>
                      <a:pt x="920717" y="1627693"/>
                    </a:lnTo>
                    <a:cubicBezTo>
                      <a:pt x="900420" y="1636278"/>
                      <a:pt x="879114" y="1642944"/>
                      <a:pt x="857026" y="1647464"/>
                    </a:cubicBezTo>
                    <a:lnTo>
                      <a:pt x="847920" y="1648382"/>
                    </a:lnTo>
                    <a:lnTo>
                      <a:pt x="837756" y="1715659"/>
                    </a:lnTo>
                    <a:cubicBezTo>
                      <a:pt x="834320" y="1749840"/>
                      <a:pt x="832560" y="1784523"/>
                      <a:pt x="832560" y="1819620"/>
                    </a:cubicBezTo>
                    <a:cubicBezTo>
                      <a:pt x="832560" y="2100401"/>
                      <a:pt x="945213" y="2354601"/>
                      <a:pt x="1127348" y="2538605"/>
                    </a:cubicBezTo>
                    <a:lnTo>
                      <a:pt x="1128948" y="2540074"/>
                    </a:lnTo>
                    <a:lnTo>
                      <a:pt x="1240036" y="2557183"/>
                    </a:lnTo>
                    <a:cubicBezTo>
                      <a:pt x="1279737" y="2561252"/>
                      <a:pt x="1320019" y="2563336"/>
                      <a:pt x="1360783" y="2563336"/>
                    </a:cubicBezTo>
                    <a:cubicBezTo>
                      <a:pt x="1849956" y="2563336"/>
                      <a:pt x="2269665" y="2263203"/>
                      <a:pt x="2448946" y="1835462"/>
                    </a:cubicBezTo>
                    <a:lnTo>
                      <a:pt x="2454283" y="1820747"/>
                    </a:lnTo>
                    <a:lnTo>
                      <a:pt x="2454163" y="1820820"/>
                    </a:lnTo>
                    <a:lnTo>
                      <a:pt x="2315755" y="1885930"/>
                    </a:lnTo>
                    <a:lnTo>
                      <a:pt x="2314668" y="1896707"/>
                    </a:lnTo>
                    <a:cubicBezTo>
                      <a:pt x="2296260" y="1986666"/>
                      <a:pt x="2216663" y="2054337"/>
                      <a:pt x="2121262" y="2054337"/>
                    </a:cubicBezTo>
                    <a:cubicBezTo>
                      <a:pt x="2066747" y="2054337"/>
                      <a:pt x="2017393" y="2032241"/>
                      <a:pt x="1981667" y="1996515"/>
                    </a:cubicBezTo>
                    <a:lnTo>
                      <a:pt x="1964402" y="1970907"/>
                    </a:lnTo>
                    <a:lnTo>
                      <a:pt x="1833472" y="1979231"/>
                    </a:lnTo>
                    <a:cubicBezTo>
                      <a:pt x="1518836" y="1979231"/>
                      <a:pt x="1230263" y="1866756"/>
                      <a:pt x="1005171" y="1679521"/>
                    </a:cubicBezTo>
                    <a:close/>
                    <a:moveTo>
                      <a:pt x="1275943" y="976747"/>
                    </a:moveTo>
                    <a:lnTo>
                      <a:pt x="1198822" y="1035009"/>
                    </a:lnTo>
                    <a:lnTo>
                      <a:pt x="1083955" y="1151055"/>
                    </a:lnTo>
                    <a:lnTo>
                      <a:pt x="1101284" y="1182982"/>
                    </a:lnTo>
                    <a:cubicBezTo>
                      <a:pt x="1118453" y="1223576"/>
                      <a:pt x="1127948" y="1268206"/>
                      <a:pt x="1127948" y="1315054"/>
                    </a:cubicBezTo>
                    <a:cubicBezTo>
                      <a:pt x="1127948" y="1385326"/>
                      <a:pt x="1106585" y="1450609"/>
                      <a:pt x="1070000" y="1504762"/>
                    </a:cubicBezTo>
                    <a:lnTo>
                      <a:pt x="1069531" y="1505330"/>
                    </a:lnTo>
                    <a:lnTo>
                      <a:pt x="1135763" y="1563925"/>
                    </a:lnTo>
                    <a:cubicBezTo>
                      <a:pt x="1327889" y="1716289"/>
                      <a:pt x="1570164" y="1807163"/>
                      <a:pt x="1833472" y="1807163"/>
                    </a:cubicBezTo>
                    <a:lnTo>
                      <a:pt x="1933016" y="1800511"/>
                    </a:lnTo>
                    <a:lnTo>
                      <a:pt x="1939359" y="1780077"/>
                    </a:lnTo>
                    <a:cubicBezTo>
                      <a:pt x="1969329" y="1709221"/>
                      <a:pt x="2039490" y="1659503"/>
                      <a:pt x="2121262" y="1659503"/>
                    </a:cubicBezTo>
                    <a:cubicBezTo>
                      <a:pt x="2175777" y="1659503"/>
                      <a:pt x="2225132" y="1681600"/>
                      <a:pt x="2260857" y="1717325"/>
                    </a:cubicBezTo>
                    <a:lnTo>
                      <a:pt x="2263606" y="1721402"/>
                    </a:lnTo>
                    <a:lnTo>
                      <a:pt x="2267011" y="1720229"/>
                    </a:lnTo>
                    <a:cubicBezTo>
                      <a:pt x="2311512" y="1701558"/>
                      <a:pt x="2354575" y="1680099"/>
                      <a:pt x="2395987" y="1656069"/>
                    </a:cubicBezTo>
                    <a:lnTo>
                      <a:pt x="2524667" y="1566083"/>
                    </a:lnTo>
                    <a:lnTo>
                      <a:pt x="2528847" y="1538444"/>
                    </a:lnTo>
                    <a:lnTo>
                      <a:pt x="2391754" y="1531467"/>
                    </a:lnTo>
                    <a:cubicBezTo>
                      <a:pt x="2290200" y="1521072"/>
                      <a:pt x="2191156" y="1502121"/>
                      <a:pt x="2095342" y="1475341"/>
                    </a:cubicBezTo>
                    <a:lnTo>
                      <a:pt x="1956122" y="1430037"/>
                    </a:lnTo>
                    <a:lnTo>
                      <a:pt x="1947455" y="1435880"/>
                    </a:lnTo>
                    <a:cubicBezTo>
                      <a:pt x="1922924" y="1446256"/>
                      <a:pt x="1895954" y="1451993"/>
                      <a:pt x="1867644" y="1451993"/>
                    </a:cubicBezTo>
                    <a:cubicBezTo>
                      <a:pt x="1782714" y="1451993"/>
                      <a:pt x="1709844" y="1400356"/>
                      <a:pt x="1678717" y="1326764"/>
                    </a:cubicBezTo>
                    <a:lnTo>
                      <a:pt x="1667734" y="1291381"/>
                    </a:lnTo>
                    <a:lnTo>
                      <a:pt x="1564981" y="1226519"/>
                    </a:lnTo>
                    <a:cubicBezTo>
                      <a:pt x="1484969" y="1171328"/>
                      <a:pt x="1409629" y="1109760"/>
                      <a:pt x="1339681" y="1042541"/>
                    </a:cubicBezTo>
                    <a:close/>
                    <a:moveTo>
                      <a:pt x="1839031" y="802822"/>
                    </a:moveTo>
                    <a:cubicBezTo>
                      <a:pt x="1734808" y="802822"/>
                      <a:pt x="1634285" y="818826"/>
                      <a:pt x="1539738" y="848536"/>
                    </a:cubicBezTo>
                    <a:lnTo>
                      <a:pt x="1497492" y="864156"/>
                    </a:lnTo>
                    <a:lnTo>
                      <a:pt x="1530174" y="896941"/>
                    </a:lnTo>
                    <a:cubicBezTo>
                      <a:pt x="1590527" y="952297"/>
                      <a:pt x="1655217" y="1002924"/>
                      <a:pt x="1723667" y="1048242"/>
                    </a:cubicBezTo>
                    <a:lnTo>
                      <a:pt x="1765091" y="1073360"/>
                    </a:lnTo>
                    <a:lnTo>
                      <a:pt x="1787834" y="1058026"/>
                    </a:lnTo>
                    <a:cubicBezTo>
                      <a:pt x="1812364" y="1047651"/>
                      <a:pt x="1839334" y="1041913"/>
                      <a:pt x="1867644" y="1041913"/>
                    </a:cubicBezTo>
                    <a:cubicBezTo>
                      <a:pt x="1966729" y="1041913"/>
                      <a:pt x="2049399" y="1112198"/>
                      <a:pt x="2068519" y="1205631"/>
                    </a:cubicBezTo>
                    <a:lnTo>
                      <a:pt x="2069865" y="1218984"/>
                    </a:lnTo>
                    <a:lnTo>
                      <a:pt x="2174899" y="1251806"/>
                    </a:lnTo>
                    <a:cubicBezTo>
                      <a:pt x="2256094" y="1273569"/>
                      <a:pt x="2339900" y="1288863"/>
                      <a:pt x="2425742" y="1297108"/>
                    </a:cubicBezTo>
                    <a:lnTo>
                      <a:pt x="2538295" y="1302486"/>
                    </a:lnTo>
                    <a:lnTo>
                      <a:pt x="2535655" y="1249725"/>
                    </a:lnTo>
                    <a:cubicBezTo>
                      <a:pt x="2531623" y="1209661"/>
                      <a:pt x="2525625" y="1170184"/>
                      <a:pt x="2517759" y="1131394"/>
                    </a:cubicBezTo>
                    <a:lnTo>
                      <a:pt x="2497854" y="1053274"/>
                    </a:lnTo>
                    <a:lnTo>
                      <a:pt x="2371258" y="956458"/>
                    </a:lnTo>
                    <a:cubicBezTo>
                      <a:pt x="2216862" y="859087"/>
                      <a:pt x="2034451" y="802822"/>
                      <a:pt x="1839031" y="802822"/>
                    </a:cubicBezTo>
                    <a:close/>
                    <a:moveTo>
                      <a:pt x="540853" y="514986"/>
                    </a:moveTo>
                    <a:lnTo>
                      <a:pt x="525712" y="528873"/>
                    </a:lnTo>
                    <a:cubicBezTo>
                      <a:pt x="311998" y="744539"/>
                      <a:pt x="179814" y="1042480"/>
                      <a:pt x="179814" y="1371575"/>
                    </a:cubicBezTo>
                    <a:cubicBezTo>
                      <a:pt x="179814" y="1741808"/>
                      <a:pt x="347110" y="2072609"/>
                      <a:pt x="609577" y="2291196"/>
                    </a:cubicBezTo>
                    <a:lnTo>
                      <a:pt x="629751" y="2306419"/>
                    </a:lnTo>
                    <a:lnTo>
                      <a:pt x="627186" y="2300879"/>
                    </a:lnTo>
                    <a:cubicBezTo>
                      <a:pt x="568888" y="2151864"/>
                      <a:pt x="536863" y="1989512"/>
                      <a:pt x="536863" y="1819620"/>
                    </a:cubicBezTo>
                    <a:cubicBezTo>
                      <a:pt x="536863" y="1774316"/>
                      <a:pt x="539140" y="1729548"/>
                      <a:pt x="543586" y="1685426"/>
                    </a:cubicBezTo>
                    <a:lnTo>
                      <a:pt x="561714" y="1565698"/>
                    </a:lnTo>
                    <a:lnTo>
                      <a:pt x="548721" y="1554978"/>
                    </a:lnTo>
                    <a:cubicBezTo>
                      <a:pt x="487320" y="1493576"/>
                      <a:pt x="449342" y="1408750"/>
                      <a:pt x="449342" y="1315054"/>
                    </a:cubicBezTo>
                    <a:cubicBezTo>
                      <a:pt x="449342" y="1221358"/>
                      <a:pt x="487320" y="1136533"/>
                      <a:pt x="548721" y="1075131"/>
                    </a:cubicBezTo>
                    <a:lnTo>
                      <a:pt x="586510" y="1043953"/>
                    </a:lnTo>
                    <a:lnTo>
                      <a:pt x="557759" y="931249"/>
                    </a:lnTo>
                    <a:cubicBezTo>
                      <a:pt x="540412" y="845808"/>
                      <a:pt x="531303" y="757344"/>
                      <a:pt x="531303" y="666735"/>
                    </a:cubicBezTo>
                    <a:cubicBezTo>
                      <a:pt x="531303" y="632757"/>
                      <a:pt x="532584" y="599081"/>
                      <a:pt x="535100" y="565752"/>
                    </a:cubicBezTo>
                    <a:close/>
                    <a:moveTo>
                      <a:pt x="870476" y="288355"/>
                    </a:moveTo>
                    <a:lnTo>
                      <a:pt x="797863" y="323653"/>
                    </a:lnTo>
                    <a:lnTo>
                      <a:pt x="747285" y="354661"/>
                    </a:lnTo>
                    <a:lnTo>
                      <a:pt x="726331" y="436900"/>
                    </a:lnTo>
                    <a:cubicBezTo>
                      <a:pt x="711277" y="511139"/>
                      <a:pt x="703371" y="588006"/>
                      <a:pt x="703371" y="666735"/>
                    </a:cubicBezTo>
                    <a:cubicBezTo>
                      <a:pt x="703371" y="725782"/>
                      <a:pt x="707818" y="783782"/>
                      <a:pt x="716392" y="840411"/>
                    </a:cubicBezTo>
                    <a:lnTo>
                      <a:pt x="748231" y="979825"/>
                    </a:lnTo>
                    <a:lnTo>
                      <a:pt x="788645" y="975751"/>
                    </a:lnTo>
                    <a:lnTo>
                      <a:pt x="837858" y="980712"/>
                    </a:lnTo>
                    <a:lnTo>
                      <a:pt x="918259" y="891546"/>
                    </a:lnTo>
                    <a:cubicBezTo>
                      <a:pt x="947715" y="861857"/>
                      <a:pt x="978575" y="833583"/>
                      <a:pt x="1010731" y="806835"/>
                    </a:cubicBezTo>
                    <a:lnTo>
                      <a:pt x="1091088" y="746269"/>
                    </a:lnTo>
                    <a:lnTo>
                      <a:pt x="1090355" y="745257"/>
                    </a:lnTo>
                    <a:cubicBezTo>
                      <a:pt x="1017972" y="637265"/>
                      <a:pt x="956882" y="520950"/>
                      <a:pt x="908795" y="398035"/>
                    </a:cubicBezTo>
                    <a:close/>
                    <a:moveTo>
                      <a:pt x="1360783" y="179814"/>
                    </a:moveTo>
                    <a:cubicBezTo>
                      <a:pt x="1279254" y="179814"/>
                      <a:pt x="1199655" y="188151"/>
                      <a:pt x="1122777" y="204027"/>
                    </a:cubicBezTo>
                    <a:lnTo>
                      <a:pt x="1095649" y="211066"/>
                    </a:lnTo>
                    <a:lnTo>
                      <a:pt x="1107447" y="252895"/>
                    </a:lnTo>
                    <a:cubicBezTo>
                      <a:pt x="1146623" y="366253"/>
                      <a:pt x="1198334" y="473680"/>
                      <a:pt x="1260905" y="573486"/>
                    </a:cubicBezTo>
                    <a:lnTo>
                      <a:pt x="1297851" y="626931"/>
                    </a:lnTo>
                    <a:lnTo>
                      <a:pt x="1332168" y="610267"/>
                    </a:lnTo>
                    <a:cubicBezTo>
                      <a:pt x="1487958" y="543852"/>
                      <a:pt x="1659240" y="507125"/>
                      <a:pt x="1839031" y="507125"/>
                    </a:cubicBezTo>
                    <a:cubicBezTo>
                      <a:pt x="1965448" y="507125"/>
                      <a:pt x="2087657" y="525282"/>
                      <a:pt x="2203231" y="559150"/>
                    </a:cubicBezTo>
                    <a:lnTo>
                      <a:pt x="2233085" y="570212"/>
                    </a:lnTo>
                    <a:lnTo>
                      <a:pt x="2195854" y="528873"/>
                    </a:lnTo>
                    <a:cubicBezTo>
                      <a:pt x="1982141" y="313207"/>
                      <a:pt x="1686899" y="179814"/>
                      <a:pt x="1360783" y="179814"/>
                    </a:cubicBezTo>
                    <a:close/>
                    <a:moveTo>
                      <a:pt x="1360783" y="0"/>
                    </a:moveTo>
                    <a:cubicBezTo>
                      <a:pt x="2112323" y="0"/>
                      <a:pt x="2721566" y="614075"/>
                      <a:pt x="2721566" y="1371575"/>
                    </a:cubicBezTo>
                    <a:cubicBezTo>
                      <a:pt x="2721566" y="2129075"/>
                      <a:pt x="2112323" y="2743150"/>
                      <a:pt x="1360783" y="2743150"/>
                    </a:cubicBezTo>
                    <a:cubicBezTo>
                      <a:pt x="609243" y="2743150"/>
                      <a:pt x="0" y="2129075"/>
                      <a:pt x="0" y="1371575"/>
                    </a:cubicBezTo>
                    <a:cubicBezTo>
                      <a:pt x="0" y="898138"/>
                      <a:pt x="237985" y="480726"/>
                      <a:pt x="599956" y="234244"/>
                    </a:cubicBezTo>
                    <a:lnTo>
                      <a:pt x="605849" y="230636"/>
                    </a:lnTo>
                    <a:lnTo>
                      <a:pt x="664406" y="194779"/>
                    </a:lnTo>
                    <a:lnTo>
                      <a:pt x="712153" y="165541"/>
                    </a:lnTo>
                    <a:cubicBezTo>
                      <a:pt x="904967" y="59968"/>
                      <a:pt x="1125927" y="0"/>
                      <a:pt x="136078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3804" tIns="76168" rIns="0" bIns="761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85423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2501849" y="2440290"/>
                <a:ext cx="155870" cy="178676"/>
              </a:xfrm>
              <a:custGeom>
                <a:avLst/>
                <a:gdLst>
                  <a:gd name="connsiteX0" fmla="*/ 103887 w 207774"/>
                  <a:gd name="connsiteY0" fmla="*/ 0 h 257770"/>
                  <a:gd name="connsiteX1" fmla="*/ 205663 w 207774"/>
                  <a:gd name="connsiteY1" fmla="*/ 24187 h 257770"/>
                  <a:gd name="connsiteX2" fmla="*/ 207588 w 207774"/>
                  <a:gd name="connsiteY2" fmla="*/ 29753 h 257770"/>
                  <a:gd name="connsiteX3" fmla="*/ 207774 w 207774"/>
                  <a:gd name="connsiteY3" fmla="*/ 29753 h 257770"/>
                  <a:gd name="connsiteX4" fmla="*/ 207774 w 207774"/>
                  <a:gd name="connsiteY4" fmla="*/ 30292 h 257770"/>
                  <a:gd name="connsiteX5" fmla="*/ 207774 w 207774"/>
                  <a:gd name="connsiteY5" fmla="*/ 227478 h 257770"/>
                  <a:gd name="connsiteX6" fmla="*/ 103887 w 207774"/>
                  <a:gd name="connsiteY6" fmla="*/ 257770 h 257770"/>
                  <a:gd name="connsiteX7" fmla="*/ 0 w 207774"/>
                  <a:gd name="connsiteY7" fmla="*/ 227478 h 257770"/>
                  <a:gd name="connsiteX8" fmla="*/ 0 w 207774"/>
                  <a:gd name="connsiteY8" fmla="*/ 30292 h 257770"/>
                  <a:gd name="connsiteX9" fmla="*/ 0 w 207774"/>
                  <a:gd name="connsiteY9" fmla="*/ 29753 h 257770"/>
                  <a:gd name="connsiteX10" fmla="*/ 187 w 207774"/>
                  <a:gd name="connsiteY10" fmla="*/ 29753 h 257770"/>
                  <a:gd name="connsiteX11" fmla="*/ 2111 w 207774"/>
                  <a:gd name="connsiteY11" fmla="*/ 24187 h 257770"/>
                  <a:gd name="connsiteX12" fmla="*/ 103887 w 207774"/>
                  <a:gd name="connsiteY12" fmla="*/ 0 h 257770"/>
                  <a:gd name="connsiteX13" fmla="*/ 101573 w 207774"/>
                  <a:gd name="connsiteY13" fmla="*/ 12155 h 257770"/>
                  <a:gd name="connsiteX14" fmla="*/ 17226 w 207774"/>
                  <a:gd name="connsiteY14" fmla="*/ 37778 h 257770"/>
                  <a:gd name="connsiteX15" fmla="*/ 101573 w 207774"/>
                  <a:gd name="connsiteY15" fmla="*/ 63401 h 257770"/>
                  <a:gd name="connsiteX16" fmla="*/ 185920 w 207774"/>
                  <a:gd name="connsiteY16" fmla="*/ 37778 h 257770"/>
                  <a:gd name="connsiteX17" fmla="*/ 101573 w 207774"/>
                  <a:gd name="connsiteY17" fmla="*/ 12155 h 25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7774" h="257770">
                    <a:moveTo>
                      <a:pt x="103887" y="0"/>
                    </a:moveTo>
                    <a:cubicBezTo>
                      <a:pt x="154090" y="0"/>
                      <a:pt x="195976" y="10384"/>
                      <a:pt x="205663" y="24187"/>
                    </a:cubicBezTo>
                    <a:lnTo>
                      <a:pt x="207588" y="29753"/>
                    </a:lnTo>
                    <a:lnTo>
                      <a:pt x="207774" y="29753"/>
                    </a:lnTo>
                    <a:lnTo>
                      <a:pt x="207774" y="30292"/>
                    </a:lnTo>
                    <a:lnTo>
                      <a:pt x="207774" y="227478"/>
                    </a:lnTo>
                    <a:cubicBezTo>
                      <a:pt x="207774" y="244208"/>
                      <a:pt x="161262" y="257770"/>
                      <a:pt x="103887" y="257770"/>
                    </a:cubicBezTo>
                    <a:cubicBezTo>
                      <a:pt x="46512" y="257770"/>
                      <a:pt x="0" y="244208"/>
                      <a:pt x="0" y="227478"/>
                    </a:cubicBezTo>
                    <a:lnTo>
                      <a:pt x="0" y="30292"/>
                    </a:lnTo>
                    <a:lnTo>
                      <a:pt x="0" y="29753"/>
                    </a:lnTo>
                    <a:lnTo>
                      <a:pt x="187" y="29753"/>
                    </a:lnTo>
                    <a:lnTo>
                      <a:pt x="2111" y="24187"/>
                    </a:lnTo>
                    <a:cubicBezTo>
                      <a:pt x="11798" y="10384"/>
                      <a:pt x="53684" y="0"/>
                      <a:pt x="103887" y="0"/>
                    </a:cubicBezTo>
                    <a:close/>
                    <a:moveTo>
                      <a:pt x="101573" y="12155"/>
                    </a:moveTo>
                    <a:cubicBezTo>
                      <a:pt x="54989" y="12155"/>
                      <a:pt x="17226" y="23627"/>
                      <a:pt x="17226" y="37778"/>
                    </a:cubicBezTo>
                    <a:cubicBezTo>
                      <a:pt x="17226" y="51929"/>
                      <a:pt x="54989" y="63401"/>
                      <a:pt x="101573" y="63401"/>
                    </a:cubicBezTo>
                    <a:cubicBezTo>
                      <a:pt x="148157" y="63401"/>
                      <a:pt x="185920" y="51929"/>
                      <a:pt x="185920" y="37778"/>
                    </a:cubicBezTo>
                    <a:cubicBezTo>
                      <a:pt x="185920" y="23627"/>
                      <a:pt x="148157" y="12155"/>
                      <a:pt x="101573" y="1215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23804" rIns="0" rtlCol="0" anchor="ctr">
                <a:noAutofit/>
              </a:bodyPr>
              <a:lstStyle/>
              <a:p>
                <a:pPr marL="0" marR="0" lvl="0" indent="0" algn="l" defTabSz="4853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>
                <a:off x="1311067" y="2808739"/>
                <a:ext cx="180842" cy="202355"/>
              </a:xfrm>
              <a:custGeom>
                <a:avLst/>
                <a:gdLst>
                  <a:gd name="T0" fmla="*/ 278 w 306"/>
                  <a:gd name="T1" fmla="*/ 15 h 329"/>
                  <a:gd name="T2" fmla="*/ 256 w 306"/>
                  <a:gd name="T3" fmla="*/ 22 h 329"/>
                  <a:gd name="T4" fmla="*/ 248 w 306"/>
                  <a:gd name="T5" fmla="*/ 0 h 329"/>
                  <a:gd name="T6" fmla="*/ 56 w 306"/>
                  <a:gd name="T7" fmla="*/ 15 h 329"/>
                  <a:gd name="T8" fmla="*/ 34 w 306"/>
                  <a:gd name="T9" fmla="*/ 22 h 329"/>
                  <a:gd name="T10" fmla="*/ 26 w 306"/>
                  <a:gd name="T11" fmla="*/ 0 h 329"/>
                  <a:gd name="T12" fmla="*/ 0 w 306"/>
                  <a:gd name="T13" fmla="*/ 329 h 329"/>
                  <a:gd name="T14" fmla="*/ 25 w 306"/>
                  <a:gd name="T15" fmla="*/ 314 h 329"/>
                  <a:gd name="T16" fmla="*/ 48 w 306"/>
                  <a:gd name="T17" fmla="*/ 306 h 329"/>
                  <a:gd name="T18" fmla="*/ 55 w 306"/>
                  <a:gd name="T19" fmla="*/ 329 h 329"/>
                  <a:gd name="T20" fmla="*/ 249 w 306"/>
                  <a:gd name="T21" fmla="*/ 314 h 329"/>
                  <a:gd name="T22" fmla="*/ 271 w 306"/>
                  <a:gd name="T23" fmla="*/ 306 h 329"/>
                  <a:gd name="T24" fmla="*/ 279 w 306"/>
                  <a:gd name="T25" fmla="*/ 329 h 329"/>
                  <a:gd name="T26" fmla="*/ 306 w 306"/>
                  <a:gd name="T27" fmla="*/ 0 h 329"/>
                  <a:gd name="T28" fmla="*/ 56 w 306"/>
                  <a:gd name="T29" fmla="*/ 250 h 329"/>
                  <a:gd name="T30" fmla="*/ 34 w 306"/>
                  <a:gd name="T31" fmla="*/ 258 h 329"/>
                  <a:gd name="T32" fmla="*/ 26 w 306"/>
                  <a:gd name="T33" fmla="*/ 236 h 329"/>
                  <a:gd name="T34" fmla="*/ 49 w 306"/>
                  <a:gd name="T35" fmla="*/ 228 h 329"/>
                  <a:gd name="T36" fmla="*/ 56 w 306"/>
                  <a:gd name="T37" fmla="*/ 250 h 329"/>
                  <a:gd name="T38" fmla="*/ 49 w 306"/>
                  <a:gd name="T39" fmla="*/ 179 h 329"/>
                  <a:gd name="T40" fmla="*/ 26 w 306"/>
                  <a:gd name="T41" fmla="*/ 172 h 329"/>
                  <a:gd name="T42" fmla="*/ 34 w 306"/>
                  <a:gd name="T43" fmla="*/ 150 h 329"/>
                  <a:gd name="T44" fmla="*/ 56 w 306"/>
                  <a:gd name="T45" fmla="*/ 157 h 329"/>
                  <a:gd name="T46" fmla="*/ 56 w 306"/>
                  <a:gd name="T47" fmla="*/ 93 h 329"/>
                  <a:gd name="T48" fmla="*/ 34 w 306"/>
                  <a:gd name="T49" fmla="*/ 101 h 329"/>
                  <a:gd name="T50" fmla="*/ 26 w 306"/>
                  <a:gd name="T51" fmla="*/ 79 h 329"/>
                  <a:gd name="T52" fmla="*/ 49 w 306"/>
                  <a:gd name="T53" fmla="*/ 71 h 329"/>
                  <a:gd name="T54" fmla="*/ 56 w 306"/>
                  <a:gd name="T55" fmla="*/ 93 h 329"/>
                  <a:gd name="T56" fmla="*/ 83 w 306"/>
                  <a:gd name="T57" fmla="*/ 295 h 329"/>
                  <a:gd name="T58" fmla="*/ 222 w 306"/>
                  <a:gd name="T59" fmla="*/ 183 h 329"/>
                  <a:gd name="T60" fmla="*/ 222 w 306"/>
                  <a:gd name="T61" fmla="*/ 146 h 329"/>
                  <a:gd name="T62" fmla="*/ 83 w 306"/>
                  <a:gd name="T63" fmla="*/ 34 h 329"/>
                  <a:gd name="T64" fmla="*/ 222 w 306"/>
                  <a:gd name="T65" fmla="*/ 146 h 329"/>
                  <a:gd name="T66" fmla="*/ 270 w 306"/>
                  <a:gd name="T67" fmla="*/ 258 h 329"/>
                  <a:gd name="T68" fmla="*/ 248 w 306"/>
                  <a:gd name="T69" fmla="*/ 250 h 329"/>
                  <a:gd name="T70" fmla="*/ 256 w 306"/>
                  <a:gd name="T71" fmla="*/ 228 h 329"/>
                  <a:gd name="T72" fmla="*/ 278 w 306"/>
                  <a:gd name="T73" fmla="*/ 236 h 329"/>
                  <a:gd name="T74" fmla="*/ 278 w 306"/>
                  <a:gd name="T75" fmla="*/ 172 h 329"/>
                  <a:gd name="T76" fmla="*/ 256 w 306"/>
                  <a:gd name="T77" fmla="*/ 179 h 329"/>
                  <a:gd name="T78" fmla="*/ 248 w 306"/>
                  <a:gd name="T79" fmla="*/ 157 h 329"/>
                  <a:gd name="T80" fmla="*/ 270 w 306"/>
                  <a:gd name="T81" fmla="*/ 150 h 329"/>
                  <a:gd name="T82" fmla="*/ 278 w 306"/>
                  <a:gd name="T83" fmla="*/ 172 h 329"/>
                  <a:gd name="T84" fmla="*/ 270 w 306"/>
                  <a:gd name="T85" fmla="*/ 101 h 329"/>
                  <a:gd name="T86" fmla="*/ 248 w 306"/>
                  <a:gd name="T87" fmla="*/ 93 h 329"/>
                  <a:gd name="T88" fmla="*/ 256 w 306"/>
                  <a:gd name="T89" fmla="*/ 71 h 329"/>
                  <a:gd name="T90" fmla="*/ 278 w 306"/>
                  <a:gd name="T91" fmla="*/ 7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329">
                    <a:moveTo>
                      <a:pt x="278" y="0"/>
                    </a:moveTo>
                    <a:cubicBezTo>
                      <a:pt x="278" y="15"/>
                      <a:pt x="278" y="15"/>
                      <a:pt x="278" y="15"/>
                    </a:cubicBezTo>
                    <a:cubicBezTo>
                      <a:pt x="278" y="19"/>
                      <a:pt x="275" y="22"/>
                      <a:pt x="270" y="22"/>
                    </a:cubicBezTo>
                    <a:cubicBezTo>
                      <a:pt x="256" y="22"/>
                      <a:pt x="256" y="22"/>
                      <a:pt x="256" y="22"/>
                    </a:cubicBezTo>
                    <a:cubicBezTo>
                      <a:pt x="252" y="22"/>
                      <a:pt x="248" y="19"/>
                      <a:pt x="248" y="15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9"/>
                      <a:pt x="53" y="22"/>
                      <a:pt x="49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0" y="22"/>
                      <a:pt x="26" y="19"/>
                      <a:pt x="26" y="1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25" y="329"/>
                      <a:pt x="25" y="329"/>
                      <a:pt x="25" y="329"/>
                    </a:cubicBezTo>
                    <a:cubicBezTo>
                      <a:pt x="25" y="314"/>
                      <a:pt x="25" y="314"/>
                      <a:pt x="25" y="314"/>
                    </a:cubicBezTo>
                    <a:cubicBezTo>
                      <a:pt x="25" y="310"/>
                      <a:pt x="29" y="306"/>
                      <a:pt x="33" y="306"/>
                    </a:cubicBezTo>
                    <a:cubicBezTo>
                      <a:pt x="48" y="306"/>
                      <a:pt x="48" y="306"/>
                      <a:pt x="48" y="306"/>
                    </a:cubicBezTo>
                    <a:cubicBezTo>
                      <a:pt x="52" y="306"/>
                      <a:pt x="55" y="310"/>
                      <a:pt x="55" y="314"/>
                    </a:cubicBezTo>
                    <a:cubicBezTo>
                      <a:pt x="55" y="329"/>
                      <a:pt x="55" y="329"/>
                      <a:pt x="55" y="329"/>
                    </a:cubicBezTo>
                    <a:cubicBezTo>
                      <a:pt x="249" y="329"/>
                      <a:pt x="249" y="329"/>
                      <a:pt x="249" y="329"/>
                    </a:cubicBezTo>
                    <a:cubicBezTo>
                      <a:pt x="249" y="314"/>
                      <a:pt x="249" y="314"/>
                      <a:pt x="249" y="314"/>
                    </a:cubicBezTo>
                    <a:cubicBezTo>
                      <a:pt x="249" y="310"/>
                      <a:pt x="253" y="306"/>
                      <a:pt x="257" y="306"/>
                    </a:cubicBezTo>
                    <a:cubicBezTo>
                      <a:pt x="271" y="306"/>
                      <a:pt x="271" y="306"/>
                      <a:pt x="271" y="306"/>
                    </a:cubicBezTo>
                    <a:cubicBezTo>
                      <a:pt x="276" y="306"/>
                      <a:pt x="279" y="310"/>
                      <a:pt x="279" y="314"/>
                    </a:cubicBezTo>
                    <a:cubicBezTo>
                      <a:pt x="279" y="329"/>
                      <a:pt x="279" y="329"/>
                      <a:pt x="279" y="329"/>
                    </a:cubicBezTo>
                    <a:cubicBezTo>
                      <a:pt x="306" y="329"/>
                      <a:pt x="306" y="329"/>
                      <a:pt x="306" y="329"/>
                    </a:cubicBezTo>
                    <a:cubicBezTo>
                      <a:pt x="306" y="0"/>
                      <a:pt x="306" y="0"/>
                      <a:pt x="306" y="0"/>
                    </a:cubicBezTo>
                    <a:lnTo>
                      <a:pt x="278" y="0"/>
                    </a:lnTo>
                    <a:close/>
                    <a:moveTo>
                      <a:pt x="56" y="250"/>
                    </a:moveTo>
                    <a:cubicBezTo>
                      <a:pt x="56" y="254"/>
                      <a:pt x="53" y="258"/>
                      <a:pt x="49" y="258"/>
                    </a:cubicBezTo>
                    <a:cubicBezTo>
                      <a:pt x="34" y="258"/>
                      <a:pt x="34" y="258"/>
                      <a:pt x="34" y="258"/>
                    </a:cubicBezTo>
                    <a:cubicBezTo>
                      <a:pt x="30" y="258"/>
                      <a:pt x="26" y="254"/>
                      <a:pt x="26" y="250"/>
                    </a:cubicBezTo>
                    <a:cubicBezTo>
                      <a:pt x="26" y="236"/>
                      <a:pt x="26" y="236"/>
                      <a:pt x="26" y="236"/>
                    </a:cubicBezTo>
                    <a:cubicBezTo>
                      <a:pt x="26" y="231"/>
                      <a:pt x="30" y="228"/>
                      <a:pt x="34" y="228"/>
                    </a:cubicBezTo>
                    <a:cubicBezTo>
                      <a:pt x="49" y="228"/>
                      <a:pt x="49" y="228"/>
                      <a:pt x="49" y="228"/>
                    </a:cubicBezTo>
                    <a:cubicBezTo>
                      <a:pt x="53" y="228"/>
                      <a:pt x="56" y="231"/>
                      <a:pt x="56" y="236"/>
                    </a:cubicBezTo>
                    <a:lnTo>
                      <a:pt x="56" y="250"/>
                    </a:lnTo>
                    <a:close/>
                    <a:moveTo>
                      <a:pt x="56" y="172"/>
                    </a:moveTo>
                    <a:cubicBezTo>
                      <a:pt x="56" y="176"/>
                      <a:pt x="53" y="179"/>
                      <a:pt x="49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0" y="179"/>
                      <a:pt x="26" y="176"/>
                      <a:pt x="26" y="172"/>
                    </a:cubicBezTo>
                    <a:cubicBezTo>
                      <a:pt x="26" y="157"/>
                      <a:pt x="26" y="157"/>
                      <a:pt x="26" y="157"/>
                    </a:cubicBezTo>
                    <a:cubicBezTo>
                      <a:pt x="26" y="153"/>
                      <a:pt x="30" y="150"/>
                      <a:pt x="34" y="150"/>
                    </a:cubicBezTo>
                    <a:cubicBezTo>
                      <a:pt x="49" y="150"/>
                      <a:pt x="49" y="150"/>
                      <a:pt x="49" y="150"/>
                    </a:cubicBezTo>
                    <a:cubicBezTo>
                      <a:pt x="53" y="150"/>
                      <a:pt x="56" y="153"/>
                      <a:pt x="56" y="157"/>
                    </a:cubicBezTo>
                    <a:lnTo>
                      <a:pt x="56" y="172"/>
                    </a:lnTo>
                    <a:close/>
                    <a:moveTo>
                      <a:pt x="56" y="93"/>
                    </a:moveTo>
                    <a:cubicBezTo>
                      <a:pt x="56" y="97"/>
                      <a:pt x="53" y="101"/>
                      <a:pt x="49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0" y="101"/>
                      <a:pt x="26" y="97"/>
                      <a:pt x="26" y="93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74"/>
                      <a:pt x="30" y="71"/>
                      <a:pt x="34" y="71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53" y="71"/>
                      <a:pt x="56" y="74"/>
                      <a:pt x="56" y="79"/>
                    </a:cubicBezTo>
                    <a:lnTo>
                      <a:pt x="56" y="93"/>
                    </a:lnTo>
                    <a:close/>
                    <a:moveTo>
                      <a:pt x="222" y="295"/>
                    </a:moveTo>
                    <a:cubicBezTo>
                      <a:pt x="83" y="295"/>
                      <a:pt x="83" y="295"/>
                      <a:pt x="83" y="295"/>
                    </a:cubicBezTo>
                    <a:cubicBezTo>
                      <a:pt x="83" y="183"/>
                      <a:pt x="83" y="183"/>
                      <a:pt x="83" y="183"/>
                    </a:cubicBezTo>
                    <a:cubicBezTo>
                      <a:pt x="222" y="183"/>
                      <a:pt x="222" y="183"/>
                      <a:pt x="222" y="183"/>
                    </a:cubicBezTo>
                    <a:lnTo>
                      <a:pt x="222" y="295"/>
                    </a:lnTo>
                    <a:close/>
                    <a:moveTo>
                      <a:pt x="222" y="146"/>
                    </a:move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222" y="34"/>
                      <a:pt x="222" y="34"/>
                      <a:pt x="222" y="34"/>
                    </a:cubicBezTo>
                    <a:lnTo>
                      <a:pt x="222" y="146"/>
                    </a:lnTo>
                    <a:close/>
                    <a:moveTo>
                      <a:pt x="278" y="250"/>
                    </a:moveTo>
                    <a:cubicBezTo>
                      <a:pt x="278" y="254"/>
                      <a:pt x="275" y="258"/>
                      <a:pt x="270" y="258"/>
                    </a:cubicBezTo>
                    <a:cubicBezTo>
                      <a:pt x="256" y="258"/>
                      <a:pt x="256" y="258"/>
                      <a:pt x="256" y="258"/>
                    </a:cubicBezTo>
                    <a:cubicBezTo>
                      <a:pt x="252" y="258"/>
                      <a:pt x="248" y="254"/>
                      <a:pt x="248" y="250"/>
                    </a:cubicBezTo>
                    <a:cubicBezTo>
                      <a:pt x="248" y="236"/>
                      <a:pt x="248" y="236"/>
                      <a:pt x="248" y="236"/>
                    </a:cubicBezTo>
                    <a:cubicBezTo>
                      <a:pt x="248" y="231"/>
                      <a:pt x="252" y="228"/>
                      <a:pt x="256" y="228"/>
                    </a:cubicBezTo>
                    <a:cubicBezTo>
                      <a:pt x="270" y="228"/>
                      <a:pt x="270" y="228"/>
                      <a:pt x="270" y="228"/>
                    </a:cubicBezTo>
                    <a:cubicBezTo>
                      <a:pt x="275" y="228"/>
                      <a:pt x="278" y="231"/>
                      <a:pt x="278" y="236"/>
                    </a:cubicBezTo>
                    <a:lnTo>
                      <a:pt x="278" y="250"/>
                    </a:lnTo>
                    <a:close/>
                    <a:moveTo>
                      <a:pt x="278" y="172"/>
                    </a:moveTo>
                    <a:cubicBezTo>
                      <a:pt x="278" y="176"/>
                      <a:pt x="275" y="179"/>
                      <a:pt x="270" y="179"/>
                    </a:cubicBezTo>
                    <a:cubicBezTo>
                      <a:pt x="256" y="179"/>
                      <a:pt x="256" y="179"/>
                      <a:pt x="256" y="179"/>
                    </a:cubicBezTo>
                    <a:cubicBezTo>
                      <a:pt x="252" y="179"/>
                      <a:pt x="248" y="176"/>
                      <a:pt x="248" y="172"/>
                    </a:cubicBezTo>
                    <a:cubicBezTo>
                      <a:pt x="248" y="157"/>
                      <a:pt x="248" y="157"/>
                      <a:pt x="248" y="157"/>
                    </a:cubicBezTo>
                    <a:cubicBezTo>
                      <a:pt x="248" y="153"/>
                      <a:pt x="252" y="150"/>
                      <a:pt x="256" y="150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5" y="150"/>
                      <a:pt x="278" y="153"/>
                      <a:pt x="278" y="157"/>
                    </a:cubicBezTo>
                    <a:lnTo>
                      <a:pt x="278" y="172"/>
                    </a:lnTo>
                    <a:close/>
                    <a:moveTo>
                      <a:pt x="278" y="93"/>
                    </a:moveTo>
                    <a:cubicBezTo>
                      <a:pt x="278" y="97"/>
                      <a:pt x="275" y="101"/>
                      <a:pt x="270" y="101"/>
                    </a:cubicBezTo>
                    <a:cubicBezTo>
                      <a:pt x="256" y="101"/>
                      <a:pt x="256" y="101"/>
                      <a:pt x="256" y="101"/>
                    </a:cubicBezTo>
                    <a:cubicBezTo>
                      <a:pt x="252" y="101"/>
                      <a:pt x="248" y="97"/>
                      <a:pt x="248" y="93"/>
                    </a:cubicBezTo>
                    <a:cubicBezTo>
                      <a:pt x="248" y="79"/>
                      <a:pt x="248" y="79"/>
                      <a:pt x="248" y="79"/>
                    </a:cubicBezTo>
                    <a:cubicBezTo>
                      <a:pt x="248" y="74"/>
                      <a:pt x="252" y="71"/>
                      <a:pt x="256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5" y="71"/>
                      <a:pt x="278" y="74"/>
                      <a:pt x="278" y="79"/>
                    </a:cubicBezTo>
                    <a:lnTo>
                      <a:pt x="278" y="93"/>
                    </a:lnTo>
                    <a:close/>
                  </a:path>
                </a:pathLst>
              </a:custGeom>
              <a:solidFill>
                <a:schemeClr val="bg1"/>
              </a:solidFill>
              <a:ln w="1079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23804" tIns="23802" rIns="0" bIns="23802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284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" b="0" i="0" u="none" strike="noStrike" kern="0" cap="none" spc="-72" normalizeH="0" baseline="0" noProof="0" dirty="0">
                  <a:ln>
                    <a:noFill/>
                  </a:ln>
                  <a:solidFill>
                    <a:srgbClr val="008272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52" name="Frame 5"/>
              <p:cNvSpPr>
                <a:spLocks noChangeAspect="1"/>
              </p:cNvSpPr>
              <p:nvPr/>
            </p:nvSpPr>
            <p:spPr bwMode="auto">
              <a:xfrm>
                <a:off x="2198416" y="2811195"/>
                <a:ext cx="176334" cy="183597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914400">
                    <a:moveTo>
                      <a:pt x="423625" y="642938"/>
                    </a:moveTo>
                    <a:lnTo>
                      <a:pt x="500064" y="720805"/>
                    </a:lnTo>
                    <a:lnTo>
                      <a:pt x="500064" y="770811"/>
                    </a:lnTo>
                    <a:lnTo>
                      <a:pt x="423625" y="770811"/>
                    </a:lnTo>
                    <a:close/>
                    <a:moveTo>
                      <a:pt x="651511" y="598647"/>
                    </a:moveTo>
                    <a:lnTo>
                      <a:pt x="656512" y="599361"/>
                    </a:lnTo>
                    <a:lnTo>
                      <a:pt x="660798" y="600076"/>
                    </a:lnTo>
                    <a:lnTo>
                      <a:pt x="664370" y="602219"/>
                    </a:lnTo>
                    <a:lnTo>
                      <a:pt x="667942" y="605076"/>
                    </a:lnTo>
                    <a:lnTo>
                      <a:pt x="671514" y="608648"/>
                    </a:lnTo>
                    <a:lnTo>
                      <a:pt x="673657" y="612935"/>
                    </a:lnTo>
                    <a:lnTo>
                      <a:pt x="675086" y="617221"/>
                    </a:lnTo>
                    <a:lnTo>
                      <a:pt x="675800" y="622221"/>
                    </a:lnTo>
                    <a:lnTo>
                      <a:pt x="675086" y="627222"/>
                    </a:lnTo>
                    <a:lnTo>
                      <a:pt x="673657" y="631508"/>
                    </a:lnTo>
                    <a:lnTo>
                      <a:pt x="671514" y="635080"/>
                    </a:lnTo>
                    <a:lnTo>
                      <a:pt x="667942" y="638652"/>
                    </a:lnTo>
                    <a:lnTo>
                      <a:pt x="664370" y="642224"/>
                    </a:lnTo>
                    <a:lnTo>
                      <a:pt x="660798" y="644367"/>
                    </a:lnTo>
                    <a:lnTo>
                      <a:pt x="656512" y="645796"/>
                    </a:lnTo>
                    <a:lnTo>
                      <a:pt x="651511" y="646510"/>
                    </a:lnTo>
                    <a:lnTo>
                      <a:pt x="646510" y="645796"/>
                    </a:lnTo>
                    <a:lnTo>
                      <a:pt x="642224" y="644367"/>
                    </a:lnTo>
                    <a:lnTo>
                      <a:pt x="637937" y="642224"/>
                    </a:lnTo>
                    <a:lnTo>
                      <a:pt x="634365" y="638652"/>
                    </a:lnTo>
                    <a:lnTo>
                      <a:pt x="631508" y="635080"/>
                    </a:lnTo>
                    <a:lnTo>
                      <a:pt x="629365" y="631508"/>
                    </a:lnTo>
                    <a:lnTo>
                      <a:pt x="628650" y="627222"/>
                    </a:lnTo>
                    <a:lnTo>
                      <a:pt x="627936" y="622221"/>
                    </a:lnTo>
                    <a:lnTo>
                      <a:pt x="628650" y="617221"/>
                    </a:lnTo>
                    <a:lnTo>
                      <a:pt x="629365" y="612935"/>
                    </a:lnTo>
                    <a:lnTo>
                      <a:pt x="631508" y="608648"/>
                    </a:lnTo>
                    <a:lnTo>
                      <a:pt x="634365" y="605076"/>
                    </a:lnTo>
                    <a:lnTo>
                      <a:pt x="637937" y="602219"/>
                    </a:lnTo>
                    <a:lnTo>
                      <a:pt x="642224" y="600076"/>
                    </a:lnTo>
                    <a:lnTo>
                      <a:pt x="646510" y="599361"/>
                    </a:lnTo>
                    <a:close/>
                    <a:moveTo>
                      <a:pt x="224314" y="447914"/>
                    </a:moveTo>
                    <a:lnTo>
                      <a:pt x="373619" y="600076"/>
                    </a:lnTo>
                    <a:lnTo>
                      <a:pt x="373619" y="770812"/>
                    </a:lnTo>
                    <a:lnTo>
                      <a:pt x="294323" y="770812"/>
                    </a:lnTo>
                    <a:lnTo>
                      <a:pt x="294323" y="568644"/>
                    </a:lnTo>
                    <a:lnTo>
                      <a:pt x="240030" y="568644"/>
                    </a:lnTo>
                    <a:lnTo>
                      <a:pt x="240030" y="768669"/>
                    </a:lnTo>
                    <a:lnTo>
                      <a:pt x="142161" y="769383"/>
                    </a:lnTo>
                    <a:lnTo>
                      <a:pt x="142161" y="696517"/>
                    </a:lnTo>
                    <a:lnTo>
                      <a:pt x="184309" y="696517"/>
                    </a:lnTo>
                    <a:lnTo>
                      <a:pt x="184309" y="642939"/>
                    </a:lnTo>
                    <a:lnTo>
                      <a:pt x="142161" y="642939"/>
                    </a:lnTo>
                    <a:lnTo>
                      <a:pt x="142161" y="565072"/>
                    </a:lnTo>
                    <a:lnTo>
                      <a:pt x="182166" y="565072"/>
                    </a:lnTo>
                    <a:lnTo>
                      <a:pt x="182166" y="518637"/>
                    </a:lnTo>
                    <a:lnTo>
                      <a:pt x="142161" y="518637"/>
                    </a:lnTo>
                    <a:lnTo>
                      <a:pt x="142161" y="448629"/>
                    </a:lnTo>
                    <a:close/>
                    <a:moveTo>
                      <a:pt x="272891" y="250746"/>
                    </a:moveTo>
                    <a:lnTo>
                      <a:pt x="278606" y="251461"/>
                    </a:lnTo>
                    <a:lnTo>
                      <a:pt x="282892" y="252889"/>
                    </a:lnTo>
                    <a:lnTo>
                      <a:pt x="286464" y="255032"/>
                    </a:lnTo>
                    <a:lnTo>
                      <a:pt x="290036" y="257890"/>
                    </a:lnTo>
                    <a:lnTo>
                      <a:pt x="292894" y="261462"/>
                    </a:lnTo>
                    <a:lnTo>
                      <a:pt x="295037" y="265034"/>
                    </a:lnTo>
                    <a:lnTo>
                      <a:pt x="296466" y="269320"/>
                    </a:lnTo>
                    <a:lnTo>
                      <a:pt x="297180" y="275035"/>
                    </a:lnTo>
                    <a:lnTo>
                      <a:pt x="296466" y="280036"/>
                    </a:lnTo>
                    <a:lnTo>
                      <a:pt x="295037" y="284322"/>
                    </a:lnTo>
                    <a:lnTo>
                      <a:pt x="292894" y="287894"/>
                    </a:lnTo>
                    <a:lnTo>
                      <a:pt x="290036" y="291466"/>
                    </a:lnTo>
                    <a:lnTo>
                      <a:pt x="286464" y="294323"/>
                    </a:lnTo>
                    <a:lnTo>
                      <a:pt x="282892" y="296466"/>
                    </a:lnTo>
                    <a:lnTo>
                      <a:pt x="278606" y="297181"/>
                    </a:lnTo>
                    <a:lnTo>
                      <a:pt x="272891" y="297895"/>
                    </a:lnTo>
                    <a:lnTo>
                      <a:pt x="267890" y="297181"/>
                    </a:lnTo>
                    <a:lnTo>
                      <a:pt x="263604" y="296466"/>
                    </a:lnTo>
                    <a:lnTo>
                      <a:pt x="260032" y="294323"/>
                    </a:lnTo>
                    <a:lnTo>
                      <a:pt x="256460" y="291466"/>
                    </a:lnTo>
                    <a:lnTo>
                      <a:pt x="253603" y="287894"/>
                    </a:lnTo>
                    <a:lnTo>
                      <a:pt x="251459" y="284322"/>
                    </a:lnTo>
                    <a:lnTo>
                      <a:pt x="250031" y="280036"/>
                    </a:lnTo>
                    <a:lnTo>
                      <a:pt x="249316" y="275035"/>
                    </a:lnTo>
                    <a:lnTo>
                      <a:pt x="250031" y="269320"/>
                    </a:lnTo>
                    <a:lnTo>
                      <a:pt x="251459" y="265034"/>
                    </a:lnTo>
                    <a:lnTo>
                      <a:pt x="253603" y="261462"/>
                    </a:lnTo>
                    <a:lnTo>
                      <a:pt x="256460" y="257890"/>
                    </a:lnTo>
                    <a:lnTo>
                      <a:pt x="260032" y="255032"/>
                    </a:lnTo>
                    <a:lnTo>
                      <a:pt x="263604" y="252889"/>
                    </a:lnTo>
                    <a:lnTo>
                      <a:pt x="267890" y="251461"/>
                    </a:lnTo>
                    <a:close/>
                    <a:moveTo>
                      <a:pt x="722947" y="147876"/>
                    </a:moveTo>
                    <a:lnTo>
                      <a:pt x="770811" y="147876"/>
                    </a:lnTo>
                    <a:lnTo>
                      <a:pt x="770811" y="227171"/>
                    </a:lnTo>
                    <a:lnTo>
                      <a:pt x="722947" y="227171"/>
                    </a:lnTo>
                    <a:close/>
                    <a:moveTo>
                      <a:pt x="554355" y="143589"/>
                    </a:moveTo>
                    <a:lnTo>
                      <a:pt x="672227" y="143589"/>
                    </a:lnTo>
                    <a:lnTo>
                      <a:pt x="672941" y="281464"/>
                    </a:lnTo>
                    <a:lnTo>
                      <a:pt x="772239" y="281464"/>
                    </a:lnTo>
                    <a:lnTo>
                      <a:pt x="772239" y="358616"/>
                    </a:lnTo>
                    <a:lnTo>
                      <a:pt x="722947" y="358616"/>
                    </a:lnTo>
                    <a:lnTo>
                      <a:pt x="722947" y="410051"/>
                    </a:lnTo>
                    <a:lnTo>
                      <a:pt x="772239" y="410051"/>
                    </a:lnTo>
                    <a:lnTo>
                      <a:pt x="772239" y="485775"/>
                    </a:lnTo>
                    <a:lnTo>
                      <a:pt x="722947" y="485775"/>
                    </a:lnTo>
                    <a:lnTo>
                      <a:pt x="722947" y="537210"/>
                    </a:lnTo>
                    <a:lnTo>
                      <a:pt x="772239" y="537210"/>
                    </a:lnTo>
                    <a:lnTo>
                      <a:pt x="772239" y="770811"/>
                    </a:lnTo>
                    <a:lnTo>
                      <a:pt x="677942" y="770811"/>
                    </a:lnTo>
                    <a:lnTo>
                      <a:pt x="677942" y="699374"/>
                    </a:lnTo>
                    <a:lnTo>
                      <a:pt x="682228" y="697945"/>
                    </a:lnTo>
                    <a:lnTo>
                      <a:pt x="686514" y="696516"/>
                    </a:lnTo>
                    <a:lnTo>
                      <a:pt x="690086" y="694373"/>
                    </a:lnTo>
                    <a:lnTo>
                      <a:pt x="694372" y="692230"/>
                    </a:lnTo>
                    <a:lnTo>
                      <a:pt x="697944" y="689372"/>
                    </a:lnTo>
                    <a:lnTo>
                      <a:pt x="702230" y="686515"/>
                    </a:lnTo>
                    <a:lnTo>
                      <a:pt x="705802" y="683657"/>
                    </a:lnTo>
                    <a:lnTo>
                      <a:pt x="709374" y="680800"/>
                    </a:lnTo>
                    <a:lnTo>
                      <a:pt x="714375" y="675085"/>
                    </a:lnTo>
                    <a:lnTo>
                      <a:pt x="719375" y="667941"/>
                    </a:lnTo>
                    <a:lnTo>
                      <a:pt x="722947" y="661512"/>
                    </a:lnTo>
                    <a:lnTo>
                      <a:pt x="726519" y="654368"/>
                    </a:lnTo>
                    <a:lnTo>
                      <a:pt x="728662" y="647938"/>
                    </a:lnTo>
                    <a:lnTo>
                      <a:pt x="730805" y="639366"/>
                    </a:lnTo>
                    <a:lnTo>
                      <a:pt x="732234" y="632222"/>
                    </a:lnTo>
                    <a:lnTo>
                      <a:pt x="732948" y="624364"/>
                    </a:lnTo>
                    <a:lnTo>
                      <a:pt x="732234" y="616506"/>
                    </a:lnTo>
                    <a:lnTo>
                      <a:pt x="730805" y="608648"/>
                    </a:lnTo>
                    <a:lnTo>
                      <a:pt x="728662" y="600790"/>
                    </a:lnTo>
                    <a:lnTo>
                      <a:pt x="726519" y="593646"/>
                    </a:lnTo>
                    <a:lnTo>
                      <a:pt x="722947" y="586502"/>
                    </a:lnTo>
                    <a:lnTo>
                      <a:pt x="719375" y="580073"/>
                    </a:lnTo>
                    <a:lnTo>
                      <a:pt x="714375" y="572929"/>
                    </a:lnTo>
                    <a:lnTo>
                      <a:pt x="709374" y="567214"/>
                    </a:lnTo>
                    <a:lnTo>
                      <a:pt x="705802" y="563642"/>
                    </a:lnTo>
                    <a:lnTo>
                      <a:pt x="702230" y="560785"/>
                    </a:lnTo>
                    <a:lnTo>
                      <a:pt x="697230" y="557927"/>
                    </a:lnTo>
                    <a:lnTo>
                      <a:pt x="693658" y="555070"/>
                    </a:lnTo>
                    <a:lnTo>
                      <a:pt x="689372" y="552927"/>
                    </a:lnTo>
                    <a:lnTo>
                      <a:pt x="685085" y="550783"/>
                    </a:lnTo>
                    <a:lnTo>
                      <a:pt x="680085" y="549355"/>
                    </a:lnTo>
                    <a:lnTo>
                      <a:pt x="675799" y="547211"/>
                    </a:lnTo>
                    <a:lnTo>
                      <a:pt x="675084" y="464344"/>
                    </a:lnTo>
                    <a:lnTo>
                      <a:pt x="554355" y="345757"/>
                    </a:lnTo>
                    <a:close/>
                    <a:moveTo>
                      <a:pt x="507920" y="143589"/>
                    </a:moveTo>
                    <a:lnTo>
                      <a:pt x="507920" y="305752"/>
                    </a:lnTo>
                    <a:lnTo>
                      <a:pt x="420766" y="218598"/>
                    </a:lnTo>
                    <a:lnTo>
                      <a:pt x="420766" y="144303"/>
                    </a:lnTo>
                    <a:close/>
                    <a:moveTo>
                      <a:pt x="371476" y="143589"/>
                    </a:moveTo>
                    <a:lnTo>
                      <a:pt x="371476" y="231457"/>
                    </a:lnTo>
                    <a:lnTo>
                      <a:pt x="634366" y="497205"/>
                    </a:lnTo>
                    <a:lnTo>
                      <a:pt x="634366" y="547211"/>
                    </a:lnTo>
                    <a:lnTo>
                      <a:pt x="622221" y="551498"/>
                    </a:lnTo>
                    <a:lnTo>
                      <a:pt x="610791" y="557213"/>
                    </a:lnTo>
                    <a:lnTo>
                      <a:pt x="600076" y="565071"/>
                    </a:lnTo>
                    <a:lnTo>
                      <a:pt x="591503" y="574358"/>
                    </a:lnTo>
                    <a:lnTo>
                      <a:pt x="584360" y="585788"/>
                    </a:lnTo>
                    <a:lnTo>
                      <a:pt x="577930" y="597218"/>
                    </a:lnTo>
                    <a:lnTo>
                      <a:pt x="575073" y="610791"/>
                    </a:lnTo>
                    <a:lnTo>
                      <a:pt x="573644" y="624364"/>
                    </a:lnTo>
                    <a:lnTo>
                      <a:pt x="574358" y="632222"/>
                    </a:lnTo>
                    <a:lnTo>
                      <a:pt x="575073" y="639366"/>
                    </a:lnTo>
                    <a:lnTo>
                      <a:pt x="577216" y="647938"/>
                    </a:lnTo>
                    <a:lnTo>
                      <a:pt x="580073" y="654368"/>
                    </a:lnTo>
                    <a:lnTo>
                      <a:pt x="582931" y="661512"/>
                    </a:lnTo>
                    <a:lnTo>
                      <a:pt x="587217" y="667941"/>
                    </a:lnTo>
                    <a:lnTo>
                      <a:pt x="591503" y="675085"/>
                    </a:lnTo>
                    <a:lnTo>
                      <a:pt x="596504" y="680800"/>
                    </a:lnTo>
                    <a:lnTo>
                      <a:pt x="600790" y="684372"/>
                    </a:lnTo>
                    <a:lnTo>
                      <a:pt x="605076" y="687944"/>
                    </a:lnTo>
                    <a:lnTo>
                      <a:pt x="609363" y="691515"/>
                    </a:lnTo>
                    <a:lnTo>
                      <a:pt x="615078" y="694373"/>
                    </a:lnTo>
                    <a:lnTo>
                      <a:pt x="620078" y="697230"/>
                    </a:lnTo>
                    <a:lnTo>
                      <a:pt x="625793" y="699374"/>
                    </a:lnTo>
                    <a:lnTo>
                      <a:pt x="630794" y="700802"/>
                    </a:lnTo>
                    <a:lnTo>
                      <a:pt x="636509" y="702945"/>
                    </a:lnTo>
                    <a:lnTo>
                      <a:pt x="636509" y="770811"/>
                    </a:lnTo>
                    <a:lnTo>
                      <a:pt x="551498" y="770811"/>
                    </a:lnTo>
                    <a:lnTo>
                      <a:pt x="551498" y="705089"/>
                    </a:lnTo>
                    <a:lnTo>
                      <a:pt x="240745" y="396478"/>
                    </a:lnTo>
                    <a:lnTo>
                      <a:pt x="142161" y="396478"/>
                    </a:lnTo>
                    <a:lnTo>
                      <a:pt x="142161" y="144303"/>
                    </a:lnTo>
                    <a:lnTo>
                      <a:pt x="247174" y="144303"/>
                    </a:lnTo>
                    <a:lnTo>
                      <a:pt x="247174" y="200739"/>
                    </a:lnTo>
                    <a:lnTo>
                      <a:pt x="236458" y="205025"/>
                    </a:lnTo>
                    <a:lnTo>
                      <a:pt x="227171" y="212169"/>
                    </a:lnTo>
                    <a:lnTo>
                      <a:pt x="218599" y="220027"/>
                    </a:lnTo>
                    <a:lnTo>
                      <a:pt x="210741" y="228600"/>
                    </a:lnTo>
                    <a:lnTo>
                      <a:pt x="204311" y="239315"/>
                    </a:lnTo>
                    <a:lnTo>
                      <a:pt x="199311" y="251460"/>
                    </a:lnTo>
                    <a:lnTo>
                      <a:pt x="196453" y="263604"/>
                    </a:lnTo>
                    <a:lnTo>
                      <a:pt x="195025" y="277177"/>
                    </a:lnTo>
                    <a:lnTo>
                      <a:pt x="195739" y="285036"/>
                    </a:lnTo>
                    <a:lnTo>
                      <a:pt x="196453" y="292894"/>
                    </a:lnTo>
                    <a:lnTo>
                      <a:pt x="198596" y="300037"/>
                    </a:lnTo>
                    <a:lnTo>
                      <a:pt x="200740" y="307896"/>
                    </a:lnTo>
                    <a:lnTo>
                      <a:pt x="204311" y="315039"/>
                    </a:lnTo>
                    <a:lnTo>
                      <a:pt x="207883" y="321469"/>
                    </a:lnTo>
                    <a:lnTo>
                      <a:pt x="212884" y="327898"/>
                    </a:lnTo>
                    <a:lnTo>
                      <a:pt x="218599" y="333613"/>
                    </a:lnTo>
                    <a:lnTo>
                      <a:pt x="224314" y="339328"/>
                    </a:lnTo>
                    <a:lnTo>
                      <a:pt x="230029" y="343614"/>
                    </a:lnTo>
                    <a:lnTo>
                      <a:pt x="237173" y="347901"/>
                    </a:lnTo>
                    <a:lnTo>
                      <a:pt x="243602" y="350758"/>
                    </a:lnTo>
                    <a:lnTo>
                      <a:pt x="251461" y="353616"/>
                    </a:lnTo>
                    <a:lnTo>
                      <a:pt x="259319" y="355759"/>
                    </a:lnTo>
                    <a:lnTo>
                      <a:pt x="266463" y="356473"/>
                    </a:lnTo>
                    <a:lnTo>
                      <a:pt x="274321" y="357188"/>
                    </a:lnTo>
                    <a:lnTo>
                      <a:pt x="280750" y="357188"/>
                    </a:lnTo>
                    <a:lnTo>
                      <a:pt x="286465" y="356473"/>
                    </a:lnTo>
                    <a:lnTo>
                      <a:pt x="291466" y="355759"/>
                    </a:lnTo>
                    <a:lnTo>
                      <a:pt x="297181" y="354330"/>
                    </a:lnTo>
                    <a:lnTo>
                      <a:pt x="302181" y="352187"/>
                    </a:lnTo>
                    <a:lnTo>
                      <a:pt x="307896" y="350044"/>
                    </a:lnTo>
                    <a:lnTo>
                      <a:pt x="312183" y="347901"/>
                    </a:lnTo>
                    <a:lnTo>
                      <a:pt x="317183" y="345043"/>
                    </a:lnTo>
                    <a:lnTo>
                      <a:pt x="540068" y="567214"/>
                    </a:lnTo>
                    <a:lnTo>
                      <a:pt x="537925" y="507921"/>
                    </a:lnTo>
                    <a:lnTo>
                      <a:pt x="345044" y="315039"/>
                    </a:lnTo>
                    <a:lnTo>
                      <a:pt x="348616" y="306467"/>
                    </a:lnTo>
                    <a:lnTo>
                      <a:pt x="352188" y="296466"/>
                    </a:lnTo>
                    <a:lnTo>
                      <a:pt x="353616" y="287179"/>
                    </a:lnTo>
                    <a:lnTo>
                      <a:pt x="354331" y="277177"/>
                    </a:lnTo>
                    <a:lnTo>
                      <a:pt x="353616" y="268605"/>
                    </a:lnTo>
                    <a:lnTo>
                      <a:pt x="352902" y="261461"/>
                    </a:lnTo>
                    <a:lnTo>
                      <a:pt x="350759" y="253603"/>
                    </a:lnTo>
                    <a:lnTo>
                      <a:pt x="348616" y="246459"/>
                    </a:lnTo>
                    <a:lnTo>
                      <a:pt x="345044" y="239315"/>
                    </a:lnTo>
                    <a:lnTo>
                      <a:pt x="341472" y="232886"/>
                    </a:lnTo>
                    <a:lnTo>
                      <a:pt x="336471" y="226456"/>
                    </a:lnTo>
                    <a:lnTo>
                      <a:pt x="330756" y="220741"/>
                    </a:lnTo>
                    <a:lnTo>
                      <a:pt x="327185" y="217170"/>
                    </a:lnTo>
                    <a:lnTo>
                      <a:pt x="322898" y="213598"/>
                    </a:lnTo>
                    <a:lnTo>
                      <a:pt x="318612" y="210026"/>
                    </a:lnTo>
                    <a:lnTo>
                      <a:pt x="313611" y="207168"/>
                    </a:lnTo>
                    <a:lnTo>
                      <a:pt x="309325" y="205025"/>
                    </a:lnTo>
                    <a:lnTo>
                      <a:pt x="303610" y="202882"/>
                    </a:lnTo>
                    <a:lnTo>
                      <a:pt x="298610" y="201453"/>
                    </a:lnTo>
                    <a:lnTo>
                      <a:pt x="293609" y="200025"/>
                    </a:lnTo>
                    <a:lnTo>
                      <a:pt x="293609" y="144303"/>
                    </a:lnTo>
                    <a:close/>
                    <a:moveTo>
                      <a:pt x="55998" y="55998"/>
                    </a:moveTo>
                    <a:lnTo>
                      <a:pt x="55998" y="858402"/>
                    </a:lnTo>
                    <a:lnTo>
                      <a:pt x="858402" y="858402"/>
                    </a:lnTo>
                    <a:lnTo>
                      <a:pt x="858402" y="55998"/>
                    </a:lnTo>
                    <a:close/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3804" tIns="27997" rIns="0" bIns="55996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5967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6" b="0" i="0" u="none" strike="noStrike" kern="0" cap="none" spc="-32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3" name="Freeform 34"/>
              <p:cNvSpPr>
                <a:spLocks noEditPoints="1"/>
              </p:cNvSpPr>
              <p:nvPr/>
            </p:nvSpPr>
            <p:spPr bwMode="auto">
              <a:xfrm>
                <a:off x="808728" y="2796663"/>
                <a:ext cx="289303" cy="259437"/>
              </a:xfrm>
              <a:custGeom>
                <a:avLst/>
                <a:gdLst>
                  <a:gd name="T0" fmla="*/ 234 w 1464"/>
                  <a:gd name="T1" fmla="*/ 815 h 1158"/>
                  <a:gd name="T2" fmla="*/ 206 w 1464"/>
                  <a:gd name="T3" fmla="*/ 1158 h 1158"/>
                  <a:gd name="T4" fmla="*/ 33 w 1464"/>
                  <a:gd name="T5" fmla="*/ 1131 h 1158"/>
                  <a:gd name="T6" fmla="*/ 89 w 1464"/>
                  <a:gd name="T7" fmla="*/ 876 h 1158"/>
                  <a:gd name="T8" fmla="*/ 183 w 1464"/>
                  <a:gd name="T9" fmla="*/ 876 h 1158"/>
                  <a:gd name="T10" fmla="*/ 323 w 1464"/>
                  <a:gd name="T11" fmla="*/ 1158 h 1158"/>
                  <a:gd name="T12" fmla="*/ 495 w 1464"/>
                  <a:gd name="T13" fmla="*/ 1131 h 1158"/>
                  <a:gd name="T14" fmla="*/ 295 w 1464"/>
                  <a:gd name="T15" fmla="*/ 748 h 1158"/>
                  <a:gd name="T16" fmla="*/ 295 w 1464"/>
                  <a:gd name="T17" fmla="*/ 1131 h 1158"/>
                  <a:gd name="T18" fmla="*/ 584 w 1464"/>
                  <a:gd name="T19" fmla="*/ 1158 h 1158"/>
                  <a:gd name="T20" fmla="*/ 757 w 1464"/>
                  <a:gd name="T21" fmla="*/ 1131 h 1158"/>
                  <a:gd name="T22" fmla="*/ 557 w 1464"/>
                  <a:gd name="T23" fmla="*/ 493 h 1158"/>
                  <a:gd name="T24" fmla="*/ 557 w 1464"/>
                  <a:gd name="T25" fmla="*/ 1131 h 1158"/>
                  <a:gd name="T26" fmla="*/ 863 w 1464"/>
                  <a:gd name="T27" fmla="*/ 676 h 1158"/>
                  <a:gd name="T28" fmla="*/ 813 w 1464"/>
                  <a:gd name="T29" fmla="*/ 1131 h 1158"/>
                  <a:gd name="T30" fmla="*/ 991 w 1464"/>
                  <a:gd name="T31" fmla="*/ 1158 h 1158"/>
                  <a:gd name="T32" fmla="*/ 1013 w 1464"/>
                  <a:gd name="T33" fmla="*/ 610 h 1158"/>
                  <a:gd name="T34" fmla="*/ 902 w 1464"/>
                  <a:gd name="T35" fmla="*/ 687 h 1158"/>
                  <a:gd name="T36" fmla="*/ 1074 w 1464"/>
                  <a:gd name="T37" fmla="*/ 1131 h 1158"/>
                  <a:gd name="T38" fmla="*/ 1247 w 1464"/>
                  <a:gd name="T39" fmla="*/ 1158 h 1158"/>
                  <a:gd name="T40" fmla="*/ 1275 w 1464"/>
                  <a:gd name="T41" fmla="*/ 366 h 1158"/>
                  <a:gd name="T42" fmla="*/ 1074 w 1464"/>
                  <a:gd name="T43" fmla="*/ 549 h 1158"/>
                  <a:gd name="T44" fmla="*/ 1442 w 1464"/>
                  <a:gd name="T45" fmla="*/ 0 h 1158"/>
                  <a:gd name="T46" fmla="*/ 1024 w 1464"/>
                  <a:gd name="T47" fmla="*/ 33 h 1158"/>
                  <a:gd name="T48" fmla="*/ 1130 w 1464"/>
                  <a:gd name="T49" fmla="*/ 166 h 1158"/>
                  <a:gd name="T50" fmla="*/ 935 w 1464"/>
                  <a:gd name="T51" fmla="*/ 410 h 1158"/>
                  <a:gd name="T52" fmla="*/ 896 w 1464"/>
                  <a:gd name="T53" fmla="*/ 416 h 1158"/>
                  <a:gd name="T54" fmla="*/ 540 w 1464"/>
                  <a:gd name="T55" fmla="*/ 94 h 1158"/>
                  <a:gd name="T56" fmla="*/ 11 w 1464"/>
                  <a:gd name="T57" fmla="*/ 704 h 1158"/>
                  <a:gd name="T58" fmla="*/ 117 w 1464"/>
                  <a:gd name="T59" fmla="*/ 848 h 1158"/>
                  <a:gd name="T60" fmla="*/ 156 w 1464"/>
                  <a:gd name="T61" fmla="*/ 848 h 1158"/>
                  <a:gd name="T62" fmla="*/ 534 w 1464"/>
                  <a:gd name="T63" fmla="*/ 443 h 1158"/>
                  <a:gd name="T64" fmla="*/ 885 w 1464"/>
                  <a:gd name="T65" fmla="*/ 649 h 1158"/>
                  <a:gd name="T66" fmla="*/ 930 w 1464"/>
                  <a:gd name="T67" fmla="*/ 643 h 1158"/>
                  <a:gd name="T68" fmla="*/ 1269 w 1464"/>
                  <a:gd name="T69" fmla="*/ 321 h 1158"/>
                  <a:gd name="T70" fmla="*/ 1420 w 1464"/>
                  <a:gd name="T71" fmla="*/ 460 h 1158"/>
                  <a:gd name="T72" fmla="*/ 1442 w 1464"/>
                  <a:gd name="T73" fmla="*/ 449 h 1158"/>
                  <a:gd name="T74" fmla="*/ 1442 w 1464"/>
                  <a:gd name="T75" fmla="*/ 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64" h="1158">
                    <a:moveTo>
                      <a:pt x="183" y="876"/>
                    </a:moveTo>
                    <a:cubicBezTo>
                      <a:pt x="234" y="815"/>
                      <a:pt x="234" y="815"/>
                      <a:pt x="234" y="815"/>
                    </a:cubicBezTo>
                    <a:cubicBezTo>
                      <a:pt x="234" y="1131"/>
                      <a:pt x="234" y="1131"/>
                      <a:pt x="234" y="1131"/>
                    </a:cubicBezTo>
                    <a:cubicBezTo>
                      <a:pt x="234" y="1147"/>
                      <a:pt x="222" y="1158"/>
                      <a:pt x="206" y="1158"/>
                    </a:cubicBezTo>
                    <a:cubicBezTo>
                      <a:pt x="61" y="1158"/>
                      <a:pt x="61" y="1158"/>
                      <a:pt x="61" y="1158"/>
                    </a:cubicBezTo>
                    <a:cubicBezTo>
                      <a:pt x="50" y="1158"/>
                      <a:pt x="33" y="1147"/>
                      <a:pt x="33" y="1131"/>
                    </a:cubicBezTo>
                    <a:cubicBezTo>
                      <a:pt x="33" y="820"/>
                      <a:pt x="33" y="820"/>
                      <a:pt x="33" y="820"/>
                    </a:cubicBezTo>
                    <a:cubicBezTo>
                      <a:pt x="89" y="876"/>
                      <a:pt x="89" y="876"/>
                      <a:pt x="89" y="876"/>
                    </a:cubicBezTo>
                    <a:cubicBezTo>
                      <a:pt x="100" y="887"/>
                      <a:pt x="117" y="898"/>
                      <a:pt x="133" y="898"/>
                    </a:cubicBezTo>
                    <a:cubicBezTo>
                      <a:pt x="150" y="898"/>
                      <a:pt x="172" y="887"/>
                      <a:pt x="183" y="876"/>
                    </a:cubicBezTo>
                    <a:close/>
                    <a:moveTo>
                      <a:pt x="295" y="1131"/>
                    </a:moveTo>
                    <a:cubicBezTo>
                      <a:pt x="295" y="1147"/>
                      <a:pt x="306" y="1158"/>
                      <a:pt x="323" y="1158"/>
                    </a:cubicBezTo>
                    <a:cubicBezTo>
                      <a:pt x="467" y="1158"/>
                      <a:pt x="467" y="1158"/>
                      <a:pt x="467" y="1158"/>
                    </a:cubicBezTo>
                    <a:cubicBezTo>
                      <a:pt x="484" y="1158"/>
                      <a:pt x="495" y="1147"/>
                      <a:pt x="495" y="1131"/>
                    </a:cubicBezTo>
                    <a:cubicBezTo>
                      <a:pt x="495" y="527"/>
                      <a:pt x="495" y="527"/>
                      <a:pt x="495" y="527"/>
                    </a:cubicBezTo>
                    <a:cubicBezTo>
                      <a:pt x="295" y="748"/>
                      <a:pt x="295" y="748"/>
                      <a:pt x="295" y="748"/>
                    </a:cubicBezTo>
                    <a:cubicBezTo>
                      <a:pt x="295" y="1131"/>
                      <a:pt x="295" y="1131"/>
                      <a:pt x="295" y="1131"/>
                    </a:cubicBezTo>
                    <a:cubicBezTo>
                      <a:pt x="295" y="1131"/>
                      <a:pt x="295" y="1131"/>
                      <a:pt x="295" y="1131"/>
                    </a:cubicBezTo>
                    <a:close/>
                    <a:moveTo>
                      <a:pt x="557" y="1131"/>
                    </a:moveTo>
                    <a:cubicBezTo>
                      <a:pt x="557" y="1147"/>
                      <a:pt x="568" y="1158"/>
                      <a:pt x="584" y="1158"/>
                    </a:cubicBezTo>
                    <a:cubicBezTo>
                      <a:pt x="729" y="1158"/>
                      <a:pt x="729" y="1158"/>
                      <a:pt x="729" y="1158"/>
                    </a:cubicBezTo>
                    <a:cubicBezTo>
                      <a:pt x="746" y="1158"/>
                      <a:pt x="757" y="1147"/>
                      <a:pt x="757" y="1131"/>
                    </a:cubicBezTo>
                    <a:cubicBezTo>
                      <a:pt x="757" y="615"/>
                      <a:pt x="757" y="615"/>
                      <a:pt x="757" y="615"/>
                    </a:cubicBezTo>
                    <a:cubicBezTo>
                      <a:pt x="557" y="493"/>
                      <a:pt x="557" y="493"/>
                      <a:pt x="557" y="493"/>
                    </a:cubicBezTo>
                    <a:cubicBezTo>
                      <a:pt x="557" y="1131"/>
                      <a:pt x="557" y="1131"/>
                      <a:pt x="557" y="1131"/>
                    </a:cubicBezTo>
                    <a:cubicBezTo>
                      <a:pt x="557" y="1131"/>
                      <a:pt x="557" y="1131"/>
                      <a:pt x="557" y="1131"/>
                    </a:cubicBezTo>
                    <a:close/>
                    <a:moveTo>
                      <a:pt x="902" y="687"/>
                    </a:moveTo>
                    <a:cubicBezTo>
                      <a:pt x="891" y="687"/>
                      <a:pt x="874" y="687"/>
                      <a:pt x="863" y="676"/>
                    </a:cubicBezTo>
                    <a:cubicBezTo>
                      <a:pt x="813" y="649"/>
                      <a:pt x="813" y="649"/>
                      <a:pt x="813" y="649"/>
                    </a:cubicBezTo>
                    <a:cubicBezTo>
                      <a:pt x="813" y="1131"/>
                      <a:pt x="813" y="1131"/>
                      <a:pt x="813" y="1131"/>
                    </a:cubicBezTo>
                    <a:cubicBezTo>
                      <a:pt x="813" y="1147"/>
                      <a:pt x="829" y="1158"/>
                      <a:pt x="841" y="1158"/>
                    </a:cubicBezTo>
                    <a:cubicBezTo>
                      <a:pt x="991" y="1158"/>
                      <a:pt x="991" y="1158"/>
                      <a:pt x="991" y="1158"/>
                    </a:cubicBezTo>
                    <a:cubicBezTo>
                      <a:pt x="1002" y="1158"/>
                      <a:pt x="1013" y="1147"/>
                      <a:pt x="1013" y="1131"/>
                    </a:cubicBezTo>
                    <a:cubicBezTo>
                      <a:pt x="1013" y="610"/>
                      <a:pt x="1013" y="610"/>
                      <a:pt x="1013" y="610"/>
                    </a:cubicBezTo>
                    <a:cubicBezTo>
                      <a:pt x="958" y="671"/>
                      <a:pt x="958" y="671"/>
                      <a:pt x="958" y="671"/>
                    </a:cubicBezTo>
                    <a:cubicBezTo>
                      <a:pt x="941" y="682"/>
                      <a:pt x="924" y="687"/>
                      <a:pt x="902" y="687"/>
                    </a:cubicBezTo>
                    <a:close/>
                    <a:moveTo>
                      <a:pt x="1074" y="549"/>
                    </a:moveTo>
                    <a:cubicBezTo>
                      <a:pt x="1074" y="1131"/>
                      <a:pt x="1074" y="1131"/>
                      <a:pt x="1074" y="1131"/>
                    </a:cubicBezTo>
                    <a:cubicBezTo>
                      <a:pt x="1074" y="1147"/>
                      <a:pt x="1086" y="1158"/>
                      <a:pt x="1102" y="1158"/>
                    </a:cubicBezTo>
                    <a:cubicBezTo>
                      <a:pt x="1247" y="1158"/>
                      <a:pt x="1247" y="1158"/>
                      <a:pt x="1247" y="1158"/>
                    </a:cubicBezTo>
                    <a:cubicBezTo>
                      <a:pt x="1264" y="1158"/>
                      <a:pt x="1275" y="1147"/>
                      <a:pt x="1275" y="1131"/>
                    </a:cubicBezTo>
                    <a:cubicBezTo>
                      <a:pt x="1275" y="366"/>
                      <a:pt x="1275" y="366"/>
                      <a:pt x="1275" y="366"/>
                    </a:cubicBezTo>
                    <a:cubicBezTo>
                      <a:pt x="1269" y="360"/>
                      <a:pt x="1269" y="360"/>
                      <a:pt x="1269" y="360"/>
                    </a:cubicBezTo>
                    <a:cubicBezTo>
                      <a:pt x="1074" y="549"/>
                      <a:pt x="1074" y="549"/>
                      <a:pt x="1074" y="549"/>
                    </a:cubicBezTo>
                    <a:cubicBezTo>
                      <a:pt x="1074" y="549"/>
                      <a:pt x="1074" y="549"/>
                      <a:pt x="1074" y="549"/>
                    </a:cubicBezTo>
                    <a:close/>
                    <a:moveTo>
                      <a:pt x="1442" y="0"/>
                    </a:moveTo>
                    <a:cubicBezTo>
                      <a:pt x="1442" y="0"/>
                      <a:pt x="1442" y="0"/>
                      <a:pt x="1442" y="0"/>
                    </a:cubicBezTo>
                    <a:cubicBezTo>
                      <a:pt x="1024" y="33"/>
                      <a:pt x="1024" y="33"/>
                      <a:pt x="1024" y="33"/>
                    </a:cubicBezTo>
                    <a:cubicBezTo>
                      <a:pt x="1008" y="33"/>
                      <a:pt x="1002" y="44"/>
                      <a:pt x="1013" y="50"/>
                    </a:cubicBezTo>
                    <a:cubicBezTo>
                      <a:pt x="1130" y="166"/>
                      <a:pt x="1130" y="166"/>
                      <a:pt x="1130" y="166"/>
                    </a:cubicBezTo>
                    <a:cubicBezTo>
                      <a:pt x="1141" y="177"/>
                      <a:pt x="1141" y="194"/>
                      <a:pt x="1130" y="205"/>
                    </a:cubicBezTo>
                    <a:cubicBezTo>
                      <a:pt x="935" y="410"/>
                      <a:pt x="935" y="410"/>
                      <a:pt x="935" y="410"/>
                    </a:cubicBezTo>
                    <a:cubicBezTo>
                      <a:pt x="930" y="416"/>
                      <a:pt x="924" y="421"/>
                      <a:pt x="919" y="421"/>
                    </a:cubicBezTo>
                    <a:cubicBezTo>
                      <a:pt x="907" y="421"/>
                      <a:pt x="902" y="416"/>
                      <a:pt x="896" y="416"/>
                    </a:cubicBezTo>
                    <a:cubicBezTo>
                      <a:pt x="557" y="100"/>
                      <a:pt x="557" y="100"/>
                      <a:pt x="557" y="100"/>
                    </a:cubicBezTo>
                    <a:cubicBezTo>
                      <a:pt x="551" y="94"/>
                      <a:pt x="545" y="94"/>
                      <a:pt x="540" y="94"/>
                    </a:cubicBezTo>
                    <a:cubicBezTo>
                      <a:pt x="529" y="94"/>
                      <a:pt x="523" y="94"/>
                      <a:pt x="518" y="100"/>
                    </a:cubicBezTo>
                    <a:cubicBezTo>
                      <a:pt x="11" y="704"/>
                      <a:pt x="11" y="704"/>
                      <a:pt x="11" y="704"/>
                    </a:cubicBezTo>
                    <a:cubicBezTo>
                      <a:pt x="0" y="715"/>
                      <a:pt x="0" y="737"/>
                      <a:pt x="11" y="748"/>
                    </a:cubicBezTo>
                    <a:cubicBezTo>
                      <a:pt x="117" y="848"/>
                      <a:pt x="117" y="848"/>
                      <a:pt x="117" y="848"/>
                    </a:cubicBezTo>
                    <a:cubicBezTo>
                      <a:pt x="122" y="854"/>
                      <a:pt x="128" y="859"/>
                      <a:pt x="133" y="859"/>
                    </a:cubicBezTo>
                    <a:cubicBezTo>
                      <a:pt x="139" y="859"/>
                      <a:pt x="150" y="854"/>
                      <a:pt x="156" y="848"/>
                    </a:cubicBezTo>
                    <a:cubicBezTo>
                      <a:pt x="506" y="454"/>
                      <a:pt x="506" y="454"/>
                      <a:pt x="506" y="454"/>
                    </a:cubicBezTo>
                    <a:cubicBezTo>
                      <a:pt x="512" y="443"/>
                      <a:pt x="523" y="443"/>
                      <a:pt x="534" y="443"/>
                    </a:cubicBezTo>
                    <a:cubicBezTo>
                      <a:pt x="540" y="443"/>
                      <a:pt x="545" y="443"/>
                      <a:pt x="551" y="443"/>
                    </a:cubicBezTo>
                    <a:cubicBezTo>
                      <a:pt x="885" y="649"/>
                      <a:pt x="885" y="649"/>
                      <a:pt x="885" y="649"/>
                    </a:cubicBezTo>
                    <a:cubicBezTo>
                      <a:pt x="891" y="649"/>
                      <a:pt x="896" y="649"/>
                      <a:pt x="902" y="649"/>
                    </a:cubicBezTo>
                    <a:cubicBezTo>
                      <a:pt x="913" y="649"/>
                      <a:pt x="924" y="649"/>
                      <a:pt x="930" y="643"/>
                    </a:cubicBezTo>
                    <a:cubicBezTo>
                      <a:pt x="1253" y="327"/>
                      <a:pt x="1253" y="327"/>
                      <a:pt x="1253" y="327"/>
                    </a:cubicBezTo>
                    <a:cubicBezTo>
                      <a:pt x="1258" y="321"/>
                      <a:pt x="1264" y="321"/>
                      <a:pt x="1269" y="321"/>
                    </a:cubicBezTo>
                    <a:cubicBezTo>
                      <a:pt x="1281" y="321"/>
                      <a:pt x="1286" y="321"/>
                      <a:pt x="1292" y="327"/>
                    </a:cubicBezTo>
                    <a:cubicBezTo>
                      <a:pt x="1420" y="460"/>
                      <a:pt x="1420" y="460"/>
                      <a:pt x="1420" y="460"/>
                    </a:cubicBezTo>
                    <a:cubicBezTo>
                      <a:pt x="1425" y="460"/>
                      <a:pt x="1431" y="466"/>
                      <a:pt x="1431" y="466"/>
                    </a:cubicBezTo>
                    <a:cubicBezTo>
                      <a:pt x="1436" y="466"/>
                      <a:pt x="1442" y="460"/>
                      <a:pt x="1442" y="449"/>
                    </a:cubicBezTo>
                    <a:cubicBezTo>
                      <a:pt x="1464" y="28"/>
                      <a:pt x="1464" y="28"/>
                      <a:pt x="1464" y="28"/>
                    </a:cubicBezTo>
                    <a:cubicBezTo>
                      <a:pt x="1464" y="11"/>
                      <a:pt x="1453" y="0"/>
                      <a:pt x="14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8545" tIns="24274" rIns="48545" bIns="2427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951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Segoe UI Light" panose="020B0502040204020203" pitchFamily="34" charset="0"/>
                  <a:ea typeface="MS PGothic" panose="020B0600070205080204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1783020" y="2764398"/>
                <a:ext cx="233393" cy="304249"/>
              </a:xfrm>
              <a:custGeom>
                <a:avLst/>
                <a:gdLst>
                  <a:gd name="T0" fmla="*/ 1011 w 1280"/>
                  <a:gd name="T1" fmla="*/ 1048 h 1827"/>
                  <a:gd name="T2" fmla="*/ 958 w 1280"/>
                  <a:gd name="T3" fmla="*/ 1013 h 1827"/>
                  <a:gd name="T4" fmla="*/ 847 w 1280"/>
                  <a:gd name="T5" fmla="*/ 961 h 1827"/>
                  <a:gd name="T6" fmla="*/ 814 w 1280"/>
                  <a:gd name="T7" fmla="*/ 965 h 1827"/>
                  <a:gd name="T8" fmla="*/ 710 w 1280"/>
                  <a:gd name="T9" fmla="*/ 572 h 1827"/>
                  <a:gd name="T10" fmla="*/ 601 w 1280"/>
                  <a:gd name="T11" fmla="*/ 594 h 1827"/>
                  <a:gd name="T12" fmla="*/ 705 w 1280"/>
                  <a:gd name="T13" fmla="*/ 1159 h 1827"/>
                  <a:gd name="T14" fmla="*/ 663 w 1280"/>
                  <a:gd name="T15" fmla="*/ 1238 h 1827"/>
                  <a:gd name="T16" fmla="*/ 504 w 1280"/>
                  <a:gd name="T17" fmla="*/ 1112 h 1827"/>
                  <a:gd name="T18" fmla="*/ 348 w 1280"/>
                  <a:gd name="T19" fmla="*/ 1032 h 1827"/>
                  <a:gd name="T20" fmla="*/ 378 w 1280"/>
                  <a:gd name="T21" fmla="*/ 1138 h 1827"/>
                  <a:gd name="T22" fmla="*/ 416 w 1280"/>
                  <a:gd name="T23" fmla="*/ 1245 h 1827"/>
                  <a:gd name="T24" fmla="*/ 492 w 1280"/>
                  <a:gd name="T25" fmla="*/ 1368 h 1827"/>
                  <a:gd name="T26" fmla="*/ 729 w 1280"/>
                  <a:gd name="T27" fmla="*/ 1659 h 1827"/>
                  <a:gd name="T28" fmla="*/ 805 w 1280"/>
                  <a:gd name="T29" fmla="*/ 1827 h 1827"/>
                  <a:gd name="T30" fmla="*/ 1238 w 1280"/>
                  <a:gd name="T31" fmla="*/ 1652 h 1827"/>
                  <a:gd name="T32" fmla="*/ 1257 w 1280"/>
                  <a:gd name="T33" fmla="*/ 1576 h 1827"/>
                  <a:gd name="T34" fmla="*/ 1273 w 1280"/>
                  <a:gd name="T35" fmla="*/ 1354 h 1827"/>
                  <a:gd name="T36" fmla="*/ 1198 w 1280"/>
                  <a:gd name="T37" fmla="*/ 1207 h 1827"/>
                  <a:gd name="T38" fmla="*/ 1131 w 1280"/>
                  <a:gd name="T39" fmla="*/ 1112 h 1827"/>
                  <a:gd name="T40" fmla="*/ 826 w 1280"/>
                  <a:gd name="T41" fmla="*/ 381 h 1827"/>
                  <a:gd name="T42" fmla="*/ 442 w 1280"/>
                  <a:gd name="T43" fmla="*/ 0 h 1827"/>
                  <a:gd name="T44" fmla="*/ 826 w 1280"/>
                  <a:gd name="T45" fmla="*/ 381 h 1827"/>
                  <a:gd name="T46" fmla="*/ 386 w 1280"/>
                  <a:gd name="T47" fmla="*/ 381 h 1827"/>
                  <a:gd name="T48" fmla="*/ 0 w 1280"/>
                  <a:gd name="T49" fmla="*/ 0 h 1827"/>
                  <a:gd name="T50" fmla="*/ 386 w 1280"/>
                  <a:gd name="T51" fmla="*/ 381 h 1827"/>
                  <a:gd name="T52" fmla="*/ 594 w 1280"/>
                  <a:gd name="T53" fmla="*/ 821 h 1827"/>
                  <a:gd name="T54" fmla="*/ 442 w 1280"/>
                  <a:gd name="T55" fmla="*/ 437 h 1827"/>
                  <a:gd name="T56" fmla="*/ 826 w 1280"/>
                  <a:gd name="T57" fmla="*/ 821 h 1827"/>
                  <a:gd name="T58" fmla="*/ 755 w 1280"/>
                  <a:gd name="T59" fmla="*/ 561 h 1827"/>
                  <a:gd name="T60" fmla="*/ 755 w 1280"/>
                  <a:gd name="T61" fmla="*/ 561 h 1827"/>
                  <a:gd name="T62" fmla="*/ 636 w 1280"/>
                  <a:gd name="T63" fmla="*/ 480 h 1827"/>
                  <a:gd name="T64" fmla="*/ 554 w 1280"/>
                  <a:gd name="T65" fmla="*/ 601 h 1827"/>
                  <a:gd name="T66" fmla="*/ 594 w 1280"/>
                  <a:gd name="T67" fmla="*/ 821 h 1827"/>
                  <a:gd name="T68" fmla="*/ 0 w 1280"/>
                  <a:gd name="T69" fmla="*/ 1261 h 1827"/>
                  <a:gd name="T70" fmla="*/ 606 w 1280"/>
                  <a:gd name="T71" fmla="*/ 880 h 1827"/>
                  <a:gd name="T72" fmla="*/ 658 w 1280"/>
                  <a:gd name="T73" fmla="*/ 1157 h 1827"/>
                  <a:gd name="T74" fmla="*/ 658 w 1280"/>
                  <a:gd name="T75" fmla="*/ 1159 h 1827"/>
                  <a:gd name="T76" fmla="*/ 644 w 1280"/>
                  <a:gd name="T77" fmla="*/ 1193 h 1827"/>
                  <a:gd name="T78" fmla="*/ 608 w 1280"/>
                  <a:gd name="T79" fmla="*/ 1178 h 1827"/>
                  <a:gd name="T80" fmla="*/ 563 w 1280"/>
                  <a:gd name="T81" fmla="*/ 1117 h 1827"/>
                  <a:gd name="T82" fmla="*/ 532 w 1280"/>
                  <a:gd name="T83" fmla="*/ 1067 h 1827"/>
                  <a:gd name="T84" fmla="*/ 388 w 1280"/>
                  <a:gd name="T85" fmla="*/ 972 h 1827"/>
                  <a:gd name="T86" fmla="*/ 298 w 1280"/>
                  <a:gd name="T87" fmla="*/ 1105 h 1827"/>
                  <a:gd name="T88" fmla="*/ 336 w 1280"/>
                  <a:gd name="T89" fmla="*/ 1157 h 1827"/>
                  <a:gd name="T90" fmla="*/ 357 w 1280"/>
                  <a:gd name="T91" fmla="*/ 1219 h 1827"/>
                  <a:gd name="T92" fmla="*/ 386 w 1280"/>
                  <a:gd name="T93" fmla="*/ 821 h 1827"/>
                  <a:gd name="T94" fmla="*/ 0 w 1280"/>
                  <a:gd name="T95" fmla="*/ 437 h 1827"/>
                  <a:gd name="T96" fmla="*/ 386 w 1280"/>
                  <a:gd name="T97" fmla="*/ 821 h 1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80" h="1827">
                    <a:moveTo>
                      <a:pt x="1013" y="1048"/>
                    </a:moveTo>
                    <a:cubicBezTo>
                      <a:pt x="1011" y="1048"/>
                      <a:pt x="1011" y="1048"/>
                      <a:pt x="1011" y="1048"/>
                    </a:cubicBezTo>
                    <a:cubicBezTo>
                      <a:pt x="977" y="1046"/>
                      <a:pt x="977" y="1046"/>
                      <a:pt x="977" y="1046"/>
                    </a:cubicBezTo>
                    <a:cubicBezTo>
                      <a:pt x="958" y="1013"/>
                      <a:pt x="958" y="1013"/>
                      <a:pt x="958" y="1013"/>
                    </a:cubicBezTo>
                    <a:cubicBezTo>
                      <a:pt x="954" y="1008"/>
                      <a:pt x="951" y="1003"/>
                      <a:pt x="947" y="998"/>
                    </a:cubicBezTo>
                    <a:cubicBezTo>
                      <a:pt x="918" y="975"/>
                      <a:pt x="885" y="961"/>
                      <a:pt x="847" y="961"/>
                    </a:cubicBezTo>
                    <a:cubicBezTo>
                      <a:pt x="814" y="968"/>
                      <a:pt x="814" y="968"/>
                      <a:pt x="814" y="968"/>
                    </a:cubicBezTo>
                    <a:cubicBezTo>
                      <a:pt x="814" y="965"/>
                      <a:pt x="814" y="965"/>
                      <a:pt x="814" y="965"/>
                    </a:cubicBezTo>
                    <a:cubicBezTo>
                      <a:pt x="814" y="963"/>
                      <a:pt x="814" y="963"/>
                      <a:pt x="814" y="963"/>
                    </a:cubicBezTo>
                    <a:cubicBezTo>
                      <a:pt x="710" y="572"/>
                      <a:pt x="710" y="572"/>
                      <a:pt x="710" y="572"/>
                    </a:cubicBezTo>
                    <a:cubicBezTo>
                      <a:pt x="696" y="523"/>
                      <a:pt x="672" y="523"/>
                      <a:pt x="644" y="527"/>
                    </a:cubicBezTo>
                    <a:cubicBezTo>
                      <a:pt x="644" y="527"/>
                      <a:pt x="589" y="535"/>
                      <a:pt x="601" y="594"/>
                    </a:cubicBezTo>
                    <a:cubicBezTo>
                      <a:pt x="703" y="1140"/>
                      <a:pt x="703" y="1140"/>
                      <a:pt x="703" y="1140"/>
                    </a:cubicBezTo>
                    <a:cubicBezTo>
                      <a:pt x="703" y="1148"/>
                      <a:pt x="705" y="1152"/>
                      <a:pt x="705" y="1159"/>
                    </a:cubicBezTo>
                    <a:cubicBezTo>
                      <a:pt x="705" y="1183"/>
                      <a:pt x="696" y="1207"/>
                      <a:pt x="679" y="1226"/>
                    </a:cubicBezTo>
                    <a:cubicBezTo>
                      <a:pt x="674" y="1233"/>
                      <a:pt x="667" y="1238"/>
                      <a:pt x="663" y="1238"/>
                    </a:cubicBezTo>
                    <a:cubicBezTo>
                      <a:pt x="632" y="1242"/>
                      <a:pt x="603" y="1235"/>
                      <a:pt x="577" y="1216"/>
                    </a:cubicBezTo>
                    <a:cubicBezTo>
                      <a:pt x="547" y="1193"/>
                      <a:pt x="525" y="1143"/>
                      <a:pt x="504" y="1112"/>
                    </a:cubicBezTo>
                    <a:cubicBezTo>
                      <a:pt x="492" y="1093"/>
                      <a:pt x="483" y="1072"/>
                      <a:pt x="468" y="1055"/>
                    </a:cubicBezTo>
                    <a:cubicBezTo>
                      <a:pt x="440" y="1027"/>
                      <a:pt x="383" y="1003"/>
                      <a:pt x="348" y="1032"/>
                    </a:cubicBezTo>
                    <a:cubicBezTo>
                      <a:pt x="338" y="1041"/>
                      <a:pt x="326" y="1065"/>
                      <a:pt x="336" y="1077"/>
                    </a:cubicBezTo>
                    <a:cubicBezTo>
                      <a:pt x="350" y="1096"/>
                      <a:pt x="369" y="1117"/>
                      <a:pt x="378" y="1138"/>
                    </a:cubicBezTo>
                    <a:cubicBezTo>
                      <a:pt x="388" y="1155"/>
                      <a:pt x="393" y="1174"/>
                      <a:pt x="400" y="1193"/>
                    </a:cubicBezTo>
                    <a:cubicBezTo>
                      <a:pt x="404" y="1204"/>
                      <a:pt x="407" y="1235"/>
                      <a:pt x="416" y="1245"/>
                    </a:cubicBezTo>
                    <a:cubicBezTo>
                      <a:pt x="426" y="1254"/>
                      <a:pt x="435" y="1273"/>
                      <a:pt x="442" y="1285"/>
                    </a:cubicBezTo>
                    <a:cubicBezTo>
                      <a:pt x="459" y="1311"/>
                      <a:pt x="483" y="1339"/>
                      <a:pt x="492" y="1368"/>
                    </a:cubicBezTo>
                    <a:cubicBezTo>
                      <a:pt x="525" y="1415"/>
                      <a:pt x="539" y="1477"/>
                      <a:pt x="575" y="1522"/>
                    </a:cubicBezTo>
                    <a:cubicBezTo>
                      <a:pt x="620" y="1576"/>
                      <a:pt x="663" y="1628"/>
                      <a:pt x="729" y="1659"/>
                    </a:cubicBezTo>
                    <a:cubicBezTo>
                      <a:pt x="752" y="1673"/>
                      <a:pt x="769" y="1692"/>
                      <a:pt x="783" y="1713"/>
                    </a:cubicBezTo>
                    <a:cubicBezTo>
                      <a:pt x="805" y="1827"/>
                      <a:pt x="805" y="1827"/>
                      <a:pt x="805" y="1827"/>
                    </a:cubicBezTo>
                    <a:cubicBezTo>
                      <a:pt x="887" y="1813"/>
                      <a:pt x="1224" y="1756"/>
                      <a:pt x="1259" y="1749"/>
                    </a:cubicBezTo>
                    <a:cubicBezTo>
                      <a:pt x="1238" y="1652"/>
                      <a:pt x="1238" y="1652"/>
                      <a:pt x="1238" y="1652"/>
                    </a:cubicBezTo>
                    <a:cubicBezTo>
                      <a:pt x="1235" y="1649"/>
                      <a:pt x="1235" y="1649"/>
                      <a:pt x="1235" y="1649"/>
                    </a:cubicBezTo>
                    <a:cubicBezTo>
                      <a:pt x="1245" y="1626"/>
                      <a:pt x="1250" y="1600"/>
                      <a:pt x="1257" y="1576"/>
                    </a:cubicBezTo>
                    <a:cubicBezTo>
                      <a:pt x="1262" y="1555"/>
                      <a:pt x="1266" y="1536"/>
                      <a:pt x="1266" y="1514"/>
                    </a:cubicBezTo>
                    <a:cubicBezTo>
                      <a:pt x="1269" y="1462"/>
                      <a:pt x="1271" y="1408"/>
                      <a:pt x="1273" y="1354"/>
                    </a:cubicBezTo>
                    <a:cubicBezTo>
                      <a:pt x="1273" y="1344"/>
                      <a:pt x="1273" y="1335"/>
                      <a:pt x="1276" y="1325"/>
                    </a:cubicBezTo>
                    <a:cubicBezTo>
                      <a:pt x="1280" y="1294"/>
                      <a:pt x="1262" y="1211"/>
                      <a:pt x="1198" y="1207"/>
                    </a:cubicBezTo>
                    <a:cubicBezTo>
                      <a:pt x="1195" y="1207"/>
                      <a:pt x="1195" y="1207"/>
                      <a:pt x="1195" y="1204"/>
                    </a:cubicBezTo>
                    <a:cubicBezTo>
                      <a:pt x="1179" y="1171"/>
                      <a:pt x="1157" y="1140"/>
                      <a:pt x="1131" y="1112"/>
                    </a:cubicBezTo>
                    <a:cubicBezTo>
                      <a:pt x="1101" y="1079"/>
                      <a:pt x="1058" y="1055"/>
                      <a:pt x="1013" y="1048"/>
                    </a:cubicBezTo>
                    <a:close/>
                    <a:moveTo>
                      <a:pt x="826" y="381"/>
                    </a:moveTo>
                    <a:cubicBezTo>
                      <a:pt x="442" y="381"/>
                      <a:pt x="442" y="381"/>
                      <a:pt x="442" y="381"/>
                    </a:cubicBezTo>
                    <a:cubicBezTo>
                      <a:pt x="442" y="0"/>
                      <a:pt x="442" y="0"/>
                      <a:pt x="442" y="0"/>
                    </a:cubicBezTo>
                    <a:cubicBezTo>
                      <a:pt x="826" y="0"/>
                      <a:pt x="826" y="0"/>
                      <a:pt x="826" y="0"/>
                    </a:cubicBezTo>
                    <a:cubicBezTo>
                      <a:pt x="826" y="381"/>
                      <a:pt x="826" y="381"/>
                      <a:pt x="826" y="381"/>
                    </a:cubicBezTo>
                    <a:cubicBezTo>
                      <a:pt x="826" y="381"/>
                      <a:pt x="826" y="381"/>
                      <a:pt x="826" y="381"/>
                    </a:cubicBezTo>
                    <a:close/>
                    <a:moveTo>
                      <a:pt x="386" y="381"/>
                    </a:moveTo>
                    <a:cubicBezTo>
                      <a:pt x="0" y="381"/>
                      <a:pt x="0" y="381"/>
                      <a:pt x="0" y="38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6" y="0"/>
                      <a:pt x="386" y="0"/>
                      <a:pt x="386" y="0"/>
                    </a:cubicBezTo>
                    <a:cubicBezTo>
                      <a:pt x="386" y="381"/>
                      <a:pt x="386" y="381"/>
                      <a:pt x="386" y="381"/>
                    </a:cubicBezTo>
                    <a:cubicBezTo>
                      <a:pt x="386" y="381"/>
                      <a:pt x="386" y="381"/>
                      <a:pt x="386" y="381"/>
                    </a:cubicBezTo>
                    <a:close/>
                    <a:moveTo>
                      <a:pt x="594" y="821"/>
                    </a:moveTo>
                    <a:cubicBezTo>
                      <a:pt x="442" y="821"/>
                      <a:pt x="442" y="821"/>
                      <a:pt x="442" y="821"/>
                    </a:cubicBezTo>
                    <a:cubicBezTo>
                      <a:pt x="442" y="437"/>
                      <a:pt x="442" y="437"/>
                      <a:pt x="442" y="437"/>
                    </a:cubicBezTo>
                    <a:cubicBezTo>
                      <a:pt x="826" y="437"/>
                      <a:pt x="826" y="437"/>
                      <a:pt x="826" y="437"/>
                    </a:cubicBezTo>
                    <a:cubicBezTo>
                      <a:pt x="826" y="821"/>
                      <a:pt x="826" y="821"/>
                      <a:pt x="826" y="821"/>
                    </a:cubicBezTo>
                    <a:cubicBezTo>
                      <a:pt x="826" y="821"/>
                      <a:pt x="826" y="821"/>
                      <a:pt x="826" y="821"/>
                    </a:cubicBezTo>
                    <a:cubicBezTo>
                      <a:pt x="755" y="561"/>
                      <a:pt x="755" y="561"/>
                      <a:pt x="755" y="561"/>
                    </a:cubicBezTo>
                    <a:cubicBezTo>
                      <a:pt x="755" y="561"/>
                      <a:pt x="755" y="561"/>
                      <a:pt x="755" y="561"/>
                    </a:cubicBezTo>
                    <a:cubicBezTo>
                      <a:pt x="755" y="561"/>
                      <a:pt x="755" y="561"/>
                      <a:pt x="755" y="561"/>
                    </a:cubicBezTo>
                    <a:cubicBezTo>
                      <a:pt x="736" y="492"/>
                      <a:pt x="693" y="478"/>
                      <a:pt x="663" y="478"/>
                    </a:cubicBezTo>
                    <a:cubicBezTo>
                      <a:pt x="653" y="478"/>
                      <a:pt x="644" y="478"/>
                      <a:pt x="636" y="480"/>
                    </a:cubicBezTo>
                    <a:cubicBezTo>
                      <a:pt x="627" y="482"/>
                      <a:pt x="591" y="490"/>
                      <a:pt x="570" y="520"/>
                    </a:cubicBezTo>
                    <a:cubicBezTo>
                      <a:pt x="558" y="537"/>
                      <a:pt x="547" y="563"/>
                      <a:pt x="554" y="601"/>
                    </a:cubicBezTo>
                    <a:cubicBezTo>
                      <a:pt x="594" y="821"/>
                      <a:pt x="594" y="821"/>
                      <a:pt x="594" y="821"/>
                    </a:cubicBezTo>
                    <a:cubicBezTo>
                      <a:pt x="594" y="821"/>
                      <a:pt x="594" y="821"/>
                      <a:pt x="594" y="821"/>
                    </a:cubicBezTo>
                    <a:close/>
                    <a:moveTo>
                      <a:pt x="371" y="1261"/>
                    </a:moveTo>
                    <a:cubicBezTo>
                      <a:pt x="0" y="1261"/>
                      <a:pt x="0" y="1261"/>
                      <a:pt x="0" y="1261"/>
                    </a:cubicBezTo>
                    <a:cubicBezTo>
                      <a:pt x="0" y="880"/>
                      <a:pt x="0" y="880"/>
                      <a:pt x="0" y="880"/>
                    </a:cubicBezTo>
                    <a:cubicBezTo>
                      <a:pt x="606" y="880"/>
                      <a:pt x="606" y="880"/>
                      <a:pt x="606" y="880"/>
                    </a:cubicBezTo>
                    <a:cubicBezTo>
                      <a:pt x="655" y="1150"/>
                      <a:pt x="655" y="1150"/>
                      <a:pt x="655" y="1150"/>
                    </a:cubicBezTo>
                    <a:cubicBezTo>
                      <a:pt x="655" y="1152"/>
                      <a:pt x="658" y="1155"/>
                      <a:pt x="658" y="1157"/>
                    </a:cubicBezTo>
                    <a:cubicBezTo>
                      <a:pt x="658" y="1157"/>
                      <a:pt x="658" y="1157"/>
                      <a:pt x="658" y="1157"/>
                    </a:cubicBezTo>
                    <a:cubicBezTo>
                      <a:pt x="658" y="1159"/>
                      <a:pt x="658" y="1159"/>
                      <a:pt x="658" y="1159"/>
                    </a:cubicBezTo>
                    <a:cubicBezTo>
                      <a:pt x="658" y="1171"/>
                      <a:pt x="653" y="1181"/>
                      <a:pt x="646" y="1193"/>
                    </a:cubicBezTo>
                    <a:cubicBezTo>
                      <a:pt x="644" y="1193"/>
                      <a:pt x="644" y="1193"/>
                      <a:pt x="644" y="1193"/>
                    </a:cubicBezTo>
                    <a:cubicBezTo>
                      <a:pt x="632" y="1193"/>
                      <a:pt x="620" y="1188"/>
                      <a:pt x="608" y="1178"/>
                    </a:cubicBezTo>
                    <a:cubicBezTo>
                      <a:pt x="608" y="1178"/>
                      <a:pt x="608" y="1178"/>
                      <a:pt x="608" y="1178"/>
                    </a:cubicBezTo>
                    <a:cubicBezTo>
                      <a:pt x="608" y="1178"/>
                      <a:pt x="608" y="1178"/>
                      <a:pt x="608" y="1178"/>
                    </a:cubicBezTo>
                    <a:cubicBezTo>
                      <a:pt x="591" y="1167"/>
                      <a:pt x="577" y="1140"/>
                      <a:pt x="563" y="1117"/>
                    </a:cubicBezTo>
                    <a:cubicBezTo>
                      <a:pt x="556" y="1107"/>
                      <a:pt x="551" y="1096"/>
                      <a:pt x="544" y="1086"/>
                    </a:cubicBezTo>
                    <a:cubicBezTo>
                      <a:pt x="539" y="1079"/>
                      <a:pt x="537" y="1074"/>
                      <a:pt x="532" y="1067"/>
                    </a:cubicBezTo>
                    <a:cubicBezTo>
                      <a:pt x="525" y="1053"/>
                      <a:pt x="516" y="1036"/>
                      <a:pt x="502" y="1022"/>
                    </a:cubicBezTo>
                    <a:cubicBezTo>
                      <a:pt x="473" y="991"/>
                      <a:pt x="428" y="972"/>
                      <a:pt x="388" y="972"/>
                    </a:cubicBezTo>
                    <a:cubicBezTo>
                      <a:pt x="362" y="972"/>
                      <a:pt x="338" y="980"/>
                      <a:pt x="319" y="994"/>
                    </a:cubicBezTo>
                    <a:cubicBezTo>
                      <a:pt x="293" y="1017"/>
                      <a:pt x="270" y="1069"/>
                      <a:pt x="298" y="1105"/>
                    </a:cubicBezTo>
                    <a:cubicBezTo>
                      <a:pt x="303" y="1110"/>
                      <a:pt x="305" y="1114"/>
                      <a:pt x="310" y="1119"/>
                    </a:cubicBezTo>
                    <a:cubicBezTo>
                      <a:pt x="319" y="1133"/>
                      <a:pt x="331" y="1148"/>
                      <a:pt x="336" y="1157"/>
                    </a:cubicBezTo>
                    <a:cubicBezTo>
                      <a:pt x="343" y="1174"/>
                      <a:pt x="350" y="1193"/>
                      <a:pt x="355" y="1207"/>
                    </a:cubicBezTo>
                    <a:cubicBezTo>
                      <a:pt x="355" y="1209"/>
                      <a:pt x="357" y="1214"/>
                      <a:pt x="357" y="1219"/>
                    </a:cubicBezTo>
                    <a:cubicBezTo>
                      <a:pt x="359" y="1233"/>
                      <a:pt x="364" y="1247"/>
                      <a:pt x="371" y="1261"/>
                    </a:cubicBezTo>
                    <a:close/>
                    <a:moveTo>
                      <a:pt x="386" y="821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386" y="437"/>
                      <a:pt x="386" y="437"/>
                      <a:pt x="386" y="437"/>
                    </a:cubicBezTo>
                    <a:cubicBezTo>
                      <a:pt x="386" y="821"/>
                      <a:pt x="386" y="821"/>
                      <a:pt x="386" y="821"/>
                    </a:cubicBezTo>
                    <a:cubicBezTo>
                      <a:pt x="386" y="821"/>
                      <a:pt x="386" y="821"/>
                      <a:pt x="386" y="8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8545" tIns="24274" rIns="48545" bIns="2427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951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Segoe UI Light" panose="020B0502040204020203" pitchFamily="34" charset="0"/>
                  <a:ea typeface="MS PGothic" panose="020B0600070205080204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55" name="Freeform 16"/>
              <p:cNvSpPr>
                <a:spLocks noChangeAspect="1" noEditPoints="1"/>
              </p:cNvSpPr>
              <p:nvPr/>
            </p:nvSpPr>
            <p:spPr bwMode="auto">
              <a:xfrm>
                <a:off x="1293773" y="3189236"/>
                <a:ext cx="279989" cy="250436"/>
              </a:xfrm>
              <a:custGeom>
                <a:avLst/>
                <a:gdLst>
                  <a:gd name="T0" fmla="*/ 363 w 400"/>
                  <a:gd name="T1" fmla="*/ 0 h 367"/>
                  <a:gd name="T2" fmla="*/ 38 w 400"/>
                  <a:gd name="T3" fmla="*/ 0 h 367"/>
                  <a:gd name="T4" fmla="*/ 0 w 400"/>
                  <a:gd name="T5" fmla="*/ 37 h 367"/>
                  <a:gd name="T6" fmla="*/ 0 w 400"/>
                  <a:gd name="T7" fmla="*/ 255 h 367"/>
                  <a:gd name="T8" fmla="*/ 38 w 400"/>
                  <a:gd name="T9" fmla="*/ 292 h 367"/>
                  <a:gd name="T10" fmla="*/ 184 w 400"/>
                  <a:gd name="T11" fmla="*/ 292 h 367"/>
                  <a:gd name="T12" fmla="*/ 230 w 400"/>
                  <a:gd name="T13" fmla="*/ 335 h 367"/>
                  <a:gd name="T14" fmla="*/ 230 w 400"/>
                  <a:gd name="T15" fmla="*/ 367 h 367"/>
                  <a:gd name="T16" fmla="*/ 328 w 400"/>
                  <a:gd name="T17" fmla="*/ 367 h 367"/>
                  <a:gd name="T18" fmla="*/ 328 w 400"/>
                  <a:gd name="T19" fmla="*/ 292 h 367"/>
                  <a:gd name="T20" fmla="*/ 363 w 400"/>
                  <a:gd name="T21" fmla="*/ 292 h 367"/>
                  <a:gd name="T22" fmla="*/ 400 w 400"/>
                  <a:gd name="T23" fmla="*/ 255 h 367"/>
                  <a:gd name="T24" fmla="*/ 400 w 400"/>
                  <a:gd name="T25" fmla="*/ 37 h 367"/>
                  <a:gd name="T26" fmla="*/ 363 w 400"/>
                  <a:gd name="T27" fmla="*/ 0 h 367"/>
                  <a:gd name="T28" fmla="*/ 361 w 400"/>
                  <a:gd name="T29" fmla="*/ 253 h 367"/>
                  <a:gd name="T30" fmla="*/ 328 w 400"/>
                  <a:gd name="T31" fmla="*/ 253 h 367"/>
                  <a:gd name="T32" fmla="*/ 328 w 400"/>
                  <a:gd name="T33" fmla="*/ 197 h 367"/>
                  <a:gd name="T34" fmla="*/ 305 w 400"/>
                  <a:gd name="T35" fmla="*/ 197 h 367"/>
                  <a:gd name="T36" fmla="*/ 305 w 400"/>
                  <a:gd name="T37" fmla="*/ 219 h 367"/>
                  <a:gd name="T38" fmla="*/ 298 w 400"/>
                  <a:gd name="T39" fmla="*/ 219 h 367"/>
                  <a:gd name="T40" fmla="*/ 298 w 400"/>
                  <a:gd name="T41" fmla="*/ 180 h 367"/>
                  <a:gd name="T42" fmla="*/ 275 w 400"/>
                  <a:gd name="T43" fmla="*/ 180 h 367"/>
                  <a:gd name="T44" fmla="*/ 275 w 400"/>
                  <a:gd name="T45" fmla="*/ 219 h 367"/>
                  <a:gd name="T46" fmla="*/ 269 w 400"/>
                  <a:gd name="T47" fmla="*/ 219 h 367"/>
                  <a:gd name="T48" fmla="*/ 269 w 400"/>
                  <a:gd name="T49" fmla="*/ 166 h 367"/>
                  <a:gd name="T50" fmla="*/ 245 w 400"/>
                  <a:gd name="T51" fmla="*/ 166 h 367"/>
                  <a:gd name="T52" fmla="*/ 245 w 400"/>
                  <a:gd name="T53" fmla="*/ 219 h 367"/>
                  <a:gd name="T54" fmla="*/ 239 w 400"/>
                  <a:gd name="T55" fmla="*/ 219 h 367"/>
                  <a:gd name="T56" fmla="*/ 239 w 400"/>
                  <a:gd name="T57" fmla="*/ 111 h 367"/>
                  <a:gd name="T58" fmla="*/ 216 w 400"/>
                  <a:gd name="T59" fmla="*/ 111 h 367"/>
                  <a:gd name="T60" fmla="*/ 216 w 400"/>
                  <a:gd name="T61" fmla="*/ 249 h 367"/>
                  <a:gd name="T62" fmla="*/ 208 w 400"/>
                  <a:gd name="T63" fmla="*/ 249 h 367"/>
                  <a:gd name="T64" fmla="*/ 208 w 400"/>
                  <a:gd name="T65" fmla="*/ 197 h 367"/>
                  <a:gd name="T66" fmla="*/ 183 w 400"/>
                  <a:gd name="T67" fmla="*/ 197 h 367"/>
                  <a:gd name="T68" fmla="*/ 183 w 400"/>
                  <a:gd name="T69" fmla="*/ 253 h 367"/>
                  <a:gd name="T70" fmla="*/ 39 w 400"/>
                  <a:gd name="T71" fmla="*/ 253 h 367"/>
                  <a:gd name="T72" fmla="*/ 39 w 400"/>
                  <a:gd name="T73" fmla="*/ 39 h 367"/>
                  <a:gd name="T74" fmla="*/ 361 w 400"/>
                  <a:gd name="T75" fmla="*/ 39 h 367"/>
                  <a:gd name="T76" fmla="*/ 361 w 400"/>
                  <a:gd name="T77" fmla="*/ 25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0" h="367">
                    <a:moveTo>
                      <a:pt x="363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7" y="0"/>
                      <a:pt x="0" y="16"/>
                      <a:pt x="0" y="37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75"/>
                      <a:pt x="17" y="292"/>
                      <a:pt x="38" y="292"/>
                    </a:cubicBezTo>
                    <a:cubicBezTo>
                      <a:pt x="184" y="292"/>
                      <a:pt x="184" y="292"/>
                      <a:pt x="184" y="292"/>
                    </a:cubicBezTo>
                    <a:cubicBezTo>
                      <a:pt x="191" y="310"/>
                      <a:pt x="230" y="335"/>
                      <a:pt x="230" y="335"/>
                    </a:cubicBezTo>
                    <a:cubicBezTo>
                      <a:pt x="230" y="367"/>
                      <a:pt x="230" y="367"/>
                      <a:pt x="230" y="367"/>
                    </a:cubicBezTo>
                    <a:cubicBezTo>
                      <a:pt x="328" y="367"/>
                      <a:pt x="328" y="367"/>
                      <a:pt x="328" y="367"/>
                    </a:cubicBezTo>
                    <a:cubicBezTo>
                      <a:pt x="328" y="292"/>
                      <a:pt x="328" y="292"/>
                      <a:pt x="328" y="292"/>
                    </a:cubicBezTo>
                    <a:cubicBezTo>
                      <a:pt x="363" y="292"/>
                      <a:pt x="363" y="292"/>
                      <a:pt x="363" y="292"/>
                    </a:cubicBezTo>
                    <a:cubicBezTo>
                      <a:pt x="384" y="292"/>
                      <a:pt x="400" y="275"/>
                      <a:pt x="400" y="255"/>
                    </a:cubicBezTo>
                    <a:cubicBezTo>
                      <a:pt x="400" y="37"/>
                      <a:pt x="400" y="37"/>
                      <a:pt x="400" y="37"/>
                    </a:cubicBezTo>
                    <a:cubicBezTo>
                      <a:pt x="400" y="16"/>
                      <a:pt x="384" y="0"/>
                      <a:pt x="363" y="0"/>
                    </a:cubicBezTo>
                    <a:close/>
                    <a:moveTo>
                      <a:pt x="361" y="253"/>
                    </a:moveTo>
                    <a:cubicBezTo>
                      <a:pt x="328" y="253"/>
                      <a:pt x="328" y="253"/>
                      <a:pt x="328" y="253"/>
                    </a:cubicBezTo>
                    <a:cubicBezTo>
                      <a:pt x="328" y="197"/>
                      <a:pt x="328" y="197"/>
                      <a:pt x="328" y="197"/>
                    </a:cubicBezTo>
                    <a:cubicBezTo>
                      <a:pt x="328" y="181"/>
                      <a:pt x="305" y="181"/>
                      <a:pt x="305" y="197"/>
                    </a:cubicBezTo>
                    <a:cubicBezTo>
                      <a:pt x="305" y="219"/>
                      <a:pt x="305" y="219"/>
                      <a:pt x="305" y="219"/>
                    </a:cubicBezTo>
                    <a:cubicBezTo>
                      <a:pt x="305" y="222"/>
                      <a:pt x="298" y="222"/>
                      <a:pt x="298" y="219"/>
                    </a:cubicBezTo>
                    <a:cubicBezTo>
                      <a:pt x="298" y="180"/>
                      <a:pt x="298" y="180"/>
                      <a:pt x="298" y="180"/>
                    </a:cubicBezTo>
                    <a:cubicBezTo>
                      <a:pt x="298" y="165"/>
                      <a:pt x="275" y="165"/>
                      <a:pt x="275" y="180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22"/>
                      <a:pt x="269" y="222"/>
                      <a:pt x="269" y="219"/>
                    </a:cubicBezTo>
                    <a:cubicBezTo>
                      <a:pt x="269" y="166"/>
                      <a:pt x="269" y="166"/>
                      <a:pt x="269" y="166"/>
                    </a:cubicBezTo>
                    <a:cubicBezTo>
                      <a:pt x="269" y="150"/>
                      <a:pt x="245" y="150"/>
                      <a:pt x="245" y="166"/>
                    </a:cubicBezTo>
                    <a:cubicBezTo>
                      <a:pt x="245" y="219"/>
                      <a:pt x="245" y="219"/>
                      <a:pt x="245" y="219"/>
                    </a:cubicBezTo>
                    <a:cubicBezTo>
                      <a:pt x="245" y="222"/>
                      <a:pt x="239" y="222"/>
                      <a:pt x="239" y="219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39" y="96"/>
                      <a:pt x="216" y="96"/>
                      <a:pt x="216" y="111"/>
                    </a:cubicBezTo>
                    <a:cubicBezTo>
                      <a:pt x="216" y="249"/>
                      <a:pt x="216" y="249"/>
                      <a:pt x="216" y="249"/>
                    </a:cubicBezTo>
                    <a:cubicBezTo>
                      <a:pt x="216" y="252"/>
                      <a:pt x="208" y="252"/>
                      <a:pt x="208" y="249"/>
                    </a:cubicBezTo>
                    <a:cubicBezTo>
                      <a:pt x="208" y="197"/>
                      <a:pt x="208" y="197"/>
                      <a:pt x="208" y="197"/>
                    </a:cubicBezTo>
                    <a:cubicBezTo>
                      <a:pt x="208" y="178"/>
                      <a:pt x="183" y="179"/>
                      <a:pt x="183" y="197"/>
                    </a:cubicBezTo>
                    <a:cubicBezTo>
                      <a:pt x="183" y="253"/>
                      <a:pt x="183" y="253"/>
                      <a:pt x="183" y="253"/>
                    </a:cubicBezTo>
                    <a:cubicBezTo>
                      <a:pt x="39" y="253"/>
                      <a:pt x="39" y="253"/>
                      <a:pt x="39" y="253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61" y="39"/>
                      <a:pt x="361" y="39"/>
                      <a:pt x="361" y="39"/>
                    </a:cubicBezTo>
                    <a:cubicBezTo>
                      <a:pt x="361" y="253"/>
                      <a:pt x="361" y="253"/>
                      <a:pt x="361" y="2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48545" tIns="24274" rIns="48545" bIns="2427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951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Segoe UI Light" panose="020B0502040204020203" pitchFamily="34" charset="0"/>
                  <a:ea typeface="MS PGothic" panose="020B0600070205080204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2489389" y="2781873"/>
                <a:ext cx="180323" cy="271675"/>
                <a:chOff x="8597110" y="4718972"/>
                <a:chExt cx="361215" cy="561776"/>
              </a:xfrm>
              <a:solidFill>
                <a:schemeClr val="bg1"/>
              </a:solidFill>
            </p:grpSpPr>
            <p:sp>
              <p:nvSpPr>
                <p:cNvPr id="57" name="Freeform 68"/>
                <p:cNvSpPr>
                  <a:spLocks/>
                </p:cNvSpPr>
                <p:nvPr/>
              </p:nvSpPr>
              <p:spPr bwMode="auto">
                <a:xfrm rot="16200000">
                  <a:off x="8612012" y="5015484"/>
                  <a:ext cx="273629" cy="256899"/>
                </a:xfrm>
                <a:custGeom>
                  <a:avLst/>
                  <a:gdLst>
                    <a:gd name="T0" fmla="*/ 564 w 1203"/>
                    <a:gd name="T1" fmla="*/ 1129 h 1129"/>
                    <a:gd name="T2" fmla="*/ 0 w 1203"/>
                    <a:gd name="T3" fmla="*/ 565 h 1129"/>
                    <a:gd name="T4" fmla="*/ 564 w 1203"/>
                    <a:gd name="T5" fmla="*/ 0 h 1129"/>
                    <a:gd name="T6" fmla="*/ 1115 w 1203"/>
                    <a:gd name="T7" fmla="*/ 443 h 1129"/>
                    <a:gd name="T8" fmla="*/ 1203 w 1203"/>
                    <a:gd name="T9" fmla="*/ 449 h 1129"/>
                    <a:gd name="T10" fmla="*/ 1055 w 1203"/>
                    <a:gd name="T11" fmla="*/ 599 h 1129"/>
                    <a:gd name="T12" fmla="*/ 876 w 1203"/>
                    <a:gd name="T13" fmla="*/ 426 h 1129"/>
                    <a:gd name="T14" fmla="*/ 963 w 1203"/>
                    <a:gd name="T15" fmla="*/ 432 h 1129"/>
                    <a:gd name="T16" fmla="*/ 431 w 1203"/>
                    <a:gd name="T17" fmla="*/ 166 h 1129"/>
                    <a:gd name="T18" fmla="*/ 165 w 1203"/>
                    <a:gd name="T19" fmla="*/ 698 h 1129"/>
                    <a:gd name="T20" fmla="*/ 564 w 1203"/>
                    <a:gd name="T21" fmla="*/ 985 h 1129"/>
                    <a:gd name="T22" fmla="*/ 564 w 1203"/>
                    <a:gd name="T23" fmla="*/ 1129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03" h="1129">
                      <a:moveTo>
                        <a:pt x="564" y="1129"/>
                      </a:moveTo>
                      <a:cubicBezTo>
                        <a:pt x="252" y="1129"/>
                        <a:pt x="0" y="877"/>
                        <a:pt x="0" y="565"/>
                      </a:cubicBezTo>
                      <a:cubicBezTo>
                        <a:pt x="0" y="253"/>
                        <a:pt x="252" y="0"/>
                        <a:pt x="564" y="0"/>
                      </a:cubicBezTo>
                      <a:cubicBezTo>
                        <a:pt x="829" y="0"/>
                        <a:pt x="1058" y="184"/>
                        <a:pt x="1115" y="443"/>
                      </a:cubicBezTo>
                      <a:cubicBezTo>
                        <a:pt x="1203" y="449"/>
                        <a:pt x="1203" y="449"/>
                        <a:pt x="1203" y="449"/>
                      </a:cubicBezTo>
                      <a:cubicBezTo>
                        <a:pt x="1055" y="599"/>
                        <a:pt x="1055" y="599"/>
                        <a:pt x="1055" y="599"/>
                      </a:cubicBezTo>
                      <a:cubicBezTo>
                        <a:pt x="876" y="426"/>
                        <a:pt x="876" y="426"/>
                        <a:pt x="876" y="426"/>
                      </a:cubicBezTo>
                      <a:cubicBezTo>
                        <a:pt x="963" y="432"/>
                        <a:pt x="963" y="432"/>
                        <a:pt x="963" y="432"/>
                      </a:cubicBezTo>
                      <a:cubicBezTo>
                        <a:pt x="889" y="212"/>
                        <a:pt x="651" y="93"/>
                        <a:pt x="431" y="166"/>
                      </a:cubicBezTo>
                      <a:cubicBezTo>
                        <a:pt x="211" y="239"/>
                        <a:pt x="92" y="477"/>
                        <a:pt x="165" y="698"/>
                      </a:cubicBezTo>
                      <a:cubicBezTo>
                        <a:pt x="222" y="869"/>
                        <a:pt x="383" y="985"/>
                        <a:pt x="564" y="985"/>
                      </a:cubicBezTo>
                      <a:lnTo>
                        <a:pt x="564" y="11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48545" tIns="24274" rIns="48545" bIns="2427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951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4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MS PGothic" panose="020B0600070205080204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8" name="Freeform 69"/>
                <p:cNvSpPr>
                  <a:spLocks/>
                </p:cNvSpPr>
                <p:nvPr/>
              </p:nvSpPr>
              <p:spPr bwMode="auto">
                <a:xfrm rot="16200000">
                  <a:off x="8699407" y="4896072"/>
                  <a:ext cx="286127" cy="231709"/>
                </a:xfrm>
                <a:custGeom>
                  <a:avLst/>
                  <a:gdLst>
                    <a:gd name="T0" fmla="*/ 219 w 1258"/>
                    <a:gd name="T1" fmla="*/ 0 h 1018"/>
                    <a:gd name="T2" fmla="*/ 321 w 1258"/>
                    <a:gd name="T3" fmla="*/ 102 h 1018"/>
                    <a:gd name="T4" fmla="*/ 321 w 1258"/>
                    <a:gd name="T5" fmla="*/ 697 h 1018"/>
                    <a:gd name="T6" fmla="*/ 916 w 1258"/>
                    <a:gd name="T7" fmla="*/ 697 h 1018"/>
                    <a:gd name="T8" fmla="*/ 1017 w 1258"/>
                    <a:gd name="T9" fmla="*/ 532 h 1018"/>
                    <a:gd name="T10" fmla="*/ 930 w 1258"/>
                    <a:gd name="T11" fmla="*/ 539 h 1018"/>
                    <a:gd name="T12" fmla="*/ 1110 w 1258"/>
                    <a:gd name="T13" fmla="*/ 365 h 1018"/>
                    <a:gd name="T14" fmla="*/ 1258 w 1258"/>
                    <a:gd name="T15" fmla="*/ 515 h 1018"/>
                    <a:gd name="T16" fmla="*/ 1170 w 1258"/>
                    <a:gd name="T17" fmla="*/ 522 h 1018"/>
                    <a:gd name="T18" fmla="*/ 496 w 1258"/>
                    <a:gd name="T19" fmla="*/ 951 h 1018"/>
                    <a:gd name="T20" fmla="*/ 67 w 1258"/>
                    <a:gd name="T21" fmla="*/ 277 h 1018"/>
                    <a:gd name="T22" fmla="*/ 219 w 1258"/>
                    <a:gd name="T23" fmla="*/ 0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58" h="1018">
                      <a:moveTo>
                        <a:pt x="219" y="0"/>
                      </a:moveTo>
                      <a:cubicBezTo>
                        <a:pt x="321" y="102"/>
                        <a:pt x="321" y="102"/>
                        <a:pt x="321" y="102"/>
                      </a:cubicBezTo>
                      <a:cubicBezTo>
                        <a:pt x="157" y="266"/>
                        <a:pt x="157" y="533"/>
                        <a:pt x="321" y="697"/>
                      </a:cubicBezTo>
                      <a:cubicBezTo>
                        <a:pt x="486" y="861"/>
                        <a:pt x="752" y="861"/>
                        <a:pt x="916" y="697"/>
                      </a:cubicBezTo>
                      <a:cubicBezTo>
                        <a:pt x="962" y="651"/>
                        <a:pt x="997" y="594"/>
                        <a:pt x="1017" y="532"/>
                      </a:cubicBezTo>
                      <a:cubicBezTo>
                        <a:pt x="930" y="539"/>
                        <a:pt x="930" y="539"/>
                        <a:pt x="930" y="539"/>
                      </a:cubicBezTo>
                      <a:cubicBezTo>
                        <a:pt x="1110" y="365"/>
                        <a:pt x="1110" y="365"/>
                        <a:pt x="1110" y="365"/>
                      </a:cubicBezTo>
                      <a:cubicBezTo>
                        <a:pt x="1258" y="515"/>
                        <a:pt x="1258" y="515"/>
                        <a:pt x="1258" y="515"/>
                      </a:cubicBezTo>
                      <a:cubicBezTo>
                        <a:pt x="1170" y="522"/>
                        <a:pt x="1170" y="522"/>
                        <a:pt x="1170" y="522"/>
                      </a:cubicBezTo>
                      <a:cubicBezTo>
                        <a:pt x="1102" y="826"/>
                        <a:pt x="801" y="1018"/>
                        <a:pt x="496" y="951"/>
                      </a:cubicBezTo>
                      <a:cubicBezTo>
                        <a:pt x="192" y="883"/>
                        <a:pt x="0" y="582"/>
                        <a:pt x="67" y="277"/>
                      </a:cubicBezTo>
                      <a:cubicBezTo>
                        <a:pt x="91" y="172"/>
                        <a:pt x="143" y="76"/>
                        <a:pt x="2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48545" tIns="24274" rIns="48545" bIns="2427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951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4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MS PGothic" panose="020B0600070205080204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9" name="Freeform 70"/>
                <p:cNvSpPr>
                  <a:spLocks/>
                </p:cNvSpPr>
                <p:nvPr/>
              </p:nvSpPr>
              <p:spPr bwMode="auto">
                <a:xfrm rot="16200000">
                  <a:off x="8591100" y="4724982"/>
                  <a:ext cx="281801" cy="269782"/>
                </a:xfrm>
                <a:custGeom>
                  <a:avLst/>
                  <a:gdLst>
                    <a:gd name="T0" fmla="*/ 220 w 1239"/>
                    <a:gd name="T1" fmla="*/ 1019 h 1185"/>
                    <a:gd name="T2" fmla="*/ 220 w 1239"/>
                    <a:gd name="T3" fmla="*/ 221 h 1185"/>
                    <a:gd name="T4" fmla="*/ 1019 w 1239"/>
                    <a:gd name="T5" fmla="*/ 221 h 1185"/>
                    <a:gd name="T6" fmla="*/ 1019 w 1239"/>
                    <a:gd name="T7" fmla="*/ 1019 h 1185"/>
                    <a:gd name="T8" fmla="*/ 620 w 1239"/>
                    <a:gd name="T9" fmla="*/ 1185 h 1185"/>
                    <a:gd name="T10" fmla="*/ 620 w 1239"/>
                    <a:gd name="T11" fmla="*/ 1041 h 1185"/>
                    <a:gd name="T12" fmla="*/ 1040 w 1239"/>
                    <a:gd name="T13" fmla="*/ 620 h 1185"/>
                    <a:gd name="T14" fmla="*/ 620 w 1239"/>
                    <a:gd name="T15" fmla="*/ 199 h 1185"/>
                    <a:gd name="T16" fmla="*/ 199 w 1239"/>
                    <a:gd name="T17" fmla="*/ 620 h 1185"/>
                    <a:gd name="T18" fmla="*/ 322 w 1239"/>
                    <a:gd name="T19" fmla="*/ 917 h 1185"/>
                    <a:gd name="T20" fmla="*/ 220 w 1239"/>
                    <a:gd name="T21" fmla="*/ 1019 h 1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39" h="1185">
                      <a:moveTo>
                        <a:pt x="220" y="1019"/>
                      </a:moveTo>
                      <a:cubicBezTo>
                        <a:pt x="0" y="799"/>
                        <a:pt x="0" y="441"/>
                        <a:pt x="220" y="221"/>
                      </a:cubicBezTo>
                      <a:cubicBezTo>
                        <a:pt x="441" y="0"/>
                        <a:pt x="798" y="0"/>
                        <a:pt x="1019" y="221"/>
                      </a:cubicBezTo>
                      <a:cubicBezTo>
                        <a:pt x="1239" y="441"/>
                        <a:pt x="1239" y="799"/>
                        <a:pt x="1019" y="1019"/>
                      </a:cubicBezTo>
                      <a:cubicBezTo>
                        <a:pt x="913" y="1125"/>
                        <a:pt x="769" y="1185"/>
                        <a:pt x="620" y="1185"/>
                      </a:cubicBezTo>
                      <a:cubicBezTo>
                        <a:pt x="620" y="1041"/>
                        <a:pt x="620" y="1041"/>
                        <a:pt x="620" y="1041"/>
                      </a:cubicBezTo>
                      <a:cubicBezTo>
                        <a:pt x="852" y="1041"/>
                        <a:pt x="1040" y="852"/>
                        <a:pt x="1040" y="620"/>
                      </a:cubicBezTo>
                      <a:cubicBezTo>
                        <a:pt x="1040" y="387"/>
                        <a:pt x="852" y="199"/>
                        <a:pt x="620" y="199"/>
                      </a:cubicBezTo>
                      <a:cubicBezTo>
                        <a:pt x="387" y="199"/>
                        <a:pt x="199" y="387"/>
                        <a:pt x="199" y="620"/>
                      </a:cubicBezTo>
                      <a:cubicBezTo>
                        <a:pt x="199" y="732"/>
                        <a:pt x="243" y="839"/>
                        <a:pt x="322" y="917"/>
                      </a:cubicBezTo>
                      <a:lnTo>
                        <a:pt x="220" y="10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48545" tIns="24274" rIns="48545" bIns="2427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9513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4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MS PGothic" panose="020B0600070205080204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750225" y="3182976"/>
                <a:ext cx="353891" cy="243727"/>
                <a:chOff x="8472380" y="4430642"/>
                <a:chExt cx="471854" cy="294739"/>
              </a:xfrm>
              <a:solidFill>
                <a:schemeClr val="bg1"/>
              </a:solidFill>
            </p:grpSpPr>
            <p:grpSp>
              <p:nvGrpSpPr>
                <p:cNvPr id="61" name="Group 386"/>
                <p:cNvGrpSpPr>
                  <a:grpSpLocks noChangeAspect="1"/>
                </p:cNvGrpSpPr>
                <p:nvPr/>
              </p:nvGrpSpPr>
              <p:grpSpPr bwMode="auto">
                <a:xfrm>
                  <a:off x="8472380" y="4546083"/>
                  <a:ext cx="144281" cy="174962"/>
                  <a:chOff x="-1261" y="1888"/>
                  <a:chExt cx="576" cy="944"/>
                </a:xfrm>
                <a:grpFill/>
              </p:grpSpPr>
              <p:sp>
                <p:nvSpPr>
                  <p:cNvPr id="72" name="Freeform 387"/>
                  <p:cNvSpPr>
                    <a:spLocks/>
                  </p:cNvSpPr>
                  <p:nvPr/>
                </p:nvSpPr>
                <p:spPr bwMode="auto">
                  <a:xfrm>
                    <a:off x="-1115" y="1888"/>
                    <a:ext cx="284" cy="607"/>
                  </a:xfrm>
                  <a:custGeom>
                    <a:avLst/>
                    <a:gdLst>
                      <a:gd name="T0" fmla="*/ 60 w 120"/>
                      <a:gd name="T1" fmla="*/ 257 h 257"/>
                      <a:gd name="T2" fmla="*/ 120 w 120"/>
                      <a:gd name="T3" fmla="*/ 196 h 257"/>
                      <a:gd name="T4" fmla="*/ 120 w 120"/>
                      <a:gd name="T5" fmla="*/ 61 h 257"/>
                      <a:gd name="T6" fmla="*/ 60 w 120"/>
                      <a:gd name="T7" fmla="*/ 0 h 257"/>
                      <a:gd name="T8" fmla="*/ 0 w 120"/>
                      <a:gd name="T9" fmla="*/ 61 h 257"/>
                      <a:gd name="T10" fmla="*/ 0 w 120"/>
                      <a:gd name="T11" fmla="*/ 196 h 257"/>
                      <a:gd name="T12" fmla="*/ 60 w 120"/>
                      <a:gd name="T13" fmla="*/ 257 h 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0" h="257">
                        <a:moveTo>
                          <a:pt x="60" y="257"/>
                        </a:moveTo>
                        <a:cubicBezTo>
                          <a:pt x="93" y="257"/>
                          <a:pt x="120" y="230"/>
                          <a:pt x="120" y="196"/>
                        </a:cubicBezTo>
                        <a:cubicBezTo>
                          <a:pt x="120" y="175"/>
                          <a:pt x="120" y="86"/>
                          <a:pt x="120" y="61"/>
                        </a:cubicBezTo>
                        <a:cubicBezTo>
                          <a:pt x="120" y="27"/>
                          <a:pt x="93" y="0"/>
                          <a:pt x="60" y="0"/>
                        </a:cubicBezTo>
                        <a:cubicBezTo>
                          <a:pt x="27" y="0"/>
                          <a:pt x="0" y="27"/>
                          <a:pt x="0" y="61"/>
                        </a:cubicBezTo>
                        <a:cubicBezTo>
                          <a:pt x="0" y="80"/>
                          <a:pt x="0" y="177"/>
                          <a:pt x="0" y="196"/>
                        </a:cubicBezTo>
                        <a:cubicBezTo>
                          <a:pt x="0" y="230"/>
                          <a:pt x="27" y="257"/>
                          <a:pt x="60" y="25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48552" tIns="24278" rIns="48552" bIns="2427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8546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88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MS PGothic" panose="020B0600070205080204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3" name="Freeform 388"/>
                  <p:cNvSpPr>
                    <a:spLocks/>
                  </p:cNvSpPr>
                  <p:nvPr/>
                </p:nvSpPr>
                <p:spPr bwMode="auto">
                  <a:xfrm>
                    <a:off x="-1261" y="2261"/>
                    <a:ext cx="576" cy="571"/>
                  </a:xfrm>
                  <a:custGeom>
                    <a:avLst/>
                    <a:gdLst>
                      <a:gd name="T0" fmla="*/ 204 w 244"/>
                      <a:gd name="T1" fmla="*/ 0 h 242"/>
                      <a:gd name="T2" fmla="*/ 204 w 244"/>
                      <a:gd name="T3" fmla="*/ 51 h 242"/>
                      <a:gd name="T4" fmla="*/ 136 w 244"/>
                      <a:gd name="T5" fmla="*/ 120 h 242"/>
                      <a:gd name="T6" fmla="*/ 108 w 244"/>
                      <a:gd name="T7" fmla="*/ 120 h 242"/>
                      <a:gd name="T8" fmla="*/ 40 w 244"/>
                      <a:gd name="T9" fmla="*/ 51 h 242"/>
                      <a:gd name="T10" fmla="*/ 40 w 244"/>
                      <a:gd name="T11" fmla="*/ 0 h 242"/>
                      <a:gd name="T12" fmla="*/ 0 w 244"/>
                      <a:gd name="T13" fmla="*/ 0 h 242"/>
                      <a:gd name="T14" fmla="*/ 0 w 244"/>
                      <a:gd name="T15" fmla="*/ 51 h 242"/>
                      <a:gd name="T16" fmla="*/ 102 w 244"/>
                      <a:gd name="T17" fmla="*/ 160 h 242"/>
                      <a:gd name="T18" fmla="*/ 102 w 244"/>
                      <a:gd name="T19" fmla="*/ 202 h 242"/>
                      <a:gd name="T20" fmla="*/ 41 w 244"/>
                      <a:gd name="T21" fmla="*/ 202 h 242"/>
                      <a:gd name="T22" fmla="*/ 41 w 244"/>
                      <a:gd name="T23" fmla="*/ 242 h 242"/>
                      <a:gd name="T24" fmla="*/ 203 w 244"/>
                      <a:gd name="T25" fmla="*/ 242 h 242"/>
                      <a:gd name="T26" fmla="*/ 203 w 244"/>
                      <a:gd name="T27" fmla="*/ 202 h 242"/>
                      <a:gd name="T28" fmla="*/ 142 w 244"/>
                      <a:gd name="T29" fmla="*/ 202 h 242"/>
                      <a:gd name="T30" fmla="*/ 142 w 244"/>
                      <a:gd name="T31" fmla="*/ 160 h 242"/>
                      <a:gd name="T32" fmla="*/ 244 w 244"/>
                      <a:gd name="T33" fmla="*/ 51 h 242"/>
                      <a:gd name="T34" fmla="*/ 244 w 244"/>
                      <a:gd name="T35" fmla="*/ 0 h 242"/>
                      <a:gd name="T36" fmla="*/ 204 w 244"/>
                      <a:gd name="T37" fmla="*/ 0 h 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44" h="242">
                        <a:moveTo>
                          <a:pt x="204" y="0"/>
                        </a:moveTo>
                        <a:cubicBezTo>
                          <a:pt x="204" y="51"/>
                          <a:pt x="204" y="51"/>
                          <a:pt x="204" y="51"/>
                        </a:cubicBezTo>
                        <a:cubicBezTo>
                          <a:pt x="204" y="89"/>
                          <a:pt x="173" y="120"/>
                          <a:pt x="136" y="120"/>
                        </a:cubicBezTo>
                        <a:cubicBezTo>
                          <a:pt x="108" y="120"/>
                          <a:pt x="108" y="120"/>
                          <a:pt x="108" y="120"/>
                        </a:cubicBezTo>
                        <a:cubicBezTo>
                          <a:pt x="71" y="120"/>
                          <a:pt x="40" y="89"/>
                          <a:pt x="40" y="51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1"/>
                          <a:pt x="0" y="51"/>
                          <a:pt x="0" y="51"/>
                        </a:cubicBezTo>
                        <a:cubicBezTo>
                          <a:pt x="0" y="109"/>
                          <a:pt x="45" y="156"/>
                          <a:pt x="102" y="160"/>
                        </a:cubicBezTo>
                        <a:cubicBezTo>
                          <a:pt x="102" y="202"/>
                          <a:pt x="102" y="202"/>
                          <a:pt x="102" y="202"/>
                        </a:cubicBezTo>
                        <a:cubicBezTo>
                          <a:pt x="41" y="202"/>
                          <a:pt x="41" y="202"/>
                          <a:pt x="41" y="202"/>
                        </a:cubicBezTo>
                        <a:cubicBezTo>
                          <a:pt x="41" y="242"/>
                          <a:pt x="41" y="242"/>
                          <a:pt x="41" y="242"/>
                        </a:cubicBezTo>
                        <a:cubicBezTo>
                          <a:pt x="203" y="242"/>
                          <a:pt x="203" y="242"/>
                          <a:pt x="203" y="242"/>
                        </a:cubicBezTo>
                        <a:cubicBezTo>
                          <a:pt x="203" y="202"/>
                          <a:pt x="203" y="202"/>
                          <a:pt x="203" y="202"/>
                        </a:cubicBezTo>
                        <a:cubicBezTo>
                          <a:pt x="142" y="202"/>
                          <a:pt x="142" y="202"/>
                          <a:pt x="142" y="202"/>
                        </a:cubicBezTo>
                        <a:cubicBezTo>
                          <a:pt x="142" y="160"/>
                          <a:pt x="142" y="160"/>
                          <a:pt x="142" y="160"/>
                        </a:cubicBezTo>
                        <a:cubicBezTo>
                          <a:pt x="199" y="156"/>
                          <a:pt x="244" y="109"/>
                          <a:pt x="244" y="51"/>
                        </a:cubicBezTo>
                        <a:cubicBezTo>
                          <a:pt x="244" y="0"/>
                          <a:pt x="244" y="0"/>
                          <a:pt x="244" y="0"/>
                        </a:cubicBezTo>
                        <a:lnTo>
                          <a:pt x="204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48552" tIns="24278" rIns="48552" bIns="2427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8546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88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MS PGothic" panose="020B0600070205080204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4" name="Freeform 389"/>
                  <p:cNvSpPr>
                    <a:spLocks noEditPoints="1"/>
                  </p:cNvSpPr>
                  <p:nvPr/>
                </p:nvSpPr>
                <p:spPr bwMode="auto">
                  <a:xfrm>
                    <a:off x="-926" y="2738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48552" tIns="24278" rIns="48552" bIns="2427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8546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88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MS PGothic" panose="020B0600070205080204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8533504" y="4430642"/>
                  <a:ext cx="140890" cy="95775"/>
                  <a:chOff x="5345480" y="1443592"/>
                  <a:chExt cx="1381394" cy="1269128"/>
                </a:xfrm>
                <a:grpFill/>
              </p:grpSpPr>
              <p:sp>
                <p:nvSpPr>
                  <p:cNvPr id="70" name="Bent Arrow 69"/>
                  <p:cNvSpPr/>
                  <p:nvPr/>
                </p:nvSpPr>
                <p:spPr bwMode="auto">
                  <a:xfrm>
                    <a:off x="5345480" y="1554480"/>
                    <a:ext cx="1222960" cy="1158240"/>
                  </a:xfrm>
                  <a:prstGeom prst="bentArrow">
                    <a:avLst>
                      <a:gd name="adj1" fmla="val 19737"/>
                      <a:gd name="adj2" fmla="val 25000"/>
                      <a:gd name="adj3" fmla="val 26316"/>
                      <a:gd name="adj4" fmla="val 55925"/>
                    </a:avLst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7106" tIns="77684" rIns="97106" bIns="7768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95083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28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Light" panose="020B0502040204020203" pitchFamily="34" charset="0"/>
                      <a:ea typeface="Segoe UI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1" name="Isosceles Triangle 70"/>
                  <p:cNvSpPr/>
                  <p:nvPr/>
                </p:nvSpPr>
                <p:spPr bwMode="auto">
                  <a:xfrm rot="5400000">
                    <a:off x="6110896" y="1589033"/>
                    <a:ext cx="761420" cy="470537"/>
                  </a:xfrm>
                  <a:prstGeom prst="triangl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7106" tIns="77684" rIns="97106" bIns="7768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95083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28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Light" panose="020B0502040204020203" pitchFamily="34" charset="0"/>
                      <a:ea typeface="Segoe UI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 rot="10800000">
                  <a:off x="8707324" y="4629606"/>
                  <a:ext cx="140890" cy="95775"/>
                  <a:chOff x="5345480" y="1443592"/>
                  <a:chExt cx="1381394" cy="1269128"/>
                </a:xfrm>
                <a:grpFill/>
              </p:grpSpPr>
              <p:sp>
                <p:nvSpPr>
                  <p:cNvPr id="68" name="Bent Arrow 67"/>
                  <p:cNvSpPr/>
                  <p:nvPr/>
                </p:nvSpPr>
                <p:spPr bwMode="auto">
                  <a:xfrm>
                    <a:off x="5345480" y="1554480"/>
                    <a:ext cx="1222960" cy="1158240"/>
                  </a:xfrm>
                  <a:prstGeom prst="bentArrow">
                    <a:avLst>
                      <a:gd name="adj1" fmla="val 19737"/>
                      <a:gd name="adj2" fmla="val 25000"/>
                      <a:gd name="adj3" fmla="val 26316"/>
                      <a:gd name="adj4" fmla="val 55925"/>
                    </a:avLst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7106" tIns="77684" rIns="97106" bIns="7768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95083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28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Light" panose="020B0502040204020203" pitchFamily="34" charset="0"/>
                      <a:ea typeface="Segoe UI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69" name="Isosceles Triangle 68"/>
                  <p:cNvSpPr/>
                  <p:nvPr/>
                </p:nvSpPr>
                <p:spPr bwMode="auto">
                  <a:xfrm rot="5400000">
                    <a:off x="6110896" y="1589033"/>
                    <a:ext cx="761420" cy="470537"/>
                  </a:xfrm>
                  <a:prstGeom prst="triangl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7106" tIns="77684" rIns="97106" bIns="7768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95083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28" b="0" i="0" u="none" strike="noStrike" kern="0" cap="none" spc="0" normalizeH="0" baseline="0" noProof="0" dirty="0" err="1">
                      <a:ln>
                        <a:noFill/>
                      </a:ln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ffectLst/>
                      <a:uLnTx/>
                      <a:uFillTx/>
                      <a:latin typeface="Segoe UI Light" panose="020B0502040204020203" pitchFamily="34" charset="0"/>
                      <a:ea typeface="Segoe UI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64" name="Freeform 63"/>
                <p:cNvSpPr/>
                <p:nvPr/>
              </p:nvSpPr>
              <p:spPr bwMode="auto">
                <a:xfrm>
                  <a:off x="8730316" y="4430642"/>
                  <a:ext cx="213918" cy="192383"/>
                </a:xfrm>
                <a:custGeom>
                  <a:avLst/>
                  <a:gdLst>
                    <a:gd name="connsiteX0" fmla="*/ 0 w 2097410"/>
                    <a:gd name="connsiteY0" fmla="*/ 0 h 2549289"/>
                    <a:gd name="connsiteX1" fmla="*/ 2097410 w 2097410"/>
                    <a:gd name="connsiteY1" fmla="*/ 0 h 2549289"/>
                    <a:gd name="connsiteX2" fmla="*/ 2097410 w 2097410"/>
                    <a:gd name="connsiteY2" fmla="*/ 2549289 h 2549289"/>
                    <a:gd name="connsiteX3" fmla="*/ 0 w 2097410"/>
                    <a:gd name="connsiteY3" fmla="*/ 2549289 h 2549289"/>
                    <a:gd name="connsiteX4" fmla="*/ 0 w 2097410"/>
                    <a:gd name="connsiteY4" fmla="*/ 0 h 2549289"/>
                    <a:gd name="connsiteX5" fmla="*/ 157095 w 2097410"/>
                    <a:gd name="connsiteY5" fmla="*/ 154388 h 2549289"/>
                    <a:gd name="connsiteX6" fmla="*/ 157095 w 2097410"/>
                    <a:gd name="connsiteY6" fmla="*/ 2394900 h 2549289"/>
                    <a:gd name="connsiteX7" fmla="*/ 1940316 w 2097410"/>
                    <a:gd name="connsiteY7" fmla="*/ 2394900 h 2549289"/>
                    <a:gd name="connsiteX8" fmla="*/ 1940316 w 2097410"/>
                    <a:gd name="connsiteY8" fmla="*/ 154388 h 2549289"/>
                    <a:gd name="connsiteX9" fmla="*/ 157095 w 2097410"/>
                    <a:gd name="connsiteY9" fmla="*/ 154388 h 2549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7410" h="2549289">
                      <a:moveTo>
                        <a:pt x="0" y="0"/>
                      </a:moveTo>
                      <a:lnTo>
                        <a:pt x="2097410" y="0"/>
                      </a:lnTo>
                      <a:lnTo>
                        <a:pt x="2097410" y="2549289"/>
                      </a:lnTo>
                      <a:lnTo>
                        <a:pt x="0" y="2549289"/>
                      </a:lnTo>
                      <a:lnTo>
                        <a:pt x="0" y="0"/>
                      </a:lnTo>
                      <a:close/>
                      <a:moveTo>
                        <a:pt x="157095" y="154388"/>
                      </a:moveTo>
                      <a:lnTo>
                        <a:pt x="157095" y="2394900"/>
                      </a:lnTo>
                      <a:lnTo>
                        <a:pt x="1940316" y="2394900"/>
                      </a:lnTo>
                      <a:lnTo>
                        <a:pt x="1940316" y="154388"/>
                      </a:lnTo>
                      <a:lnTo>
                        <a:pt x="157095" y="154388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7106" tIns="77684" rIns="97106" bIns="7768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95083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28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8774810" y="4471213"/>
                  <a:ext cx="115023" cy="115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7106" tIns="77684" rIns="97106" bIns="7768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95083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28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8774810" y="4511740"/>
                  <a:ext cx="115023" cy="115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7106" tIns="77684" rIns="97106" bIns="7768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95083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28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8774810" y="4552266"/>
                  <a:ext cx="115023" cy="115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7106" tIns="77684" rIns="97106" bIns="7768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95083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28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84" name="Block Arc 83"/>
              <p:cNvSpPr/>
              <p:nvPr/>
            </p:nvSpPr>
            <p:spPr>
              <a:xfrm rot="10800000">
                <a:off x="850684" y="2940981"/>
                <a:ext cx="1752593" cy="913953"/>
              </a:xfrm>
              <a:prstGeom prst="blockArc">
                <a:avLst>
                  <a:gd name="adj1" fmla="val 10819955"/>
                  <a:gd name="adj2" fmla="val 0"/>
                  <a:gd name="adj3" fmla="val 25000"/>
                </a:avLst>
              </a:prstGeom>
              <a:solidFill>
                <a:srgbClr val="004A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285773" y="3611251"/>
                <a:ext cx="980944" cy="23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HDFS</a:t>
                </a:r>
              </a:p>
            </p:txBody>
          </p:sp>
        </p:grpSp>
        <p:grpSp>
          <p:nvGrpSpPr>
            <p:cNvPr id="3" name="Group 9"/>
            <p:cNvGrpSpPr/>
            <p:nvPr/>
          </p:nvGrpSpPr>
          <p:grpSpPr>
            <a:xfrm>
              <a:off x="305377" y="1209351"/>
              <a:ext cx="1502626" cy="1453083"/>
              <a:chOff x="6144454" y="1157591"/>
              <a:chExt cx="2728739" cy="2640330"/>
            </a:xfrm>
          </p:grpSpPr>
          <p:sp>
            <p:nvSpPr>
              <p:cNvPr id="23" name="Oval 10"/>
              <p:cNvSpPr/>
              <p:nvPr/>
            </p:nvSpPr>
            <p:spPr>
              <a:xfrm>
                <a:off x="6144454" y="1157591"/>
                <a:ext cx="2728739" cy="2640330"/>
              </a:xfrm>
              <a:prstGeom prst="ellipse">
                <a:avLst/>
              </a:prstGeom>
              <a:solidFill>
                <a:srgbClr val="004A82"/>
              </a:solidFill>
              <a:ln w="171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27" name="Oval 11"/>
              <p:cNvSpPr/>
              <p:nvPr/>
            </p:nvSpPr>
            <p:spPr>
              <a:xfrm>
                <a:off x="6268488" y="1281060"/>
                <a:ext cx="2480672" cy="2400300"/>
              </a:xfrm>
              <a:prstGeom prst="ellipse">
                <a:avLst/>
              </a:prstGeom>
              <a:solidFill>
                <a:srgbClr val="0070C0"/>
              </a:solidFill>
              <a:ln w="171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32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HDInsight</a:t>
                </a:r>
              </a:p>
            </p:txBody>
          </p:sp>
          <p:grpSp>
            <p:nvGrpSpPr>
              <p:cNvPr id="34" name="Group 12"/>
              <p:cNvGrpSpPr/>
              <p:nvPr/>
            </p:nvGrpSpPr>
            <p:grpSpPr>
              <a:xfrm>
                <a:off x="6660127" y="1928596"/>
                <a:ext cx="1754568" cy="1757081"/>
                <a:chOff x="9132967" y="3602628"/>
                <a:chExt cx="1800627" cy="1803206"/>
              </a:xfrm>
            </p:grpSpPr>
            <p:pic>
              <p:nvPicPr>
                <p:cNvPr id="36" name="Picture 4" descr="\\MAGNUM\Projects\Microsoft\Cloud Power FY12\Design\ICONS_PNG\IIS-MULTI-TENANCY.pn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lum bright="10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32967" y="3602628"/>
                  <a:ext cx="1800627" cy="1803206"/>
                </a:xfrm>
                <a:prstGeom prst="rect">
                  <a:avLst/>
                </a:prstGeom>
                <a:noFill/>
              </p:spPr>
            </p:pic>
            <p:sp>
              <p:nvSpPr>
                <p:cNvPr id="37" name="Rectangle 16"/>
                <p:cNvSpPr/>
                <p:nvPr/>
              </p:nvSpPr>
              <p:spPr>
                <a:xfrm>
                  <a:off x="9582564" y="4480710"/>
                  <a:ext cx="664754" cy="42757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43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24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8" name="Picture 17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52474" y="4478829"/>
                  <a:ext cx="767674" cy="181943"/>
                </a:xfrm>
                <a:prstGeom prst="rect">
                  <a:avLst/>
                </a:prstGeom>
              </p:spPr>
            </p:pic>
            <p:pic>
              <p:nvPicPr>
                <p:cNvPr id="39" name="Picture 18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1061" y="4656025"/>
                  <a:ext cx="567759" cy="2816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89" name="Block Arc 13"/>
              <p:cNvSpPr/>
              <p:nvPr/>
            </p:nvSpPr>
            <p:spPr>
              <a:xfrm rot="10800000">
                <a:off x="6632620" y="2860652"/>
                <a:ext cx="1752593" cy="913953"/>
              </a:xfrm>
              <a:prstGeom prst="blockArc">
                <a:avLst>
                  <a:gd name="adj1" fmla="val 10819955"/>
                  <a:gd name="adj2" fmla="val 0"/>
                  <a:gd name="adj3" fmla="val 25000"/>
                </a:avLst>
              </a:prstGeom>
              <a:solidFill>
                <a:srgbClr val="004A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TextBox 14"/>
              <p:cNvSpPr txBox="1"/>
              <p:nvPr/>
            </p:nvSpPr>
            <p:spPr>
              <a:xfrm>
                <a:off x="7061417" y="3518339"/>
                <a:ext cx="980943" cy="23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YARN</a:t>
                </a:r>
              </a:p>
            </p:txBody>
          </p:sp>
        </p:grpSp>
        <p:grpSp>
          <p:nvGrpSpPr>
            <p:cNvPr id="4" name="Group 40"/>
            <p:cNvGrpSpPr/>
            <p:nvPr/>
          </p:nvGrpSpPr>
          <p:grpSpPr>
            <a:xfrm>
              <a:off x="3417344" y="1200150"/>
              <a:ext cx="1453942" cy="1453084"/>
              <a:chOff x="3272632" y="1216904"/>
              <a:chExt cx="2640330" cy="2640330"/>
            </a:xfrm>
          </p:grpSpPr>
          <p:sp>
            <p:nvSpPr>
              <p:cNvPr id="22" name="Oval 92"/>
              <p:cNvSpPr/>
              <p:nvPr/>
            </p:nvSpPr>
            <p:spPr>
              <a:xfrm>
                <a:off x="3272632" y="1216904"/>
                <a:ext cx="2640330" cy="2640330"/>
              </a:xfrm>
              <a:prstGeom prst="ellipse">
                <a:avLst/>
              </a:prstGeom>
              <a:solidFill>
                <a:srgbClr val="004A82"/>
              </a:solidFill>
              <a:ln w="171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2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26" name="Oval 93"/>
              <p:cNvSpPr/>
              <p:nvPr/>
            </p:nvSpPr>
            <p:spPr>
              <a:xfrm>
                <a:off x="3392647" y="1340374"/>
                <a:ext cx="2400300" cy="2400300"/>
              </a:xfrm>
              <a:prstGeom prst="ellipse">
                <a:avLst/>
              </a:prstGeom>
              <a:solidFill>
                <a:srgbClr val="0070C0"/>
              </a:solidFill>
              <a:ln w="171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32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Data Lake Analytics</a:t>
                </a:r>
              </a:p>
            </p:txBody>
          </p:sp>
          <p:pic>
            <p:nvPicPr>
              <p:cNvPr id="75" name="Picture 7" descr="\\MAGNUM\Projects\Microsoft\Cloud Power FY12\Design\ICONS_PNG\Cloud_logo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6044" y="2137562"/>
                <a:ext cx="1290374" cy="1292222"/>
              </a:xfrm>
              <a:prstGeom prst="rect">
                <a:avLst/>
              </a:prstGeom>
              <a:noFill/>
            </p:spPr>
          </p:pic>
          <p:sp>
            <p:nvSpPr>
              <p:cNvPr id="86" name="Block Arc 95"/>
              <p:cNvSpPr/>
              <p:nvPr/>
            </p:nvSpPr>
            <p:spPr>
              <a:xfrm rot="10800000">
                <a:off x="3751895" y="2916623"/>
                <a:ext cx="1752593" cy="913953"/>
              </a:xfrm>
              <a:prstGeom prst="blockArc">
                <a:avLst>
                  <a:gd name="adj1" fmla="val 10819955"/>
                  <a:gd name="adj2" fmla="val 0"/>
                  <a:gd name="adj3" fmla="val 25000"/>
                </a:avLst>
              </a:prstGeom>
              <a:solidFill>
                <a:srgbClr val="004A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TextBox 96"/>
              <p:cNvSpPr txBox="1"/>
              <p:nvPr/>
            </p:nvSpPr>
            <p:spPr>
              <a:xfrm>
                <a:off x="4186984" y="3580602"/>
                <a:ext cx="980944" cy="23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43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YARN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35209" y="2459546"/>
              <a:ext cx="1412476" cy="467550"/>
              <a:chOff x="412089" y="3434699"/>
              <a:chExt cx="2565029" cy="849563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089" y="3459008"/>
                <a:ext cx="475181" cy="368266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8791" y="3501755"/>
                <a:ext cx="668171" cy="668171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9" cstate="email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2857" y="3607732"/>
                <a:ext cx="948004" cy="67653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10804" y="3928533"/>
                <a:ext cx="460229" cy="192104"/>
              </a:xfrm>
              <a:prstGeom prst="rect">
                <a:avLst/>
              </a:prstGeom>
            </p:spPr>
          </p:pic>
          <p:pic>
            <p:nvPicPr>
              <p:cNvPr id="83" name="Picture 2" descr="https://upload.wikimedia.org/wikipedia/commons/thumb/c/c3/Python-logo-notext.svg/1024px-Python-logo-notext.svg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4912" y="3434699"/>
                <a:ext cx="412206" cy="412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8" name="Group 87"/>
            <p:cNvGrpSpPr/>
            <p:nvPr/>
          </p:nvGrpSpPr>
          <p:grpSpPr>
            <a:xfrm>
              <a:off x="3511045" y="2433017"/>
              <a:ext cx="1305520" cy="417521"/>
              <a:chOff x="317376" y="3415025"/>
              <a:chExt cx="2370799" cy="758657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7376" y="3415025"/>
                <a:ext cx="475181" cy="368266"/>
              </a:xfrm>
              <a:prstGeom prst="rect">
                <a:avLst/>
              </a:prstGeom>
            </p:spPr>
          </p:pic>
          <p:pic>
            <p:nvPicPr>
              <p:cNvPr id="92" name="Picture 2" descr="https://upload.wikimedia.org/wikipedia/commons/thumb/c/c3/Python-logo-notext.svg/1024px-Python-logo-notext.svg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5969" y="3468146"/>
                <a:ext cx="412206" cy="412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02316" y="3822943"/>
                <a:ext cx="460229" cy="192104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8827" y="3656004"/>
                <a:ext cx="517678" cy="517678"/>
              </a:xfrm>
              <a:prstGeom prst="rect">
                <a:avLst/>
              </a:prstGeom>
            </p:spPr>
          </p:pic>
          <p:grpSp>
            <p:nvGrpSpPr>
              <p:cNvPr id="95" name="Group 94"/>
              <p:cNvGrpSpPr/>
              <p:nvPr/>
            </p:nvGrpSpPr>
            <p:grpSpPr>
              <a:xfrm>
                <a:off x="1234428" y="3859027"/>
                <a:ext cx="729438" cy="242409"/>
                <a:chOff x="7451413" y="235573"/>
                <a:chExt cx="729438" cy="242409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7514883" y="270164"/>
                  <a:ext cx="454097" cy="2078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43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28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7451413" y="235573"/>
                  <a:ext cx="729438" cy="162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43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8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rPr>
                    <a:t>U-SQL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1249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037" y="2870012"/>
            <a:ext cx="11658599" cy="1015663"/>
          </a:xfrm>
        </p:spPr>
        <p:txBody>
          <a:bodyPr/>
          <a:lstStyle/>
          <a:p>
            <a:r>
              <a:rPr lang="en-US" sz="6000" dirty="0"/>
              <a:t>DEMO - Create your </a:t>
            </a:r>
            <a:r>
              <a:rPr lang="en-US" sz="6000" b="1" dirty="0"/>
              <a:t>Data Lake</a:t>
            </a:r>
          </a:p>
        </p:txBody>
      </p:sp>
    </p:spTree>
    <p:extLst>
      <p:ext uri="{BB962C8B-B14F-4D97-AF65-F5344CB8AC3E}">
        <p14:creationId xmlns:p14="http://schemas.microsoft.com/office/powerpoint/2010/main" val="36797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4562576" y="1447488"/>
            <a:ext cx="2724839" cy="4122821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063" y="1440867"/>
            <a:ext cx="2029396" cy="4122821"/>
          </a:xfrm>
          <a:prstGeom prst="rect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801427" y="1440868"/>
            <a:ext cx="2586648" cy="4122821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88797" y="5647169"/>
            <a:ext cx="1005403" cy="469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Ingest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89524" y="5647169"/>
            <a:ext cx="1204176" cy="469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Process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64730" y="5647169"/>
            <a:ext cx="1542041" cy="47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1" i="0" u="none" strike="noStrike" kern="0" cap="none" spc="0" normalizeH="0" baseline="0" noProof="0" dirty="0">
                <a:ln>
                  <a:noFill/>
                </a:ln>
                <a:solidFill>
                  <a:srgbClr val="002050">
                    <a:lumMod val="5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Store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9581307" y="1388607"/>
            <a:ext cx="1672573" cy="4122821"/>
          </a:xfrm>
          <a:prstGeom prst="rect">
            <a:avLst/>
          </a:prstGeom>
          <a:solidFill>
            <a:schemeClr val="accent5">
              <a:lumMod val="40000"/>
              <a:lumOff val="60000"/>
              <a:alpha val="3019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05969" y="5647169"/>
            <a:ext cx="187589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0" cap="none" spc="0" normalizeH="0" baseline="0" noProof="0" dirty="0">
                <a:ln>
                  <a:noFill/>
                </a:ln>
                <a:solidFill>
                  <a:srgbClr val="FFB9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Serve and 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0" cap="none" spc="0" normalizeH="0" baseline="0" noProof="0" dirty="0">
                <a:ln>
                  <a:noFill/>
                </a:ln>
                <a:solidFill>
                  <a:srgbClr val="FFB9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Consume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Scenario – Getting a 360 view of Products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2821" y="1957514"/>
            <a:ext cx="469730" cy="2423362"/>
            <a:chOff x="198188" y="2471167"/>
            <a:chExt cx="454276" cy="2411527"/>
          </a:xfrm>
        </p:grpSpPr>
        <p:sp>
          <p:nvSpPr>
            <p:cNvPr id="9" name="Freeform 60"/>
            <p:cNvSpPr/>
            <p:nvPr/>
          </p:nvSpPr>
          <p:spPr bwMode="auto">
            <a:xfrm>
              <a:off x="198188" y="3134914"/>
              <a:ext cx="422493" cy="422493"/>
            </a:xfrm>
            <a:custGeom>
              <a:avLst/>
              <a:gdLst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3414840 w 6689158"/>
                <a:gd name="connsiteY20" fmla="*/ 2285703 h 6689159"/>
                <a:gd name="connsiteX21" fmla="*/ 3364850 w 6689158"/>
                <a:gd name="connsiteY21" fmla="*/ 2318041 h 6689159"/>
                <a:gd name="connsiteX22" fmla="*/ 2848518 w 6689158"/>
                <a:gd name="connsiteY22" fmla="*/ 2733562 h 6689159"/>
                <a:gd name="connsiteX23" fmla="*/ 2690374 w 6689158"/>
                <a:gd name="connsiteY23" fmla="*/ 2890404 h 6689159"/>
                <a:gd name="connsiteX24" fmla="*/ 2571277 w 6689158"/>
                <a:gd name="connsiteY24" fmla="*/ 3021477 h 6689159"/>
                <a:gd name="connsiteX25" fmla="*/ 2590552 w 6689158"/>
                <a:gd name="connsiteY25" fmla="*/ 3056989 h 6689159"/>
                <a:gd name="connsiteX26" fmla="*/ 2660349 w 6689158"/>
                <a:gd name="connsiteY26" fmla="*/ 3402707 h 6689159"/>
                <a:gd name="connsiteX27" fmla="*/ 2590552 w 6689158"/>
                <a:gd name="connsiteY27" fmla="*/ 3748426 h 6689159"/>
                <a:gd name="connsiteX28" fmla="*/ 2530886 w 6689158"/>
                <a:gd name="connsiteY28" fmla="*/ 3858356 h 6689159"/>
                <a:gd name="connsiteX29" fmla="*/ 2709229 w 6689158"/>
                <a:gd name="connsiteY29" fmla="*/ 4015297 h 6689159"/>
                <a:gd name="connsiteX30" fmla="*/ 3266837 w 6689158"/>
                <a:gd name="connsiteY30" fmla="*/ 4389432 h 6689159"/>
                <a:gd name="connsiteX31" fmla="*/ 3452642 w 6689158"/>
                <a:gd name="connsiteY31" fmla="*/ 4482945 h 6689159"/>
                <a:gd name="connsiteX32" fmla="*/ 3528532 w 6689158"/>
                <a:gd name="connsiteY32" fmla="*/ 4441753 h 6689159"/>
                <a:gd name="connsiteX33" fmla="*/ 3760569 w 6689158"/>
                <a:gd name="connsiteY33" fmla="*/ 4394906 h 6689159"/>
                <a:gd name="connsiteX34" fmla="*/ 4309843 w 6689158"/>
                <a:gd name="connsiteY34" fmla="*/ 4758990 h 6689159"/>
                <a:gd name="connsiteX35" fmla="*/ 4320607 w 6689158"/>
                <a:gd name="connsiteY35" fmla="*/ 4793664 h 6689159"/>
                <a:gd name="connsiteX36" fmla="*/ 4559688 w 6689158"/>
                <a:gd name="connsiteY36" fmla="*/ 4845550 h 6689159"/>
                <a:gd name="connsiteX37" fmla="*/ 5273213 w 6689158"/>
                <a:gd name="connsiteY37" fmla="*/ 4906508 h 6689159"/>
                <a:gd name="connsiteX38" fmla="*/ 5685342 w 6689158"/>
                <a:gd name="connsiteY38" fmla="*/ 4886359 h 6689159"/>
                <a:gd name="connsiteX39" fmla="*/ 5794448 w 6689158"/>
                <a:gd name="connsiteY39" fmla="*/ 4872934 h 6689159"/>
                <a:gd name="connsiteX40" fmla="*/ 5885995 w 6689158"/>
                <a:gd name="connsiteY40" fmla="*/ 4722245 h 6689159"/>
                <a:gd name="connsiteX41" fmla="*/ 6007702 w 6689158"/>
                <a:gd name="connsiteY41" fmla="*/ 4469596 h 6689159"/>
                <a:gd name="connsiteX42" fmla="*/ 6025566 w 6689158"/>
                <a:gd name="connsiteY42" fmla="*/ 4420788 h 6689159"/>
                <a:gd name="connsiteX43" fmla="*/ 5774209 w 6689158"/>
                <a:gd name="connsiteY43" fmla="*/ 4251797 h 6689159"/>
                <a:gd name="connsiteX44" fmla="*/ 5530775 w 6689158"/>
                <a:gd name="connsiteY44" fmla="*/ 4077911 h 6689159"/>
                <a:gd name="connsiteX45" fmla="*/ 5435413 w 6689158"/>
                <a:gd name="connsiteY45" fmla="*/ 4006461 h 6689159"/>
                <a:gd name="connsiteX46" fmla="*/ 5428090 w 6689158"/>
                <a:gd name="connsiteY46" fmla="*/ 4012503 h 6689159"/>
                <a:gd name="connsiteX47" fmla="*/ 5066831 w 6689158"/>
                <a:gd name="connsiteY47" fmla="*/ 4122852 h 6689159"/>
                <a:gd name="connsiteX48" fmla="*/ 4420700 w 6689158"/>
                <a:gd name="connsiteY48" fmla="*/ 3476722 h 6689159"/>
                <a:gd name="connsiteX49" fmla="*/ 4433828 w 6689158"/>
                <a:gd name="connsiteY49" fmla="*/ 3346504 h 6689159"/>
                <a:gd name="connsiteX50" fmla="*/ 4468981 w 6689158"/>
                <a:gd name="connsiteY50" fmla="*/ 3233259 h 6689159"/>
                <a:gd name="connsiteX51" fmla="*/ 4439706 w 6689158"/>
                <a:gd name="connsiteY51" fmla="*/ 3208684 h 6689159"/>
                <a:gd name="connsiteX52" fmla="*/ 3535763 w 6689158"/>
                <a:gd name="connsiteY52" fmla="*/ 2400517 h 6689159"/>
                <a:gd name="connsiteX53" fmla="*/ 851869 w 6689158"/>
                <a:gd name="connsiteY53" fmla="*/ 1886744 h 6689159"/>
                <a:gd name="connsiteX54" fmla="*/ 803165 w 6689158"/>
                <a:gd name="connsiteY54" fmla="*/ 1966913 h 6689159"/>
                <a:gd name="connsiteX55" fmla="*/ 454328 w 6689158"/>
                <a:gd name="connsiteY55" fmla="*/ 3344581 h 6689159"/>
                <a:gd name="connsiteX56" fmla="*/ 947938 w 6689158"/>
                <a:gd name="connsiteY56" fmla="*/ 4960549 h 6689159"/>
                <a:gd name="connsiteX57" fmla="*/ 959588 w 6689158"/>
                <a:gd name="connsiteY57" fmla="*/ 4976126 h 6689159"/>
                <a:gd name="connsiteX58" fmla="*/ 959588 w 6689158"/>
                <a:gd name="connsiteY58" fmla="*/ 4976125 h 6689159"/>
                <a:gd name="connsiteX59" fmla="*/ 964880 w 6689158"/>
                <a:gd name="connsiteY59" fmla="*/ 4912286 h 6689159"/>
                <a:gd name="connsiteX60" fmla="*/ 1095934 w 6689158"/>
                <a:gd name="connsiteY60" fmla="*/ 4201672 h 6689159"/>
                <a:gd name="connsiteX61" fmla="*/ 1147594 w 6689158"/>
                <a:gd name="connsiteY61" fmla="*/ 4033598 h 6689159"/>
                <a:gd name="connsiteX62" fmla="*/ 1144134 w 6689158"/>
                <a:gd name="connsiteY62" fmla="*/ 4030744 h 6689159"/>
                <a:gd name="connsiteX63" fmla="*/ 883992 w 6689158"/>
                <a:gd name="connsiteY63" fmla="*/ 3402708 h 6689159"/>
                <a:gd name="connsiteX64" fmla="*/ 1144135 w 6689158"/>
                <a:gd name="connsiteY64" fmla="*/ 2774670 h 6689159"/>
                <a:gd name="connsiteX65" fmla="*/ 1146941 w 6689158"/>
                <a:gd name="connsiteY65" fmla="*/ 2772355 h 6689159"/>
                <a:gd name="connsiteX66" fmla="*/ 1073336 w 6689158"/>
                <a:gd name="connsiteY66" fmla="*/ 2611529 h 6689159"/>
                <a:gd name="connsiteX67" fmla="*/ 851993 w 6689158"/>
                <a:gd name="connsiteY67" fmla="*/ 1887409 h 6689159"/>
                <a:gd name="connsiteX68" fmla="*/ 5524628 w 6689158"/>
                <a:gd name="connsiteY68" fmla="*/ 1450865 h 6689159"/>
                <a:gd name="connsiteX69" fmla="*/ 5524628 w 6689158"/>
                <a:gd name="connsiteY69" fmla="*/ 1450866 h 6689159"/>
                <a:gd name="connsiteX70" fmla="*/ 5574839 w 6689158"/>
                <a:gd name="connsiteY70" fmla="*/ 1506112 h 6689159"/>
                <a:gd name="connsiteX71" fmla="*/ 5611312 w 6689158"/>
                <a:gd name="connsiteY71" fmla="*/ 1554887 h 6689159"/>
                <a:gd name="connsiteX72" fmla="*/ 5610671 w 6689158"/>
                <a:gd name="connsiteY72" fmla="*/ 1554917 h 6689159"/>
                <a:gd name="connsiteX73" fmla="*/ 3930424 w 6689158"/>
                <a:gd name="connsiteY73" fmla="*/ 1991564 h 6689159"/>
                <a:gd name="connsiteX74" fmla="*/ 3863712 w 6689158"/>
                <a:gd name="connsiteY74" fmla="*/ 2025688 h 6689159"/>
                <a:gd name="connsiteX75" fmla="*/ 3998266 w 6689158"/>
                <a:gd name="connsiteY75" fmla="*/ 2153752 h 6689159"/>
                <a:gd name="connsiteX76" fmla="*/ 4470031 w 6689158"/>
                <a:gd name="connsiteY76" fmla="*/ 2590407 h 6689159"/>
                <a:gd name="connsiteX77" fmla="*/ 4801691 w 6689158"/>
                <a:gd name="connsiteY77" fmla="*/ 2888769 h 6689159"/>
                <a:gd name="connsiteX78" fmla="*/ 4815328 w 6689158"/>
                <a:gd name="connsiteY78" fmla="*/ 2881367 h 6689159"/>
                <a:gd name="connsiteX79" fmla="*/ 5066831 w 6689158"/>
                <a:gd name="connsiteY79" fmla="*/ 2830591 h 6689159"/>
                <a:gd name="connsiteX80" fmla="*/ 5712962 w 6689158"/>
                <a:gd name="connsiteY80" fmla="*/ 3476722 h 6689159"/>
                <a:gd name="connsiteX81" fmla="*/ 5699834 w 6689158"/>
                <a:gd name="connsiteY81" fmla="*/ 3606939 h 6689159"/>
                <a:gd name="connsiteX82" fmla="*/ 5684600 w 6689158"/>
                <a:gd name="connsiteY82" fmla="*/ 3656022 h 6689159"/>
                <a:gd name="connsiteX83" fmla="*/ 5861148 w 6689158"/>
                <a:gd name="connsiteY83" fmla="*/ 3805497 h 6689159"/>
                <a:gd name="connsiteX84" fmla="*/ 6147161 w 6689158"/>
                <a:gd name="connsiteY84" fmla="*/ 4039666 h 6689159"/>
                <a:gd name="connsiteX85" fmla="*/ 6147160 w 6689158"/>
                <a:gd name="connsiteY85" fmla="*/ 4039665 h 6689159"/>
                <a:gd name="connsiteX86" fmla="*/ 6176112 w 6689158"/>
                <a:gd name="connsiteY86" fmla="*/ 3927066 h 6689159"/>
                <a:gd name="connsiteX87" fmla="*/ 6234832 w 6689158"/>
                <a:gd name="connsiteY87" fmla="*/ 3344579 h 6689159"/>
                <a:gd name="connsiteX88" fmla="*/ 5741222 w 6689158"/>
                <a:gd name="connsiteY88" fmla="*/ 1728614 h 6689159"/>
                <a:gd name="connsiteX89" fmla="*/ 5611312 w 6689158"/>
                <a:gd name="connsiteY89" fmla="*/ 1554887 h 6689159"/>
                <a:gd name="connsiteX90" fmla="*/ 5574839 w 6689158"/>
                <a:gd name="connsiteY90" fmla="*/ 1506111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3344580 w 6689158"/>
                <a:gd name="connsiteY111" fmla="*/ 454327 h 6689159"/>
                <a:gd name="connsiteX112" fmla="*/ 2485108 w 6689158"/>
                <a:gd name="connsiteY112" fmla="*/ 584267 h 6689159"/>
                <a:gd name="connsiteX113" fmla="*/ 2426658 w 6689158"/>
                <a:gd name="connsiteY113" fmla="*/ 605660 h 6689159"/>
                <a:gd name="connsiteX114" fmla="*/ 2608239 w 6689158"/>
                <a:gd name="connsiteY114" fmla="*/ 793623 h 6689159"/>
                <a:gd name="connsiteX115" fmla="*/ 3061380 w 6689158"/>
                <a:gd name="connsiteY115" fmla="*/ 1249579 h 6689159"/>
                <a:gd name="connsiteX116" fmla="*/ 3282982 w 6689158"/>
                <a:gd name="connsiteY116" fmla="*/ 1466429 h 6689159"/>
                <a:gd name="connsiteX117" fmla="*/ 3282982 w 6689158"/>
                <a:gd name="connsiteY117" fmla="*/ 1466430 h 6689159"/>
                <a:gd name="connsiteX118" fmla="*/ 3293669 w 6689158"/>
                <a:gd name="connsiteY118" fmla="*/ 1460635 h 6689159"/>
                <a:gd name="connsiteX119" fmla="*/ 4895242 w 6689158"/>
                <a:gd name="connsiteY119" fmla="*/ 1001928 h 6689159"/>
                <a:gd name="connsiteX120" fmla="*/ 5020677 w 6689158"/>
                <a:gd name="connsiteY120" fmla="*/ 992902 h 6689159"/>
                <a:gd name="connsiteX121" fmla="*/ 5140393 w 6689158"/>
                <a:gd name="connsiteY121" fmla="*/ 1082424 h 6689159"/>
                <a:gd name="connsiteX122" fmla="*/ 5140394 w 6689158"/>
                <a:gd name="connsiteY122" fmla="*/ 1082424 h 6689159"/>
                <a:gd name="connsiteX123" fmla="*/ 5020677 w 6689158"/>
                <a:gd name="connsiteY123" fmla="*/ 992901 h 6689159"/>
                <a:gd name="connsiteX124" fmla="*/ 4960548 w 6689158"/>
                <a:gd name="connsiteY124" fmla="*/ 947937 h 6689159"/>
                <a:gd name="connsiteX125" fmla="*/ 3344580 w 6689158"/>
                <a:gd name="connsiteY125" fmla="*/ 454327 h 6689159"/>
                <a:gd name="connsiteX126" fmla="*/ 3344579 w 6689158"/>
                <a:gd name="connsiteY126" fmla="*/ 0 h 6689159"/>
                <a:gd name="connsiteX127" fmla="*/ 5709555 w 6689158"/>
                <a:gd name="connsiteY127" fmla="*/ 979605 h 6689159"/>
                <a:gd name="connsiteX128" fmla="*/ 5721404 w 6689158"/>
                <a:gd name="connsiteY128" fmla="*/ 992643 h 6689159"/>
                <a:gd name="connsiteX129" fmla="*/ 5925421 w 6689158"/>
                <a:gd name="connsiteY129" fmla="*/ 1217117 h 6689159"/>
                <a:gd name="connsiteX130" fmla="*/ 6117959 w 6689158"/>
                <a:gd name="connsiteY130" fmla="*/ 1474595 h 6689159"/>
                <a:gd name="connsiteX131" fmla="*/ 6162894 w 6689158"/>
                <a:gd name="connsiteY131" fmla="*/ 1548561 h 6689159"/>
                <a:gd name="connsiteX132" fmla="*/ 6162893 w 6689158"/>
                <a:gd name="connsiteY132" fmla="*/ 1548563 h 6689159"/>
                <a:gd name="connsiteX133" fmla="*/ 6285487 w 6689158"/>
                <a:gd name="connsiteY133" fmla="*/ 1750355 h 6689159"/>
                <a:gd name="connsiteX134" fmla="*/ 6689158 w 6689158"/>
                <a:gd name="connsiteY134" fmla="*/ 3344580 h 6689159"/>
                <a:gd name="connsiteX135" fmla="*/ 6538793 w 6689158"/>
                <a:gd name="connsiteY135" fmla="*/ 4339156 h 6689159"/>
                <a:gd name="connsiteX136" fmla="*/ 6534721 w 6689158"/>
                <a:gd name="connsiteY136" fmla="*/ 4350281 h 6689159"/>
                <a:gd name="connsiteX137" fmla="*/ 6426326 w 6689158"/>
                <a:gd name="connsiteY137" fmla="*/ 4646440 h 6689159"/>
                <a:gd name="connsiteX138" fmla="*/ 6421122 w 6689158"/>
                <a:gd name="connsiteY138" fmla="*/ 4657245 h 6689159"/>
                <a:gd name="connsiteX139" fmla="*/ 6372396 w 6689158"/>
                <a:gd name="connsiteY139" fmla="*/ 4758392 h 6689159"/>
                <a:gd name="connsiteX140" fmla="*/ 6285487 w 6689158"/>
                <a:gd name="connsiteY140" fmla="*/ 4938805 h 6689159"/>
                <a:gd name="connsiteX141" fmla="*/ 6117958 w 6689158"/>
                <a:gd name="connsiteY141" fmla="*/ 5214566 h 6689159"/>
                <a:gd name="connsiteX142" fmla="*/ 6035322 w 6689158"/>
                <a:gd name="connsiteY142" fmla="*/ 5325072 h 6689159"/>
                <a:gd name="connsiteX143" fmla="*/ 5925420 w 6689158"/>
                <a:gd name="connsiteY143" fmla="*/ 5472042 h 6689159"/>
                <a:gd name="connsiteX144" fmla="*/ 3344580 w 6689158"/>
                <a:gd name="connsiteY144" fmla="*/ 6689159 h 6689159"/>
                <a:gd name="connsiteX145" fmla="*/ 1474594 w 6689158"/>
                <a:gd name="connsiteY145" fmla="*/ 6117958 h 6689159"/>
                <a:gd name="connsiteX146" fmla="*/ 1464440 w 6689158"/>
                <a:gd name="connsiteY146" fmla="*/ 6110366 h 6689159"/>
                <a:gd name="connsiteX147" fmla="*/ 1217117 w 6689158"/>
                <a:gd name="connsiteY147" fmla="*/ 5925420 h 6689159"/>
                <a:gd name="connsiteX148" fmla="*/ 979606 w 6689158"/>
                <a:gd name="connsiteY148" fmla="*/ 5709555 h 6689159"/>
                <a:gd name="connsiteX149" fmla="*/ 941121 w 6689158"/>
                <a:gd name="connsiteY149" fmla="*/ 5667211 h 6689159"/>
                <a:gd name="connsiteX150" fmla="*/ 763739 w 6689158"/>
                <a:gd name="connsiteY150" fmla="*/ 5472043 h 6689159"/>
                <a:gd name="connsiteX151" fmla="*/ 0 w 6689158"/>
                <a:gd name="connsiteY151" fmla="*/ 3344580 h 6689159"/>
                <a:gd name="connsiteX152" fmla="*/ 763739 w 6689158"/>
                <a:gd name="connsiteY152" fmla="*/ 1217118 h 6689159"/>
                <a:gd name="connsiteX153" fmla="*/ 979605 w 6689158"/>
                <a:gd name="connsiteY153" fmla="*/ 979604 h 6689159"/>
                <a:gd name="connsiteX154" fmla="*/ 1217117 w 6689158"/>
                <a:gd name="connsiteY154" fmla="*/ 763739 h 6689159"/>
                <a:gd name="connsiteX155" fmla="*/ 1252792 w 6689158"/>
                <a:gd name="connsiteY155" fmla="*/ 737062 h 6689159"/>
                <a:gd name="connsiteX156" fmla="*/ 1474594 w 6689158"/>
                <a:gd name="connsiteY156" fmla="*/ 571201 h 6689159"/>
                <a:gd name="connsiteX157" fmla="*/ 1650297 w 6689158"/>
                <a:gd name="connsiteY157" fmla="*/ 464459 h 6689159"/>
                <a:gd name="connsiteX158" fmla="*/ 1750354 w 6689158"/>
                <a:gd name="connsiteY158" fmla="*/ 403673 h 6689159"/>
                <a:gd name="connsiteX159" fmla="*/ 2042719 w 6689158"/>
                <a:gd name="connsiteY159" fmla="*/ 262835 h 6689159"/>
                <a:gd name="connsiteX160" fmla="*/ 2083584 w 6689158"/>
                <a:gd name="connsiteY160" fmla="*/ 247876 h 6689159"/>
                <a:gd name="connsiteX161" fmla="*/ 2350003 w 6689158"/>
                <a:gd name="connsiteY161" fmla="*/ 150366 h 6689159"/>
                <a:gd name="connsiteX162" fmla="*/ 3344579 w 6689158"/>
                <a:gd name="connsiteY162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574839 w 6689158"/>
                <a:gd name="connsiteY71" fmla="*/ 1506111 h 6689159"/>
                <a:gd name="connsiteX72" fmla="*/ 5524628 w 6689158"/>
                <a:gd name="connsiteY72" fmla="*/ 1450866 h 6689159"/>
                <a:gd name="connsiteX73" fmla="*/ 5574839 w 6689158"/>
                <a:gd name="connsiteY73" fmla="*/ 1506112 h 6689159"/>
                <a:gd name="connsiteX74" fmla="*/ 5611312 w 6689158"/>
                <a:gd name="connsiteY74" fmla="*/ 1554887 h 6689159"/>
                <a:gd name="connsiteX75" fmla="*/ 5610671 w 6689158"/>
                <a:gd name="connsiteY75" fmla="*/ 1554917 h 6689159"/>
                <a:gd name="connsiteX76" fmla="*/ 3930424 w 6689158"/>
                <a:gd name="connsiteY76" fmla="*/ 1991564 h 6689159"/>
                <a:gd name="connsiteX77" fmla="*/ 3863712 w 6689158"/>
                <a:gd name="connsiteY77" fmla="*/ 2025688 h 6689159"/>
                <a:gd name="connsiteX78" fmla="*/ 3998266 w 6689158"/>
                <a:gd name="connsiteY78" fmla="*/ 2153752 h 6689159"/>
                <a:gd name="connsiteX79" fmla="*/ 4470031 w 6689158"/>
                <a:gd name="connsiteY79" fmla="*/ 2590407 h 6689159"/>
                <a:gd name="connsiteX80" fmla="*/ 4801691 w 6689158"/>
                <a:gd name="connsiteY80" fmla="*/ 2888769 h 6689159"/>
                <a:gd name="connsiteX81" fmla="*/ 4815328 w 6689158"/>
                <a:gd name="connsiteY81" fmla="*/ 2881367 h 6689159"/>
                <a:gd name="connsiteX82" fmla="*/ 5066831 w 6689158"/>
                <a:gd name="connsiteY82" fmla="*/ 2830591 h 6689159"/>
                <a:gd name="connsiteX83" fmla="*/ 5712962 w 6689158"/>
                <a:gd name="connsiteY83" fmla="*/ 3476722 h 6689159"/>
                <a:gd name="connsiteX84" fmla="*/ 5699834 w 6689158"/>
                <a:gd name="connsiteY84" fmla="*/ 3606939 h 6689159"/>
                <a:gd name="connsiteX85" fmla="*/ 5684600 w 6689158"/>
                <a:gd name="connsiteY85" fmla="*/ 3656022 h 6689159"/>
                <a:gd name="connsiteX86" fmla="*/ 5861148 w 6689158"/>
                <a:gd name="connsiteY86" fmla="*/ 3805497 h 6689159"/>
                <a:gd name="connsiteX87" fmla="*/ 6147161 w 6689158"/>
                <a:gd name="connsiteY87" fmla="*/ 4039666 h 6689159"/>
                <a:gd name="connsiteX88" fmla="*/ 6147160 w 6689158"/>
                <a:gd name="connsiteY88" fmla="*/ 4039665 h 6689159"/>
                <a:gd name="connsiteX89" fmla="*/ 6176112 w 6689158"/>
                <a:gd name="connsiteY89" fmla="*/ 3927066 h 6689159"/>
                <a:gd name="connsiteX90" fmla="*/ 6234832 w 6689158"/>
                <a:gd name="connsiteY90" fmla="*/ 3344579 h 6689159"/>
                <a:gd name="connsiteX91" fmla="*/ 5741222 w 6689158"/>
                <a:gd name="connsiteY91" fmla="*/ 1728614 h 6689159"/>
                <a:gd name="connsiteX92" fmla="*/ 5611312 w 6689158"/>
                <a:gd name="connsiteY92" fmla="*/ 1554887 h 6689159"/>
                <a:gd name="connsiteX93" fmla="*/ 5574839 w 6689158"/>
                <a:gd name="connsiteY93" fmla="*/ 1506111 h 6689159"/>
                <a:gd name="connsiteX94" fmla="*/ 1958215 w 6689158"/>
                <a:gd name="connsiteY94" fmla="*/ 808450 h 6689159"/>
                <a:gd name="connsiteX95" fmla="*/ 1728612 w 6689158"/>
                <a:gd name="connsiteY95" fmla="*/ 947938 h 6689159"/>
                <a:gd name="connsiteX96" fmla="*/ 1300863 w 6689158"/>
                <a:gd name="connsiteY96" fmla="*/ 1300863 h 6689159"/>
                <a:gd name="connsiteX97" fmla="*/ 1258822 w 6689158"/>
                <a:gd name="connsiteY97" fmla="*/ 1347119 h 6689159"/>
                <a:gd name="connsiteX98" fmla="*/ 1258823 w 6689158"/>
                <a:gd name="connsiteY98" fmla="*/ 1347121 h 6689159"/>
                <a:gd name="connsiteX99" fmla="*/ 1263190 w 6689158"/>
                <a:gd name="connsiteY99" fmla="*/ 1402742 h 6689159"/>
                <a:gd name="connsiteX100" fmla="*/ 1504198 w 6689158"/>
                <a:gd name="connsiteY100" fmla="*/ 2390321 h 6689159"/>
                <a:gd name="connsiteX101" fmla="*/ 1570031 w 6689158"/>
                <a:gd name="connsiteY101" fmla="*/ 2538525 h 6689159"/>
                <a:gd name="connsiteX102" fmla="*/ 1593172 w 6689158"/>
                <a:gd name="connsiteY102" fmla="*/ 2532572 h 6689159"/>
                <a:gd name="connsiteX103" fmla="*/ 1772170 w 6689158"/>
                <a:gd name="connsiteY103" fmla="*/ 2514528 h 6689159"/>
                <a:gd name="connsiteX104" fmla="*/ 1951170 w 6689158"/>
                <a:gd name="connsiteY104" fmla="*/ 2532573 h 6689159"/>
                <a:gd name="connsiteX105" fmla="*/ 1953707 w 6689158"/>
                <a:gd name="connsiteY105" fmla="*/ 2533225 h 6689159"/>
                <a:gd name="connsiteX106" fmla="*/ 2046764 w 6689158"/>
                <a:gd name="connsiteY106" fmla="*/ 2419427 h 6689159"/>
                <a:gd name="connsiteX107" fmla="*/ 2304042 w 6689158"/>
                <a:gd name="connsiteY107" fmla="*/ 2155240 h 6689159"/>
                <a:gd name="connsiteX108" fmla="*/ 2679904 w 6689158"/>
                <a:gd name="connsiteY108" fmla="*/ 1840257 h 6689159"/>
                <a:gd name="connsiteX109" fmla="*/ 2839402 w 6689158"/>
                <a:gd name="connsiteY109" fmla="*/ 1728600 h 6689159"/>
                <a:gd name="connsiteX110" fmla="*/ 2839403 w 6689158"/>
                <a:gd name="connsiteY110" fmla="*/ 1728599 h 6689159"/>
                <a:gd name="connsiteX111" fmla="*/ 2180258 w 6689158"/>
                <a:gd name="connsiteY111" fmla="*/ 1049601 h 6689159"/>
                <a:gd name="connsiteX112" fmla="*/ 1958217 w 6689158"/>
                <a:gd name="connsiteY112" fmla="*/ 808450 h 6689159"/>
                <a:gd name="connsiteX113" fmla="*/ 1958215 w 6689158"/>
                <a:gd name="connsiteY113" fmla="*/ 808451 h 6689159"/>
                <a:gd name="connsiteX114" fmla="*/ 1958215 w 6689158"/>
                <a:gd name="connsiteY114" fmla="*/ 808450 h 6689159"/>
                <a:gd name="connsiteX115" fmla="*/ 3344580 w 6689158"/>
                <a:gd name="connsiteY115" fmla="*/ 454327 h 6689159"/>
                <a:gd name="connsiteX116" fmla="*/ 2485108 w 6689158"/>
                <a:gd name="connsiteY116" fmla="*/ 584267 h 6689159"/>
                <a:gd name="connsiteX117" fmla="*/ 2426658 w 6689158"/>
                <a:gd name="connsiteY117" fmla="*/ 605660 h 6689159"/>
                <a:gd name="connsiteX118" fmla="*/ 2608239 w 6689158"/>
                <a:gd name="connsiteY118" fmla="*/ 793623 h 6689159"/>
                <a:gd name="connsiteX119" fmla="*/ 3061380 w 6689158"/>
                <a:gd name="connsiteY119" fmla="*/ 1249579 h 6689159"/>
                <a:gd name="connsiteX120" fmla="*/ 3282982 w 6689158"/>
                <a:gd name="connsiteY120" fmla="*/ 1466429 h 6689159"/>
                <a:gd name="connsiteX121" fmla="*/ 3282982 w 6689158"/>
                <a:gd name="connsiteY121" fmla="*/ 1466430 h 6689159"/>
                <a:gd name="connsiteX122" fmla="*/ 3293669 w 6689158"/>
                <a:gd name="connsiteY122" fmla="*/ 1460635 h 6689159"/>
                <a:gd name="connsiteX123" fmla="*/ 4895242 w 6689158"/>
                <a:gd name="connsiteY123" fmla="*/ 1001928 h 6689159"/>
                <a:gd name="connsiteX124" fmla="*/ 5020677 w 6689158"/>
                <a:gd name="connsiteY124" fmla="*/ 992902 h 6689159"/>
                <a:gd name="connsiteX125" fmla="*/ 5140393 w 6689158"/>
                <a:gd name="connsiteY125" fmla="*/ 1082424 h 6689159"/>
                <a:gd name="connsiteX126" fmla="*/ 5140394 w 6689158"/>
                <a:gd name="connsiteY126" fmla="*/ 1082424 h 6689159"/>
                <a:gd name="connsiteX127" fmla="*/ 5020677 w 6689158"/>
                <a:gd name="connsiteY127" fmla="*/ 992901 h 6689159"/>
                <a:gd name="connsiteX128" fmla="*/ 4960548 w 6689158"/>
                <a:gd name="connsiteY128" fmla="*/ 947937 h 6689159"/>
                <a:gd name="connsiteX129" fmla="*/ 3344580 w 6689158"/>
                <a:gd name="connsiteY129" fmla="*/ 454327 h 6689159"/>
                <a:gd name="connsiteX130" fmla="*/ 3344579 w 6689158"/>
                <a:gd name="connsiteY130" fmla="*/ 0 h 6689159"/>
                <a:gd name="connsiteX131" fmla="*/ 5709555 w 6689158"/>
                <a:gd name="connsiteY131" fmla="*/ 979605 h 6689159"/>
                <a:gd name="connsiteX132" fmla="*/ 5721404 w 6689158"/>
                <a:gd name="connsiteY132" fmla="*/ 992643 h 6689159"/>
                <a:gd name="connsiteX133" fmla="*/ 5925421 w 6689158"/>
                <a:gd name="connsiteY133" fmla="*/ 1217117 h 6689159"/>
                <a:gd name="connsiteX134" fmla="*/ 6117959 w 6689158"/>
                <a:gd name="connsiteY134" fmla="*/ 1474595 h 6689159"/>
                <a:gd name="connsiteX135" fmla="*/ 6162894 w 6689158"/>
                <a:gd name="connsiteY135" fmla="*/ 1548561 h 6689159"/>
                <a:gd name="connsiteX136" fmla="*/ 6162893 w 6689158"/>
                <a:gd name="connsiteY136" fmla="*/ 1548563 h 6689159"/>
                <a:gd name="connsiteX137" fmla="*/ 6285487 w 6689158"/>
                <a:gd name="connsiteY137" fmla="*/ 1750355 h 6689159"/>
                <a:gd name="connsiteX138" fmla="*/ 6689158 w 6689158"/>
                <a:gd name="connsiteY138" fmla="*/ 3344580 h 6689159"/>
                <a:gd name="connsiteX139" fmla="*/ 6538793 w 6689158"/>
                <a:gd name="connsiteY139" fmla="*/ 4339156 h 6689159"/>
                <a:gd name="connsiteX140" fmla="*/ 6534721 w 6689158"/>
                <a:gd name="connsiteY140" fmla="*/ 4350281 h 6689159"/>
                <a:gd name="connsiteX141" fmla="*/ 6426326 w 6689158"/>
                <a:gd name="connsiteY141" fmla="*/ 4646440 h 6689159"/>
                <a:gd name="connsiteX142" fmla="*/ 6421122 w 6689158"/>
                <a:gd name="connsiteY142" fmla="*/ 4657245 h 6689159"/>
                <a:gd name="connsiteX143" fmla="*/ 6372396 w 6689158"/>
                <a:gd name="connsiteY143" fmla="*/ 4758392 h 6689159"/>
                <a:gd name="connsiteX144" fmla="*/ 6285487 w 6689158"/>
                <a:gd name="connsiteY144" fmla="*/ 4938805 h 6689159"/>
                <a:gd name="connsiteX145" fmla="*/ 6117958 w 6689158"/>
                <a:gd name="connsiteY145" fmla="*/ 5214566 h 6689159"/>
                <a:gd name="connsiteX146" fmla="*/ 6035322 w 6689158"/>
                <a:gd name="connsiteY146" fmla="*/ 5325072 h 6689159"/>
                <a:gd name="connsiteX147" fmla="*/ 5925420 w 6689158"/>
                <a:gd name="connsiteY147" fmla="*/ 5472042 h 6689159"/>
                <a:gd name="connsiteX148" fmla="*/ 3344580 w 6689158"/>
                <a:gd name="connsiteY148" fmla="*/ 6689159 h 6689159"/>
                <a:gd name="connsiteX149" fmla="*/ 1474594 w 6689158"/>
                <a:gd name="connsiteY149" fmla="*/ 6117958 h 6689159"/>
                <a:gd name="connsiteX150" fmla="*/ 1464440 w 6689158"/>
                <a:gd name="connsiteY150" fmla="*/ 6110366 h 6689159"/>
                <a:gd name="connsiteX151" fmla="*/ 1217117 w 6689158"/>
                <a:gd name="connsiteY151" fmla="*/ 5925420 h 6689159"/>
                <a:gd name="connsiteX152" fmla="*/ 979606 w 6689158"/>
                <a:gd name="connsiteY152" fmla="*/ 5709555 h 6689159"/>
                <a:gd name="connsiteX153" fmla="*/ 941121 w 6689158"/>
                <a:gd name="connsiteY153" fmla="*/ 5667211 h 6689159"/>
                <a:gd name="connsiteX154" fmla="*/ 763739 w 6689158"/>
                <a:gd name="connsiteY154" fmla="*/ 5472043 h 6689159"/>
                <a:gd name="connsiteX155" fmla="*/ 0 w 6689158"/>
                <a:gd name="connsiteY155" fmla="*/ 3344580 h 6689159"/>
                <a:gd name="connsiteX156" fmla="*/ 763739 w 6689158"/>
                <a:gd name="connsiteY156" fmla="*/ 1217118 h 6689159"/>
                <a:gd name="connsiteX157" fmla="*/ 979605 w 6689158"/>
                <a:gd name="connsiteY157" fmla="*/ 979604 h 6689159"/>
                <a:gd name="connsiteX158" fmla="*/ 1217117 w 6689158"/>
                <a:gd name="connsiteY158" fmla="*/ 763739 h 6689159"/>
                <a:gd name="connsiteX159" fmla="*/ 1252792 w 6689158"/>
                <a:gd name="connsiteY159" fmla="*/ 737062 h 6689159"/>
                <a:gd name="connsiteX160" fmla="*/ 1474594 w 6689158"/>
                <a:gd name="connsiteY160" fmla="*/ 571201 h 6689159"/>
                <a:gd name="connsiteX161" fmla="*/ 1650297 w 6689158"/>
                <a:gd name="connsiteY161" fmla="*/ 464459 h 6689159"/>
                <a:gd name="connsiteX162" fmla="*/ 1750354 w 6689158"/>
                <a:gd name="connsiteY162" fmla="*/ 403673 h 6689159"/>
                <a:gd name="connsiteX163" fmla="*/ 2042719 w 6689158"/>
                <a:gd name="connsiteY163" fmla="*/ 262835 h 6689159"/>
                <a:gd name="connsiteX164" fmla="*/ 2083584 w 6689158"/>
                <a:gd name="connsiteY164" fmla="*/ 247876 h 6689159"/>
                <a:gd name="connsiteX165" fmla="*/ 2350003 w 6689158"/>
                <a:gd name="connsiteY165" fmla="*/ 150366 h 6689159"/>
                <a:gd name="connsiteX166" fmla="*/ 3344579 w 6689158"/>
                <a:gd name="connsiteY166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574839 w 6689158"/>
                <a:gd name="connsiteY71" fmla="*/ 1506111 h 6689159"/>
                <a:gd name="connsiteX72" fmla="*/ 5574839 w 6689158"/>
                <a:gd name="connsiteY72" fmla="*/ 1506112 h 6689159"/>
                <a:gd name="connsiteX73" fmla="*/ 5611312 w 6689158"/>
                <a:gd name="connsiteY73" fmla="*/ 1554887 h 6689159"/>
                <a:gd name="connsiteX74" fmla="*/ 5610671 w 6689158"/>
                <a:gd name="connsiteY74" fmla="*/ 1554917 h 6689159"/>
                <a:gd name="connsiteX75" fmla="*/ 3930424 w 6689158"/>
                <a:gd name="connsiteY75" fmla="*/ 1991564 h 6689159"/>
                <a:gd name="connsiteX76" fmla="*/ 3863712 w 6689158"/>
                <a:gd name="connsiteY76" fmla="*/ 2025688 h 6689159"/>
                <a:gd name="connsiteX77" fmla="*/ 3998266 w 6689158"/>
                <a:gd name="connsiteY77" fmla="*/ 2153752 h 6689159"/>
                <a:gd name="connsiteX78" fmla="*/ 4470031 w 6689158"/>
                <a:gd name="connsiteY78" fmla="*/ 2590407 h 6689159"/>
                <a:gd name="connsiteX79" fmla="*/ 4801691 w 6689158"/>
                <a:gd name="connsiteY79" fmla="*/ 2888769 h 6689159"/>
                <a:gd name="connsiteX80" fmla="*/ 4815328 w 6689158"/>
                <a:gd name="connsiteY80" fmla="*/ 2881367 h 6689159"/>
                <a:gd name="connsiteX81" fmla="*/ 5066831 w 6689158"/>
                <a:gd name="connsiteY81" fmla="*/ 2830591 h 6689159"/>
                <a:gd name="connsiteX82" fmla="*/ 5712962 w 6689158"/>
                <a:gd name="connsiteY82" fmla="*/ 3476722 h 6689159"/>
                <a:gd name="connsiteX83" fmla="*/ 5699834 w 6689158"/>
                <a:gd name="connsiteY83" fmla="*/ 3606939 h 6689159"/>
                <a:gd name="connsiteX84" fmla="*/ 5684600 w 6689158"/>
                <a:gd name="connsiteY84" fmla="*/ 3656022 h 6689159"/>
                <a:gd name="connsiteX85" fmla="*/ 5861148 w 6689158"/>
                <a:gd name="connsiteY85" fmla="*/ 3805497 h 6689159"/>
                <a:gd name="connsiteX86" fmla="*/ 6147161 w 6689158"/>
                <a:gd name="connsiteY86" fmla="*/ 4039666 h 6689159"/>
                <a:gd name="connsiteX87" fmla="*/ 6147160 w 6689158"/>
                <a:gd name="connsiteY87" fmla="*/ 4039665 h 6689159"/>
                <a:gd name="connsiteX88" fmla="*/ 6176112 w 6689158"/>
                <a:gd name="connsiteY88" fmla="*/ 3927066 h 6689159"/>
                <a:gd name="connsiteX89" fmla="*/ 6234832 w 6689158"/>
                <a:gd name="connsiteY89" fmla="*/ 3344579 h 6689159"/>
                <a:gd name="connsiteX90" fmla="*/ 5741222 w 6689158"/>
                <a:gd name="connsiteY90" fmla="*/ 1728614 h 6689159"/>
                <a:gd name="connsiteX91" fmla="*/ 5611312 w 6689158"/>
                <a:gd name="connsiteY91" fmla="*/ 1554887 h 6689159"/>
                <a:gd name="connsiteX92" fmla="*/ 5574839 w 6689158"/>
                <a:gd name="connsiteY92" fmla="*/ 1506111 h 6689159"/>
                <a:gd name="connsiteX93" fmla="*/ 1958215 w 6689158"/>
                <a:gd name="connsiteY93" fmla="*/ 808450 h 6689159"/>
                <a:gd name="connsiteX94" fmla="*/ 1728612 w 6689158"/>
                <a:gd name="connsiteY94" fmla="*/ 947938 h 6689159"/>
                <a:gd name="connsiteX95" fmla="*/ 1300863 w 6689158"/>
                <a:gd name="connsiteY95" fmla="*/ 1300863 h 6689159"/>
                <a:gd name="connsiteX96" fmla="*/ 1258822 w 6689158"/>
                <a:gd name="connsiteY96" fmla="*/ 1347119 h 6689159"/>
                <a:gd name="connsiteX97" fmla="*/ 1258823 w 6689158"/>
                <a:gd name="connsiteY97" fmla="*/ 1347121 h 6689159"/>
                <a:gd name="connsiteX98" fmla="*/ 1263190 w 6689158"/>
                <a:gd name="connsiteY98" fmla="*/ 1402742 h 6689159"/>
                <a:gd name="connsiteX99" fmla="*/ 1504198 w 6689158"/>
                <a:gd name="connsiteY99" fmla="*/ 2390321 h 6689159"/>
                <a:gd name="connsiteX100" fmla="*/ 1570031 w 6689158"/>
                <a:gd name="connsiteY100" fmla="*/ 2538525 h 6689159"/>
                <a:gd name="connsiteX101" fmla="*/ 1593172 w 6689158"/>
                <a:gd name="connsiteY101" fmla="*/ 2532572 h 6689159"/>
                <a:gd name="connsiteX102" fmla="*/ 1772170 w 6689158"/>
                <a:gd name="connsiteY102" fmla="*/ 2514528 h 6689159"/>
                <a:gd name="connsiteX103" fmla="*/ 1951170 w 6689158"/>
                <a:gd name="connsiteY103" fmla="*/ 2532573 h 6689159"/>
                <a:gd name="connsiteX104" fmla="*/ 1953707 w 6689158"/>
                <a:gd name="connsiteY104" fmla="*/ 2533225 h 6689159"/>
                <a:gd name="connsiteX105" fmla="*/ 2046764 w 6689158"/>
                <a:gd name="connsiteY105" fmla="*/ 2419427 h 6689159"/>
                <a:gd name="connsiteX106" fmla="*/ 2304042 w 6689158"/>
                <a:gd name="connsiteY106" fmla="*/ 2155240 h 6689159"/>
                <a:gd name="connsiteX107" fmla="*/ 2679904 w 6689158"/>
                <a:gd name="connsiteY107" fmla="*/ 1840257 h 6689159"/>
                <a:gd name="connsiteX108" fmla="*/ 2839402 w 6689158"/>
                <a:gd name="connsiteY108" fmla="*/ 1728600 h 6689159"/>
                <a:gd name="connsiteX109" fmla="*/ 2839403 w 6689158"/>
                <a:gd name="connsiteY109" fmla="*/ 1728599 h 6689159"/>
                <a:gd name="connsiteX110" fmla="*/ 2180258 w 6689158"/>
                <a:gd name="connsiteY110" fmla="*/ 1049601 h 6689159"/>
                <a:gd name="connsiteX111" fmla="*/ 1958217 w 6689158"/>
                <a:gd name="connsiteY111" fmla="*/ 808450 h 6689159"/>
                <a:gd name="connsiteX112" fmla="*/ 1958215 w 6689158"/>
                <a:gd name="connsiteY112" fmla="*/ 808451 h 6689159"/>
                <a:gd name="connsiteX113" fmla="*/ 1958215 w 6689158"/>
                <a:gd name="connsiteY113" fmla="*/ 808450 h 6689159"/>
                <a:gd name="connsiteX114" fmla="*/ 3344580 w 6689158"/>
                <a:gd name="connsiteY114" fmla="*/ 454327 h 6689159"/>
                <a:gd name="connsiteX115" fmla="*/ 2485108 w 6689158"/>
                <a:gd name="connsiteY115" fmla="*/ 584267 h 6689159"/>
                <a:gd name="connsiteX116" fmla="*/ 2426658 w 6689158"/>
                <a:gd name="connsiteY116" fmla="*/ 605660 h 6689159"/>
                <a:gd name="connsiteX117" fmla="*/ 2608239 w 6689158"/>
                <a:gd name="connsiteY117" fmla="*/ 793623 h 6689159"/>
                <a:gd name="connsiteX118" fmla="*/ 3061380 w 6689158"/>
                <a:gd name="connsiteY118" fmla="*/ 1249579 h 6689159"/>
                <a:gd name="connsiteX119" fmla="*/ 3282982 w 6689158"/>
                <a:gd name="connsiteY119" fmla="*/ 1466429 h 6689159"/>
                <a:gd name="connsiteX120" fmla="*/ 3282982 w 6689158"/>
                <a:gd name="connsiteY120" fmla="*/ 1466430 h 6689159"/>
                <a:gd name="connsiteX121" fmla="*/ 3293669 w 6689158"/>
                <a:gd name="connsiteY121" fmla="*/ 1460635 h 6689159"/>
                <a:gd name="connsiteX122" fmla="*/ 4895242 w 6689158"/>
                <a:gd name="connsiteY122" fmla="*/ 1001928 h 6689159"/>
                <a:gd name="connsiteX123" fmla="*/ 5020677 w 6689158"/>
                <a:gd name="connsiteY123" fmla="*/ 992902 h 6689159"/>
                <a:gd name="connsiteX124" fmla="*/ 5140393 w 6689158"/>
                <a:gd name="connsiteY124" fmla="*/ 1082424 h 6689159"/>
                <a:gd name="connsiteX125" fmla="*/ 5140394 w 6689158"/>
                <a:gd name="connsiteY125" fmla="*/ 1082424 h 6689159"/>
                <a:gd name="connsiteX126" fmla="*/ 5020677 w 6689158"/>
                <a:gd name="connsiteY126" fmla="*/ 992901 h 6689159"/>
                <a:gd name="connsiteX127" fmla="*/ 4960548 w 6689158"/>
                <a:gd name="connsiteY127" fmla="*/ 947937 h 6689159"/>
                <a:gd name="connsiteX128" fmla="*/ 3344580 w 6689158"/>
                <a:gd name="connsiteY128" fmla="*/ 454327 h 6689159"/>
                <a:gd name="connsiteX129" fmla="*/ 3344579 w 6689158"/>
                <a:gd name="connsiteY129" fmla="*/ 0 h 6689159"/>
                <a:gd name="connsiteX130" fmla="*/ 5709555 w 6689158"/>
                <a:gd name="connsiteY130" fmla="*/ 979605 h 6689159"/>
                <a:gd name="connsiteX131" fmla="*/ 5721404 w 6689158"/>
                <a:gd name="connsiteY131" fmla="*/ 992643 h 6689159"/>
                <a:gd name="connsiteX132" fmla="*/ 5925421 w 6689158"/>
                <a:gd name="connsiteY132" fmla="*/ 1217117 h 6689159"/>
                <a:gd name="connsiteX133" fmla="*/ 6117959 w 6689158"/>
                <a:gd name="connsiteY133" fmla="*/ 1474595 h 6689159"/>
                <a:gd name="connsiteX134" fmla="*/ 6162894 w 6689158"/>
                <a:gd name="connsiteY134" fmla="*/ 1548561 h 6689159"/>
                <a:gd name="connsiteX135" fmla="*/ 6162893 w 6689158"/>
                <a:gd name="connsiteY135" fmla="*/ 1548563 h 6689159"/>
                <a:gd name="connsiteX136" fmla="*/ 6285487 w 6689158"/>
                <a:gd name="connsiteY136" fmla="*/ 1750355 h 6689159"/>
                <a:gd name="connsiteX137" fmla="*/ 6689158 w 6689158"/>
                <a:gd name="connsiteY137" fmla="*/ 3344580 h 6689159"/>
                <a:gd name="connsiteX138" fmla="*/ 6538793 w 6689158"/>
                <a:gd name="connsiteY138" fmla="*/ 4339156 h 6689159"/>
                <a:gd name="connsiteX139" fmla="*/ 6534721 w 6689158"/>
                <a:gd name="connsiteY139" fmla="*/ 4350281 h 6689159"/>
                <a:gd name="connsiteX140" fmla="*/ 6426326 w 6689158"/>
                <a:gd name="connsiteY140" fmla="*/ 4646440 h 6689159"/>
                <a:gd name="connsiteX141" fmla="*/ 6421122 w 6689158"/>
                <a:gd name="connsiteY141" fmla="*/ 4657245 h 6689159"/>
                <a:gd name="connsiteX142" fmla="*/ 6372396 w 6689158"/>
                <a:gd name="connsiteY142" fmla="*/ 4758392 h 6689159"/>
                <a:gd name="connsiteX143" fmla="*/ 6285487 w 6689158"/>
                <a:gd name="connsiteY143" fmla="*/ 4938805 h 6689159"/>
                <a:gd name="connsiteX144" fmla="*/ 6117958 w 6689158"/>
                <a:gd name="connsiteY144" fmla="*/ 5214566 h 6689159"/>
                <a:gd name="connsiteX145" fmla="*/ 6035322 w 6689158"/>
                <a:gd name="connsiteY145" fmla="*/ 5325072 h 6689159"/>
                <a:gd name="connsiteX146" fmla="*/ 5925420 w 6689158"/>
                <a:gd name="connsiteY146" fmla="*/ 5472042 h 6689159"/>
                <a:gd name="connsiteX147" fmla="*/ 3344580 w 6689158"/>
                <a:gd name="connsiteY147" fmla="*/ 6689159 h 6689159"/>
                <a:gd name="connsiteX148" fmla="*/ 1474594 w 6689158"/>
                <a:gd name="connsiteY148" fmla="*/ 6117958 h 6689159"/>
                <a:gd name="connsiteX149" fmla="*/ 1464440 w 6689158"/>
                <a:gd name="connsiteY149" fmla="*/ 6110366 h 6689159"/>
                <a:gd name="connsiteX150" fmla="*/ 1217117 w 6689158"/>
                <a:gd name="connsiteY150" fmla="*/ 5925420 h 6689159"/>
                <a:gd name="connsiteX151" fmla="*/ 979606 w 6689158"/>
                <a:gd name="connsiteY151" fmla="*/ 5709555 h 6689159"/>
                <a:gd name="connsiteX152" fmla="*/ 941121 w 6689158"/>
                <a:gd name="connsiteY152" fmla="*/ 5667211 h 6689159"/>
                <a:gd name="connsiteX153" fmla="*/ 763739 w 6689158"/>
                <a:gd name="connsiteY153" fmla="*/ 5472043 h 6689159"/>
                <a:gd name="connsiteX154" fmla="*/ 0 w 6689158"/>
                <a:gd name="connsiteY154" fmla="*/ 3344580 h 6689159"/>
                <a:gd name="connsiteX155" fmla="*/ 763739 w 6689158"/>
                <a:gd name="connsiteY155" fmla="*/ 1217118 h 6689159"/>
                <a:gd name="connsiteX156" fmla="*/ 979605 w 6689158"/>
                <a:gd name="connsiteY156" fmla="*/ 979604 h 6689159"/>
                <a:gd name="connsiteX157" fmla="*/ 1217117 w 6689158"/>
                <a:gd name="connsiteY157" fmla="*/ 763739 h 6689159"/>
                <a:gd name="connsiteX158" fmla="*/ 1252792 w 6689158"/>
                <a:gd name="connsiteY158" fmla="*/ 737062 h 6689159"/>
                <a:gd name="connsiteX159" fmla="*/ 1474594 w 6689158"/>
                <a:gd name="connsiteY159" fmla="*/ 571201 h 6689159"/>
                <a:gd name="connsiteX160" fmla="*/ 1650297 w 6689158"/>
                <a:gd name="connsiteY160" fmla="*/ 464459 h 6689159"/>
                <a:gd name="connsiteX161" fmla="*/ 1750354 w 6689158"/>
                <a:gd name="connsiteY161" fmla="*/ 403673 h 6689159"/>
                <a:gd name="connsiteX162" fmla="*/ 2042719 w 6689158"/>
                <a:gd name="connsiteY162" fmla="*/ 262835 h 6689159"/>
                <a:gd name="connsiteX163" fmla="*/ 2083584 w 6689158"/>
                <a:gd name="connsiteY163" fmla="*/ 247876 h 6689159"/>
                <a:gd name="connsiteX164" fmla="*/ 2350003 w 6689158"/>
                <a:gd name="connsiteY164" fmla="*/ 150366 h 6689159"/>
                <a:gd name="connsiteX165" fmla="*/ 3344579 w 6689158"/>
                <a:gd name="connsiteY165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574839 w 6689158"/>
                <a:gd name="connsiteY72" fmla="*/ 1506112 h 6689159"/>
                <a:gd name="connsiteX73" fmla="*/ 5611312 w 6689158"/>
                <a:gd name="connsiteY73" fmla="*/ 1554887 h 6689159"/>
                <a:gd name="connsiteX74" fmla="*/ 5610671 w 6689158"/>
                <a:gd name="connsiteY74" fmla="*/ 1554917 h 6689159"/>
                <a:gd name="connsiteX75" fmla="*/ 3930424 w 6689158"/>
                <a:gd name="connsiteY75" fmla="*/ 1991564 h 6689159"/>
                <a:gd name="connsiteX76" fmla="*/ 3863712 w 6689158"/>
                <a:gd name="connsiteY76" fmla="*/ 2025688 h 6689159"/>
                <a:gd name="connsiteX77" fmla="*/ 3998266 w 6689158"/>
                <a:gd name="connsiteY77" fmla="*/ 2153752 h 6689159"/>
                <a:gd name="connsiteX78" fmla="*/ 4470031 w 6689158"/>
                <a:gd name="connsiteY78" fmla="*/ 2590407 h 6689159"/>
                <a:gd name="connsiteX79" fmla="*/ 4801691 w 6689158"/>
                <a:gd name="connsiteY79" fmla="*/ 2888769 h 6689159"/>
                <a:gd name="connsiteX80" fmla="*/ 4815328 w 6689158"/>
                <a:gd name="connsiteY80" fmla="*/ 2881367 h 6689159"/>
                <a:gd name="connsiteX81" fmla="*/ 5066831 w 6689158"/>
                <a:gd name="connsiteY81" fmla="*/ 2830591 h 6689159"/>
                <a:gd name="connsiteX82" fmla="*/ 5712962 w 6689158"/>
                <a:gd name="connsiteY82" fmla="*/ 3476722 h 6689159"/>
                <a:gd name="connsiteX83" fmla="*/ 5699834 w 6689158"/>
                <a:gd name="connsiteY83" fmla="*/ 3606939 h 6689159"/>
                <a:gd name="connsiteX84" fmla="*/ 5684600 w 6689158"/>
                <a:gd name="connsiteY84" fmla="*/ 3656022 h 6689159"/>
                <a:gd name="connsiteX85" fmla="*/ 5861148 w 6689158"/>
                <a:gd name="connsiteY85" fmla="*/ 3805497 h 6689159"/>
                <a:gd name="connsiteX86" fmla="*/ 6147161 w 6689158"/>
                <a:gd name="connsiteY86" fmla="*/ 4039666 h 6689159"/>
                <a:gd name="connsiteX87" fmla="*/ 6147160 w 6689158"/>
                <a:gd name="connsiteY87" fmla="*/ 4039665 h 6689159"/>
                <a:gd name="connsiteX88" fmla="*/ 6176112 w 6689158"/>
                <a:gd name="connsiteY88" fmla="*/ 3927066 h 6689159"/>
                <a:gd name="connsiteX89" fmla="*/ 6234832 w 6689158"/>
                <a:gd name="connsiteY89" fmla="*/ 3344579 h 6689159"/>
                <a:gd name="connsiteX90" fmla="*/ 5741222 w 6689158"/>
                <a:gd name="connsiteY90" fmla="*/ 1728614 h 6689159"/>
                <a:gd name="connsiteX91" fmla="*/ 5611312 w 6689158"/>
                <a:gd name="connsiteY91" fmla="*/ 1554887 h 6689159"/>
                <a:gd name="connsiteX92" fmla="*/ 1958215 w 6689158"/>
                <a:gd name="connsiteY92" fmla="*/ 808450 h 6689159"/>
                <a:gd name="connsiteX93" fmla="*/ 1728612 w 6689158"/>
                <a:gd name="connsiteY93" fmla="*/ 947938 h 6689159"/>
                <a:gd name="connsiteX94" fmla="*/ 1300863 w 6689158"/>
                <a:gd name="connsiteY94" fmla="*/ 1300863 h 6689159"/>
                <a:gd name="connsiteX95" fmla="*/ 1258822 w 6689158"/>
                <a:gd name="connsiteY95" fmla="*/ 1347119 h 6689159"/>
                <a:gd name="connsiteX96" fmla="*/ 1258823 w 6689158"/>
                <a:gd name="connsiteY96" fmla="*/ 1347121 h 6689159"/>
                <a:gd name="connsiteX97" fmla="*/ 1263190 w 6689158"/>
                <a:gd name="connsiteY97" fmla="*/ 1402742 h 6689159"/>
                <a:gd name="connsiteX98" fmla="*/ 1504198 w 6689158"/>
                <a:gd name="connsiteY98" fmla="*/ 2390321 h 6689159"/>
                <a:gd name="connsiteX99" fmla="*/ 1570031 w 6689158"/>
                <a:gd name="connsiteY99" fmla="*/ 2538525 h 6689159"/>
                <a:gd name="connsiteX100" fmla="*/ 1593172 w 6689158"/>
                <a:gd name="connsiteY100" fmla="*/ 2532572 h 6689159"/>
                <a:gd name="connsiteX101" fmla="*/ 1772170 w 6689158"/>
                <a:gd name="connsiteY101" fmla="*/ 2514528 h 6689159"/>
                <a:gd name="connsiteX102" fmla="*/ 1951170 w 6689158"/>
                <a:gd name="connsiteY102" fmla="*/ 2532573 h 6689159"/>
                <a:gd name="connsiteX103" fmla="*/ 1953707 w 6689158"/>
                <a:gd name="connsiteY103" fmla="*/ 2533225 h 6689159"/>
                <a:gd name="connsiteX104" fmla="*/ 2046764 w 6689158"/>
                <a:gd name="connsiteY104" fmla="*/ 2419427 h 6689159"/>
                <a:gd name="connsiteX105" fmla="*/ 2304042 w 6689158"/>
                <a:gd name="connsiteY105" fmla="*/ 2155240 h 6689159"/>
                <a:gd name="connsiteX106" fmla="*/ 2679904 w 6689158"/>
                <a:gd name="connsiteY106" fmla="*/ 1840257 h 6689159"/>
                <a:gd name="connsiteX107" fmla="*/ 2839402 w 6689158"/>
                <a:gd name="connsiteY107" fmla="*/ 1728600 h 6689159"/>
                <a:gd name="connsiteX108" fmla="*/ 2839403 w 6689158"/>
                <a:gd name="connsiteY108" fmla="*/ 1728599 h 6689159"/>
                <a:gd name="connsiteX109" fmla="*/ 2180258 w 6689158"/>
                <a:gd name="connsiteY109" fmla="*/ 1049601 h 6689159"/>
                <a:gd name="connsiteX110" fmla="*/ 1958217 w 6689158"/>
                <a:gd name="connsiteY110" fmla="*/ 808450 h 6689159"/>
                <a:gd name="connsiteX111" fmla="*/ 1958215 w 6689158"/>
                <a:gd name="connsiteY111" fmla="*/ 808451 h 6689159"/>
                <a:gd name="connsiteX112" fmla="*/ 1958215 w 6689158"/>
                <a:gd name="connsiteY112" fmla="*/ 808450 h 6689159"/>
                <a:gd name="connsiteX113" fmla="*/ 3344580 w 6689158"/>
                <a:gd name="connsiteY113" fmla="*/ 454327 h 6689159"/>
                <a:gd name="connsiteX114" fmla="*/ 2485108 w 6689158"/>
                <a:gd name="connsiteY114" fmla="*/ 584267 h 6689159"/>
                <a:gd name="connsiteX115" fmla="*/ 2426658 w 6689158"/>
                <a:gd name="connsiteY115" fmla="*/ 605660 h 6689159"/>
                <a:gd name="connsiteX116" fmla="*/ 2608239 w 6689158"/>
                <a:gd name="connsiteY116" fmla="*/ 793623 h 6689159"/>
                <a:gd name="connsiteX117" fmla="*/ 3061380 w 6689158"/>
                <a:gd name="connsiteY117" fmla="*/ 1249579 h 6689159"/>
                <a:gd name="connsiteX118" fmla="*/ 3282982 w 6689158"/>
                <a:gd name="connsiteY118" fmla="*/ 1466429 h 6689159"/>
                <a:gd name="connsiteX119" fmla="*/ 3282982 w 6689158"/>
                <a:gd name="connsiteY119" fmla="*/ 1466430 h 6689159"/>
                <a:gd name="connsiteX120" fmla="*/ 3293669 w 6689158"/>
                <a:gd name="connsiteY120" fmla="*/ 1460635 h 6689159"/>
                <a:gd name="connsiteX121" fmla="*/ 4895242 w 6689158"/>
                <a:gd name="connsiteY121" fmla="*/ 1001928 h 6689159"/>
                <a:gd name="connsiteX122" fmla="*/ 5020677 w 6689158"/>
                <a:gd name="connsiteY122" fmla="*/ 992902 h 6689159"/>
                <a:gd name="connsiteX123" fmla="*/ 5140393 w 6689158"/>
                <a:gd name="connsiteY123" fmla="*/ 1082424 h 6689159"/>
                <a:gd name="connsiteX124" fmla="*/ 5140394 w 6689158"/>
                <a:gd name="connsiteY124" fmla="*/ 1082424 h 6689159"/>
                <a:gd name="connsiteX125" fmla="*/ 5020677 w 6689158"/>
                <a:gd name="connsiteY125" fmla="*/ 992901 h 6689159"/>
                <a:gd name="connsiteX126" fmla="*/ 4960548 w 6689158"/>
                <a:gd name="connsiteY126" fmla="*/ 947937 h 6689159"/>
                <a:gd name="connsiteX127" fmla="*/ 3344580 w 6689158"/>
                <a:gd name="connsiteY127" fmla="*/ 454327 h 6689159"/>
                <a:gd name="connsiteX128" fmla="*/ 3344579 w 6689158"/>
                <a:gd name="connsiteY128" fmla="*/ 0 h 6689159"/>
                <a:gd name="connsiteX129" fmla="*/ 5709555 w 6689158"/>
                <a:gd name="connsiteY129" fmla="*/ 979605 h 6689159"/>
                <a:gd name="connsiteX130" fmla="*/ 5721404 w 6689158"/>
                <a:gd name="connsiteY130" fmla="*/ 992643 h 6689159"/>
                <a:gd name="connsiteX131" fmla="*/ 5925421 w 6689158"/>
                <a:gd name="connsiteY131" fmla="*/ 1217117 h 6689159"/>
                <a:gd name="connsiteX132" fmla="*/ 6117959 w 6689158"/>
                <a:gd name="connsiteY132" fmla="*/ 1474595 h 6689159"/>
                <a:gd name="connsiteX133" fmla="*/ 6162894 w 6689158"/>
                <a:gd name="connsiteY133" fmla="*/ 1548561 h 6689159"/>
                <a:gd name="connsiteX134" fmla="*/ 6162893 w 6689158"/>
                <a:gd name="connsiteY134" fmla="*/ 1548563 h 6689159"/>
                <a:gd name="connsiteX135" fmla="*/ 6285487 w 6689158"/>
                <a:gd name="connsiteY135" fmla="*/ 1750355 h 6689159"/>
                <a:gd name="connsiteX136" fmla="*/ 6689158 w 6689158"/>
                <a:gd name="connsiteY136" fmla="*/ 3344580 h 6689159"/>
                <a:gd name="connsiteX137" fmla="*/ 6538793 w 6689158"/>
                <a:gd name="connsiteY137" fmla="*/ 4339156 h 6689159"/>
                <a:gd name="connsiteX138" fmla="*/ 6534721 w 6689158"/>
                <a:gd name="connsiteY138" fmla="*/ 4350281 h 6689159"/>
                <a:gd name="connsiteX139" fmla="*/ 6426326 w 6689158"/>
                <a:gd name="connsiteY139" fmla="*/ 4646440 h 6689159"/>
                <a:gd name="connsiteX140" fmla="*/ 6421122 w 6689158"/>
                <a:gd name="connsiteY140" fmla="*/ 4657245 h 6689159"/>
                <a:gd name="connsiteX141" fmla="*/ 6372396 w 6689158"/>
                <a:gd name="connsiteY141" fmla="*/ 4758392 h 6689159"/>
                <a:gd name="connsiteX142" fmla="*/ 6285487 w 6689158"/>
                <a:gd name="connsiteY142" fmla="*/ 4938805 h 6689159"/>
                <a:gd name="connsiteX143" fmla="*/ 6117958 w 6689158"/>
                <a:gd name="connsiteY143" fmla="*/ 5214566 h 6689159"/>
                <a:gd name="connsiteX144" fmla="*/ 6035322 w 6689158"/>
                <a:gd name="connsiteY144" fmla="*/ 5325072 h 6689159"/>
                <a:gd name="connsiteX145" fmla="*/ 5925420 w 6689158"/>
                <a:gd name="connsiteY145" fmla="*/ 5472042 h 6689159"/>
                <a:gd name="connsiteX146" fmla="*/ 3344580 w 6689158"/>
                <a:gd name="connsiteY146" fmla="*/ 6689159 h 6689159"/>
                <a:gd name="connsiteX147" fmla="*/ 1474594 w 6689158"/>
                <a:gd name="connsiteY147" fmla="*/ 6117958 h 6689159"/>
                <a:gd name="connsiteX148" fmla="*/ 1464440 w 6689158"/>
                <a:gd name="connsiteY148" fmla="*/ 6110366 h 6689159"/>
                <a:gd name="connsiteX149" fmla="*/ 1217117 w 6689158"/>
                <a:gd name="connsiteY149" fmla="*/ 5925420 h 6689159"/>
                <a:gd name="connsiteX150" fmla="*/ 979606 w 6689158"/>
                <a:gd name="connsiteY150" fmla="*/ 5709555 h 6689159"/>
                <a:gd name="connsiteX151" fmla="*/ 941121 w 6689158"/>
                <a:gd name="connsiteY151" fmla="*/ 5667211 h 6689159"/>
                <a:gd name="connsiteX152" fmla="*/ 763739 w 6689158"/>
                <a:gd name="connsiteY152" fmla="*/ 5472043 h 6689159"/>
                <a:gd name="connsiteX153" fmla="*/ 0 w 6689158"/>
                <a:gd name="connsiteY153" fmla="*/ 3344580 h 6689159"/>
                <a:gd name="connsiteX154" fmla="*/ 763739 w 6689158"/>
                <a:gd name="connsiteY154" fmla="*/ 1217118 h 6689159"/>
                <a:gd name="connsiteX155" fmla="*/ 979605 w 6689158"/>
                <a:gd name="connsiteY155" fmla="*/ 979604 h 6689159"/>
                <a:gd name="connsiteX156" fmla="*/ 1217117 w 6689158"/>
                <a:gd name="connsiteY156" fmla="*/ 763739 h 6689159"/>
                <a:gd name="connsiteX157" fmla="*/ 1252792 w 6689158"/>
                <a:gd name="connsiteY157" fmla="*/ 737062 h 6689159"/>
                <a:gd name="connsiteX158" fmla="*/ 1474594 w 6689158"/>
                <a:gd name="connsiteY158" fmla="*/ 571201 h 6689159"/>
                <a:gd name="connsiteX159" fmla="*/ 1650297 w 6689158"/>
                <a:gd name="connsiteY159" fmla="*/ 464459 h 6689159"/>
                <a:gd name="connsiteX160" fmla="*/ 1750354 w 6689158"/>
                <a:gd name="connsiteY160" fmla="*/ 403673 h 6689159"/>
                <a:gd name="connsiteX161" fmla="*/ 2042719 w 6689158"/>
                <a:gd name="connsiteY161" fmla="*/ 262835 h 6689159"/>
                <a:gd name="connsiteX162" fmla="*/ 2083584 w 6689158"/>
                <a:gd name="connsiteY162" fmla="*/ 247876 h 6689159"/>
                <a:gd name="connsiteX163" fmla="*/ 2350003 w 6689158"/>
                <a:gd name="connsiteY163" fmla="*/ 150366 h 6689159"/>
                <a:gd name="connsiteX164" fmla="*/ 3344579 w 6689158"/>
                <a:gd name="connsiteY164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5140393 w 6689158"/>
                <a:gd name="connsiteY122" fmla="*/ 1082424 h 6689159"/>
                <a:gd name="connsiteX123" fmla="*/ 5140394 w 6689158"/>
                <a:gd name="connsiteY123" fmla="*/ 1082424 h 6689159"/>
                <a:gd name="connsiteX124" fmla="*/ 5020677 w 6689158"/>
                <a:gd name="connsiteY124" fmla="*/ 992901 h 6689159"/>
                <a:gd name="connsiteX125" fmla="*/ 4960548 w 6689158"/>
                <a:gd name="connsiteY125" fmla="*/ 947937 h 6689159"/>
                <a:gd name="connsiteX126" fmla="*/ 3344580 w 6689158"/>
                <a:gd name="connsiteY126" fmla="*/ 454327 h 6689159"/>
                <a:gd name="connsiteX127" fmla="*/ 3344579 w 6689158"/>
                <a:gd name="connsiteY127" fmla="*/ 0 h 6689159"/>
                <a:gd name="connsiteX128" fmla="*/ 5709555 w 6689158"/>
                <a:gd name="connsiteY128" fmla="*/ 979605 h 6689159"/>
                <a:gd name="connsiteX129" fmla="*/ 5721404 w 6689158"/>
                <a:gd name="connsiteY129" fmla="*/ 992643 h 6689159"/>
                <a:gd name="connsiteX130" fmla="*/ 5925421 w 6689158"/>
                <a:gd name="connsiteY130" fmla="*/ 1217117 h 6689159"/>
                <a:gd name="connsiteX131" fmla="*/ 6117959 w 6689158"/>
                <a:gd name="connsiteY131" fmla="*/ 1474595 h 6689159"/>
                <a:gd name="connsiteX132" fmla="*/ 6162894 w 6689158"/>
                <a:gd name="connsiteY132" fmla="*/ 1548561 h 6689159"/>
                <a:gd name="connsiteX133" fmla="*/ 6162893 w 6689158"/>
                <a:gd name="connsiteY133" fmla="*/ 1548563 h 6689159"/>
                <a:gd name="connsiteX134" fmla="*/ 6285487 w 6689158"/>
                <a:gd name="connsiteY134" fmla="*/ 1750355 h 6689159"/>
                <a:gd name="connsiteX135" fmla="*/ 6689158 w 6689158"/>
                <a:gd name="connsiteY135" fmla="*/ 3344580 h 6689159"/>
                <a:gd name="connsiteX136" fmla="*/ 6538793 w 6689158"/>
                <a:gd name="connsiteY136" fmla="*/ 4339156 h 6689159"/>
                <a:gd name="connsiteX137" fmla="*/ 6534721 w 6689158"/>
                <a:gd name="connsiteY137" fmla="*/ 4350281 h 6689159"/>
                <a:gd name="connsiteX138" fmla="*/ 6426326 w 6689158"/>
                <a:gd name="connsiteY138" fmla="*/ 4646440 h 6689159"/>
                <a:gd name="connsiteX139" fmla="*/ 6421122 w 6689158"/>
                <a:gd name="connsiteY139" fmla="*/ 4657245 h 6689159"/>
                <a:gd name="connsiteX140" fmla="*/ 6372396 w 6689158"/>
                <a:gd name="connsiteY140" fmla="*/ 4758392 h 6689159"/>
                <a:gd name="connsiteX141" fmla="*/ 6285487 w 6689158"/>
                <a:gd name="connsiteY141" fmla="*/ 4938805 h 6689159"/>
                <a:gd name="connsiteX142" fmla="*/ 6117958 w 6689158"/>
                <a:gd name="connsiteY142" fmla="*/ 5214566 h 6689159"/>
                <a:gd name="connsiteX143" fmla="*/ 6035322 w 6689158"/>
                <a:gd name="connsiteY143" fmla="*/ 5325072 h 6689159"/>
                <a:gd name="connsiteX144" fmla="*/ 5925420 w 6689158"/>
                <a:gd name="connsiteY144" fmla="*/ 5472042 h 6689159"/>
                <a:gd name="connsiteX145" fmla="*/ 3344580 w 6689158"/>
                <a:gd name="connsiteY145" fmla="*/ 6689159 h 6689159"/>
                <a:gd name="connsiteX146" fmla="*/ 1474594 w 6689158"/>
                <a:gd name="connsiteY146" fmla="*/ 6117958 h 6689159"/>
                <a:gd name="connsiteX147" fmla="*/ 1464440 w 6689158"/>
                <a:gd name="connsiteY147" fmla="*/ 6110366 h 6689159"/>
                <a:gd name="connsiteX148" fmla="*/ 1217117 w 6689158"/>
                <a:gd name="connsiteY148" fmla="*/ 5925420 h 6689159"/>
                <a:gd name="connsiteX149" fmla="*/ 979606 w 6689158"/>
                <a:gd name="connsiteY149" fmla="*/ 5709555 h 6689159"/>
                <a:gd name="connsiteX150" fmla="*/ 941121 w 6689158"/>
                <a:gd name="connsiteY150" fmla="*/ 5667211 h 6689159"/>
                <a:gd name="connsiteX151" fmla="*/ 763739 w 6689158"/>
                <a:gd name="connsiteY151" fmla="*/ 5472043 h 6689159"/>
                <a:gd name="connsiteX152" fmla="*/ 0 w 6689158"/>
                <a:gd name="connsiteY152" fmla="*/ 3344580 h 6689159"/>
                <a:gd name="connsiteX153" fmla="*/ 763739 w 6689158"/>
                <a:gd name="connsiteY153" fmla="*/ 1217118 h 6689159"/>
                <a:gd name="connsiteX154" fmla="*/ 979605 w 6689158"/>
                <a:gd name="connsiteY154" fmla="*/ 979604 h 6689159"/>
                <a:gd name="connsiteX155" fmla="*/ 1217117 w 6689158"/>
                <a:gd name="connsiteY155" fmla="*/ 763739 h 6689159"/>
                <a:gd name="connsiteX156" fmla="*/ 1252792 w 6689158"/>
                <a:gd name="connsiteY156" fmla="*/ 737062 h 6689159"/>
                <a:gd name="connsiteX157" fmla="*/ 1474594 w 6689158"/>
                <a:gd name="connsiteY157" fmla="*/ 571201 h 6689159"/>
                <a:gd name="connsiteX158" fmla="*/ 1650297 w 6689158"/>
                <a:gd name="connsiteY158" fmla="*/ 464459 h 6689159"/>
                <a:gd name="connsiteX159" fmla="*/ 1750354 w 6689158"/>
                <a:gd name="connsiteY159" fmla="*/ 403673 h 6689159"/>
                <a:gd name="connsiteX160" fmla="*/ 2042719 w 6689158"/>
                <a:gd name="connsiteY160" fmla="*/ 262835 h 6689159"/>
                <a:gd name="connsiteX161" fmla="*/ 2083584 w 6689158"/>
                <a:gd name="connsiteY161" fmla="*/ 247876 h 6689159"/>
                <a:gd name="connsiteX162" fmla="*/ 2350003 w 6689158"/>
                <a:gd name="connsiteY162" fmla="*/ 150366 h 6689159"/>
                <a:gd name="connsiteX163" fmla="*/ 3344579 w 6689158"/>
                <a:gd name="connsiteY163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5140393 w 6689158"/>
                <a:gd name="connsiteY122" fmla="*/ 1082424 h 6689159"/>
                <a:gd name="connsiteX123" fmla="*/ 5020677 w 6689158"/>
                <a:gd name="connsiteY123" fmla="*/ 992901 h 6689159"/>
                <a:gd name="connsiteX124" fmla="*/ 4960548 w 6689158"/>
                <a:gd name="connsiteY124" fmla="*/ 947937 h 6689159"/>
                <a:gd name="connsiteX125" fmla="*/ 3344580 w 6689158"/>
                <a:gd name="connsiteY125" fmla="*/ 454327 h 6689159"/>
                <a:gd name="connsiteX126" fmla="*/ 3344579 w 6689158"/>
                <a:gd name="connsiteY126" fmla="*/ 0 h 6689159"/>
                <a:gd name="connsiteX127" fmla="*/ 5709555 w 6689158"/>
                <a:gd name="connsiteY127" fmla="*/ 979605 h 6689159"/>
                <a:gd name="connsiteX128" fmla="*/ 5721404 w 6689158"/>
                <a:gd name="connsiteY128" fmla="*/ 992643 h 6689159"/>
                <a:gd name="connsiteX129" fmla="*/ 5925421 w 6689158"/>
                <a:gd name="connsiteY129" fmla="*/ 1217117 h 6689159"/>
                <a:gd name="connsiteX130" fmla="*/ 6117959 w 6689158"/>
                <a:gd name="connsiteY130" fmla="*/ 1474595 h 6689159"/>
                <a:gd name="connsiteX131" fmla="*/ 6162894 w 6689158"/>
                <a:gd name="connsiteY131" fmla="*/ 1548561 h 6689159"/>
                <a:gd name="connsiteX132" fmla="*/ 6162893 w 6689158"/>
                <a:gd name="connsiteY132" fmla="*/ 1548563 h 6689159"/>
                <a:gd name="connsiteX133" fmla="*/ 6285487 w 6689158"/>
                <a:gd name="connsiteY133" fmla="*/ 1750355 h 6689159"/>
                <a:gd name="connsiteX134" fmla="*/ 6689158 w 6689158"/>
                <a:gd name="connsiteY134" fmla="*/ 3344580 h 6689159"/>
                <a:gd name="connsiteX135" fmla="*/ 6538793 w 6689158"/>
                <a:gd name="connsiteY135" fmla="*/ 4339156 h 6689159"/>
                <a:gd name="connsiteX136" fmla="*/ 6534721 w 6689158"/>
                <a:gd name="connsiteY136" fmla="*/ 4350281 h 6689159"/>
                <a:gd name="connsiteX137" fmla="*/ 6426326 w 6689158"/>
                <a:gd name="connsiteY137" fmla="*/ 4646440 h 6689159"/>
                <a:gd name="connsiteX138" fmla="*/ 6421122 w 6689158"/>
                <a:gd name="connsiteY138" fmla="*/ 4657245 h 6689159"/>
                <a:gd name="connsiteX139" fmla="*/ 6372396 w 6689158"/>
                <a:gd name="connsiteY139" fmla="*/ 4758392 h 6689159"/>
                <a:gd name="connsiteX140" fmla="*/ 6285487 w 6689158"/>
                <a:gd name="connsiteY140" fmla="*/ 4938805 h 6689159"/>
                <a:gd name="connsiteX141" fmla="*/ 6117958 w 6689158"/>
                <a:gd name="connsiteY141" fmla="*/ 5214566 h 6689159"/>
                <a:gd name="connsiteX142" fmla="*/ 6035322 w 6689158"/>
                <a:gd name="connsiteY142" fmla="*/ 5325072 h 6689159"/>
                <a:gd name="connsiteX143" fmla="*/ 5925420 w 6689158"/>
                <a:gd name="connsiteY143" fmla="*/ 5472042 h 6689159"/>
                <a:gd name="connsiteX144" fmla="*/ 3344580 w 6689158"/>
                <a:gd name="connsiteY144" fmla="*/ 6689159 h 6689159"/>
                <a:gd name="connsiteX145" fmla="*/ 1474594 w 6689158"/>
                <a:gd name="connsiteY145" fmla="*/ 6117958 h 6689159"/>
                <a:gd name="connsiteX146" fmla="*/ 1464440 w 6689158"/>
                <a:gd name="connsiteY146" fmla="*/ 6110366 h 6689159"/>
                <a:gd name="connsiteX147" fmla="*/ 1217117 w 6689158"/>
                <a:gd name="connsiteY147" fmla="*/ 5925420 h 6689159"/>
                <a:gd name="connsiteX148" fmla="*/ 979606 w 6689158"/>
                <a:gd name="connsiteY148" fmla="*/ 5709555 h 6689159"/>
                <a:gd name="connsiteX149" fmla="*/ 941121 w 6689158"/>
                <a:gd name="connsiteY149" fmla="*/ 5667211 h 6689159"/>
                <a:gd name="connsiteX150" fmla="*/ 763739 w 6689158"/>
                <a:gd name="connsiteY150" fmla="*/ 5472043 h 6689159"/>
                <a:gd name="connsiteX151" fmla="*/ 0 w 6689158"/>
                <a:gd name="connsiteY151" fmla="*/ 3344580 h 6689159"/>
                <a:gd name="connsiteX152" fmla="*/ 763739 w 6689158"/>
                <a:gd name="connsiteY152" fmla="*/ 1217118 h 6689159"/>
                <a:gd name="connsiteX153" fmla="*/ 979605 w 6689158"/>
                <a:gd name="connsiteY153" fmla="*/ 979604 h 6689159"/>
                <a:gd name="connsiteX154" fmla="*/ 1217117 w 6689158"/>
                <a:gd name="connsiteY154" fmla="*/ 763739 h 6689159"/>
                <a:gd name="connsiteX155" fmla="*/ 1252792 w 6689158"/>
                <a:gd name="connsiteY155" fmla="*/ 737062 h 6689159"/>
                <a:gd name="connsiteX156" fmla="*/ 1474594 w 6689158"/>
                <a:gd name="connsiteY156" fmla="*/ 571201 h 6689159"/>
                <a:gd name="connsiteX157" fmla="*/ 1650297 w 6689158"/>
                <a:gd name="connsiteY157" fmla="*/ 464459 h 6689159"/>
                <a:gd name="connsiteX158" fmla="*/ 1750354 w 6689158"/>
                <a:gd name="connsiteY158" fmla="*/ 403673 h 6689159"/>
                <a:gd name="connsiteX159" fmla="*/ 2042719 w 6689158"/>
                <a:gd name="connsiteY159" fmla="*/ 262835 h 6689159"/>
                <a:gd name="connsiteX160" fmla="*/ 2083584 w 6689158"/>
                <a:gd name="connsiteY160" fmla="*/ 247876 h 6689159"/>
                <a:gd name="connsiteX161" fmla="*/ 2350003 w 6689158"/>
                <a:gd name="connsiteY161" fmla="*/ 150366 h 6689159"/>
                <a:gd name="connsiteX162" fmla="*/ 3344579 w 6689158"/>
                <a:gd name="connsiteY162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5020677 w 6689158"/>
                <a:gd name="connsiteY122" fmla="*/ 992901 h 6689159"/>
                <a:gd name="connsiteX123" fmla="*/ 4960548 w 6689158"/>
                <a:gd name="connsiteY123" fmla="*/ 947937 h 6689159"/>
                <a:gd name="connsiteX124" fmla="*/ 3344580 w 6689158"/>
                <a:gd name="connsiteY124" fmla="*/ 454327 h 6689159"/>
                <a:gd name="connsiteX125" fmla="*/ 3344579 w 6689158"/>
                <a:gd name="connsiteY125" fmla="*/ 0 h 6689159"/>
                <a:gd name="connsiteX126" fmla="*/ 5709555 w 6689158"/>
                <a:gd name="connsiteY126" fmla="*/ 979605 h 6689159"/>
                <a:gd name="connsiteX127" fmla="*/ 5721404 w 6689158"/>
                <a:gd name="connsiteY127" fmla="*/ 992643 h 6689159"/>
                <a:gd name="connsiteX128" fmla="*/ 5925421 w 6689158"/>
                <a:gd name="connsiteY128" fmla="*/ 1217117 h 6689159"/>
                <a:gd name="connsiteX129" fmla="*/ 6117959 w 6689158"/>
                <a:gd name="connsiteY129" fmla="*/ 1474595 h 6689159"/>
                <a:gd name="connsiteX130" fmla="*/ 6162894 w 6689158"/>
                <a:gd name="connsiteY130" fmla="*/ 1548561 h 6689159"/>
                <a:gd name="connsiteX131" fmla="*/ 6162893 w 6689158"/>
                <a:gd name="connsiteY131" fmla="*/ 1548563 h 6689159"/>
                <a:gd name="connsiteX132" fmla="*/ 6285487 w 6689158"/>
                <a:gd name="connsiteY132" fmla="*/ 1750355 h 6689159"/>
                <a:gd name="connsiteX133" fmla="*/ 6689158 w 6689158"/>
                <a:gd name="connsiteY133" fmla="*/ 3344580 h 6689159"/>
                <a:gd name="connsiteX134" fmla="*/ 6538793 w 6689158"/>
                <a:gd name="connsiteY134" fmla="*/ 4339156 h 6689159"/>
                <a:gd name="connsiteX135" fmla="*/ 6534721 w 6689158"/>
                <a:gd name="connsiteY135" fmla="*/ 4350281 h 6689159"/>
                <a:gd name="connsiteX136" fmla="*/ 6426326 w 6689158"/>
                <a:gd name="connsiteY136" fmla="*/ 4646440 h 6689159"/>
                <a:gd name="connsiteX137" fmla="*/ 6421122 w 6689158"/>
                <a:gd name="connsiteY137" fmla="*/ 4657245 h 6689159"/>
                <a:gd name="connsiteX138" fmla="*/ 6372396 w 6689158"/>
                <a:gd name="connsiteY138" fmla="*/ 4758392 h 6689159"/>
                <a:gd name="connsiteX139" fmla="*/ 6285487 w 6689158"/>
                <a:gd name="connsiteY139" fmla="*/ 4938805 h 6689159"/>
                <a:gd name="connsiteX140" fmla="*/ 6117958 w 6689158"/>
                <a:gd name="connsiteY140" fmla="*/ 5214566 h 6689159"/>
                <a:gd name="connsiteX141" fmla="*/ 6035322 w 6689158"/>
                <a:gd name="connsiteY141" fmla="*/ 5325072 h 6689159"/>
                <a:gd name="connsiteX142" fmla="*/ 5925420 w 6689158"/>
                <a:gd name="connsiteY142" fmla="*/ 5472042 h 6689159"/>
                <a:gd name="connsiteX143" fmla="*/ 3344580 w 6689158"/>
                <a:gd name="connsiteY143" fmla="*/ 6689159 h 6689159"/>
                <a:gd name="connsiteX144" fmla="*/ 1474594 w 6689158"/>
                <a:gd name="connsiteY144" fmla="*/ 6117958 h 6689159"/>
                <a:gd name="connsiteX145" fmla="*/ 1464440 w 6689158"/>
                <a:gd name="connsiteY145" fmla="*/ 6110366 h 6689159"/>
                <a:gd name="connsiteX146" fmla="*/ 1217117 w 6689158"/>
                <a:gd name="connsiteY146" fmla="*/ 5925420 h 6689159"/>
                <a:gd name="connsiteX147" fmla="*/ 979606 w 6689158"/>
                <a:gd name="connsiteY147" fmla="*/ 5709555 h 6689159"/>
                <a:gd name="connsiteX148" fmla="*/ 941121 w 6689158"/>
                <a:gd name="connsiteY148" fmla="*/ 5667211 h 6689159"/>
                <a:gd name="connsiteX149" fmla="*/ 763739 w 6689158"/>
                <a:gd name="connsiteY149" fmla="*/ 5472043 h 6689159"/>
                <a:gd name="connsiteX150" fmla="*/ 0 w 6689158"/>
                <a:gd name="connsiteY150" fmla="*/ 3344580 h 6689159"/>
                <a:gd name="connsiteX151" fmla="*/ 763739 w 6689158"/>
                <a:gd name="connsiteY151" fmla="*/ 1217118 h 6689159"/>
                <a:gd name="connsiteX152" fmla="*/ 979605 w 6689158"/>
                <a:gd name="connsiteY152" fmla="*/ 979604 h 6689159"/>
                <a:gd name="connsiteX153" fmla="*/ 1217117 w 6689158"/>
                <a:gd name="connsiteY153" fmla="*/ 763739 h 6689159"/>
                <a:gd name="connsiteX154" fmla="*/ 1252792 w 6689158"/>
                <a:gd name="connsiteY154" fmla="*/ 737062 h 6689159"/>
                <a:gd name="connsiteX155" fmla="*/ 1474594 w 6689158"/>
                <a:gd name="connsiteY155" fmla="*/ 571201 h 6689159"/>
                <a:gd name="connsiteX156" fmla="*/ 1650297 w 6689158"/>
                <a:gd name="connsiteY156" fmla="*/ 464459 h 6689159"/>
                <a:gd name="connsiteX157" fmla="*/ 1750354 w 6689158"/>
                <a:gd name="connsiteY157" fmla="*/ 403673 h 6689159"/>
                <a:gd name="connsiteX158" fmla="*/ 2042719 w 6689158"/>
                <a:gd name="connsiteY158" fmla="*/ 262835 h 6689159"/>
                <a:gd name="connsiteX159" fmla="*/ 2083584 w 6689158"/>
                <a:gd name="connsiteY159" fmla="*/ 247876 h 6689159"/>
                <a:gd name="connsiteX160" fmla="*/ 2350003 w 6689158"/>
                <a:gd name="connsiteY160" fmla="*/ 150366 h 6689159"/>
                <a:gd name="connsiteX161" fmla="*/ 3344579 w 6689158"/>
                <a:gd name="connsiteY161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4960548 w 6689158"/>
                <a:gd name="connsiteY122" fmla="*/ 947937 h 6689159"/>
                <a:gd name="connsiteX123" fmla="*/ 3344580 w 6689158"/>
                <a:gd name="connsiteY123" fmla="*/ 454327 h 6689159"/>
                <a:gd name="connsiteX124" fmla="*/ 3344579 w 6689158"/>
                <a:gd name="connsiteY124" fmla="*/ 0 h 6689159"/>
                <a:gd name="connsiteX125" fmla="*/ 5709555 w 6689158"/>
                <a:gd name="connsiteY125" fmla="*/ 979605 h 6689159"/>
                <a:gd name="connsiteX126" fmla="*/ 5721404 w 6689158"/>
                <a:gd name="connsiteY126" fmla="*/ 992643 h 6689159"/>
                <a:gd name="connsiteX127" fmla="*/ 5925421 w 6689158"/>
                <a:gd name="connsiteY127" fmla="*/ 1217117 h 6689159"/>
                <a:gd name="connsiteX128" fmla="*/ 6117959 w 6689158"/>
                <a:gd name="connsiteY128" fmla="*/ 1474595 h 6689159"/>
                <a:gd name="connsiteX129" fmla="*/ 6162894 w 6689158"/>
                <a:gd name="connsiteY129" fmla="*/ 1548561 h 6689159"/>
                <a:gd name="connsiteX130" fmla="*/ 6162893 w 6689158"/>
                <a:gd name="connsiteY130" fmla="*/ 1548563 h 6689159"/>
                <a:gd name="connsiteX131" fmla="*/ 6285487 w 6689158"/>
                <a:gd name="connsiteY131" fmla="*/ 1750355 h 6689159"/>
                <a:gd name="connsiteX132" fmla="*/ 6689158 w 6689158"/>
                <a:gd name="connsiteY132" fmla="*/ 3344580 h 6689159"/>
                <a:gd name="connsiteX133" fmla="*/ 6538793 w 6689158"/>
                <a:gd name="connsiteY133" fmla="*/ 4339156 h 6689159"/>
                <a:gd name="connsiteX134" fmla="*/ 6534721 w 6689158"/>
                <a:gd name="connsiteY134" fmla="*/ 4350281 h 6689159"/>
                <a:gd name="connsiteX135" fmla="*/ 6426326 w 6689158"/>
                <a:gd name="connsiteY135" fmla="*/ 4646440 h 6689159"/>
                <a:gd name="connsiteX136" fmla="*/ 6421122 w 6689158"/>
                <a:gd name="connsiteY136" fmla="*/ 4657245 h 6689159"/>
                <a:gd name="connsiteX137" fmla="*/ 6372396 w 6689158"/>
                <a:gd name="connsiteY137" fmla="*/ 4758392 h 6689159"/>
                <a:gd name="connsiteX138" fmla="*/ 6285487 w 6689158"/>
                <a:gd name="connsiteY138" fmla="*/ 4938805 h 6689159"/>
                <a:gd name="connsiteX139" fmla="*/ 6117958 w 6689158"/>
                <a:gd name="connsiteY139" fmla="*/ 5214566 h 6689159"/>
                <a:gd name="connsiteX140" fmla="*/ 6035322 w 6689158"/>
                <a:gd name="connsiteY140" fmla="*/ 5325072 h 6689159"/>
                <a:gd name="connsiteX141" fmla="*/ 5925420 w 6689158"/>
                <a:gd name="connsiteY141" fmla="*/ 5472042 h 6689159"/>
                <a:gd name="connsiteX142" fmla="*/ 3344580 w 6689158"/>
                <a:gd name="connsiteY142" fmla="*/ 6689159 h 6689159"/>
                <a:gd name="connsiteX143" fmla="*/ 1474594 w 6689158"/>
                <a:gd name="connsiteY143" fmla="*/ 6117958 h 6689159"/>
                <a:gd name="connsiteX144" fmla="*/ 1464440 w 6689158"/>
                <a:gd name="connsiteY144" fmla="*/ 6110366 h 6689159"/>
                <a:gd name="connsiteX145" fmla="*/ 1217117 w 6689158"/>
                <a:gd name="connsiteY145" fmla="*/ 5925420 h 6689159"/>
                <a:gd name="connsiteX146" fmla="*/ 979606 w 6689158"/>
                <a:gd name="connsiteY146" fmla="*/ 5709555 h 6689159"/>
                <a:gd name="connsiteX147" fmla="*/ 941121 w 6689158"/>
                <a:gd name="connsiteY147" fmla="*/ 5667211 h 6689159"/>
                <a:gd name="connsiteX148" fmla="*/ 763739 w 6689158"/>
                <a:gd name="connsiteY148" fmla="*/ 5472043 h 6689159"/>
                <a:gd name="connsiteX149" fmla="*/ 0 w 6689158"/>
                <a:gd name="connsiteY149" fmla="*/ 3344580 h 6689159"/>
                <a:gd name="connsiteX150" fmla="*/ 763739 w 6689158"/>
                <a:gd name="connsiteY150" fmla="*/ 1217118 h 6689159"/>
                <a:gd name="connsiteX151" fmla="*/ 979605 w 6689158"/>
                <a:gd name="connsiteY151" fmla="*/ 979604 h 6689159"/>
                <a:gd name="connsiteX152" fmla="*/ 1217117 w 6689158"/>
                <a:gd name="connsiteY152" fmla="*/ 763739 h 6689159"/>
                <a:gd name="connsiteX153" fmla="*/ 1252792 w 6689158"/>
                <a:gd name="connsiteY153" fmla="*/ 737062 h 6689159"/>
                <a:gd name="connsiteX154" fmla="*/ 1474594 w 6689158"/>
                <a:gd name="connsiteY154" fmla="*/ 571201 h 6689159"/>
                <a:gd name="connsiteX155" fmla="*/ 1650297 w 6689158"/>
                <a:gd name="connsiteY155" fmla="*/ 464459 h 6689159"/>
                <a:gd name="connsiteX156" fmla="*/ 1750354 w 6689158"/>
                <a:gd name="connsiteY156" fmla="*/ 403673 h 6689159"/>
                <a:gd name="connsiteX157" fmla="*/ 2042719 w 6689158"/>
                <a:gd name="connsiteY157" fmla="*/ 262835 h 6689159"/>
                <a:gd name="connsiteX158" fmla="*/ 2083584 w 6689158"/>
                <a:gd name="connsiteY158" fmla="*/ 247876 h 6689159"/>
                <a:gd name="connsiteX159" fmla="*/ 2350003 w 6689158"/>
                <a:gd name="connsiteY159" fmla="*/ 150366 h 6689159"/>
                <a:gd name="connsiteX160" fmla="*/ 3344579 w 6689158"/>
                <a:gd name="connsiteY160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741222 w 6689158"/>
                <a:gd name="connsiteY71" fmla="*/ 1728614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1958215 w 6689158"/>
                <a:gd name="connsiteY90" fmla="*/ 808450 h 6689159"/>
                <a:gd name="connsiteX91" fmla="*/ 1728612 w 6689158"/>
                <a:gd name="connsiteY91" fmla="*/ 947938 h 6689159"/>
                <a:gd name="connsiteX92" fmla="*/ 1300863 w 6689158"/>
                <a:gd name="connsiteY92" fmla="*/ 1300863 h 6689159"/>
                <a:gd name="connsiteX93" fmla="*/ 1258822 w 6689158"/>
                <a:gd name="connsiteY93" fmla="*/ 1347119 h 6689159"/>
                <a:gd name="connsiteX94" fmla="*/ 1258823 w 6689158"/>
                <a:gd name="connsiteY94" fmla="*/ 1347121 h 6689159"/>
                <a:gd name="connsiteX95" fmla="*/ 1263190 w 6689158"/>
                <a:gd name="connsiteY95" fmla="*/ 1402742 h 6689159"/>
                <a:gd name="connsiteX96" fmla="*/ 1504198 w 6689158"/>
                <a:gd name="connsiteY96" fmla="*/ 2390321 h 6689159"/>
                <a:gd name="connsiteX97" fmla="*/ 1570031 w 6689158"/>
                <a:gd name="connsiteY97" fmla="*/ 2538525 h 6689159"/>
                <a:gd name="connsiteX98" fmla="*/ 1593172 w 6689158"/>
                <a:gd name="connsiteY98" fmla="*/ 2532572 h 6689159"/>
                <a:gd name="connsiteX99" fmla="*/ 1772170 w 6689158"/>
                <a:gd name="connsiteY99" fmla="*/ 2514528 h 6689159"/>
                <a:gd name="connsiteX100" fmla="*/ 1951170 w 6689158"/>
                <a:gd name="connsiteY100" fmla="*/ 2532573 h 6689159"/>
                <a:gd name="connsiteX101" fmla="*/ 1953707 w 6689158"/>
                <a:gd name="connsiteY101" fmla="*/ 2533225 h 6689159"/>
                <a:gd name="connsiteX102" fmla="*/ 2046764 w 6689158"/>
                <a:gd name="connsiteY102" fmla="*/ 2419427 h 6689159"/>
                <a:gd name="connsiteX103" fmla="*/ 2304042 w 6689158"/>
                <a:gd name="connsiteY103" fmla="*/ 2155240 h 6689159"/>
                <a:gd name="connsiteX104" fmla="*/ 2679904 w 6689158"/>
                <a:gd name="connsiteY104" fmla="*/ 1840257 h 6689159"/>
                <a:gd name="connsiteX105" fmla="*/ 2839402 w 6689158"/>
                <a:gd name="connsiteY105" fmla="*/ 1728600 h 6689159"/>
                <a:gd name="connsiteX106" fmla="*/ 2839403 w 6689158"/>
                <a:gd name="connsiteY106" fmla="*/ 1728599 h 6689159"/>
                <a:gd name="connsiteX107" fmla="*/ 2180258 w 6689158"/>
                <a:gd name="connsiteY107" fmla="*/ 1049601 h 6689159"/>
                <a:gd name="connsiteX108" fmla="*/ 1958217 w 6689158"/>
                <a:gd name="connsiteY108" fmla="*/ 808450 h 6689159"/>
                <a:gd name="connsiteX109" fmla="*/ 1958215 w 6689158"/>
                <a:gd name="connsiteY109" fmla="*/ 808451 h 6689159"/>
                <a:gd name="connsiteX110" fmla="*/ 1958215 w 6689158"/>
                <a:gd name="connsiteY110" fmla="*/ 808450 h 6689159"/>
                <a:gd name="connsiteX111" fmla="*/ 3344580 w 6689158"/>
                <a:gd name="connsiteY111" fmla="*/ 454327 h 6689159"/>
                <a:gd name="connsiteX112" fmla="*/ 2485108 w 6689158"/>
                <a:gd name="connsiteY112" fmla="*/ 584267 h 6689159"/>
                <a:gd name="connsiteX113" fmla="*/ 2426658 w 6689158"/>
                <a:gd name="connsiteY113" fmla="*/ 605660 h 6689159"/>
                <a:gd name="connsiteX114" fmla="*/ 2608239 w 6689158"/>
                <a:gd name="connsiteY114" fmla="*/ 793623 h 6689159"/>
                <a:gd name="connsiteX115" fmla="*/ 3061380 w 6689158"/>
                <a:gd name="connsiteY115" fmla="*/ 1249579 h 6689159"/>
                <a:gd name="connsiteX116" fmla="*/ 3282982 w 6689158"/>
                <a:gd name="connsiteY116" fmla="*/ 1466429 h 6689159"/>
                <a:gd name="connsiteX117" fmla="*/ 3282982 w 6689158"/>
                <a:gd name="connsiteY117" fmla="*/ 1466430 h 6689159"/>
                <a:gd name="connsiteX118" fmla="*/ 3293669 w 6689158"/>
                <a:gd name="connsiteY118" fmla="*/ 1460635 h 6689159"/>
                <a:gd name="connsiteX119" fmla="*/ 4895242 w 6689158"/>
                <a:gd name="connsiteY119" fmla="*/ 1001928 h 6689159"/>
                <a:gd name="connsiteX120" fmla="*/ 5020677 w 6689158"/>
                <a:gd name="connsiteY120" fmla="*/ 992902 h 6689159"/>
                <a:gd name="connsiteX121" fmla="*/ 4960548 w 6689158"/>
                <a:gd name="connsiteY121" fmla="*/ 947937 h 6689159"/>
                <a:gd name="connsiteX122" fmla="*/ 3344580 w 6689158"/>
                <a:gd name="connsiteY122" fmla="*/ 454327 h 6689159"/>
                <a:gd name="connsiteX123" fmla="*/ 3344579 w 6689158"/>
                <a:gd name="connsiteY123" fmla="*/ 0 h 6689159"/>
                <a:gd name="connsiteX124" fmla="*/ 5709555 w 6689158"/>
                <a:gd name="connsiteY124" fmla="*/ 979605 h 6689159"/>
                <a:gd name="connsiteX125" fmla="*/ 5721404 w 6689158"/>
                <a:gd name="connsiteY125" fmla="*/ 992643 h 6689159"/>
                <a:gd name="connsiteX126" fmla="*/ 5925421 w 6689158"/>
                <a:gd name="connsiteY126" fmla="*/ 1217117 h 6689159"/>
                <a:gd name="connsiteX127" fmla="*/ 6117959 w 6689158"/>
                <a:gd name="connsiteY127" fmla="*/ 1474595 h 6689159"/>
                <a:gd name="connsiteX128" fmla="*/ 6162894 w 6689158"/>
                <a:gd name="connsiteY128" fmla="*/ 1548561 h 6689159"/>
                <a:gd name="connsiteX129" fmla="*/ 6162893 w 6689158"/>
                <a:gd name="connsiteY129" fmla="*/ 1548563 h 6689159"/>
                <a:gd name="connsiteX130" fmla="*/ 6285487 w 6689158"/>
                <a:gd name="connsiteY130" fmla="*/ 1750355 h 6689159"/>
                <a:gd name="connsiteX131" fmla="*/ 6689158 w 6689158"/>
                <a:gd name="connsiteY131" fmla="*/ 3344580 h 6689159"/>
                <a:gd name="connsiteX132" fmla="*/ 6538793 w 6689158"/>
                <a:gd name="connsiteY132" fmla="*/ 4339156 h 6689159"/>
                <a:gd name="connsiteX133" fmla="*/ 6534721 w 6689158"/>
                <a:gd name="connsiteY133" fmla="*/ 4350281 h 6689159"/>
                <a:gd name="connsiteX134" fmla="*/ 6426326 w 6689158"/>
                <a:gd name="connsiteY134" fmla="*/ 4646440 h 6689159"/>
                <a:gd name="connsiteX135" fmla="*/ 6421122 w 6689158"/>
                <a:gd name="connsiteY135" fmla="*/ 4657245 h 6689159"/>
                <a:gd name="connsiteX136" fmla="*/ 6372396 w 6689158"/>
                <a:gd name="connsiteY136" fmla="*/ 4758392 h 6689159"/>
                <a:gd name="connsiteX137" fmla="*/ 6285487 w 6689158"/>
                <a:gd name="connsiteY137" fmla="*/ 4938805 h 6689159"/>
                <a:gd name="connsiteX138" fmla="*/ 6117958 w 6689158"/>
                <a:gd name="connsiteY138" fmla="*/ 5214566 h 6689159"/>
                <a:gd name="connsiteX139" fmla="*/ 6035322 w 6689158"/>
                <a:gd name="connsiteY139" fmla="*/ 5325072 h 6689159"/>
                <a:gd name="connsiteX140" fmla="*/ 5925420 w 6689158"/>
                <a:gd name="connsiteY140" fmla="*/ 5472042 h 6689159"/>
                <a:gd name="connsiteX141" fmla="*/ 3344580 w 6689158"/>
                <a:gd name="connsiteY141" fmla="*/ 6689159 h 6689159"/>
                <a:gd name="connsiteX142" fmla="*/ 1474594 w 6689158"/>
                <a:gd name="connsiteY142" fmla="*/ 6117958 h 6689159"/>
                <a:gd name="connsiteX143" fmla="*/ 1464440 w 6689158"/>
                <a:gd name="connsiteY143" fmla="*/ 6110366 h 6689159"/>
                <a:gd name="connsiteX144" fmla="*/ 1217117 w 6689158"/>
                <a:gd name="connsiteY144" fmla="*/ 5925420 h 6689159"/>
                <a:gd name="connsiteX145" fmla="*/ 979606 w 6689158"/>
                <a:gd name="connsiteY145" fmla="*/ 5709555 h 6689159"/>
                <a:gd name="connsiteX146" fmla="*/ 941121 w 6689158"/>
                <a:gd name="connsiteY146" fmla="*/ 5667211 h 6689159"/>
                <a:gd name="connsiteX147" fmla="*/ 763739 w 6689158"/>
                <a:gd name="connsiteY147" fmla="*/ 5472043 h 6689159"/>
                <a:gd name="connsiteX148" fmla="*/ 0 w 6689158"/>
                <a:gd name="connsiteY148" fmla="*/ 3344580 h 6689159"/>
                <a:gd name="connsiteX149" fmla="*/ 763739 w 6689158"/>
                <a:gd name="connsiteY149" fmla="*/ 1217118 h 6689159"/>
                <a:gd name="connsiteX150" fmla="*/ 979605 w 6689158"/>
                <a:gd name="connsiteY150" fmla="*/ 979604 h 6689159"/>
                <a:gd name="connsiteX151" fmla="*/ 1217117 w 6689158"/>
                <a:gd name="connsiteY151" fmla="*/ 763739 h 6689159"/>
                <a:gd name="connsiteX152" fmla="*/ 1252792 w 6689158"/>
                <a:gd name="connsiteY152" fmla="*/ 737062 h 6689159"/>
                <a:gd name="connsiteX153" fmla="*/ 1474594 w 6689158"/>
                <a:gd name="connsiteY153" fmla="*/ 571201 h 6689159"/>
                <a:gd name="connsiteX154" fmla="*/ 1650297 w 6689158"/>
                <a:gd name="connsiteY154" fmla="*/ 464459 h 6689159"/>
                <a:gd name="connsiteX155" fmla="*/ 1750354 w 6689158"/>
                <a:gd name="connsiteY155" fmla="*/ 403673 h 6689159"/>
                <a:gd name="connsiteX156" fmla="*/ 2042719 w 6689158"/>
                <a:gd name="connsiteY156" fmla="*/ 262835 h 6689159"/>
                <a:gd name="connsiteX157" fmla="*/ 2083584 w 6689158"/>
                <a:gd name="connsiteY157" fmla="*/ 247876 h 6689159"/>
                <a:gd name="connsiteX158" fmla="*/ 2350003 w 6689158"/>
                <a:gd name="connsiteY158" fmla="*/ 150366 h 6689159"/>
                <a:gd name="connsiteX159" fmla="*/ 3344579 w 6689158"/>
                <a:gd name="connsiteY159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741222 w 6689158"/>
                <a:gd name="connsiteY71" fmla="*/ 1728614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1958215 w 6689158"/>
                <a:gd name="connsiteY90" fmla="*/ 808450 h 6689159"/>
                <a:gd name="connsiteX91" fmla="*/ 1728612 w 6689158"/>
                <a:gd name="connsiteY91" fmla="*/ 947938 h 6689159"/>
                <a:gd name="connsiteX92" fmla="*/ 1300863 w 6689158"/>
                <a:gd name="connsiteY92" fmla="*/ 1300863 h 6689159"/>
                <a:gd name="connsiteX93" fmla="*/ 1258822 w 6689158"/>
                <a:gd name="connsiteY93" fmla="*/ 1347119 h 6689159"/>
                <a:gd name="connsiteX94" fmla="*/ 1258823 w 6689158"/>
                <a:gd name="connsiteY94" fmla="*/ 1347121 h 6689159"/>
                <a:gd name="connsiteX95" fmla="*/ 1263190 w 6689158"/>
                <a:gd name="connsiteY95" fmla="*/ 1402742 h 6689159"/>
                <a:gd name="connsiteX96" fmla="*/ 1504198 w 6689158"/>
                <a:gd name="connsiteY96" fmla="*/ 2390321 h 6689159"/>
                <a:gd name="connsiteX97" fmla="*/ 1570031 w 6689158"/>
                <a:gd name="connsiteY97" fmla="*/ 2538525 h 6689159"/>
                <a:gd name="connsiteX98" fmla="*/ 1593172 w 6689158"/>
                <a:gd name="connsiteY98" fmla="*/ 2532572 h 6689159"/>
                <a:gd name="connsiteX99" fmla="*/ 1772170 w 6689158"/>
                <a:gd name="connsiteY99" fmla="*/ 2514528 h 6689159"/>
                <a:gd name="connsiteX100" fmla="*/ 1951170 w 6689158"/>
                <a:gd name="connsiteY100" fmla="*/ 2532573 h 6689159"/>
                <a:gd name="connsiteX101" fmla="*/ 1953707 w 6689158"/>
                <a:gd name="connsiteY101" fmla="*/ 2533225 h 6689159"/>
                <a:gd name="connsiteX102" fmla="*/ 2046764 w 6689158"/>
                <a:gd name="connsiteY102" fmla="*/ 2419427 h 6689159"/>
                <a:gd name="connsiteX103" fmla="*/ 2304042 w 6689158"/>
                <a:gd name="connsiteY103" fmla="*/ 2155240 h 6689159"/>
                <a:gd name="connsiteX104" fmla="*/ 2679904 w 6689158"/>
                <a:gd name="connsiteY104" fmla="*/ 1840257 h 6689159"/>
                <a:gd name="connsiteX105" fmla="*/ 2839402 w 6689158"/>
                <a:gd name="connsiteY105" fmla="*/ 1728600 h 6689159"/>
                <a:gd name="connsiteX106" fmla="*/ 2839403 w 6689158"/>
                <a:gd name="connsiteY106" fmla="*/ 1728599 h 6689159"/>
                <a:gd name="connsiteX107" fmla="*/ 2180258 w 6689158"/>
                <a:gd name="connsiteY107" fmla="*/ 1049601 h 6689159"/>
                <a:gd name="connsiteX108" fmla="*/ 1958217 w 6689158"/>
                <a:gd name="connsiteY108" fmla="*/ 808450 h 6689159"/>
                <a:gd name="connsiteX109" fmla="*/ 1958215 w 6689158"/>
                <a:gd name="connsiteY109" fmla="*/ 808451 h 6689159"/>
                <a:gd name="connsiteX110" fmla="*/ 1958215 w 6689158"/>
                <a:gd name="connsiteY110" fmla="*/ 808450 h 6689159"/>
                <a:gd name="connsiteX111" fmla="*/ 3344580 w 6689158"/>
                <a:gd name="connsiteY111" fmla="*/ 454327 h 6689159"/>
                <a:gd name="connsiteX112" fmla="*/ 2485108 w 6689158"/>
                <a:gd name="connsiteY112" fmla="*/ 584267 h 6689159"/>
                <a:gd name="connsiteX113" fmla="*/ 2426658 w 6689158"/>
                <a:gd name="connsiteY113" fmla="*/ 605660 h 6689159"/>
                <a:gd name="connsiteX114" fmla="*/ 2608239 w 6689158"/>
                <a:gd name="connsiteY114" fmla="*/ 793623 h 6689159"/>
                <a:gd name="connsiteX115" fmla="*/ 3061380 w 6689158"/>
                <a:gd name="connsiteY115" fmla="*/ 1249579 h 6689159"/>
                <a:gd name="connsiteX116" fmla="*/ 3282982 w 6689158"/>
                <a:gd name="connsiteY116" fmla="*/ 1466429 h 6689159"/>
                <a:gd name="connsiteX117" fmla="*/ 3282982 w 6689158"/>
                <a:gd name="connsiteY117" fmla="*/ 1466430 h 6689159"/>
                <a:gd name="connsiteX118" fmla="*/ 3293669 w 6689158"/>
                <a:gd name="connsiteY118" fmla="*/ 1460635 h 6689159"/>
                <a:gd name="connsiteX119" fmla="*/ 4895242 w 6689158"/>
                <a:gd name="connsiteY119" fmla="*/ 1001928 h 6689159"/>
                <a:gd name="connsiteX120" fmla="*/ 5020677 w 6689158"/>
                <a:gd name="connsiteY120" fmla="*/ 992902 h 6689159"/>
                <a:gd name="connsiteX121" fmla="*/ 4960548 w 6689158"/>
                <a:gd name="connsiteY121" fmla="*/ 947937 h 6689159"/>
                <a:gd name="connsiteX122" fmla="*/ 3344580 w 6689158"/>
                <a:gd name="connsiteY122" fmla="*/ 454327 h 6689159"/>
                <a:gd name="connsiteX123" fmla="*/ 3344579 w 6689158"/>
                <a:gd name="connsiteY123" fmla="*/ 0 h 6689159"/>
                <a:gd name="connsiteX124" fmla="*/ 5709555 w 6689158"/>
                <a:gd name="connsiteY124" fmla="*/ 979605 h 6689159"/>
                <a:gd name="connsiteX125" fmla="*/ 5925421 w 6689158"/>
                <a:gd name="connsiteY125" fmla="*/ 1217117 h 6689159"/>
                <a:gd name="connsiteX126" fmla="*/ 6117959 w 6689158"/>
                <a:gd name="connsiteY126" fmla="*/ 1474595 h 6689159"/>
                <a:gd name="connsiteX127" fmla="*/ 6162894 w 6689158"/>
                <a:gd name="connsiteY127" fmla="*/ 1548561 h 6689159"/>
                <a:gd name="connsiteX128" fmla="*/ 6162893 w 6689158"/>
                <a:gd name="connsiteY128" fmla="*/ 1548563 h 6689159"/>
                <a:gd name="connsiteX129" fmla="*/ 6285487 w 6689158"/>
                <a:gd name="connsiteY129" fmla="*/ 1750355 h 6689159"/>
                <a:gd name="connsiteX130" fmla="*/ 6689158 w 6689158"/>
                <a:gd name="connsiteY130" fmla="*/ 3344580 h 6689159"/>
                <a:gd name="connsiteX131" fmla="*/ 6538793 w 6689158"/>
                <a:gd name="connsiteY131" fmla="*/ 4339156 h 6689159"/>
                <a:gd name="connsiteX132" fmla="*/ 6534721 w 6689158"/>
                <a:gd name="connsiteY132" fmla="*/ 4350281 h 6689159"/>
                <a:gd name="connsiteX133" fmla="*/ 6426326 w 6689158"/>
                <a:gd name="connsiteY133" fmla="*/ 4646440 h 6689159"/>
                <a:gd name="connsiteX134" fmla="*/ 6421122 w 6689158"/>
                <a:gd name="connsiteY134" fmla="*/ 4657245 h 6689159"/>
                <a:gd name="connsiteX135" fmla="*/ 6372396 w 6689158"/>
                <a:gd name="connsiteY135" fmla="*/ 4758392 h 6689159"/>
                <a:gd name="connsiteX136" fmla="*/ 6285487 w 6689158"/>
                <a:gd name="connsiteY136" fmla="*/ 4938805 h 6689159"/>
                <a:gd name="connsiteX137" fmla="*/ 6117958 w 6689158"/>
                <a:gd name="connsiteY137" fmla="*/ 5214566 h 6689159"/>
                <a:gd name="connsiteX138" fmla="*/ 6035322 w 6689158"/>
                <a:gd name="connsiteY138" fmla="*/ 5325072 h 6689159"/>
                <a:gd name="connsiteX139" fmla="*/ 5925420 w 6689158"/>
                <a:gd name="connsiteY139" fmla="*/ 5472042 h 6689159"/>
                <a:gd name="connsiteX140" fmla="*/ 3344580 w 6689158"/>
                <a:gd name="connsiteY140" fmla="*/ 6689159 h 6689159"/>
                <a:gd name="connsiteX141" fmla="*/ 1474594 w 6689158"/>
                <a:gd name="connsiteY141" fmla="*/ 6117958 h 6689159"/>
                <a:gd name="connsiteX142" fmla="*/ 1464440 w 6689158"/>
                <a:gd name="connsiteY142" fmla="*/ 6110366 h 6689159"/>
                <a:gd name="connsiteX143" fmla="*/ 1217117 w 6689158"/>
                <a:gd name="connsiteY143" fmla="*/ 5925420 h 6689159"/>
                <a:gd name="connsiteX144" fmla="*/ 979606 w 6689158"/>
                <a:gd name="connsiteY144" fmla="*/ 5709555 h 6689159"/>
                <a:gd name="connsiteX145" fmla="*/ 941121 w 6689158"/>
                <a:gd name="connsiteY145" fmla="*/ 5667211 h 6689159"/>
                <a:gd name="connsiteX146" fmla="*/ 763739 w 6689158"/>
                <a:gd name="connsiteY146" fmla="*/ 5472043 h 6689159"/>
                <a:gd name="connsiteX147" fmla="*/ 0 w 6689158"/>
                <a:gd name="connsiteY147" fmla="*/ 3344580 h 6689159"/>
                <a:gd name="connsiteX148" fmla="*/ 763739 w 6689158"/>
                <a:gd name="connsiteY148" fmla="*/ 1217118 h 6689159"/>
                <a:gd name="connsiteX149" fmla="*/ 979605 w 6689158"/>
                <a:gd name="connsiteY149" fmla="*/ 979604 h 6689159"/>
                <a:gd name="connsiteX150" fmla="*/ 1217117 w 6689158"/>
                <a:gd name="connsiteY150" fmla="*/ 763739 h 6689159"/>
                <a:gd name="connsiteX151" fmla="*/ 1252792 w 6689158"/>
                <a:gd name="connsiteY151" fmla="*/ 737062 h 6689159"/>
                <a:gd name="connsiteX152" fmla="*/ 1474594 w 6689158"/>
                <a:gd name="connsiteY152" fmla="*/ 571201 h 6689159"/>
                <a:gd name="connsiteX153" fmla="*/ 1650297 w 6689158"/>
                <a:gd name="connsiteY153" fmla="*/ 464459 h 6689159"/>
                <a:gd name="connsiteX154" fmla="*/ 1750354 w 6689158"/>
                <a:gd name="connsiteY154" fmla="*/ 403673 h 6689159"/>
                <a:gd name="connsiteX155" fmla="*/ 2042719 w 6689158"/>
                <a:gd name="connsiteY155" fmla="*/ 262835 h 6689159"/>
                <a:gd name="connsiteX156" fmla="*/ 2083584 w 6689158"/>
                <a:gd name="connsiteY156" fmla="*/ 247876 h 6689159"/>
                <a:gd name="connsiteX157" fmla="*/ 2350003 w 6689158"/>
                <a:gd name="connsiteY157" fmla="*/ 150366 h 6689159"/>
                <a:gd name="connsiteX158" fmla="*/ 3344579 w 6689158"/>
                <a:gd name="connsiteY158" fmla="*/ 0 h 668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689158" h="6689159">
                  <a:moveTo>
                    <a:pt x="2177650" y="4188652"/>
                  </a:moveTo>
                  <a:lnTo>
                    <a:pt x="2117889" y="4221089"/>
                  </a:lnTo>
                  <a:cubicBezTo>
                    <a:pt x="2038196" y="4254797"/>
                    <a:pt x="1952555" y="4277204"/>
                    <a:pt x="1862982" y="4286300"/>
                  </a:cubicBezTo>
                  <a:lnTo>
                    <a:pt x="1796860" y="4289641"/>
                  </a:lnTo>
                  <a:lnTo>
                    <a:pt x="1788544" y="4308481"/>
                  </a:lnTo>
                  <a:cubicBezTo>
                    <a:pt x="1649933" y="4662588"/>
                    <a:pt x="1555530" y="5035690"/>
                    <a:pt x="1505667" y="5419718"/>
                  </a:cubicBezTo>
                  <a:lnTo>
                    <a:pt x="1490555" y="5560700"/>
                  </a:lnTo>
                  <a:lnTo>
                    <a:pt x="1506111" y="5574838"/>
                  </a:lnTo>
                  <a:cubicBezTo>
                    <a:pt x="2005718" y="5987150"/>
                    <a:pt x="2646224" y="6234831"/>
                    <a:pt x="3344580" y="6234832"/>
                  </a:cubicBezTo>
                  <a:cubicBezTo>
                    <a:pt x="4142701" y="6234832"/>
                    <a:pt x="4865264" y="5911329"/>
                    <a:pt x="5388297" y="5388296"/>
                  </a:cubicBezTo>
                  <a:lnTo>
                    <a:pt x="5390660" y="5385697"/>
                  </a:lnTo>
                  <a:lnTo>
                    <a:pt x="5273213" y="5388582"/>
                  </a:lnTo>
                  <a:cubicBezTo>
                    <a:pt x="5000604" y="5388582"/>
                    <a:pt x="4733644" y="5365097"/>
                    <a:pt x="4474354" y="5320095"/>
                  </a:cubicBezTo>
                  <a:lnTo>
                    <a:pt x="4280135" y="5277799"/>
                  </a:lnTo>
                  <a:lnTo>
                    <a:pt x="4254882" y="5324324"/>
                  </a:lnTo>
                  <a:cubicBezTo>
                    <a:pt x="4147754" y="5482893"/>
                    <a:pt x="3966336" y="5587147"/>
                    <a:pt x="3760568" y="5587147"/>
                  </a:cubicBezTo>
                  <a:cubicBezTo>
                    <a:pt x="3431341" y="5587148"/>
                    <a:pt x="3164448" y="5320255"/>
                    <a:pt x="3164448" y="4991027"/>
                  </a:cubicBezTo>
                  <a:lnTo>
                    <a:pt x="3175376" y="4882633"/>
                  </a:lnTo>
                  <a:lnTo>
                    <a:pt x="3026882" y="4807637"/>
                  </a:lnTo>
                  <a:cubicBezTo>
                    <a:pt x="2806384" y="4684443"/>
                    <a:pt x="2597608" y="4543671"/>
                    <a:pt x="2402585" y="4387289"/>
                  </a:cubicBezTo>
                  <a:lnTo>
                    <a:pt x="2177650" y="4188652"/>
                  </a:lnTo>
                  <a:close/>
                  <a:moveTo>
                    <a:pt x="3414840" y="2285703"/>
                  </a:moveTo>
                  <a:lnTo>
                    <a:pt x="3364850" y="2318041"/>
                  </a:lnTo>
                  <a:cubicBezTo>
                    <a:pt x="3184029" y="2441699"/>
                    <a:pt x="3011417" y="2580194"/>
                    <a:pt x="2848518" y="2733562"/>
                  </a:cubicBezTo>
                  <a:cubicBezTo>
                    <a:pt x="2794219" y="2784685"/>
                    <a:pt x="2741504" y="2836983"/>
                    <a:pt x="2690374" y="2890404"/>
                  </a:cubicBezTo>
                  <a:lnTo>
                    <a:pt x="2571277" y="3021477"/>
                  </a:lnTo>
                  <a:lnTo>
                    <a:pt x="2590552" y="3056989"/>
                  </a:lnTo>
                  <a:cubicBezTo>
                    <a:pt x="2635496" y="3163249"/>
                    <a:pt x="2660350" y="3280075"/>
                    <a:pt x="2660349" y="3402707"/>
                  </a:cubicBezTo>
                  <a:cubicBezTo>
                    <a:pt x="2660349" y="3525339"/>
                    <a:pt x="2635496" y="3642166"/>
                    <a:pt x="2590552" y="3748426"/>
                  </a:cubicBezTo>
                  <a:lnTo>
                    <a:pt x="2530886" y="3858356"/>
                  </a:lnTo>
                  <a:lnTo>
                    <a:pt x="2709229" y="4015297"/>
                  </a:lnTo>
                  <a:cubicBezTo>
                    <a:pt x="2883421" y="4154485"/>
                    <a:pt x="3069894" y="4279782"/>
                    <a:pt x="3266837" y="4389432"/>
                  </a:cubicBezTo>
                  <a:lnTo>
                    <a:pt x="3452642" y="4482945"/>
                  </a:lnTo>
                  <a:lnTo>
                    <a:pt x="3528532" y="4441753"/>
                  </a:lnTo>
                  <a:cubicBezTo>
                    <a:pt x="3599851" y="4411587"/>
                    <a:pt x="3678262" y="4394906"/>
                    <a:pt x="3760569" y="4394906"/>
                  </a:cubicBezTo>
                  <a:cubicBezTo>
                    <a:pt x="4007489" y="4394906"/>
                    <a:pt x="4219347" y="4545034"/>
                    <a:pt x="4309843" y="4758990"/>
                  </a:cubicBezTo>
                  <a:lnTo>
                    <a:pt x="4320607" y="4793664"/>
                  </a:lnTo>
                  <a:lnTo>
                    <a:pt x="4559688" y="4845550"/>
                  </a:lnTo>
                  <a:cubicBezTo>
                    <a:pt x="4791281" y="4885605"/>
                    <a:pt x="5029726" y="4906507"/>
                    <a:pt x="5273213" y="4906508"/>
                  </a:cubicBezTo>
                  <a:cubicBezTo>
                    <a:pt x="5412349" y="4906509"/>
                    <a:pt x="5549838" y="4899682"/>
                    <a:pt x="5685342" y="4886359"/>
                  </a:cubicBezTo>
                  <a:lnTo>
                    <a:pt x="5794448" y="4872934"/>
                  </a:lnTo>
                  <a:lnTo>
                    <a:pt x="5885995" y="4722245"/>
                  </a:lnTo>
                  <a:cubicBezTo>
                    <a:pt x="5930488" y="4640341"/>
                    <a:pt x="5971138" y="4556042"/>
                    <a:pt x="6007702" y="4469596"/>
                  </a:cubicBezTo>
                  <a:lnTo>
                    <a:pt x="6025566" y="4420788"/>
                  </a:lnTo>
                  <a:lnTo>
                    <a:pt x="5774209" y="4251797"/>
                  </a:lnTo>
                  <a:cubicBezTo>
                    <a:pt x="5695392" y="4196988"/>
                    <a:pt x="5614173" y="4138974"/>
                    <a:pt x="5530775" y="4077911"/>
                  </a:cubicBezTo>
                  <a:lnTo>
                    <a:pt x="5435413" y="4006461"/>
                  </a:lnTo>
                  <a:lnTo>
                    <a:pt x="5428090" y="4012503"/>
                  </a:lnTo>
                  <a:cubicBezTo>
                    <a:pt x="5324966" y="4082173"/>
                    <a:pt x="5200649" y="4122851"/>
                    <a:pt x="5066831" y="4122852"/>
                  </a:cubicBezTo>
                  <a:cubicBezTo>
                    <a:pt x="4709982" y="4122851"/>
                    <a:pt x="4420700" y="3833569"/>
                    <a:pt x="4420700" y="3476722"/>
                  </a:cubicBezTo>
                  <a:cubicBezTo>
                    <a:pt x="4420700" y="3432115"/>
                    <a:pt x="4425221" y="3388566"/>
                    <a:pt x="4433828" y="3346504"/>
                  </a:cubicBezTo>
                  <a:lnTo>
                    <a:pt x="4468981" y="3233259"/>
                  </a:lnTo>
                  <a:lnTo>
                    <a:pt x="4439706" y="3208684"/>
                  </a:lnTo>
                  <a:cubicBezTo>
                    <a:pt x="4147944" y="2959751"/>
                    <a:pt x="3844619" y="2688962"/>
                    <a:pt x="3535763" y="2400517"/>
                  </a:cubicBezTo>
                  <a:lnTo>
                    <a:pt x="3414840" y="2285703"/>
                  </a:lnTo>
                  <a:close/>
                  <a:moveTo>
                    <a:pt x="851869" y="1886744"/>
                  </a:moveTo>
                  <a:lnTo>
                    <a:pt x="803165" y="1966913"/>
                  </a:lnTo>
                  <a:cubicBezTo>
                    <a:pt x="580695" y="2376442"/>
                    <a:pt x="454327" y="2845754"/>
                    <a:pt x="454328" y="3344581"/>
                  </a:cubicBezTo>
                  <a:cubicBezTo>
                    <a:pt x="454328" y="3943171"/>
                    <a:pt x="636299" y="4499261"/>
                    <a:pt x="947938" y="4960549"/>
                  </a:cubicBezTo>
                  <a:lnTo>
                    <a:pt x="959588" y="4976126"/>
                  </a:lnTo>
                  <a:lnTo>
                    <a:pt x="959588" y="4976125"/>
                  </a:lnTo>
                  <a:lnTo>
                    <a:pt x="964880" y="4912286"/>
                  </a:lnTo>
                  <a:cubicBezTo>
                    <a:pt x="990878" y="4670949"/>
                    <a:pt x="1034536" y="4433392"/>
                    <a:pt x="1095934" y="4201672"/>
                  </a:cubicBezTo>
                  <a:lnTo>
                    <a:pt x="1147594" y="4033598"/>
                  </a:lnTo>
                  <a:lnTo>
                    <a:pt x="1144134" y="4030744"/>
                  </a:lnTo>
                  <a:cubicBezTo>
                    <a:pt x="983406" y="3870015"/>
                    <a:pt x="883992" y="3647972"/>
                    <a:pt x="883992" y="3402708"/>
                  </a:cubicBezTo>
                  <a:cubicBezTo>
                    <a:pt x="883992" y="3157445"/>
                    <a:pt x="983406" y="2935399"/>
                    <a:pt x="1144135" y="2774670"/>
                  </a:cubicBezTo>
                  <a:lnTo>
                    <a:pt x="1146941" y="2772355"/>
                  </a:lnTo>
                  <a:lnTo>
                    <a:pt x="1073336" y="2611529"/>
                  </a:lnTo>
                  <a:cubicBezTo>
                    <a:pt x="979051" y="2379203"/>
                    <a:pt x="904593" y="2137173"/>
                    <a:pt x="851993" y="1887409"/>
                  </a:cubicBezTo>
                  <a:cubicBezTo>
                    <a:pt x="851952" y="1887187"/>
                    <a:pt x="851910" y="1886966"/>
                    <a:pt x="851869" y="1886744"/>
                  </a:cubicBezTo>
                  <a:close/>
                  <a:moveTo>
                    <a:pt x="5741222" y="1728614"/>
                  </a:moveTo>
                  <a:lnTo>
                    <a:pt x="5611312" y="1554887"/>
                  </a:lnTo>
                  <a:lnTo>
                    <a:pt x="5610671" y="1554917"/>
                  </a:lnTo>
                  <a:cubicBezTo>
                    <a:pt x="5021968" y="1595521"/>
                    <a:pt x="4452369" y="1740883"/>
                    <a:pt x="3930424" y="1991564"/>
                  </a:cubicBezTo>
                  <a:lnTo>
                    <a:pt x="3863712" y="2025688"/>
                  </a:lnTo>
                  <a:lnTo>
                    <a:pt x="3998266" y="2153752"/>
                  </a:lnTo>
                  <a:cubicBezTo>
                    <a:pt x="4155631" y="2301454"/>
                    <a:pt x="4313025" y="2447127"/>
                    <a:pt x="4470031" y="2590407"/>
                  </a:cubicBezTo>
                  <a:lnTo>
                    <a:pt x="4801691" y="2888769"/>
                  </a:lnTo>
                  <a:lnTo>
                    <a:pt x="4815328" y="2881367"/>
                  </a:lnTo>
                  <a:cubicBezTo>
                    <a:pt x="4892631" y="2848671"/>
                    <a:pt x="4977620" y="2830591"/>
                    <a:pt x="5066831" y="2830591"/>
                  </a:cubicBezTo>
                  <a:cubicBezTo>
                    <a:pt x="5423680" y="2830591"/>
                    <a:pt x="5712962" y="3119873"/>
                    <a:pt x="5712962" y="3476722"/>
                  </a:cubicBezTo>
                  <a:cubicBezTo>
                    <a:pt x="5712962" y="3521327"/>
                    <a:pt x="5708442" y="3564877"/>
                    <a:pt x="5699834" y="3606939"/>
                  </a:cubicBezTo>
                  <a:lnTo>
                    <a:pt x="5684600" y="3656022"/>
                  </a:lnTo>
                  <a:lnTo>
                    <a:pt x="5861148" y="3805497"/>
                  </a:lnTo>
                  <a:lnTo>
                    <a:pt x="6147161" y="4039666"/>
                  </a:lnTo>
                  <a:lnTo>
                    <a:pt x="6147160" y="4039665"/>
                  </a:lnTo>
                  <a:lnTo>
                    <a:pt x="6176112" y="3927066"/>
                  </a:lnTo>
                  <a:cubicBezTo>
                    <a:pt x="6214612" y="3738918"/>
                    <a:pt x="6234831" y="3544110"/>
                    <a:pt x="6234832" y="3344579"/>
                  </a:cubicBezTo>
                  <a:cubicBezTo>
                    <a:pt x="6234832" y="2745990"/>
                    <a:pt x="6052862" y="2189901"/>
                    <a:pt x="5741222" y="1728614"/>
                  </a:cubicBezTo>
                  <a:close/>
                  <a:moveTo>
                    <a:pt x="1958215" y="808450"/>
                  </a:moveTo>
                  <a:lnTo>
                    <a:pt x="1728612" y="947938"/>
                  </a:lnTo>
                  <a:cubicBezTo>
                    <a:pt x="1574851" y="1051818"/>
                    <a:pt x="1431621" y="1170105"/>
                    <a:pt x="1300863" y="1300863"/>
                  </a:cubicBezTo>
                  <a:lnTo>
                    <a:pt x="1258822" y="1347119"/>
                  </a:lnTo>
                  <a:cubicBezTo>
                    <a:pt x="1258822" y="1347120"/>
                    <a:pt x="1258823" y="1347120"/>
                    <a:pt x="1258823" y="1347121"/>
                  </a:cubicBezTo>
                  <a:lnTo>
                    <a:pt x="1263190" y="1402742"/>
                  </a:lnTo>
                  <a:cubicBezTo>
                    <a:pt x="1299315" y="1747145"/>
                    <a:pt x="1381685" y="2078308"/>
                    <a:pt x="1504198" y="2390321"/>
                  </a:cubicBezTo>
                  <a:lnTo>
                    <a:pt x="1570031" y="2538525"/>
                  </a:lnTo>
                  <a:lnTo>
                    <a:pt x="1593172" y="2532572"/>
                  </a:lnTo>
                  <a:cubicBezTo>
                    <a:pt x="1650990" y="2520742"/>
                    <a:pt x="1710855" y="2514529"/>
                    <a:pt x="1772170" y="2514528"/>
                  </a:cubicBezTo>
                  <a:cubicBezTo>
                    <a:pt x="1833487" y="2514528"/>
                    <a:pt x="1893351" y="2520742"/>
                    <a:pt x="1951170" y="2532573"/>
                  </a:cubicBezTo>
                  <a:lnTo>
                    <a:pt x="1953707" y="2533225"/>
                  </a:lnTo>
                  <a:lnTo>
                    <a:pt x="2046764" y="2419427"/>
                  </a:lnTo>
                  <a:cubicBezTo>
                    <a:pt x="2128031" y="2328363"/>
                    <a:pt x="2213787" y="2240216"/>
                    <a:pt x="2304042" y="2155240"/>
                  </a:cubicBezTo>
                  <a:cubicBezTo>
                    <a:pt x="2424382" y="2041945"/>
                    <a:pt x="2549872" y="1936968"/>
                    <a:pt x="2679904" y="1840257"/>
                  </a:cubicBezTo>
                  <a:lnTo>
                    <a:pt x="2839402" y="1728600"/>
                  </a:lnTo>
                  <a:lnTo>
                    <a:pt x="2839403" y="1728599"/>
                  </a:lnTo>
                  <a:lnTo>
                    <a:pt x="2180258" y="1049601"/>
                  </a:lnTo>
                  <a:lnTo>
                    <a:pt x="1958217" y="808450"/>
                  </a:lnTo>
                  <a:cubicBezTo>
                    <a:pt x="1958215" y="808450"/>
                    <a:pt x="1958216" y="808451"/>
                    <a:pt x="1958215" y="808451"/>
                  </a:cubicBezTo>
                  <a:lnTo>
                    <a:pt x="1958215" y="808450"/>
                  </a:lnTo>
                  <a:close/>
                  <a:moveTo>
                    <a:pt x="3344580" y="454327"/>
                  </a:moveTo>
                  <a:cubicBezTo>
                    <a:pt x="3045285" y="454327"/>
                    <a:pt x="2756615" y="499820"/>
                    <a:pt x="2485108" y="584267"/>
                  </a:cubicBezTo>
                  <a:lnTo>
                    <a:pt x="2426658" y="605660"/>
                  </a:lnTo>
                  <a:lnTo>
                    <a:pt x="2608239" y="793623"/>
                  </a:lnTo>
                  <a:cubicBezTo>
                    <a:pt x="2757007" y="945441"/>
                    <a:pt x="2908179" y="1097562"/>
                    <a:pt x="3061380" y="1249579"/>
                  </a:cubicBezTo>
                  <a:lnTo>
                    <a:pt x="3282982" y="1466429"/>
                  </a:lnTo>
                  <a:lnTo>
                    <a:pt x="3282982" y="1466430"/>
                  </a:lnTo>
                  <a:lnTo>
                    <a:pt x="3293669" y="1460635"/>
                  </a:lnTo>
                  <a:cubicBezTo>
                    <a:pt x="3791705" y="1208444"/>
                    <a:pt x="4334237" y="1056393"/>
                    <a:pt x="4895242" y="1001928"/>
                  </a:cubicBezTo>
                  <a:lnTo>
                    <a:pt x="5020677" y="992902"/>
                  </a:lnTo>
                  <a:lnTo>
                    <a:pt x="4960548" y="947937"/>
                  </a:lnTo>
                  <a:cubicBezTo>
                    <a:pt x="4499260" y="636298"/>
                    <a:pt x="3943171" y="454328"/>
                    <a:pt x="3344580" y="454327"/>
                  </a:cubicBezTo>
                  <a:close/>
                  <a:moveTo>
                    <a:pt x="3344579" y="0"/>
                  </a:moveTo>
                  <a:cubicBezTo>
                    <a:pt x="4268160" y="-1"/>
                    <a:pt x="5104305" y="374355"/>
                    <a:pt x="5709555" y="979605"/>
                  </a:cubicBezTo>
                  <a:lnTo>
                    <a:pt x="5925421" y="1217117"/>
                  </a:lnTo>
                  <a:cubicBezTo>
                    <a:pt x="5993582" y="1299709"/>
                    <a:pt x="6057852" y="1385627"/>
                    <a:pt x="6117959" y="1474595"/>
                  </a:cubicBezTo>
                  <a:lnTo>
                    <a:pt x="6162894" y="1548561"/>
                  </a:lnTo>
                  <a:cubicBezTo>
                    <a:pt x="6162893" y="1548562"/>
                    <a:pt x="6162894" y="1548563"/>
                    <a:pt x="6162893" y="1548563"/>
                  </a:cubicBezTo>
                  <a:lnTo>
                    <a:pt x="6285487" y="1750355"/>
                  </a:lnTo>
                  <a:cubicBezTo>
                    <a:pt x="6542927" y="2224259"/>
                    <a:pt x="6689159" y="2767342"/>
                    <a:pt x="6689158" y="3344580"/>
                  </a:cubicBezTo>
                  <a:cubicBezTo>
                    <a:pt x="6689160" y="3690923"/>
                    <a:pt x="6636516" y="4024970"/>
                    <a:pt x="6538793" y="4339156"/>
                  </a:cubicBezTo>
                  <a:lnTo>
                    <a:pt x="6534721" y="4350281"/>
                  </a:lnTo>
                  <a:lnTo>
                    <a:pt x="6426326" y="4646440"/>
                  </a:lnTo>
                  <a:lnTo>
                    <a:pt x="6421122" y="4657245"/>
                  </a:lnTo>
                  <a:lnTo>
                    <a:pt x="6372396" y="4758392"/>
                  </a:lnTo>
                  <a:lnTo>
                    <a:pt x="6285487" y="4938805"/>
                  </a:lnTo>
                  <a:cubicBezTo>
                    <a:pt x="6233999" y="5033584"/>
                    <a:pt x="6178063" y="5125599"/>
                    <a:pt x="6117958" y="5214566"/>
                  </a:cubicBezTo>
                  <a:lnTo>
                    <a:pt x="6035322" y="5325072"/>
                  </a:lnTo>
                  <a:lnTo>
                    <a:pt x="5925420" y="5472042"/>
                  </a:lnTo>
                  <a:cubicBezTo>
                    <a:pt x="5311975" y="6215366"/>
                    <a:pt x="4383609" y="6689158"/>
                    <a:pt x="3344580" y="6689159"/>
                  </a:cubicBezTo>
                  <a:cubicBezTo>
                    <a:pt x="2651895" y="6689159"/>
                    <a:pt x="2008392" y="6478585"/>
                    <a:pt x="1474594" y="6117958"/>
                  </a:cubicBezTo>
                  <a:lnTo>
                    <a:pt x="1464440" y="6110366"/>
                  </a:lnTo>
                  <a:lnTo>
                    <a:pt x="1217117" y="5925420"/>
                  </a:lnTo>
                  <a:cubicBezTo>
                    <a:pt x="1134526" y="5857259"/>
                    <a:pt x="1055262" y="5785212"/>
                    <a:pt x="979606" y="5709555"/>
                  </a:cubicBezTo>
                  <a:lnTo>
                    <a:pt x="941121" y="5667211"/>
                  </a:lnTo>
                  <a:lnTo>
                    <a:pt x="763739" y="5472043"/>
                  </a:lnTo>
                  <a:cubicBezTo>
                    <a:pt x="286616" y="4893903"/>
                    <a:pt x="1" y="4152713"/>
                    <a:pt x="0" y="3344580"/>
                  </a:cubicBezTo>
                  <a:cubicBezTo>
                    <a:pt x="0" y="2536448"/>
                    <a:pt x="286616" y="1795258"/>
                    <a:pt x="763739" y="1217118"/>
                  </a:cubicBezTo>
                  <a:lnTo>
                    <a:pt x="979605" y="979604"/>
                  </a:lnTo>
                  <a:cubicBezTo>
                    <a:pt x="1055262" y="903949"/>
                    <a:pt x="1134525" y="831900"/>
                    <a:pt x="1217117" y="763739"/>
                  </a:cubicBezTo>
                  <a:lnTo>
                    <a:pt x="1252792" y="737062"/>
                  </a:lnTo>
                  <a:lnTo>
                    <a:pt x="1474594" y="571201"/>
                  </a:lnTo>
                  <a:lnTo>
                    <a:pt x="1650297" y="464459"/>
                  </a:lnTo>
                  <a:lnTo>
                    <a:pt x="1750354" y="403673"/>
                  </a:lnTo>
                  <a:cubicBezTo>
                    <a:pt x="1845135" y="352185"/>
                    <a:pt x="1942683" y="305145"/>
                    <a:pt x="2042719" y="262835"/>
                  </a:cubicBezTo>
                  <a:lnTo>
                    <a:pt x="2083584" y="247876"/>
                  </a:lnTo>
                  <a:lnTo>
                    <a:pt x="2350003" y="150366"/>
                  </a:lnTo>
                  <a:cubicBezTo>
                    <a:pt x="2664191" y="52644"/>
                    <a:pt x="2998237" y="0"/>
                    <a:pt x="33445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Freeform 62"/>
            <p:cNvSpPr/>
            <p:nvPr/>
          </p:nvSpPr>
          <p:spPr bwMode="auto">
            <a:xfrm>
              <a:off x="238876" y="2471167"/>
              <a:ext cx="413588" cy="340919"/>
            </a:xfrm>
            <a:custGeom>
              <a:avLst/>
              <a:gdLst>
                <a:gd name="connsiteX0" fmla="*/ 2243075 w 3227827"/>
                <a:gd name="connsiteY0" fmla="*/ 0 h 2660690"/>
                <a:gd name="connsiteX1" fmla="*/ 2705138 w 3227827"/>
                <a:gd name="connsiteY1" fmla="*/ 178525 h 2660690"/>
                <a:gd name="connsiteX2" fmla="*/ 2744327 w 3227827"/>
                <a:gd name="connsiteY2" fmla="*/ 219630 h 2660690"/>
                <a:gd name="connsiteX3" fmla="*/ 2774681 w 3227827"/>
                <a:gd name="connsiteY3" fmla="*/ 217260 h 2660690"/>
                <a:gd name="connsiteX4" fmla="*/ 3179748 w 3227827"/>
                <a:gd name="connsiteY4" fmla="*/ 39644 h 2660690"/>
                <a:gd name="connsiteX5" fmla="*/ 2898534 w 3227827"/>
                <a:gd name="connsiteY5" fmla="*/ 401594 h 2660690"/>
                <a:gd name="connsiteX6" fmla="*/ 3227827 w 3227827"/>
                <a:gd name="connsiteY6" fmla="*/ 319044 h 2660690"/>
                <a:gd name="connsiteX7" fmla="*/ 2991063 w 3227827"/>
                <a:gd name="connsiteY7" fmla="*/ 666622 h 2660690"/>
                <a:gd name="connsiteX8" fmla="*/ 2924137 w 3227827"/>
                <a:gd name="connsiteY8" fmla="*/ 717139 h 2660690"/>
                <a:gd name="connsiteX9" fmla="*/ 2924693 w 3227827"/>
                <a:gd name="connsiteY9" fmla="*/ 729139 h 2660690"/>
                <a:gd name="connsiteX10" fmla="*/ 990811 w 3227827"/>
                <a:gd name="connsiteY10" fmla="*/ 2659611 h 2660690"/>
                <a:gd name="connsiteX11" fmla="*/ 83639 w 3227827"/>
                <a:gd name="connsiteY11" fmla="*/ 2429023 h 2660690"/>
                <a:gd name="connsiteX12" fmla="*/ 0 w 3227827"/>
                <a:gd name="connsiteY12" fmla="*/ 2378015 h 2660690"/>
                <a:gd name="connsiteX13" fmla="*/ 151258 w 3227827"/>
                <a:gd name="connsiteY13" fmla="*/ 2370349 h 2660690"/>
                <a:gd name="connsiteX14" fmla="*/ 899006 w 3227827"/>
                <a:gd name="connsiteY14" fmla="*/ 2129959 h 2660690"/>
                <a:gd name="connsiteX15" fmla="*/ 966223 w 3227827"/>
                <a:gd name="connsiteY15" fmla="*/ 2085120 h 2660690"/>
                <a:gd name="connsiteX16" fmla="*/ 904179 w 3227827"/>
                <a:gd name="connsiteY16" fmla="*/ 2074665 h 2660690"/>
                <a:gd name="connsiteX17" fmla="*/ 353090 w 3227827"/>
                <a:gd name="connsiteY17" fmla="*/ 1603559 h 2660690"/>
                <a:gd name="connsiteX18" fmla="*/ 608904 w 3227827"/>
                <a:gd name="connsiteY18" fmla="*/ 1614444 h 2660690"/>
                <a:gd name="connsiteX19" fmla="*/ 129933 w 3227827"/>
                <a:gd name="connsiteY19" fmla="*/ 931366 h 2660690"/>
                <a:gd name="connsiteX20" fmla="*/ 374862 w 3227827"/>
                <a:gd name="connsiteY20" fmla="*/ 993959 h 2660690"/>
                <a:gd name="connsiteX21" fmla="*/ 219740 w 3227827"/>
                <a:gd name="connsiteY21" fmla="*/ 101330 h 2660690"/>
                <a:gd name="connsiteX22" fmla="*/ 1410961 w 3227827"/>
                <a:gd name="connsiteY22" fmla="*/ 782283 h 2660690"/>
                <a:gd name="connsiteX23" fmla="*/ 1563883 w 3227827"/>
                <a:gd name="connsiteY23" fmla="*/ 792289 h 2660690"/>
                <a:gd name="connsiteX24" fmla="*/ 1563785 w 3227827"/>
                <a:gd name="connsiteY24" fmla="*/ 791863 h 2660690"/>
                <a:gd name="connsiteX25" fmla="*/ 1555866 w 3227827"/>
                <a:gd name="connsiteY25" fmla="*/ 687208 h 2660690"/>
                <a:gd name="connsiteX26" fmla="*/ 2243075 w 3227827"/>
                <a:gd name="connsiteY26" fmla="*/ 0 h 2660690"/>
                <a:gd name="connsiteX0" fmla="*/ 2243075 w 3227827"/>
                <a:gd name="connsiteY0" fmla="*/ 0 h 2660690"/>
                <a:gd name="connsiteX1" fmla="*/ 2705138 w 3227827"/>
                <a:gd name="connsiteY1" fmla="*/ 178525 h 2660690"/>
                <a:gd name="connsiteX2" fmla="*/ 2744327 w 3227827"/>
                <a:gd name="connsiteY2" fmla="*/ 219630 h 2660690"/>
                <a:gd name="connsiteX3" fmla="*/ 2774681 w 3227827"/>
                <a:gd name="connsiteY3" fmla="*/ 217260 h 2660690"/>
                <a:gd name="connsiteX4" fmla="*/ 3179748 w 3227827"/>
                <a:gd name="connsiteY4" fmla="*/ 39644 h 2660690"/>
                <a:gd name="connsiteX5" fmla="*/ 2898534 w 3227827"/>
                <a:gd name="connsiteY5" fmla="*/ 401594 h 2660690"/>
                <a:gd name="connsiteX6" fmla="*/ 3227827 w 3227827"/>
                <a:gd name="connsiteY6" fmla="*/ 319044 h 2660690"/>
                <a:gd name="connsiteX7" fmla="*/ 2991063 w 3227827"/>
                <a:gd name="connsiteY7" fmla="*/ 666622 h 2660690"/>
                <a:gd name="connsiteX8" fmla="*/ 2924137 w 3227827"/>
                <a:gd name="connsiteY8" fmla="*/ 717139 h 2660690"/>
                <a:gd name="connsiteX9" fmla="*/ 2924693 w 3227827"/>
                <a:gd name="connsiteY9" fmla="*/ 729139 h 2660690"/>
                <a:gd name="connsiteX10" fmla="*/ 990811 w 3227827"/>
                <a:gd name="connsiteY10" fmla="*/ 2659611 h 2660690"/>
                <a:gd name="connsiteX11" fmla="*/ 83639 w 3227827"/>
                <a:gd name="connsiteY11" fmla="*/ 2429023 h 2660690"/>
                <a:gd name="connsiteX12" fmla="*/ 0 w 3227827"/>
                <a:gd name="connsiteY12" fmla="*/ 2378015 h 2660690"/>
                <a:gd name="connsiteX13" fmla="*/ 151258 w 3227827"/>
                <a:gd name="connsiteY13" fmla="*/ 2370349 h 2660690"/>
                <a:gd name="connsiteX14" fmla="*/ 899006 w 3227827"/>
                <a:gd name="connsiteY14" fmla="*/ 2129959 h 2660690"/>
                <a:gd name="connsiteX15" fmla="*/ 966223 w 3227827"/>
                <a:gd name="connsiteY15" fmla="*/ 2085120 h 2660690"/>
                <a:gd name="connsiteX16" fmla="*/ 904179 w 3227827"/>
                <a:gd name="connsiteY16" fmla="*/ 2074665 h 2660690"/>
                <a:gd name="connsiteX17" fmla="*/ 353090 w 3227827"/>
                <a:gd name="connsiteY17" fmla="*/ 1603559 h 2660690"/>
                <a:gd name="connsiteX18" fmla="*/ 608904 w 3227827"/>
                <a:gd name="connsiteY18" fmla="*/ 1614444 h 2660690"/>
                <a:gd name="connsiteX19" fmla="*/ 129933 w 3227827"/>
                <a:gd name="connsiteY19" fmla="*/ 931366 h 2660690"/>
                <a:gd name="connsiteX20" fmla="*/ 374862 w 3227827"/>
                <a:gd name="connsiteY20" fmla="*/ 993959 h 2660690"/>
                <a:gd name="connsiteX21" fmla="*/ 219740 w 3227827"/>
                <a:gd name="connsiteY21" fmla="*/ 101330 h 2660690"/>
                <a:gd name="connsiteX22" fmla="*/ 1410961 w 3227827"/>
                <a:gd name="connsiteY22" fmla="*/ 782283 h 2660690"/>
                <a:gd name="connsiteX23" fmla="*/ 1563883 w 3227827"/>
                <a:gd name="connsiteY23" fmla="*/ 792289 h 2660690"/>
                <a:gd name="connsiteX24" fmla="*/ 1563785 w 3227827"/>
                <a:gd name="connsiteY24" fmla="*/ 791863 h 2660690"/>
                <a:gd name="connsiteX25" fmla="*/ 1555866 w 3227827"/>
                <a:gd name="connsiteY25" fmla="*/ 687208 h 2660690"/>
                <a:gd name="connsiteX26" fmla="*/ 2243075 w 3227827"/>
                <a:gd name="connsiteY26" fmla="*/ 0 h 26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27827" h="2660690">
                  <a:moveTo>
                    <a:pt x="2243075" y="0"/>
                  </a:moveTo>
                  <a:cubicBezTo>
                    <a:pt x="2420981" y="0"/>
                    <a:pt x="2583098" y="67604"/>
                    <a:pt x="2705138" y="178525"/>
                  </a:cubicBezTo>
                  <a:lnTo>
                    <a:pt x="2744327" y="219630"/>
                  </a:lnTo>
                  <a:lnTo>
                    <a:pt x="2774681" y="217260"/>
                  </a:lnTo>
                  <a:cubicBezTo>
                    <a:pt x="2931135" y="197090"/>
                    <a:pt x="3033245" y="134440"/>
                    <a:pt x="3179748" y="39644"/>
                  </a:cubicBezTo>
                  <a:cubicBezTo>
                    <a:pt x="3163117" y="234680"/>
                    <a:pt x="3021300" y="307251"/>
                    <a:pt x="2898534" y="401594"/>
                  </a:cubicBezTo>
                  <a:cubicBezTo>
                    <a:pt x="3018277" y="413992"/>
                    <a:pt x="3151627" y="380125"/>
                    <a:pt x="3227827" y="319044"/>
                  </a:cubicBezTo>
                  <a:cubicBezTo>
                    <a:pt x="3167276" y="498431"/>
                    <a:pt x="3092946" y="584440"/>
                    <a:pt x="2991063" y="666622"/>
                  </a:cubicBezTo>
                  <a:lnTo>
                    <a:pt x="2924137" y="717139"/>
                  </a:lnTo>
                  <a:cubicBezTo>
                    <a:pt x="2924322" y="721139"/>
                    <a:pt x="2924508" y="725139"/>
                    <a:pt x="2924693" y="729139"/>
                  </a:cubicBezTo>
                  <a:cubicBezTo>
                    <a:pt x="2916083" y="1642648"/>
                    <a:pt x="2157998" y="2699186"/>
                    <a:pt x="990811" y="2659611"/>
                  </a:cubicBezTo>
                  <a:cubicBezTo>
                    <a:pt x="424478" y="2640408"/>
                    <a:pt x="353308" y="2576079"/>
                    <a:pt x="83639" y="2429023"/>
                  </a:cubicBezTo>
                  <a:lnTo>
                    <a:pt x="0" y="2378015"/>
                  </a:lnTo>
                  <a:lnTo>
                    <a:pt x="151258" y="2370349"/>
                  </a:lnTo>
                  <a:cubicBezTo>
                    <a:pt x="421172" y="2342832"/>
                    <a:pt x="674412" y="2258696"/>
                    <a:pt x="899006" y="2129959"/>
                  </a:cubicBezTo>
                  <a:lnTo>
                    <a:pt x="966223" y="2085120"/>
                  </a:lnTo>
                  <a:lnTo>
                    <a:pt x="904179" y="2074665"/>
                  </a:lnTo>
                  <a:cubicBezTo>
                    <a:pt x="718952" y="2036268"/>
                    <a:pt x="464668" y="1913349"/>
                    <a:pt x="353090" y="1603559"/>
                  </a:cubicBezTo>
                  <a:cubicBezTo>
                    <a:pt x="443804" y="1631680"/>
                    <a:pt x="545404" y="1648916"/>
                    <a:pt x="608904" y="1614444"/>
                  </a:cubicBezTo>
                  <a:cubicBezTo>
                    <a:pt x="337668" y="1484722"/>
                    <a:pt x="71875" y="1232538"/>
                    <a:pt x="129933" y="931366"/>
                  </a:cubicBezTo>
                  <a:cubicBezTo>
                    <a:pt x="211576" y="965837"/>
                    <a:pt x="238790" y="994867"/>
                    <a:pt x="374862" y="993959"/>
                  </a:cubicBezTo>
                  <a:cubicBezTo>
                    <a:pt x="140819" y="761730"/>
                    <a:pt x="51011" y="420644"/>
                    <a:pt x="219740" y="101330"/>
                  </a:cubicBezTo>
                  <a:cubicBezTo>
                    <a:pt x="539508" y="520431"/>
                    <a:pt x="1016949" y="731341"/>
                    <a:pt x="1410961" y="782283"/>
                  </a:cubicBezTo>
                  <a:lnTo>
                    <a:pt x="1563883" y="792289"/>
                  </a:lnTo>
                  <a:cubicBezTo>
                    <a:pt x="1563850" y="792147"/>
                    <a:pt x="1563818" y="792005"/>
                    <a:pt x="1563785" y="791863"/>
                  </a:cubicBezTo>
                  <a:cubicBezTo>
                    <a:pt x="1558571" y="757739"/>
                    <a:pt x="1555867" y="722789"/>
                    <a:pt x="1555866" y="687208"/>
                  </a:cubicBezTo>
                  <a:cubicBezTo>
                    <a:pt x="1555867" y="307674"/>
                    <a:pt x="1863540" y="-1"/>
                    <a:pt x="2243075" y="0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Freeform 63"/>
            <p:cNvSpPr>
              <a:spLocks noChangeAspect="1"/>
            </p:cNvSpPr>
            <p:nvPr/>
          </p:nvSpPr>
          <p:spPr bwMode="black">
            <a:xfrm>
              <a:off x="278815" y="3873640"/>
              <a:ext cx="261239" cy="465735"/>
            </a:xfrm>
            <a:custGeom>
              <a:avLst/>
              <a:gdLst>
                <a:gd name="connsiteX0" fmla="*/ 434533 w 869066"/>
                <a:gd name="connsiteY0" fmla="*/ 1384058 h 1549372"/>
                <a:gd name="connsiteX1" fmla="*/ 370525 w 869066"/>
                <a:gd name="connsiteY1" fmla="*/ 1448066 h 1549372"/>
                <a:gd name="connsiteX2" fmla="*/ 434533 w 869066"/>
                <a:gd name="connsiteY2" fmla="*/ 1512074 h 1549372"/>
                <a:gd name="connsiteX3" fmla="*/ 498541 w 869066"/>
                <a:gd name="connsiteY3" fmla="*/ 1448066 h 1549372"/>
                <a:gd name="connsiteX4" fmla="*/ 434533 w 869066"/>
                <a:gd name="connsiteY4" fmla="*/ 1384058 h 1549372"/>
                <a:gd name="connsiteX5" fmla="*/ 81603 w 869066"/>
                <a:gd name="connsiteY5" fmla="*/ 251558 h 1549372"/>
                <a:gd name="connsiteX6" fmla="*/ 81603 w 869066"/>
                <a:gd name="connsiteY6" fmla="*/ 1343379 h 1549372"/>
                <a:gd name="connsiteX7" fmla="*/ 787464 w 869066"/>
                <a:gd name="connsiteY7" fmla="*/ 1343379 h 1549372"/>
                <a:gd name="connsiteX8" fmla="*/ 787464 w 869066"/>
                <a:gd name="connsiteY8" fmla="*/ 251558 h 1549372"/>
                <a:gd name="connsiteX9" fmla="*/ 144847 w 869066"/>
                <a:gd name="connsiteY9" fmla="*/ 0 h 1549372"/>
                <a:gd name="connsiteX10" fmla="*/ 724219 w 869066"/>
                <a:gd name="connsiteY10" fmla="*/ 0 h 1549372"/>
                <a:gd name="connsiteX11" fmla="*/ 869066 w 869066"/>
                <a:gd name="connsiteY11" fmla="*/ 144847 h 1549372"/>
                <a:gd name="connsiteX12" fmla="*/ 869066 w 869066"/>
                <a:gd name="connsiteY12" fmla="*/ 1404525 h 1549372"/>
                <a:gd name="connsiteX13" fmla="*/ 724219 w 869066"/>
                <a:gd name="connsiteY13" fmla="*/ 1549372 h 1549372"/>
                <a:gd name="connsiteX14" fmla="*/ 144847 w 869066"/>
                <a:gd name="connsiteY14" fmla="*/ 1549372 h 1549372"/>
                <a:gd name="connsiteX15" fmla="*/ 0 w 869066"/>
                <a:gd name="connsiteY15" fmla="*/ 1404525 h 1549372"/>
                <a:gd name="connsiteX16" fmla="*/ 0 w 869066"/>
                <a:gd name="connsiteY16" fmla="*/ 144847 h 1549372"/>
                <a:gd name="connsiteX17" fmla="*/ 144847 w 869066"/>
                <a:gd name="connsiteY17" fmla="*/ 0 h 154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066" h="1549372">
                  <a:moveTo>
                    <a:pt x="434533" y="1384058"/>
                  </a:moveTo>
                  <a:cubicBezTo>
                    <a:pt x="399182" y="1384058"/>
                    <a:pt x="370525" y="1412715"/>
                    <a:pt x="370525" y="1448066"/>
                  </a:cubicBezTo>
                  <a:cubicBezTo>
                    <a:pt x="370525" y="1483417"/>
                    <a:pt x="399182" y="1512074"/>
                    <a:pt x="434533" y="1512074"/>
                  </a:cubicBezTo>
                  <a:cubicBezTo>
                    <a:pt x="469884" y="1512074"/>
                    <a:pt x="498541" y="1483417"/>
                    <a:pt x="498541" y="1448066"/>
                  </a:cubicBezTo>
                  <a:cubicBezTo>
                    <a:pt x="498541" y="1412715"/>
                    <a:pt x="469884" y="1384058"/>
                    <a:pt x="434533" y="1384058"/>
                  </a:cubicBezTo>
                  <a:close/>
                  <a:moveTo>
                    <a:pt x="81603" y="251558"/>
                  </a:moveTo>
                  <a:lnTo>
                    <a:pt x="81603" y="1343379"/>
                  </a:lnTo>
                  <a:lnTo>
                    <a:pt x="787464" y="1343379"/>
                  </a:lnTo>
                  <a:lnTo>
                    <a:pt x="787464" y="251558"/>
                  </a:lnTo>
                  <a:close/>
                  <a:moveTo>
                    <a:pt x="144847" y="0"/>
                  </a:moveTo>
                  <a:lnTo>
                    <a:pt x="724219" y="0"/>
                  </a:lnTo>
                  <a:cubicBezTo>
                    <a:pt x="804216" y="0"/>
                    <a:pt x="869066" y="64850"/>
                    <a:pt x="869066" y="144847"/>
                  </a:cubicBezTo>
                  <a:lnTo>
                    <a:pt x="869066" y="1404525"/>
                  </a:lnTo>
                  <a:cubicBezTo>
                    <a:pt x="869066" y="1484522"/>
                    <a:pt x="804216" y="1549372"/>
                    <a:pt x="724219" y="1549372"/>
                  </a:cubicBezTo>
                  <a:lnTo>
                    <a:pt x="144847" y="1549372"/>
                  </a:lnTo>
                  <a:cubicBezTo>
                    <a:pt x="64850" y="1549372"/>
                    <a:pt x="0" y="1484522"/>
                    <a:pt x="0" y="1404525"/>
                  </a:cubicBezTo>
                  <a:lnTo>
                    <a:pt x="0" y="144847"/>
                  </a:lnTo>
                  <a:cubicBezTo>
                    <a:pt x="0" y="64850"/>
                    <a:pt x="64850" y="0"/>
                    <a:pt x="144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Freeform 64"/>
            <p:cNvSpPr>
              <a:spLocks noChangeAspect="1"/>
            </p:cNvSpPr>
            <p:nvPr/>
          </p:nvSpPr>
          <p:spPr bwMode="black">
            <a:xfrm>
              <a:off x="244900" y="4565937"/>
              <a:ext cx="329069" cy="316757"/>
            </a:xfrm>
            <a:custGeom>
              <a:avLst/>
              <a:gdLst>
                <a:gd name="connsiteX0" fmla="*/ 439462 w 612464"/>
                <a:gd name="connsiteY0" fmla="*/ 297781 h 589547"/>
                <a:gd name="connsiteX1" fmla="*/ 612464 w 612464"/>
                <a:gd name="connsiteY1" fmla="*/ 297781 h 589547"/>
                <a:gd name="connsiteX2" fmla="*/ 612464 w 612464"/>
                <a:gd name="connsiteY2" fmla="*/ 589544 h 589547"/>
                <a:gd name="connsiteX3" fmla="*/ 439462 w 612464"/>
                <a:gd name="connsiteY3" fmla="*/ 589544 h 589547"/>
                <a:gd name="connsiteX4" fmla="*/ 0 w 612464"/>
                <a:gd name="connsiteY4" fmla="*/ 138826 h 589547"/>
                <a:gd name="connsiteX5" fmla="*/ 173002 w 612464"/>
                <a:gd name="connsiteY5" fmla="*/ 138826 h 589547"/>
                <a:gd name="connsiteX6" fmla="*/ 173002 w 612464"/>
                <a:gd name="connsiteY6" fmla="*/ 589547 h 589547"/>
                <a:gd name="connsiteX7" fmla="*/ 0 w 612464"/>
                <a:gd name="connsiteY7" fmla="*/ 589547 h 589547"/>
                <a:gd name="connsiteX8" fmla="*/ 219732 w 612464"/>
                <a:gd name="connsiteY8" fmla="*/ 0 h 589547"/>
                <a:gd name="connsiteX9" fmla="*/ 392734 w 612464"/>
                <a:gd name="connsiteY9" fmla="*/ 0 h 589547"/>
                <a:gd name="connsiteX10" fmla="*/ 392734 w 612464"/>
                <a:gd name="connsiteY10" fmla="*/ 589542 h 589547"/>
                <a:gd name="connsiteX11" fmla="*/ 219732 w 612464"/>
                <a:gd name="connsiteY11" fmla="*/ 589542 h 5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464" h="589547">
                  <a:moveTo>
                    <a:pt x="439462" y="297781"/>
                  </a:moveTo>
                  <a:lnTo>
                    <a:pt x="612464" y="297781"/>
                  </a:lnTo>
                  <a:lnTo>
                    <a:pt x="612464" y="589544"/>
                  </a:lnTo>
                  <a:lnTo>
                    <a:pt x="439462" y="589544"/>
                  </a:lnTo>
                  <a:close/>
                  <a:moveTo>
                    <a:pt x="0" y="138826"/>
                  </a:moveTo>
                  <a:lnTo>
                    <a:pt x="173002" y="138826"/>
                  </a:lnTo>
                  <a:lnTo>
                    <a:pt x="173002" y="589547"/>
                  </a:lnTo>
                  <a:lnTo>
                    <a:pt x="0" y="589547"/>
                  </a:lnTo>
                  <a:close/>
                  <a:moveTo>
                    <a:pt x="219732" y="0"/>
                  </a:moveTo>
                  <a:lnTo>
                    <a:pt x="392734" y="0"/>
                  </a:lnTo>
                  <a:lnTo>
                    <a:pt x="392734" y="589542"/>
                  </a:lnTo>
                  <a:lnTo>
                    <a:pt x="219732" y="5895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5" name="Right Brace 14"/>
          <p:cNvSpPr/>
          <p:nvPr/>
        </p:nvSpPr>
        <p:spPr>
          <a:xfrm>
            <a:off x="1734250" y="1679958"/>
            <a:ext cx="343837" cy="2978475"/>
          </a:xfrm>
          <a:prstGeom prst="rightBrace">
            <a:avLst>
              <a:gd name="adj1" fmla="val 9623"/>
              <a:gd name="adj2" fmla="val 50409"/>
            </a:avLst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334958" y="2300908"/>
            <a:ext cx="4792529" cy="2791659"/>
            <a:chOff x="6140831" y="2237666"/>
            <a:chExt cx="4792529" cy="2791659"/>
          </a:xfrm>
        </p:grpSpPr>
        <p:sp>
          <p:nvSpPr>
            <p:cNvPr id="31" name="Right Brace 30"/>
            <p:cNvSpPr/>
            <p:nvPr/>
          </p:nvSpPr>
          <p:spPr>
            <a:xfrm>
              <a:off x="7240410" y="2418519"/>
              <a:ext cx="343837" cy="2586411"/>
            </a:xfrm>
            <a:prstGeom prst="rightBrace">
              <a:avLst>
                <a:gd name="adj1" fmla="val 9623"/>
                <a:gd name="adj2" fmla="val 50409"/>
              </a:avLst>
            </a:prstGeom>
            <a:ln w="1270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97172" y="4511621"/>
              <a:ext cx="153686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SQL</a:t>
              </a:r>
            </a:p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Data Warehouse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617465" y="3592186"/>
              <a:ext cx="1298634" cy="2674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140831" y="3042064"/>
              <a:ext cx="2266215" cy="6001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PolyBase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 over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Azure Data Lake Store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6147" y="3310694"/>
              <a:ext cx="1182712" cy="111817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6193" y="3485012"/>
              <a:ext cx="971204" cy="94385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396497" y="4549194"/>
              <a:ext cx="153686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 Analysis Services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9374255" y="3956940"/>
              <a:ext cx="485602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0"/>
            </p:cNvCxnSpPr>
            <p:nvPr/>
          </p:nvCxnSpPr>
          <p:spPr>
            <a:xfrm flipH="1" flipV="1">
              <a:off x="10374021" y="2237666"/>
              <a:ext cx="7774" cy="1247346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907061" y="2327503"/>
            <a:ext cx="3500397" cy="3165947"/>
            <a:chOff x="2327903" y="2349220"/>
            <a:chExt cx="3500397" cy="31659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554" y="3100476"/>
              <a:ext cx="963318" cy="93619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327903" y="3906860"/>
              <a:ext cx="1537130" cy="75251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Federated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U-SQL Join Query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(Reference Data)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6792" y="4531729"/>
              <a:ext cx="923099" cy="983438"/>
            </a:xfrm>
            <a:custGeom>
              <a:avLst/>
              <a:gdLst>
                <a:gd name="connsiteX0" fmla="*/ 2615664 w 3654515"/>
                <a:gd name="connsiteY0" fmla="*/ 2534931 h 4006207"/>
                <a:gd name="connsiteX1" fmla="*/ 1960582 w 3654515"/>
                <a:gd name="connsiteY1" fmla="*/ 3034209 h 4006207"/>
                <a:gd name="connsiteX2" fmla="*/ 1338741 w 3654515"/>
                <a:gd name="connsiteY2" fmla="*/ 3425023 h 4006207"/>
                <a:gd name="connsiteX3" fmla="*/ 1731746 w 3654515"/>
                <a:gd name="connsiteY3" fmla="*/ 3891938 h 4006207"/>
                <a:gd name="connsiteX4" fmla="*/ 1776343 w 3654515"/>
                <a:gd name="connsiteY4" fmla="*/ 3896192 h 4006207"/>
                <a:gd name="connsiteX5" fmla="*/ 1804775 w 3654515"/>
                <a:gd name="connsiteY5" fmla="*/ 3901622 h 4006207"/>
                <a:gd name="connsiteX6" fmla="*/ 3274309 w 3654515"/>
                <a:gd name="connsiteY6" fmla="*/ 3901622 h 4006207"/>
                <a:gd name="connsiteX7" fmla="*/ 3279764 w 3654515"/>
                <a:gd name="connsiteY7" fmla="*/ 3900582 h 4006207"/>
                <a:gd name="connsiteX8" fmla="*/ 3285213 w 3654515"/>
                <a:gd name="connsiteY8" fmla="*/ 3901622 h 4006207"/>
                <a:gd name="connsiteX9" fmla="*/ 3560897 w 3654515"/>
                <a:gd name="connsiteY9" fmla="*/ 3646315 h 4006207"/>
                <a:gd name="connsiteX10" fmla="*/ 3253200 w 3654515"/>
                <a:gd name="connsiteY10" fmla="*/ 3434254 h 4006207"/>
                <a:gd name="connsiteX11" fmla="*/ 3272188 w 3654515"/>
                <a:gd name="connsiteY11" fmla="*/ 3231989 h 4006207"/>
                <a:gd name="connsiteX12" fmla="*/ 2615664 w 3654515"/>
                <a:gd name="connsiteY12" fmla="*/ 2534931 h 4006207"/>
                <a:gd name="connsiteX13" fmla="*/ 2610633 w 3654515"/>
                <a:gd name="connsiteY13" fmla="*/ 2448880 h 4006207"/>
                <a:gd name="connsiteX14" fmla="*/ 3372712 w 3654515"/>
                <a:gd name="connsiteY14" fmla="*/ 3227544 h 4006207"/>
                <a:gd name="connsiteX15" fmla="*/ 3352240 w 3654515"/>
                <a:gd name="connsiteY15" fmla="*/ 3365886 h 4006207"/>
                <a:gd name="connsiteX16" fmla="*/ 3457751 w 3654515"/>
                <a:gd name="connsiteY16" fmla="*/ 3387188 h 4006207"/>
                <a:gd name="connsiteX17" fmla="*/ 3654515 w 3654515"/>
                <a:gd name="connsiteY17" fmla="*/ 3684038 h 4006207"/>
                <a:gd name="connsiteX18" fmla="*/ 3332349 w 3654515"/>
                <a:gd name="connsiteY18" fmla="*/ 4006204 h 4006207"/>
                <a:gd name="connsiteX19" fmla="*/ 3326473 w 3654515"/>
                <a:gd name="connsiteY19" fmla="*/ 4005021 h 4006207"/>
                <a:gd name="connsiteX20" fmla="*/ 3320592 w 3654515"/>
                <a:gd name="connsiteY20" fmla="*/ 4006207 h 4006207"/>
                <a:gd name="connsiteX21" fmla="*/ 1736561 w 3654515"/>
                <a:gd name="connsiteY21" fmla="*/ 4006204 h 4006207"/>
                <a:gd name="connsiteX22" fmla="*/ 1705914 w 3654515"/>
                <a:gd name="connsiteY22" fmla="*/ 4000020 h 4006207"/>
                <a:gd name="connsiteX23" fmla="*/ 1657844 w 3654515"/>
                <a:gd name="connsiteY23" fmla="*/ 3995171 h 4006207"/>
                <a:gd name="connsiteX24" fmla="*/ 1224216 w 3654515"/>
                <a:gd name="connsiteY24" fmla="*/ 3463131 h 4006207"/>
                <a:gd name="connsiteX25" fmla="*/ 1767292 w 3654515"/>
                <a:gd name="connsiteY25" fmla="*/ 2920055 h 4006207"/>
                <a:gd name="connsiteX26" fmla="*/ 1876738 w 3654515"/>
                <a:gd name="connsiteY26" fmla="*/ 2931089 h 4006207"/>
                <a:gd name="connsiteX27" fmla="*/ 1903868 w 3654515"/>
                <a:gd name="connsiteY27" fmla="*/ 2939508 h 4006207"/>
                <a:gd name="connsiteX28" fmla="*/ 1908440 w 3654515"/>
                <a:gd name="connsiteY28" fmla="*/ 2924453 h 4006207"/>
                <a:gd name="connsiteX29" fmla="*/ 2610633 w 3654515"/>
                <a:gd name="connsiteY29" fmla="*/ 2448880 h 4006207"/>
                <a:gd name="connsiteX30" fmla="*/ 1328895 w 3654515"/>
                <a:gd name="connsiteY30" fmla="*/ 1748195 h 4006207"/>
                <a:gd name="connsiteX31" fmla="*/ 1421457 w 3654515"/>
                <a:gd name="connsiteY31" fmla="*/ 1798955 h 4006207"/>
                <a:gd name="connsiteX32" fmla="*/ 1455297 w 3654515"/>
                <a:gd name="connsiteY32" fmla="*/ 1937798 h 4006207"/>
                <a:gd name="connsiteX33" fmla="*/ 1419466 w 3654515"/>
                <a:gd name="connsiteY33" fmla="*/ 2070171 h 4006207"/>
                <a:gd name="connsiteX34" fmla="*/ 1325411 w 3654515"/>
                <a:gd name="connsiteY34" fmla="*/ 2119438 h 4006207"/>
                <a:gd name="connsiteX35" fmla="*/ 1228620 w 3654515"/>
                <a:gd name="connsiteY35" fmla="*/ 2070668 h 4006207"/>
                <a:gd name="connsiteX36" fmla="*/ 1193038 w 3654515"/>
                <a:gd name="connsiteY36" fmla="*/ 1934812 h 4006207"/>
                <a:gd name="connsiteX37" fmla="*/ 1228869 w 3654515"/>
                <a:gd name="connsiteY37" fmla="*/ 1796964 h 4006207"/>
                <a:gd name="connsiteX38" fmla="*/ 1328895 w 3654515"/>
                <a:gd name="connsiteY38" fmla="*/ 1748195 h 4006207"/>
                <a:gd name="connsiteX39" fmla="*/ 1785481 w 3654515"/>
                <a:gd name="connsiteY39" fmla="*/ 1577006 h 4006207"/>
                <a:gd name="connsiteX40" fmla="*/ 1785481 w 3654515"/>
                <a:gd name="connsiteY40" fmla="*/ 2290627 h 4006207"/>
                <a:gd name="connsiteX41" fmla="*/ 2246299 w 3654515"/>
                <a:gd name="connsiteY41" fmla="*/ 2290627 h 4006207"/>
                <a:gd name="connsiteX42" fmla="*/ 2246299 w 3654515"/>
                <a:gd name="connsiteY42" fmla="*/ 2122423 h 4006207"/>
                <a:gd name="connsiteX43" fmla="*/ 2000463 w 3654515"/>
                <a:gd name="connsiteY43" fmla="*/ 2122423 h 4006207"/>
                <a:gd name="connsiteX44" fmla="*/ 2000463 w 3654515"/>
                <a:gd name="connsiteY44" fmla="*/ 1577006 h 4006207"/>
                <a:gd name="connsiteX45" fmla="*/ 1330885 w 3654515"/>
                <a:gd name="connsiteY45" fmla="*/ 1565062 h 4006207"/>
                <a:gd name="connsiteX46" fmla="*/ 1140785 w 3654515"/>
                <a:gd name="connsiteY46" fmla="*/ 1612587 h 4006207"/>
                <a:gd name="connsiteX47" fmla="*/ 1010900 w 3654515"/>
                <a:gd name="connsiteY47" fmla="*/ 1747200 h 4006207"/>
                <a:gd name="connsiteX48" fmla="*/ 964619 w 3654515"/>
                <a:gd name="connsiteY48" fmla="*/ 1943272 h 4006207"/>
                <a:gd name="connsiteX49" fmla="*/ 1010403 w 3654515"/>
                <a:gd name="connsiteY49" fmla="*/ 2129639 h 4006207"/>
                <a:gd name="connsiteX50" fmla="*/ 1138546 w 3654515"/>
                <a:gd name="connsiteY50" fmla="*/ 2257534 h 4006207"/>
                <a:gd name="connsiteX51" fmla="*/ 1321430 w 3654515"/>
                <a:gd name="connsiteY51" fmla="*/ 2303068 h 4006207"/>
                <a:gd name="connsiteX52" fmla="*/ 1404537 w 3654515"/>
                <a:gd name="connsiteY52" fmla="*/ 2294608 h 4006207"/>
                <a:gd name="connsiteX53" fmla="*/ 1495108 w 3654515"/>
                <a:gd name="connsiteY53" fmla="*/ 2386672 h 4006207"/>
                <a:gd name="connsiteX54" fmla="*/ 1764831 w 3654515"/>
                <a:gd name="connsiteY54" fmla="*/ 2386672 h 4006207"/>
                <a:gd name="connsiteX55" fmla="*/ 1576224 w 3654515"/>
                <a:gd name="connsiteY55" fmla="*/ 2204535 h 4006207"/>
                <a:gd name="connsiteX56" fmla="*/ 1683217 w 3654515"/>
                <a:gd name="connsiteY56" fmla="*/ 1931826 h 4006207"/>
                <a:gd name="connsiteX57" fmla="*/ 1639176 w 3654515"/>
                <a:gd name="connsiteY57" fmla="*/ 1740482 h 4006207"/>
                <a:gd name="connsiteX58" fmla="*/ 1514267 w 3654515"/>
                <a:gd name="connsiteY58" fmla="*/ 1610597 h 4006207"/>
                <a:gd name="connsiteX59" fmla="*/ 1330885 w 3654515"/>
                <a:gd name="connsiteY59" fmla="*/ 1565062 h 4006207"/>
                <a:gd name="connsiteX60" fmla="*/ 683674 w 3654515"/>
                <a:gd name="connsiteY60" fmla="*/ 1565062 h 4006207"/>
                <a:gd name="connsiteX61" fmla="*/ 472673 w 3654515"/>
                <a:gd name="connsiteY61" fmla="*/ 1627019 h 4006207"/>
                <a:gd name="connsiteX62" fmla="*/ 394045 w 3654515"/>
                <a:gd name="connsiteY62" fmla="*/ 1792485 h 4006207"/>
                <a:gd name="connsiteX63" fmla="*/ 566230 w 3654515"/>
                <a:gd name="connsiteY63" fmla="*/ 2006472 h 4006207"/>
                <a:gd name="connsiteX64" fmla="*/ 639135 w 3654515"/>
                <a:gd name="connsiteY64" fmla="*/ 2037824 h 4006207"/>
                <a:gd name="connsiteX65" fmla="*/ 668496 w 3654515"/>
                <a:gd name="connsiteY65" fmla="*/ 2062457 h 4006207"/>
                <a:gd name="connsiteX66" fmla="*/ 678200 w 3654515"/>
                <a:gd name="connsiteY66" fmla="*/ 2093062 h 4006207"/>
                <a:gd name="connsiteX67" fmla="*/ 658792 w 3654515"/>
                <a:gd name="connsiteY67" fmla="*/ 2130137 h 4006207"/>
                <a:gd name="connsiteX68" fmla="*/ 604051 w 3654515"/>
                <a:gd name="connsiteY68" fmla="*/ 2142827 h 4006207"/>
                <a:gd name="connsiteX69" fmla="*/ 503029 w 3654515"/>
                <a:gd name="connsiteY69" fmla="*/ 2122672 h 4006207"/>
                <a:gd name="connsiteX70" fmla="*/ 403998 w 3654515"/>
                <a:gd name="connsiteY70" fmla="*/ 2069673 h 4006207"/>
                <a:gd name="connsiteX71" fmla="*/ 403998 w 3654515"/>
                <a:gd name="connsiteY71" fmla="*/ 2265247 h 4006207"/>
                <a:gd name="connsiteX72" fmla="*/ 609027 w 3654515"/>
                <a:gd name="connsiteY72" fmla="*/ 2303068 h 4006207"/>
                <a:gd name="connsiteX73" fmla="*/ 774245 w 3654515"/>
                <a:gd name="connsiteY73" fmla="*/ 2277191 h 4006207"/>
                <a:gd name="connsiteX74" fmla="*/ 880990 w 3654515"/>
                <a:gd name="connsiteY74" fmla="*/ 2198563 h 4006207"/>
                <a:gd name="connsiteX75" fmla="*/ 919059 w 3654515"/>
                <a:gd name="connsiteY75" fmla="*/ 2074650 h 4006207"/>
                <a:gd name="connsiteX76" fmla="*/ 873027 w 3654515"/>
                <a:gd name="connsiteY76" fmla="*/ 1948248 h 4006207"/>
                <a:gd name="connsiteX77" fmla="*/ 716021 w 3654515"/>
                <a:gd name="connsiteY77" fmla="*/ 1850212 h 4006207"/>
                <a:gd name="connsiteX78" fmla="*/ 642121 w 3654515"/>
                <a:gd name="connsiteY78" fmla="*/ 1812142 h 4006207"/>
                <a:gd name="connsiteX79" fmla="*/ 624454 w 3654515"/>
                <a:gd name="connsiteY79" fmla="*/ 1775068 h 4006207"/>
                <a:gd name="connsiteX80" fmla="*/ 646350 w 3654515"/>
                <a:gd name="connsiteY80" fmla="*/ 1738242 h 4006207"/>
                <a:gd name="connsiteX81" fmla="*/ 704077 w 3654515"/>
                <a:gd name="connsiteY81" fmla="*/ 1724806 h 4006207"/>
                <a:gd name="connsiteX82" fmla="*/ 881239 w 3654515"/>
                <a:gd name="connsiteY82" fmla="*/ 1774073 h 4006207"/>
                <a:gd name="connsiteX83" fmla="*/ 881239 w 3654515"/>
                <a:gd name="connsiteY83" fmla="*/ 1592433 h 4006207"/>
                <a:gd name="connsiteX84" fmla="*/ 809329 w 3654515"/>
                <a:gd name="connsiteY84" fmla="*/ 1575513 h 4006207"/>
                <a:gd name="connsiteX85" fmla="*/ 752349 w 3654515"/>
                <a:gd name="connsiteY85" fmla="*/ 1568048 h 4006207"/>
                <a:gd name="connsiteX86" fmla="*/ 683674 w 3654515"/>
                <a:gd name="connsiteY86" fmla="*/ 1565062 h 4006207"/>
                <a:gd name="connsiteX87" fmla="*/ 1309044 w 3654515"/>
                <a:gd name="connsiteY87" fmla="*/ 196190 h 4006207"/>
                <a:gd name="connsiteX88" fmla="*/ 347062 w 3654515"/>
                <a:gd name="connsiteY88" fmla="*/ 500340 h 4006207"/>
                <a:gd name="connsiteX89" fmla="*/ 1309044 w 3654515"/>
                <a:gd name="connsiteY89" fmla="*/ 804488 h 4006207"/>
                <a:gd name="connsiteX90" fmla="*/ 2271029 w 3654515"/>
                <a:gd name="connsiteY90" fmla="*/ 500340 h 4006207"/>
                <a:gd name="connsiteX91" fmla="*/ 1309044 w 3654515"/>
                <a:gd name="connsiteY91" fmla="*/ 196190 h 4006207"/>
                <a:gd name="connsiteX92" fmla="*/ 1315224 w 3654515"/>
                <a:gd name="connsiteY92" fmla="*/ 0 h 4006207"/>
                <a:gd name="connsiteX93" fmla="*/ 2630444 w 3654515"/>
                <a:gd name="connsiteY93" fmla="*/ 588894 h 4006207"/>
                <a:gd name="connsiteX94" fmla="*/ 2636856 w 3654515"/>
                <a:gd name="connsiteY94" fmla="*/ 2379088 h 4006207"/>
                <a:gd name="connsiteX95" fmla="*/ 1860931 w 3654515"/>
                <a:gd name="connsiteY95" fmla="*/ 2847882 h 4006207"/>
                <a:gd name="connsiteX96" fmla="*/ 1167213 w 3654515"/>
                <a:gd name="connsiteY96" fmla="*/ 3297268 h 4006207"/>
                <a:gd name="connsiteX97" fmla="*/ 1144936 w 3654515"/>
                <a:gd name="connsiteY97" fmla="*/ 3503600 h 4006207"/>
                <a:gd name="connsiteX98" fmla="*/ 1050193 w 3654515"/>
                <a:gd name="connsiteY98" fmla="*/ 3520680 h 4006207"/>
                <a:gd name="connsiteX99" fmla="*/ 0 w 3654515"/>
                <a:gd name="connsiteY99" fmla="*/ 2943751 h 4006207"/>
                <a:gd name="connsiteX100" fmla="*/ 0 w 3654515"/>
                <a:gd name="connsiteY100" fmla="*/ 588894 h 4006207"/>
                <a:gd name="connsiteX101" fmla="*/ 1315224 w 3654515"/>
                <a:gd name="connsiteY101" fmla="*/ 0 h 40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654515" h="4006207">
                  <a:moveTo>
                    <a:pt x="2615664" y="2534931"/>
                  </a:moveTo>
                  <a:cubicBezTo>
                    <a:pt x="2075168" y="2553950"/>
                    <a:pt x="1992068" y="3047282"/>
                    <a:pt x="1960582" y="3034209"/>
                  </a:cubicBezTo>
                  <a:cubicBezTo>
                    <a:pt x="1750630" y="2947045"/>
                    <a:pt x="1387344" y="3032852"/>
                    <a:pt x="1338741" y="3425023"/>
                  </a:cubicBezTo>
                  <a:cubicBezTo>
                    <a:pt x="1313406" y="3629467"/>
                    <a:pt x="1448733" y="3854175"/>
                    <a:pt x="1731746" y="3891938"/>
                  </a:cubicBezTo>
                  <a:lnTo>
                    <a:pt x="1776343" y="3896192"/>
                  </a:lnTo>
                  <a:lnTo>
                    <a:pt x="1804775" y="3901622"/>
                  </a:lnTo>
                  <a:lnTo>
                    <a:pt x="3274309" y="3901622"/>
                  </a:lnTo>
                  <a:lnTo>
                    <a:pt x="3279764" y="3900582"/>
                  </a:lnTo>
                  <a:lnTo>
                    <a:pt x="3285213" y="3901622"/>
                  </a:lnTo>
                  <a:cubicBezTo>
                    <a:pt x="3450282" y="3901622"/>
                    <a:pt x="3586162" y="3769274"/>
                    <a:pt x="3560897" y="3646315"/>
                  </a:cubicBezTo>
                  <a:cubicBezTo>
                    <a:pt x="3543701" y="3562623"/>
                    <a:pt x="3485290" y="3469652"/>
                    <a:pt x="3253200" y="3434254"/>
                  </a:cubicBezTo>
                  <a:cubicBezTo>
                    <a:pt x="3255079" y="3357929"/>
                    <a:pt x="3270309" y="3308317"/>
                    <a:pt x="3272188" y="3231989"/>
                  </a:cubicBezTo>
                  <a:cubicBezTo>
                    <a:pt x="3272188" y="2854587"/>
                    <a:pt x="3006128" y="2534931"/>
                    <a:pt x="2615664" y="2534931"/>
                  </a:cubicBezTo>
                  <a:close/>
                  <a:moveTo>
                    <a:pt x="2610633" y="2448880"/>
                  </a:moveTo>
                  <a:cubicBezTo>
                    <a:pt x="3031516" y="2448880"/>
                    <a:pt x="3372712" y="2797500"/>
                    <a:pt x="3372712" y="3227544"/>
                  </a:cubicBezTo>
                  <a:lnTo>
                    <a:pt x="3352240" y="3365886"/>
                  </a:lnTo>
                  <a:lnTo>
                    <a:pt x="3457751" y="3387188"/>
                  </a:lnTo>
                  <a:cubicBezTo>
                    <a:pt x="3573383" y="3436096"/>
                    <a:pt x="3654515" y="3550593"/>
                    <a:pt x="3654515" y="3684038"/>
                  </a:cubicBezTo>
                  <a:cubicBezTo>
                    <a:pt x="3654515" y="3861967"/>
                    <a:pt x="3510277" y="4006204"/>
                    <a:pt x="3332349" y="4006204"/>
                  </a:cubicBezTo>
                  <a:lnTo>
                    <a:pt x="3326473" y="4005021"/>
                  </a:lnTo>
                  <a:lnTo>
                    <a:pt x="3320592" y="4006207"/>
                  </a:lnTo>
                  <a:lnTo>
                    <a:pt x="1736561" y="4006204"/>
                  </a:lnTo>
                  <a:lnTo>
                    <a:pt x="1705914" y="4000020"/>
                  </a:lnTo>
                  <a:lnTo>
                    <a:pt x="1657844" y="3995171"/>
                  </a:lnTo>
                  <a:cubicBezTo>
                    <a:pt x="1410373" y="3944532"/>
                    <a:pt x="1224216" y="3725571"/>
                    <a:pt x="1224216" y="3463131"/>
                  </a:cubicBezTo>
                  <a:cubicBezTo>
                    <a:pt x="1224216" y="3163198"/>
                    <a:pt x="1467359" y="2920055"/>
                    <a:pt x="1767292" y="2920055"/>
                  </a:cubicBezTo>
                  <a:cubicBezTo>
                    <a:pt x="1804783" y="2920055"/>
                    <a:pt x="1841387" y="2923852"/>
                    <a:pt x="1876738" y="2931089"/>
                  </a:cubicBezTo>
                  <a:lnTo>
                    <a:pt x="1903868" y="2939508"/>
                  </a:lnTo>
                  <a:lnTo>
                    <a:pt x="1908440" y="2924453"/>
                  </a:lnTo>
                  <a:cubicBezTo>
                    <a:pt x="2024131" y="2644980"/>
                    <a:pt x="2294968" y="2448880"/>
                    <a:pt x="2610633" y="2448880"/>
                  </a:cubicBezTo>
                  <a:close/>
                  <a:moveTo>
                    <a:pt x="1328895" y="1748195"/>
                  </a:moveTo>
                  <a:cubicBezTo>
                    <a:pt x="1368043" y="1748195"/>
                    <a:pt x="1398897" y="1765115"/>
                    <a:pt x="1421457" y="1798955"/>
                  </a:cubicBezTo>
                  <a:cubicBezTo>
                    <a:pt x="1444017" y="1832795"/>
                    <a:pt x="1455297" y="1879076"/>
                    <a:pt x="1455297" y="1937798"/>
                  </a:cubicBezTo>
                  <a:cubicBezTo>
                    <a:pt x="1455297" y="1993202"/>
                    <a:pt x="1443353" y="2037326"/>
                    <a:pt x="1419466" y="2070171"/>
                  </a:cubicBezTo>
                  <a:cubicBezTo>
                    <a:pt x="1395579" y="2103015"/>
                    <a:pt x="1364228" y="2119438"/>
                    <a:pt x="1325411" y="2119438"/>
                  </a:cubicBezTo>
                  <a:cubicBezTo>
                    <a:pt x="1284605" y="2119438"/>
                    <a:pt x="1252341" y="2103181"/>
                    <a:pt x="1228620" y="2070668"/>
                  </a:cubicBezTo>
                  <a:cubicBezTo>
                    <a:pt x="1204899" y="2038156"/>
                    <a:pt x="1193038" y="1992870"/>
                    <a:pt x="1193038" y="1934812"/>
                  </a:cubicBezTo>
                  <a:cubicBezTo>
                    <a:pt x="1193038" y="1875426"/>
                    <a:pt x="1204981" y="1829477"/>
                    <a:pt x="1228869" y="1796964"/>
                  </a:cubicBezTo>
                  <a:cubicBezTo>
                    <a:pt x="1252755" y="1764451"/>
                    <a:pt x="1286097" y="1748195"/>
                    <a:pt x="1328895" y="1748195"/>
                  </a:cubicBezTo>
                  <a:close/>
                  <a:moveTo>
                    <a:pt x="1785481" y="1577006"/>
                  </a:moveTo>
                  <a:lnTo>
                    <a:pt x="1785481" y="2290627"/>
                  </a:lnTo>
                  <a:lnTo>
                    <a:pt x="2246299" y="2290627"/>
                  </a:lnTo>
                  <a:lnTo>
                    <a:pt x="2246299" y="2122423"/>
                  </a:lnTo>
                  <a:lnTo>
                    <a:pt x="2000463" y="2122423"/>
                  </a:lnTo>
                  <a:lnTo>
                    <a:pt x="2000463" y="1577006"/>
                  </a:lnTo>
                  <a:close/>
                  <a:moveTo>
                    <a:pt x="1330885" y="1565062"/>
                  </a:moveTo>
                  <a:cubicBezTo>
                    <a:pt x="1259888" y="1565062"/>
                    <a:pt x="1196522" y="1580904"/>
                    <a:pt x="1140785" y="1612587"/>
                  </a:cubicBezTo>
                  <a:cubicBezTo>
                    <a:pt x="1085049" y="1644270"/>
                    <a:pt x="1041754" y="1689141"/>
                    <a:pt x="1010900" y="1747200"/>
                  </a:cubicBezTo>
                  <a:cubicBezTo>
                    <a:pt x="980046" y="1805258"/>
                    <a:pt x="964619" y="1870616"/>
                    <a:pt x="964619" y="1943272"/>
                  </a:cubicBezTo>
                  <a:cubicBezTo>
                    <a:pt x="964619" y="2012610"/>
                    <a:pt x="979880" y="2074733"/>
                    <a:pt x="1010403" y="2129639"/>
                  </a:cubicBezTo>
                  <a:cubicBezTo>
                    <a:pt x="1040925" y="2184546"/>
                    <a:pt x="1083639" y="2227178"/>
                    <a:pt x="1138546" y="2257534"/>
                  </a:cubicBezTo>
                  <a:cubicBezTo>
                    <a:pt x="1193453" y="2287890"/>
                    <a:pt x="1254414" y="2303068"/>
                    <a:pt x="1321430" y="2303068"/>
                  </a:cubicBezTo>
                  <a:cubicBezTo>
                    <a:pt x="1350294" y="2303068"/>
                    <a:pt x="1377996" y="2300248"/>
                    <a:pt x="1404537" y="2294608"/>
                  </a:cubicBezTo>
                  <a:lnTo>
                    <a:pt x="1495108" y="2386672"/>
                  </a:lnTo>
                  <a:lnTo>
                    <a:pt x="1764831" y="2386672"/>
                  </a:lnTo>
                  <a:lnTo>
                    <a:pt x="1576224" y="2204535"/>
                  </a:lnTo>
                  <a:cubicBezTo>
                    <a:pt x="1647553" y="2133206"/>
                    <a:pt x="1683217" y="2042303"/>
                    <a:pt x="1683217" y="1931826"/>
                  </a:cubicBezTo>
                  <a:cubicBezTo>
                    <a:pt x="1683217" y="1860497"/>
                    <a:pt x="1668537" y="1796715"/>
                    <a:pt x="1639176" y="1740482"/>
                  </a:cubicBezTo>
                  <a:cubicBezTo>
                    <a:pt x="1609815" y="1684248"/>
                    <a:pt x="1568179" y="1640953"/>
                    <a:pt x="1514267" y="1610597"/>
                  </a:cubicBezTo>
                  <a:cubicBezTo>
                    <a:pt x="1460356" y="1580240"/>
                    <a:pt x="1399229" y="1565062"/>
                    <a:pt x="1330885" y="1565062"/>
                  </a:cubicBezTo>
                  <a:close/>
                  <a:moveTo>
                    <a:pt x="683674" y="1565062"/>
                  </a:moveTo>
                  <a:cubicBezTo>
                    <a:pt x="595425" y="1565062"/>
                    <a:pt x="525091" y="1585714"/>
                    <a:pt x="472673" y="1627019"/>
                  </a:cubicBezTo>
                  <a:cubicBezTo>
                    <a:pt x="420254" y="1668323"/>
                    <a:pt x="394045" y="1723479"/>
                    <a:pt x="394045" y="1792485"/>
                  </a:cubicBezTo>
                  <a:cubicBezTo>
                    <a:pt x="394045" y="1891019"/>
                    <a:pt x="451440" y="1962348"/>
                    <a:pt x="566230" y="2006472"/>
                  </a:cubicBezTo>
                  <a:cubicBezTo>
                    <a:pt x="601728" y="2019743"/>
                    <a:pt x="626030" y="2030193"/>
                    <a:pt x="639135" y="2037824"/>
                  </a:cubicBezTo>
                  <a:cubicBezTo>
                    <a:pt x="652239" y="2045455"/>
                    <a:pt x="662026" y="2053666"/>
                    <a:pt x="668496" y="2062457"/>
                  </a:cubicBezTo>
                  <a:cubicBezTo>
                    <a:pt x="674965" y="2071249"/>
                    <a:pt x="678200" y="2081451"/>
                    <a:pt x="678200" y="2093062"/>
                  </a:cubicBezTo>
                  <a:cubicBezTo>
                    <a:pt x="678200" y="2109319"/>
                    <a:pt x="671730" y="2121677"/>
                    <a:pt x="658792" y="2130137"/>
                  </a:cubicBezTo>
                  <a:cubicBezTo>
                    <a:pt x="645853" y="2138597"/>
                    <a:pt x="627606" y="2142827"/>
                    <a:pt x="604051" y="2142827"/>
                  </a:cubicBezTo>
                  <a:cubicBezTo>
                    <a:pt x="572865" y="2142827"/>
                    <a:pt x="539191" y="2136109"/>
                    <a:pt x="503029" y="2122672"/>
                  </a:cubicBezTo>
                  <a:cubicBezTo>
                    <a:pt x="466867" y="2109236"/>
                    <a:pt x="433857" y="2091570"/>
                    <a:pt x="403998" y="2069673"/>
                  </a:cubicBezTo>
                  <a:lnTo>
                    <a:pt x="403998" y="2265247"/>
                  </a:lnTo>
                  <a:cubicBezTo>
                    <a:pt x="466037" y="2290461"/>
                    <a:pt x="534381" y="2303068"/>
                    <a:pt x="609027" y="2303068"/>
                  </a:cubicBezTo>
                  <a:cubicBezTo>
                    <a:pt x="673389" y="2303068"/>
                    <a:pt x="728462" y="2294442"/>
                    <a:pt x="774245" y="2277191"/>
                  </a:cubicBezTo>
                  <a:cubicBezTo>
                    <a:pt x="820028" y="2259939"/>
                    <a:pt x="855610" y="2233730"/>
                    <a:pt x="880990" y="2198563"/>
                  </a:cubicBezTo>
                  <a:cubicBezTo>
                    <a:pt x="906370" y="2163396"/>
                    <a:pt x="919059" y="2122092"/>
                    <a:pt x="919059" y="2074650"/>
                  </a:cubicBezTo>
                  <a:cubicBezTo>
                    <a:pt x="919059" y="2025881"/>
                    <a:pt x="903715" y="1983747"/>
                    <a:pt x="873027" y="1948248"/>
                  </a:cubicBezTo>
                  <a:cubicBezTo>
                    <a:pt x="842339" y="1912749"/>
                    <a:pt x="790004" y="1880071"/>
                    <a:pt x="716021" y="1850212"/>
                  </a:cubicBezTo>
                  <a:cubicBezTo>
                    <a:pt x="678532" y="1834619"/>
                    <a:pt x="653898" y="1821929"/>
                    <a:pt x="642121" y="1812142"/>
                  </a:cubicBezTo>
                  <a:cubicBezTo>
                    <a:pt x="630343" y="1802355"/>
                    <a:pt x="624454" y="1789997"/>
                    <a:pt x="624454" y="1775068"/>
                  </a:cubicBezTo>
                  <a:cubicBezTo>
                    <a:pt x="624454" y="1759475"/>
                    <a:pt x="631753" y="1747200"/>
                    <a:pt x="646350" y="1738242"/>
                  </a:cubicBezTo>
                  <a:cubicBezTo>
                    <a:pt x="660948" y="1729285"/>
                    <a:pt x="680190" y="1724806"/>
                    <a:pt x="704077" y="1724806"/>
                  </a:cubicBezTo>
                  <a:cubicBezTo>
                    <a:pt x="762136" y="1724806"/>
                    <a:pt x="821189" y="1741228"/>
                    <a:pt x="881239" y="1774073"/>
                  </a:cubicBezTo>
                  <a:lnTo>
                    <a:pt x="881239" y="1592433"/>
                  </a:lnTo>
                  <a:cubicBezTo>
                    <a:pt x="850385" y="1584139"/>
                    <a:pt x="826415" y="1578499"/>
                    <a:pt x="809329" y="1575513"/>
                  </a:cubicBezTo>
                  <a:cubicBezTo>
                    <a:pt x="792243" y="1572527"/>
                    <a:pt x="773250" y="1570039"/>
                    <a:pt x="752349" y="1568048"/>
                  </a:cubicBezTo>
                  <a:cubicBezTo>
                    <a:pt x="731448" y="1566057"/>
                    <a:pt x="708556" y="1565062"/>
                    <a:pt x="683674" y="1565062"/>
                  </a:cubicBezTo>
                  <a:close/>
                  <a:moveTo>
                    <a:pt x="1309044" y="196190"/>
                  </a:moveTo>
                  <a:cubicBezTo>
                    <a:pt x="777755" y="196190"/>
                    <a:pt x="347062" y="332363"/>
                    <a:pt x="347062" y="500340"/>
                  </a:cubicBezTo>
                  <a:cubicBezTo>
                    <a:pt x="347062" y="668316"/>
                    <a:pt x="777755" y="804488"/>
                    <a:pt x="1309044" y="804488"/>
                  </a:cubicBezTo>
                  <a:cubicBezTo>
                    <a:pt x="1840335" y="804488"/>
                    <a:pt x="2271029" y="668316"/>
                    <a:pt x="2271029" y="500340"/>
                  </a:cubicBezTo>
                  <a:cubicBezTo>
                    <a:pt x="2271029" y="332363"/>
                    <a:pt x="1840335" y="196190"/>
                    <a:pt x="1309044" y="196190"/>
                  </a:cubicBezTo>
                  <a:close/>
                  <a:moveTo>
                    <a:pt x="1315224" y="0"/>
                  </a:moveTo>
                  <a:cubicBezTo>
                    <a:pt x="2041487" y="0"/>
                    <a:pt x="2630444" y="263538"/>
                    <a:pt x="2630444" y="588894"/>
                  </a:cubicBezTo>
                  <a:cubicBezTo>
                    <a:pt x="2632582" y="1185624"/>
                    <a:pt x="2634718" y="1782357"/>
                    <a:pt x="2636856" y="2379088"/>
                  </a:cubicBezTo>
                  <a:cubicBezTo>
                    <a:pt x="2239277" y="2346543"/>
                    <a:pt x="1952849" y="2602556"/>
                    <a:pt x="1860931" y="2847882"/>
                  </a:cubicBezTo>
                  <a:cubicBezTo>
                    <a:pt x="1610647" y="2807470"/>
                    <a:pt x="1299367" y="2933621"/>
                    <a:pt x="1167213" y="3297268"/>
                  </a:cubicBezTo>
                  <a:cubicBezTo>
                    <a:pt x="1137653" y="3455719"/>
                    <a:pt x="1164439" y="3466365"/>
                    <a:pt x="1144936" y="3503600"/>
                  </a:cubicBezTo>
                  <a:cubicBezTo>
                    <a:pt x="1125433" y="3540836"/>
                    <a:pt x="1157653" y="3515663"/>
                    <a:pt x="1050193" y="3520680"/>
                  </a:cubicBezTo>
                  <a:cubicBezTo>
                    <a:pt x="450921" y="3465791"/>
                    <a:pt x="0" y="3228437"/>
                    <a:pt x="0" y="2943751"/>
                  </a:cubicBezTo>
                  <a:lnTo>
                    <a:pt x="0" y="588894"/>
                  </a:lnTo>
                  <a:cubicBezTo>
                    <a:pt x="0" y="263538"/>
                    <a:pt x="588957" y="0"/>
                    <a:pt x="13152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24" idx="92"/>
              <a:endCxn id="16" idx="2"/>
            </p:cNvCxnSpPr>
            <p:nvPr/>
          </p:nvCxnSpPr>
          <p:spPr>
            <a:xfrm flipV="1">
              <a:off x="3759006" y="4036668"/>
              <a:ext cx="8207" cy="495061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52668" y="2975362"/>
              <a:ext cx="954711" cy="1202837"/>
              <a:chOff x="4228459" y="2174767"/>
              <a:chExt cx="954711" cy="1506319"/>
            </a:xfrm>
          </p:grpSpPr>
          <p:sp>
            <p:nvSpPr>
              <p:cNvPr id="28" name="Arc 27"/>
              <p:cNvSpPr/>
              <p:nvPr/>
            </p:nvSpPr>
            <p:spPr>
              <a:xfrm rot="7885771">
                <a:off x="4228459" y="2766686"/>
                <a:ext cx="914400" cy="914400"/>
              </a:xfrm>
              <a:prstGeom prst="arc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Arc 28"/>
              <p:cNvSpPr/>
              <p:nvPr/>
            </p:nvSpPr>
            <p:spPr>
              <a:xfrm rot="18875765">
                <a:off x="4268770" y="2174767"/>
                <a:ext cx="914400" cy="914400"/>
              </a:xfrm>
              <a:prstGeom prst="arc">
                <a:avLst>
                  <a:gd name="adj1" fmla="val 15576874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551866" y="2349220"/>
              <a:ext cx="2899426" cy="6832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Intelligence @ Scale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 Built-in Cognition Capabilities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7681" y="4064294"/>
              <a:ext cx="186061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Data Lake Store and Analytics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17960" y="4839973"/>
              <a:ext cx="110414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SQL Database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175200" y="3115197"/>
              <a:ext cx="725166" cy="921885"/>
              <a:chOff x="3473450" y="4579938"/>
              <a:chExt cx="1741488" cy="22780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3575050" y="4579938"/>
                <a:ext cx="1493838" cy="403225"/>
              </a:xfrm>
              <a:custGeom>
                <a:avLst/>
                <a:gdLst>
                  <a:gd name="T0" fmla="*/ 2 w 1883"/>
                  <a:gd name="T1" fmla="*/ 263 h 508"/>
                  <a:gd name="T2" fmla="*/ 17 w 1883"/>
                  <a:gd name="T3" fmla="*/ 290 h 508"/>
                  <a:gd name="T4" fmla="*/ 51 w 1883"/>
                  <a:gd name="T5" fmla="*/ 321 h 508"/>
                  <a:gd name="T6" fmla="*/ 101 w 1883"/>
                  <a:gd name="T7" fmla="*/ 352 h 508"/>
                  <a:gd name="T8" fmla="*/ 169 w 1883"/>
                  <a:gd name="T9" fmla="*/ 384 h 508"/>
                  <a:gd name="T10" fmla="*/ 253 w 1883"/>
                  <a:gd name="T11" fmla="*/ 414 h 508"/>
                  <a:gd name="T12" fmla="*/ 351 w 1883"/>
                  <a:gd name="T13" fmla="*/ 442 h 508"/>
                  <a:gd name="T14" fmla="*/ 465 w 1883"/>
                  <a:gd name="T15" fmla="*/ 467 h 508"/>
                  <a:gd name="T16" fmla="*/ 592 w 1883"/>
                  <a:gd name="T17" fmla="*/ 486 h 508"/>
                  <a:gd name="T18" fmla="*/ 733 w 1883"/>
                  <a:gd name="T19" fmla="*/ 500 h 508"/>
                  <a:gd name="T20" fmla="*/ 887 w 1883"/>
                  <a:gd name="T21" fmla="*/ 508 h 508"/>
                  <a:gd name="T22" fmla="*/ 996 w 1883"/>
                  <a:gd name="T23" fmla="*/ 508 h 508"/>
                  <a:gd name="T24" fmla="*/ 1150 w 1883"/>
                  <a:gd name="T25" fmla="*/ 500 h 508"/>
                  <a:gd name="T26" fmla="*/ 1291 w 1883"/>
                  <a:gd name="T27" fmla="*/ 486 h 508"/>
                  <a:gd name="T28" fmla="*/ 1419 w 1883"/>
                  <a:gd name="T29" fmla="*/ 467 h 508"/>
                  <a:gd name="T30" fmla="*/ 1532 w 1883"/>
                  <a:gd name="T31" fmla="*/ 442 h 508"/>
                  <a:gd name="T32" fmla="*/ 1632 w 1883"/>
                  <a:gd name="T33" fmla="*/ 414 h 508"/>
                  <a:gd name="T34" fmla="*/ 1715 w 1883"/>
                  <a:gd name="T35" fmla="*/ 384 h 508"/>
                  <a:gd name="T36" fmla="*/ 1782 w 1883"/>
                  <a:gd name="T37" fmla="*/ 352 h 508"/>
                  <a:gd name="T38" fmla="*/ 1834 w 1883"/>
                  <a:gd name="T39" fmla="*/ 321 h 508"/>
                  <a:gd name="T40" fmla="*/ 1866 w 1883"/>
                  <a:gd name="T41" fmla="*/ 290 h 508"/>
                  <a:gd name="T42" fmla="*/ 1882 w 1883"/>
                  <a:gd name="T43" fmla="*/ 263 h 508"/>
                  <a:gd name="T44" fmla="*/ 1882 w 1883"/>
                  <a:gd name="T45" fmla="*/ 245 h 508"/>
                  <a:gd name="T46" fmla="*/ 1866 w 1883"/>
                  <a:gd name="T47" fmla="*/ 217 h 508"/>
                  <a:gd name="T48" fmla="*/ 1834 w 1883"/>
                  <a:gd name="T49" fmla="*/ 187 h 508"/>
                  <a:gd name="T50" fmla="*/ 1782 w 1883"/>
                  <a:gd name="T51" fmla="*/ 155 h 508"/>
                  <a:gd name="T52" fmla="*/ 1715 w 1883"/>
                  <a:gd name="T53" fmla="*/ 124 h 508"/>
                  <a:gd name="T54" fmla="*/ 1632 w 1883"/>
                  <a:gd name="T55" fmla="*/ 93 h 508"/>
                  <a:gd name="T56" fmla="*/ 1532 w 1883"/>
                  <a:gd name="T57" fmla="*/ 64 h 508"/>
                  <a:gd name="T58" fmla="*/ 1419 w 1883"/>
                  <a:gd name="T59" fmla="*/ 40 h 508"/>
                  <a:gd name="T60" fmla="*/ 1291 w 1883"/>
                  <a:gd name="T61" fmla="*/ 20 h 508"/>
                  <a:gd name="T62" fmla="*/ 1150 w 1883"/>
                  <a:gd name="T63" fmla="*/ 6 h 508"/>
                  <a:gd name="T64" fmla="*/ 996 w 1883"/>
                  <a:gd name="T65" fmla="*/ 0 h 508"/>
                  <a:gd name="T66" fmla="*/ 887 w 1883"/>
                  <a:gd name="T67" fmla="*/ 0 h 508"/>
                  <a:gd name="T68" fmla="*/ 733 w 1883"/>
                  <a:gd name="T69" fmla="*/ 6 h 508"/>
                  <a:gd name="T70" fmla="*/ 592 w 1883"/>
                  <a:gd name="T71" fmla="*/ 20 h 508"/>
                  <a:gd name="T72" fmla="*/ 465 w 1883"/>
                  <a:gd name="T73" fmla="*/ 40 h 508"/>
                  <a:gd name="T74" fmla="*/ 351 w 1883"/>
                  <a:gd name="T75" fmla="*/ 64 h 508"/>
                  <a:gd name="T76" fmla="*/ 253 w 1883"/>
                  <a:gd name="T77" fmla="*/ 93 h 508"/>
                  <a:gd name="T78" fmla="*/ 169 w 1883"/>
                  <a:gd name="T79" fmla="*/ 124 h 508"/>
                  <a:gd name="T80" fmla="*/ 101 w 1883"/>
                  <a:gd name="T81" fmla="*/ 155 h 508"/>
                  <a:gd name="T82" fmla="*/ 51 w 1883"/>
                  <a:gd name="T83" fmla="*/ 187 h 508"/>
                  <a:gd name="T84" fmla="*/ 17 w 1883"/>
                  <a:gd name="T85" fmla="*/ 217 h 508"/>
                  <a:gd name="T86" fmla="*/ 2 w 1883"/>
                  <a:gd name="T87" fmla="*/ 245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3" h="508">
                    <a:moveTo>
                      <a:pt x="0" y="254"/>
                    </a:moveTo>
                    <a:lnTo>
                      <a:pt x="0" y="254"/>
                    </a:lnTo>
                    <a:lnTo>
                      <a:pt x="2" y="263"/>
                    </a:lnTo>
                    <a:lnTo>
                      <a:pt x="5" y="271"/>
                    </a:lnTo>
                    <a:lnTo>
                      <a:pt x="11" y="280"/>
                    </a:lnTo>
                    <a:lnTo>
                      <a:pt x="17" y="290"/>
                    </a:lnTo>
                    <a:lnTo>
                      <a:pt x="27" y="301"/>
                    </a:lnTo>
                    <a:lnTo>
                      <a:pt x="37" y="311"/>
                    </a:lnTo>
                    <a:lnTo>
                      <a:pt x="51" y="321"/>
                    </a:lnTo>
                    <a:lnTo>
                      <a:pt x="66" y="331"/>
                    </a:lnTo>
                    <a:lnTo>
                      <a:pt x="82" y="342"/>
                    </a:lnTo>
                    <a:lnTo>
                      <a:pt x="101" y="352"/>
                    </a:lnTo>
                    <a:lnTo>
                      <a:pt x="122" y="362"/>
                    </a:lnTo>
                    <a:lnTo>
                      <a:pt x="144" y="374"/>
                    </a:lnTo>
                    <a:lnTo>
                      <a:pt x="169" y="384"/>
                    </a:lnTo>
                    <a:lnTo>
                      <a:pt x="195" y="394"/>
                    </a:lnTo>
                    <a:lnTo>
                      <a:pt x="222" y="404"/>
                    </a:lnTo>
                    <a:lnTo>
                      <a:pt x="253" y="414"/>
                    </a:lnTo>
                    <a:lnTo>
                      <a:pt x="284" y="424"/>
                    </a:lnTo>
                    <a:lnTo>
                      <a:pt x="317" y="433"/>
                    </a:lnTo>
                    <a:lnTo>
                      <a:pt x="351" y="442"/>
                    </a:lnTo>
                    <a:lnTo>
                      <a:pt x="388" y="451"/>
                    </a:lnTo>
                    <a:lnTo>
                      <a:pt x="426" y="460"/>
                    </a:lnTo>
                    <a:lnTo>
                      <a:pt x="465" y="467"/>
                    </a:lnTo>
                    <a:lnTo>
                      <a:pt x="506" y="473"/>
                    </a:lnTo>
                    <a:lnTo>
                      <a:pt x="549" y="481"/>
                    </a:lnTo>
                    <a:lnTo>
                      <a:pt x="592" y="486"/>
                    </a:lnTo>
                    <a:lnTo>
                      <a:pt x="639" y="492"/>
                    </a:lnTo>
                    <a:lnTo>
                      <a:pt x="685" y="496"/>
                    </a:lnTo>
                    <a:lnTo>
                      <a:pt x="733" y="500"/>
                    </a:lnTo>
                    <a:lnTo>
                      <a:pt x="784" y="504"/>
                    </a:lnTo>
                    <a:lnTo>
                      <a:pt x="836" y="506"/>
                    </a:lnTo>
                    <a:lnTo>
                      <a:pt x="887" y="508"/>
                    </a:lnTo>
                    <a:lnTo>
                      <a:pt x="942" y="508"/>
                    </a:lnTo>
                    <a:lnTo>
                      <a:pt x="942" y="508"/>
                    </a:lnTo>
                    <a:lnTo>
                      <a:pt x="996" y="508"/>
                    </a:lnTo>
                    <a:lnTo>
                      <a:pt x="1049" y="506"/>
                    </a:lnTo>
                    <a:lnTo>
                      <a:pt x="1101" y="504"/>
                    </a:lnTo>
                    <a:lnTo>
                      <a:pt x="1150" y="500"/>
                    </a:lnTo>
                    <a:lnTo>
                      <a:pt x="1199" y="496"/>
                    </a:lnTo>
                    <a:lnTo>
                      <a:pt x="1246" y="492"/>
                    </a:lnTo>
                    <a:lnTo>
                      <a:pt x="1291" y="486"/>
                    </a:lnTo>
                    <a:lnTo>
                      <a:pt x="1335" y="481"/>
                    </a:lnTo>
                    <a:lnTo>
                      <a:pt x="1378" y="473"/>
                    </a:lnTo>
                    <a:lnTo>
                      <a:pt x="1419" y="467"/>
                    </a:lnTo>
                    <a:lnTo>
                      <a:pt x="1459" y="460"/>
                    </a:lnTo>
                    <a:lnTo>
                      <a:pt x="1497" y="451"/>
                    </a:lnTo>
                    <a:lnTo>
                      <a:pt x="1532" y="442"/>
                    </a:lnTo>
                    <a:lnTo>
                      <a:pt x="1567" y="433"/>
                    </a:lnTo>
                    <a:lnTo>
                      <a:pt x="1600" y="424"/>
                    </a:lnTo>
                    <a:lnTo>
                      <a:pt x="1632" y="414"/>
                    </a:lnTo>
                    <a:lnTo>
                      <a:pt x="1661" y="404"/>
                    </a:lnTo>
                    <a:lnTo>
                      <a:pt x="1689" y="394"/>
                    </a:lnTo>
                    <a:lnTo>
                      <a:pt x="1715" y="384"/>
                    </a:lnTo>
                    <a:lnTo>
                      <a:pt x="1739" y="374"/>
                    </a:lnTo>
                    <a:lnTo>
                      <a:pt x="1762" y="362"/>
                    </a:lnTo>
                    <a:lnTo>
                      <a:pt x="1782" y="352"/>
                    </a:lnTo>
                    <a:lnTo>
                      <a:pt x="1801" y="342"/>
                    </a:lnTo>
                    <a:lnTo>
                      <a:pt x="1818" y="331"/>
                    </a:lnTo>
                    <a:lnTo>
                      <a:pt x="1834" y="321"/>
                    </a:lnTo>
                    <a:lnTo>
                      <a:pt x="1846" y="311"/>
                    </a:lnTo>
                    <a:lnTo>
                      <a:pt x="1858" y="301"/>
                    </a:lnTo>
                    <a:lnTo>
                      <a:pt x="1866" y="290"/>
                    </a:lnTo>
                    <a:lnTo>
                      <a:pt x="1874" y="280"/>
                    </a:lnTo>
                    <a:lnTo>
                      <a:pt x="1879" y="271"/>
                    </a:lnTo>
                    <a:lnTo>
                      <a:pt x="1882" y="263"/>
                    </a:lnTo>
                    <a:lnTo>
                      <a:pt x="1883" y="254"/>
                    </a:lnTo>
                    <a:lnTo>
                      <a:pt x="1883" y="254"/>
                    </a:lnTo>
                    <a:lnTo>
                      <a:pt x="1882" y="245"/>
                    </a:lnTo>
                    <a:lnTo>
                      <a:pt x="1879" y="236"/>
                    </a:lnTo>
                    <a:lnTo>
                      <a:pt x="1874" y="226"/>
                    </a:lnTo>
                    <a:lnTo>
                      <a:pt x="1866" y="217"/>
                    </a:lnTo>
                    <a:lnTo>
                      <a:pt x="1858" y="207"/>
                    </a:lnTo>
                    <a:lnTo>
                      <a:pt x="1846" y="197"/>
                    </a:lnTo>
                    <a:lnTo>
                      <a:pt x="1834" y="187"/>
                    </a:lnTo>
                    <a:lnTo>
                      <a:pt x="1818" y="176"/>
                    </a:lnTo>
                    <a:lnTo>
                      <a:pt x="1801" y="165"/>
                    </a:lnTo>
                    <a:lnTo>
                      <a:pt x="1782" y="155"/>
                    </a:lnTo>
                    <a:lnTo>
                      <a:pt x="1762" y="144"/>
                    </a:lnTo>
                    <a:lnTo>
                      <a:pt x="1739" y="134"/>
                    </a:lnTo>
                    <a:lnTo>
                      <a:pt x="1715" y="124"/>
                    </a:lnTo>
                    <a:lnTo>
                      <a:pt x="1689" y="114"/>
                    </a:lnTo>
                    <a:lnTo>
                      <a:pt x="1661" y="102"/>
                    </a:lnTo>
                    <a:lnTo>
                      <a:pt x="1632" y="93"/>
                    </a:lnTo>
                    <a:lnTo>
                      <a:pt x="1600" y="83"/>
                    </a:lnTo>
                    <a:lnTo>
                      <a:pt x="1567" y="74"/>
                    </a:lnTo>
                    <a:lnTo>
                      <a:pt x="1532" y="64"/>
                    </a:lnTo>
                    <a:lnTo>
                      <a:pt x="1497" y="57"/>
                    </a:lnTo>
                    <a:lnTo>
                      <a:pt x="1459" y="48"/>
                    </a:lnTo>
                    <a:lnTo>
                      <a:pt x="1419" y="40"/>
                    </a:lnTo>
                    <a:lnTo>
                      <a:pt x="1378" y="33"/>
                    </a:lnTo>
                    <a:lnTo>
                      <a:pt x="1335" y="27"/>
                    </a:lnTo>
                    <a:lnTo>
                      <a:pt x="1291" y="20"/>
                    </a:lnTo>
                    <a:lnTo>
                      <a:pt x="1246" y="15"/>
                    </a:lnTo>
                    <a:lnTo>
                      <a:pt x="1199" y="10"/>
                    </a:lnTo>
                    <a:lnTo>
                      <a:pt x="1150" y="6"/>
                    </a:lnTo>
                    <a:lnTo>
                      <a:pt x="1101" y="4"/>
                    </a:lnTo>
                    <a:lnTo>
                      <a:pt x="1049" y="1"/>
                    </a:lnTo>
                    <a:lnTo>
                      <a:pt x="996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87" y="0"/>
                    </a:lnTo>
                    <a:lnTo>
                      <a:pt x="836" y="1"/>
                    </a:lnTo>
                    <a:lnTo>
                      <a:pt x="784" y="4"/>
                    </a:lnTo>
                    <a:lnTo>
                      <a:pt x="733" y="6"/>
                    </a:lnTo>
                    <a:lnTo>
                      <a:pt x="685" y="10"/>
                    </a:lnTo>
                    <a:lnTo>
                      <a:pt x="639" y="15"/>
                    </a:lnTo>
                    <a:lnTo>
                      <a:pt x="592" y="20"/>
                    </a:lnTo>
                    <a:lnTo>
                      <a:pt x="549" y="27"/>
                    </a:lnTo>
                    <a:lnTo>
                      <a:pt x="506" y="33"/>
                    </a:lnTo>
                    <a:lnTo>
                      <a:pt x="465" y="40"/>
                    </a:lnTo>
                    <a:lnTo>
                      <a:pt x="426" y="48"/>
                    </a:lnTo>
                    <a:lnTo>
                      <a:pt x="388" y="57"/>
                    </a:lnTo>
                    <a:lnTo>
                      <a:pt x="351" y="64"/>
                    </a:lnTo>
                    <a:lnTo>
                      <a:pt x="317" y="74"/>
                    </a:lnTo>
                    <a:lnTo>
                      <a:pt x="284" y="83"/>
                    </a:lnTo>
                    <a:lnTo>
                      <a:pt x="253" y="93"/>
                    </a:lnTo>
                    <a:lnTo>
                      <a:pt x="222" y="102"/>
                    </a:lnTo>
                    <a:lnTo>
                      <a:pt x="195" y="114"/>
                    </a:lnTo>
                    <a:lnTo>
                      <a:pt x="169" y="124"/>
                    </a:lnTo>
                    <a:lnTo>
                      <a:pt x="144" y="134"/>
                    </a:lnTo>
                    <a:lnTo>
                      <a:pt x="122" y="144"/>
                    </a:lnTo>
                    <a:lnTo>
                      <a:pt x="101" y="155"/>
                    </a:lnTo>
                    <a:lnTo>
                      <a:pt x="82" y="165"/>
                    </a:lnTo>
                    <a:lnTo>
                      <a:pt x="66" y="176"/>
                    </a:lnTo>
                    <a:lnTo>
                      <a:pt x="51" y="187"/>
                    </a:lnTo>
                    <a:lnTo>
                      <a:pt x="37" y="197"/>
                    </a:lnTo>
                    <a:lnTo>
                      <a:pt x="27" y="207"/>
                    </a:lnTo>
                    <a:lnTo>
                      <a:pt x="17" y="217"/>
                    </a:lnTo>
                    <a:lnTo>
                      <a:pt x="11" y="226"/>
                    </a:lnTo>
                    <a:lnTo>
                      <a:pt x="5" y="236"/>
                    </a:lnTo>
                    <a:lnTo>
                      <a:pt x="2" y="245"/>
                    </a:lnTo>
                    <a:lnTo>
                      <a:pt x="0" y="254"/>
                    </a:lnTo>
                    <a:lnTo>
                      <a:pt x="0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0" tIns="33614" rIns="67230" bIns="336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3473450" y="4781550"/>
                <a:ext cx="1741488" cy="1411287"/>
              </a:xfrm>
              <a:custGeom>
                <a:avLst/>
                <a:gdLst>
                  <a:gd name="T0" fmla="*/ 280 w 2194"/>
                  <a:gd name="T1" fmla="*/ 1778 h 1779"/>
                  <a:gd name="T2" fmla="*/ 363 w 2194"/>
                  <a:gd name="T3" fmla="*/ 1764 h 1779"/>
                  <a:gd name="T4" fmla="*/ 440 w 2194"/>
                  <a:gd name="T5" fmla="*/ 1736 h 1779"/>
                  <a:gd name="T6" fmla="*/ 511 w 2194"/>
                  <a:gd name="T7" fmla="*/ 1693 h 1779"/>
                  <a:gd name="T8" fmla="*/ 573 w 2194"/>
                  <a:gd name="T9" fmla="*/ 1637 h 1779"/>
                  <a:gd name="T10" fmla="*/ 625 w 2194"/>
                  <a:gd name="T11" fmla="*/ 1569 h 1779"/>
                  <a:gd name="T12" fmla="*/ 633 w 2194"/>
                  <a:gd name="T13" fmla="*/ 1558 h 1779"/>
                  <a:gd name="T14" fmla="*/ 652 w 2194"/>
                  <a:gd name="T15" fmla="*/ 1547 h 1779"/>
                  <a:gd name="T16" fmla="*/ 675 w 2194"/>
                  <a:gd name="T17" fmla="*/ 1543 h 1779"/>
                  <a:gd name="T18" fmla="*/ 696 w 2194"/>
                  <a:gd name="T19" fmla="*/ 1547 h 1779"/>
                  <a:gd name="T20" fmla="*/ 715 w 2194"/>
                  <a:gd name="T21" fmla="*/ 1558 h 1779"/>
                  <a:gd name="T22" fmla="*/ 725 w 2194"/>
                  <a:gd name="T23" fmla="*/ 1569 h 1779"/>
                  <a:gd name="T24" fmla="*/ 776 w 2194"/>
                  <a:gd name="T25" fmla="*/ 1637 h 1779"/>
                  <a:gd name="T26" fmla="*/ 838 w 2194"/>
                  <a:gd name="T27" fmla="*/ 1693 h 1779"/>
                  <a:gd name="T28" fmla="*/ 908 w 2194"/>
                  <a:gd name="T29" fmla="*/ 1736 h 1779"/>
                  <a:gd name="T30" fmla="*/ 985 w 2194"/>
                  <a:gd name="T31" fmla="*/ 1764 h 1779"/>
                  <a:gd name="T32" fmla="*/ 1069 w 2194"/>
                  <a:gd name="T33" fmla="*/ 1778 h 1779"/>
                  <a:gd name="T34" fmla="*/ 1125 w 2194"/>
                  <a:gd name="T35" fmla="*/ 1778 h 1779"/>
                  <a:gd name="T36" fmla="*/ 1209 w 2194"/>
                  <a:gd name="T37" fmla="*/ 1764 h 1779"/>
                  <a:gd name="T38" fmla="*/ 1286 w 2194"/>
                  <a:gd name="T39" fmla="*/ 1736 h 1779"/>
                  <a:gd name="T40" fmla="*/ 1356 w 2194"/>
                  <a:gd name="T41" fmla="*/ 1693 h 1779"/>
                  <a:gd name="T42" fmla="*/ 1418 w 2194"/>
                  <a:gd name="T43" fmla="*/ 1637 h 1779"/>
                  <a:gd name="T44" fmla="*/ 1470 w 2194"/>
                  <a:gd name="T45" fmla="*/ 1569 h 1779"/>
                  <a:gd name="T46" fmla="*/ 1479 w 2194"/>
                  <a:gd name="T47" fmla="*/ 1558 h 1779"/>
                  <a:gd name="T48" fmla="*/ 1498 w 2194"/>
                  <a:gd name="T49" fmla="*/ 1547 h 1779"/>
                  <a:gd name="T50" fmla="*/ 1519 w 2194"/>
                  <a:gd name="T51" fmla="*/ 1543 h 1779"/>
                  <a:gd name="T52" fmla="*/ 1542 w 2194"/>
                  <a:gd name="T53" fmla="*/ 1547 h 1779"/>
                  <a:gd name="T54" fmla="*/ 1561 w 2194"/>
                  <a:gd name="T55" fmla="*/ 1558 h 1779"/>
                  <a:gd name="T56" fmla="*/ 1569 w 2194"/>
                  <a:gd name="T57" fmla="*/ 1569 h 1779"/>
                  <a:gd name="T58" fmla="*/ 1621 w 2194"/>
                  <a:gd name="T59" fmla="*/ 1637 h 1779"/>
                  <a:gd name="T60" fmla="*/ 1683 w 2194"/>
                  <a:gd name="T61" fmla="*/ 1693 h 1779"/>
                  <a:gd name="T62" fmla="*/ 1754 w 2194"/>
                  <a:gd name="T63" fmla="*/ 1736 h 1779"/>
                  <a:gd name="T64" fmla="*/ 1831 w 2194"/>
                  <a:gd name="T65" fmla="*/ 1764 h 1779"/>
                  <a:gd name="T66" fmla="*/ 1914 w 2194"/>
                  <a:gd name="T67" fmla="*/ 1778 h 1779"/>
                  <a:gd name="T68" fmla="*/ 1977 w 2194"/>
                  <a:gd name="T69" fmla="*/ 1778 h 1779"/>
                  <a:gd name="T70" fmla="*/ 2077 w 2194"/>
                  <a:gd name="T71" fmla="*/ 1757 h 1779"/>
                  <a:gd name="T72" fmla="*/ 2166 w 2194"/>
                  <a:gd name="T73" fmla="*/ 1716 h 1779"/>
                  <a:gd name="T74" fmla="*/ 2194 w 2194"/>
                  <a:gd name="T75" fmla="*/ 0 h 1779"/>
                  <a:gd name="T76" fmla="*/ 2190 w 2194"/>
                  <a:gd name="T77" fmla="*/ 39 h 1779"/>
                  <a:gd name="T78" fmla="*/ 2179 w 2194"/>
                  <a:gd name="T79" fmla="*/ 77 h 1779"/>
                  <a:gd name="T80" fmla="*/ 2154 w 2194"/>
                  <a:gd name="T81" fmla="*/ 125 h 1779"/>
                  <a:gd name="T82" fmla="*/ 2097 w 2194"/>
                  <a:gd name="T83" fmla="*/ 189 h 1779"/>
                  <a:gd name="T84" fmla="*/ 2016 w 2194"/>
                  <a:gd name="T85" fmla="*/ 247 h 1779"/>
                  <a:gd name="T86" fmla="*/ 1916 w 2194"/>
                  <a:gd name="T87" fmla="*/ 297 h 1779"/>
                  <a:gd name="T88" fmla="*/ 1800 w 2194"/>
                  <a:gd name="T89" fmla="*/ 339 h 1779"/>
                  <a:gd name="T90" fmla="*/ 1670 w 2194"/>
                  <a:gd name="T91" fmla="*/ 375 h 1779"/>
                  <a:gd name="T92" fmla="*/ 1529 w 2194"/>
                  <a:gd name="T93" fmla="*/ 401 h 1779"/>
                  <a:gd name="T94" fmla="*/ 1380 w 2194"/>
                  <a:gd name="T95" fmla="*/ 422 h 1779"/>
                  <a:gd name="T96" fmla="*/ 1226 w 2194"/>
                  <a:gd name="T97" fmla="*/ 433 h 1779"/>
                  <a:gd name="T98" fmla="*/ 1069 w 2194"/>
                  <a:gd name="T99" fmla="*/ 437 h 1779"/>
                  <a:gd name="T100" fmla="*/ 900 w 2194"/>
                  <a:gd name="T101" fmla="*/ 433 h 1779"/>
                  <a:gd name="T102" fmla="*/ 651 w 2194"/>
                  <a:gd name="T103" fmla="*/ 409 h 1779"/>
                  <a:gd name="T104" fmla="*/ 423 w 2194"/>
                  <a:gd name="T105" fmla="*/ 363 h 1779"/>
                  <a:gd name="T106" fmla="*/ 320 w 2194"/>
                  <a:gd name="T107" fmla="*/ 334 h 1779"/>
                  <a:gd name="T108" fmla="*/ 226 w 2194"/>
                  <a:gd name="T109" fmla="*/ 299 h 1779"/>
                  <a:gd name="T110" fmla="*/ 144 w 2194"/>
                  <a:gd name="T111" fmla="*/ 259 h 1779"/>
                  <a:gd name="T112" fmla="*/ 73 w 2194"/>
                  <a:gd name="T113" fmla="*/ 214 h 1779"/>
                  <a:gd name="T114" fmla="*/ 16 w 2194"/>
                  <a:gd name="T115" fmla="*/ 165 h 1779"/>
                  <a:gd name="T116" fmla="*/ 0 w 2194"/>
                  <a:gd name="T117" fmla="*/ 1698 h 1779"/>
                  <a:gd name="T118" fmla="*/ 87 w 2194"/>
                  <a:gd name="T119" fmla="*/ 1746 h 1779"/>
                  <a:gd name="T120" fmla="*/ 183 w 2194"/>
                  <a:gd name="T121" fmla="*/ 1773 h 1779"/>
                  <a:gd name="T122" fmla="*/ 252 w 2194"/>
                  <a:gd name="T123" fmla="*/ 177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94" h="1779">
                    <a:moveTo>
                      <a:pt x="252" y="1779"/>
                    </a:moveTo>
                    <a:lnTo>
                      <a:pt x="252" y="1779"/>
                    </a:lnTo>
                    <a:lnTo>
                      <a:pt x="280" y="1778"/>
                    </a:lnTo>
                    <a:lnTo>
                      <a:pt x="308" y="1775"/>
                    </a:lnTo>
                    <a:lnTo>
                      <a:pt x="336" y="1770"/>
                    </a:lnTo>
                    <a:lnTo>
                      <a:pt x="363" y="1764"/>
                    </a:lnTo>
                    <a:lnTo>
                      <a:pt x="390" y="1756"/>
                    </a:lnTo>
                    <a:lnTo>
                      <a:pt x="415" y="1747"/>
                    </a:lnTo>
                    <a:lnTo>
                      <a:pt x="440" y="1736"/>
                    </a:lnTo>
                    <a:lnTo>
                      <a:pt x="466" y="1723"/>
                    </a:lnTo>
                    <a:lnTo>
                      <a:pt x="488" y="1709"/>
                    </a:lnTo>
                    <a:lnTo>
                      <a:pt x="511" y="1693"/>
                    </a:lnTo>
                    <a:lnTo>
                      <a:pt x="532" y="1675"/>
                    </a:lnTo>
                    <a:lnTo>
                      <a:pt x="554" y="1658"/>
                    </a:lnTo>
                    <a:lnTo>
                      <a:pt x="573" y="1637"/>
                    </a:lnTo>
                    <a:lnTo>
                      <a:pt x="592" y="1616"/>
                    </a:lnTo>
                    <a:lnTo>
                      <a:pt x="608" y="1593"/>
                    </a:lnTo>
                    <a:lnTo>
                      <a:pt x="625" y="1569"/>
                    </a:lnTo>
                    <a:lnTo>
                      <a:pt x="625" y="1569"/>
                    </a:lnTo>
                    <a:lnTo>
                      <a:pt x="628" y="1563"/>
                    </a:lnTo>
                    <a:lnTo>
                      <a:pt x="633" y="1558"/>
                    </a:lnTo>
                    <a:lnTo>
                      <a:pt x="640" y="1554"/>
                    </a:lnTo>
                    <a:lnTo>
                      <a:pt x="646" y="1550"/>
                    </a:lnTo>
                    <a:lnTo>
                      <a:pt x="652" y="1547"/>
                    </a:lnTo>
                    <a:lnTo>
                      <a:pt x="660" y="1545"/>
                    </a:lnTo>
                    <a:lnTo>
                      <a:pt x="667" y="1544"/>
                    </a:lnTo>
                    <a:lnTo>
                      <a:pt x="675" y="1543"/>
                    </a:lnTo>
                    <a:lnTo>
                      <a:pt x="681" y="1544"/>
                    </a:lnTo>
                    <a:lnTo>
                      <a:pt x="689" y="1545"/>
                    </a:lnTo>
                    <a:lnTo>
                      <a:pt x="696" y="1547"/>
                    </a:lnTo>
                    <a:lnTo>
                      <a:pt x="703" y="1550"/>
                    </a:lnTo>
                    <a:lnTo>
                      <a:pt x="709" y="1554"/>
                    </a:lnTo>
                    <a:lnTo>
                      <a:pt x="715" y="1558"/>
                    </a:lnTo>
                    <a:lnTo>
                      <a:pt x="720" y="1563"/>
                    </a:lnTo>
                    <a:lnTo>
                      <a:pt x="725" y="1569"/>
                    </a:lnTo>
                    <a:lnTo>
                      <a:pt x="725" y="1569"/>
                    </a:lnTo>
                    <a:lnTo>
                      <a:pt x="741" y="1593"/>
                    </a:lnTo>
                    <a:lnTo>
                      <a:pt x="758" y="1616"/>
                    </a:lnTo>
                    <a:lnTo>
                      <a:pt x="776" y="1637"/>
                    </a:lnTo>
                    <a:lnTo>
                      <a:pt x="796" y="1658"/>
                    </a:lnTo>
                    <a:lnTo>
                      <a:pt x="816" y="1675"/>
                    </a:lnTo>
                    <a:lnTo>
                      <a:pt x="838" y="1693"/>
                    </a:lnTo>
                    <a:lnTo>
                      <a:pt x="860" y="1709"/>
                    </a:lnTo>
                    <a:lnTo>
                      <a:pt x="884" y="1723"/>
                    </a:lnTo>
                    <a:lnTo>
                      <a:pt x="908" y="1736"/>
                    </a:lnTo>
                    <a:lnTo>
                      <a:pt x="934" y="1747"/>
                    </a:lnTo>
                    <a:lnTo>
                      <a:pt x="959" y="1756"/>
                    </a:lnTo>
                    <a:lnTo>
                      <a:pt x="985" y="1764"/>
                    </a:lnTo>
                    <a:lnTo>
                      <a:pt x="1013" y="1770"/>
                    </a:lnTo>
                    <a:lnTo>
                      <a:pt x="1041" y="1775"/>
                    </a:lnTo>
                    <a:lnTo>
                      <a:pt x="1069" y="1778"/>
                    </a:lnTo>
                    <a:lnTo>
                      <a:pt x="1098" y="1779"/>
                    </a:lnTo>
                    <a:lnTo>
                      <a:pt x="1098" y="1779"/>
                    </a:lnTo>
                    <a:lnTo>
                      <a:pt x="1125" y="1778"/>
                    </a:lnTo>
                    <a:lnTo>
                      <a:pt x="1153" y="1775"/>
                    </a:lnTo>
                    <a:lnTo>
                      <a:pt x="1181" y="1770"/>
                    </a:lnTo>
                    <a:lnTo>
                      <a:pt x="1209" y="1764"/>
                    </a:lnTo>
                    <a:lnTo>
                      <a:pt x="1235" y="1756"/>
                    </a:lnTo>
                    <a:lnTo>
                      <a:pt x="1260" y="1747"/>
                    </a:lnTo>
                    <a:lnTo>
                      <a:pt x="1286" y="1736"/>
                    </a:lnTo>
                    <a:lnTo>
                      <a:pt x="1310" y="1723"/>
                    </a:lnTo>
                    <a:lnTo>
                      <a:pt x="1334" y="1709"/>
                    </a:lnTo>
                    <a:lnTo>
                      <a:pt x="1356" y="1693"/>
                    </a:lnTo>
                    <a:lnTo>
                      <a:pt x="1378" y="1675"/>
                    </a:lnTo>
                    <a:lnTo>
                      <a:pt x="1399" y="1658"/>
                    </a:lnTo>
                    <a:lnTo>
                      <a:pt x="1418" y="1637"/>
                    </a:lnTo>
                    <a:lnTo>
                      <a:pt x="1436" y="1616"/>
                    </a:lnTo>
                    <a:lnTo>
                      <a:pt x="1453" y="1593"/>
                    </a:lnTo>
                    <a:lnTo>
                      <a:pt x="1470" y="1569"/>
                    </a:lnTo>
                    <a:lnTo>
                      <a:pt x="1470" y="1569"/>
                    </a:lnTo>
                    <a:lnTo>
                      <a:pt x="1474" y="1563"/>
                    </a:lnTo>
                    <a:lnTo>
                      <a:pt x="1479" y="1558"/>
                    </a:lnTo>
                    <a:lnTo>
                      <a:pt x="1485" y="1554"/>
                    </a:lnTo>
                    <a:lnTo>
                      <a:pt x="1491" y="1550"/>
                    </a:lnTo>
                    <a:lnTo>
                      <a:pt x="1498" y="1547"/>
                    </a:lnTo>
                    <a:lnTo>
                      <a:pt x="1505" y="1545"/>
                    </a:lnTo>
                    <a:lnTo>
                      <a:pt x="1513" y="1544"/>
                    </a:lnTo>
                    <a:lnTo>
                      <a:pt x="1519" y="1543"/>
                    </a:lnTo>
                    <a:lnTo>
                      <a:pt x="1527" y="1544"/>
                    </a:lnTo>
                    <a:lnTo>
                      <a:pt x="1534" y="1545"/>
                    </a:lnTo>
                    <a:lnTo>
                      <a:pt x="1542" y="1547"/>
                    </a:lnTo>
                    <a:lnTo>
                      <a:pt x="1548" y="1550"/>
                    </a:lnTo>
                    <a:lnTo>
                      <a:pt x="1554" y="1554"/>
                    </a:lnTo>
                    <a:lnTo>
                      <a:pt x="1561" y="1558"/>
                    </a:lnTo>
                    <a:lnTo>
                      <a:pt x="1566" y="1563"/>
                    </a:lnTo>
                    <a:lnTo>
                      <a:pt x="1569" y="1569"/>
                    </a:lnTo>
                    <a:lnTo>
                      <a:pt x="1569" y="1569"/>
                    </a:lnTo>
                    <a:lnTo>
                      <a:pt x="1586" y="1593"/>
                    </a:lnTo>
                    <a:lnTo>
                      <a:pt x="1602" y="1616"/>
                    </a:lnTo>
                    <a:lnTo>
                      <a:pt x="1621" y="1637"/>
                    </a:lnTo>
                    <a:lnTo>
                      <a:pt x="1640" y="1658"/>
                    </a:lnTo>
                    <a:lnTo>
                      <a:pt x="1662" y="1675"/>
                    </a:lnTo>
                    <a:lnTo>
                      <a:pt x="1683" y="1693"/>
                    </a:lnTo>
                    <a:lnTo>
                      <a:pt x="1706" y="1709"/>
                    </a:lnTo>
                    <a:lnTo>
                      <a:pt x="1728" y="1723"/>
                    </a:lnTo>
                    <a:lnTo>
                      <a:pt x="1754" y="1736"/>
                    </a:lnTo>
                    <a:lnTo>
                      <a:pt x="1779" y="1747"/>
                    </a:lnTo>
                    <a:lnTo>
                      <a:pt x="1804" y="1756"/>
                    </a:lnTo>
                    <a:lnTo>
                      <a:pt x="1831" y="1764"/>
                    </a:lnTo>
                    <a:lnTo>
                      <a:pt x="1858" y="1770"/>
                    </a:lnTo>
                    <a:lnTo>
                      <a:pt x="1886" y="1775"/>
                    </a:lnTo>
                    <a:lnTo>
                      <a:pt x="1914" y="1778"/>
                    </a:lnTo>
                    <a:lnTo>
                      <a:pt x="1942" y="1779"/>
                    </a:lnTo>
                    <a:lnTo>
                      <a:pt x="1942" y="1779"/>
                    </a:lnTo>
                    <a:lnTo>
                      <a:pt x="1977" y="1778"/>
                    </a:lnTo>
                    <a:lnTo>
                      <a:pt x="2011" y="1773"/>
                    </a:lnTo>
                    <a:lnTo>
                      <a:pt x="2044" y="1766"/>
                    </a:lnTo>
                    <a:lnTo>
                      <a:pt x="2077" y="1757"/>
                    </a:lnTo>
                    <a:lnTo>
                      <a:pt x="2107" y="1746"/>
                    </a:lnTo>
                    <a:lnTo>
                      <a:pt x="2137" y="1732"/>
                    </a:lnTo>
                    <a:lnTo>
                      <a:pt x="2166" y="1716"/>
                    </a:lnTo>
                    <a:lnTo>
                      <a:pt x="2194" y="1698"/>
                    </a:lnTo>
                    <a:lnTo>
                      <a:pt x="2194" y="0"/>
                    </a:lnTo>
                    <a:lnTo>
                      <a:pt x="2194" y="0"/>
                    </a:lnTo>
                    <a:lnTo>
                      <a:pt x="2193" y="12"/>
                    </a:lnTo>
                    <a:lnTo>
                      <a:pt x="2191" y="26"/>
                    </a:lnTo>
                    <a:lnTo>
                      <a:pt x="2190" y="39"/>
                    </a:lnTo>
                    <a:lnTo>
                      <a:pt x="2186" y="52"/>
                    </a:lnTo>
                    <a:lnTo>
                      <a:pt x="2184" y="64"/>
                    </a:lnTo>
                    <a:lnTo>
                      <a:pt x="2179" y="77"/>
                    </a:lnTo>
                    <a:lnTo>
                      <a:pt x="2174" y="89"/>
                    </a:lnTo>
                    <a:lnTo>
                      <a:pt x="2168" y="101"/>
                    </a:lnTo>
                    <a:lnTo>
                      <a:pt x="2154" y="125"/>
                    </a:lnTo>
                    <a:lnTo>
                      <a:pt x="2137" y="146"/>
                    </a:lnTo>
                    <a:lnTo>
                      <a:pt x="2118" y="169"/>
                    </a:lnTo>
                    <a:lnTo>
                      <a:pt x="2097" y="189"/>
                    </a:lnTo>
                    <a:lnTo>
                      <a:pt x="2072" y="209"/>
                    </a:lnTo>
                    <a:lnTo>
                      <a:pt x="2045" y="228"/>
                    </a:lnTo>
                    <a:lnTo>
                      <a:pt x="2016" y="247"/>
                    </a:lnTo>
                    <a:lnTo>
                      <a:pt x="1985" y="265"/>
                    </a:lnTo>
                    <a:lnTo>
                      <a:pt x="1952" y="281"/>
                    </a:lnTo>
                    <a:lnTo>
                      <a:pt x="1916" y="297"/>
                    </a:lnTo>
                    <a:lnTo>
                      <a:pt x="1880" y="312"/>
                    </a:lnTo>
                    <a:lnTo>
                      <a:pt x="1841" y="327"/>
                    </a:lnTo>
                    <a:lnTo>
                      <a:pt x="1800" y="339"/>
                    </a:lnTo>
                    <a:lnTo>
                      <a:pt x="1759" y="352"/>
                    </a:lnTo>
                    <a:lnTo>
                      <a:pt x="1715" y="363"/>
                    </a:lnTo>
                    <a:lnTo>
                      <a:pt x="1670" y="375"/>
                    </a:lnTo>
                    <a:lnTo>
                      <a:pt x="1625" y="385"/>
                    </a:lnTo>
                    <a:lnTo>
                      <a:pt x="1577" y="394"/>
                    </a:lnTo>
                    <a:lnTo>
                      <a:pt x="1529" y="401"/>
                    </a:lnTo>
                    <a:lnTo>
                      <a:pt x="1480" y="409"/>
                    </a:lnTo>
                    <a:lnTo>
                      <a:pt x="1431" y="415"/>
                    </a:lnTo>
                    <a:lnTo>
                      <a:pt x="1380" y="422"/>
                    </a:lnTo>
                    <a:lnTo>
                      <a:pt x="1330" y="427"/>
                    </a:lnTo>
                    <a:lnTo>
                      <a:pt x="1278" y="430"/>
                    </a:lnTo>
                    <a:lnTo>
                      <a:pt x="1226" y="433"/>
                    </a:lnTo>
                    <a:lnTo>
                      <a:pt x="1173" y="435"/>
                    </a:lnTo>
                    <a:lnTo>
                      <a:pt x="1122" y="437"/>
                    </a:lnTo>
                    <a:lnTo>
                      <a:pt x="1069" y="437"/>
                    </a:lnTo>
                    <a:lnTo>
                      <a:pt x="1069" y="437"/>
                    </a:lnTo>
                    <a:lnTo>
                      <a:pt x="984" y="437"/>
                    </a:lnTo>
                    <a:lnTo>
                      <a:pt x="900" y="433"/>
                    </a:lnTo>
                    <a:lnTo>
                      <a:pt x="815" y="427"/>
                    </a:lnTo>
                    <a:lnTo>
                      <a:pt x="733" y="419"/>
                    </a:lnTo>
                    <a:lnTo>
                      <a:pt x="651" y="409"/>
                    </a:lnTo>
                    <a:lnTo>
                      <a:pt x="573" y="396"/>
                    </a:lnTo>
                    <a:lnTo>
                      <a:pt x="496" y="381"/>
                    </a:lnTo>
                    <a:lnTo>
                      <a:pt x="423" y="363"/>
                    </a:lnTo>
                    <a:lnTo>
                      <a:pt x="387" y="355"/>
                    </a:lnTo>
                    <a:lnTo>
                      <a:pt x="353" y="344"/>
                    </a:lnTo>
                    <a:lnTo>
                      <a:pt x="320" y="334"/>
                    </a:lnTo>
                    <a:lnTo>
                      <a:pt x="288" y="323"/>
                    </a:lnTo>
                    <a:lnTo>
                      <a:pt x="256" y="312"/>
                    </a:lnTo>
                    <a:lnTo>
                      <a:pt x="226" y="299"/>
                    </a:lnTo>
                    <a:lnTo>
                      <a:pt x="197" y="286"/>
                    </a:lnTo>
                    <a:lnTo>
                      <a:pt x="169" y="273"/>
                    </a:lnTo>
                    <a:lnTo>
                      <a:pt x="144" y="259"/>
                    </a:lnTo>
                    <a:lnTo>
                      <a:pt x="119" y="245"/>
                    </a:lnTo>
                    <a:lnTo>
                      <a:pt x="95" y="230"/>
                    </a:lnTo>
                    <a:lnTo>
                      <a:pt x="73" y="214"/>
                    </a:lnTo>
                    <a:lnTo>
                      <a:pt x="52" y="198"/>
                    </a:lnTo>
                    <a:lnTo>
                      <a:pt x="33" y="182"/>
                    </a:lnTo>
                    <a:lnTo>
                      <a:pt x="16" y="165"/>
                    </a:lnTo>
                    <a:lnTo>
                      <a:pt x="0" y="148"/>
                    </a:lnTo>
                    <a:lnTo>
                      <a:pt x="0" y="1698"/>
                    </a:lnTo>
                    <a:lnTo>
                      <a:pt x="0" y="1698"/>
                    </a:lnTo>
                    <a:lnTo>
                      <a:pt x="28" y="1716"/>
                    </a:lnTo>
                    <a:lnTo>
                      <a:pt x="57" y="1732"/>
                    </a:lnTo>
                    <a:lnTo>
                      <a:pt x="87" y="1746"/>
                    </a:lnTo>
                    <a:lnTo>
                      <a:pt x="117" y="1757"/>
                    </a:lnTo>
                    <a:lnTo>
                      <a:pt x="150" y="1766"/>
                    </a:lnTo>
                    <a:lnTo>
                      <a:pt x="183" y="1773"/>
                    </a:lnTo>
                    <a:lnTo>
                      <a:pt x="217" y="1778"/>
                    </a:lnTo>
                    <a:lnTo>
                      <a:pt x="252" y="1779"/>
                    </a:lnTo>
                    <a:lnTo>
                      <a:pt x="252" y="17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0" tIns="33614" rIns="67230" bIns="336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3473450" y="6130925"/>
                <a:ext cx="1741488" cy="727075"/>
              </a:xfrm>
              <a:custGeom>
                <a:avLst/>
                <a:gdLst>
                  <a:gd name="T0" fmla="*/ 1911 w 2194"/>
                  <a:gd name="T1" fmla="*/ 195 h 915"/>
                  <a:gd name="T2" fmla="*/ 1821 w 2194"/>
                  <a:gd name="T3" fmla="*/ 183 h 915"/>
                  <a:gd name="T4" fmla="*/ 1736 w 2194"/>
                  <a:gd name="T5" fmla="*/ 156 h 915"/>
                  <a:gd name="T6" fmla="*/ 1655 w 2194"/>
                  <a:gd name="T7" fmla="*/ 117 h 915"/>
                  <a:gd name="T8" fmla="*/ 1583 w 2194"/>
                  <a:gd name="T9" fmla="*/ 64 h 915"/>
                  <a:gd name="T10" fmla="*/ 1519 w 2194"/>
                  <a:gd name="T11" fmla="*/ 0 h 915"/>
                  <a:gd name="T12" fmla="*/ 1479 w 2194"/>
                  <a:gd name="T13" fmla="*/ 44 h 915"/>
                  <a:gd name="T14" fmla="*/ 1408 w 2194"/>
                  <a:gd name="T15" fmla="*/ 101 h 915"/>
                  <a:gd name="T16" fmla="*/ 1331 w 2194"/>
                  <a:gd name="T17" fmla="*/ 145 h 915"/>
                  <a:gd name="T18" fmla="*/ 1247 w 2194"/>
                  <a:gd name="T19" fmla="*/ 175 h 915"/>
                  <a:gd name="T20" fmla="*/ 1158 w 2194"/>
                  <a:gd name="T21" fmla="*/ 193 h 915"/>
                  <a:gd name="T22" fmla="*/ 1098 w 2194"/>
                  <a:gd name="T23" fmla="*/ 195 h 915"/>
                  <a:gd name="T24" fmla="*/ 1006 w 2194"/>
                  <a:gd name="T25" fmla="*/ 188 h 915"/>
                  <a:gd name="T26" fmla="*/ 918 w 2194"/>
                  <a:gd name="T27" fmla="*/ 166 h 915"/>
                  <a:gd name="T28" fmla="*/ 836 w 2194"/>
                  <a:gd name="T29" fmla="*/ 131 h 915"/>
                  <a:gd name="T30" fmla="*/ 762 w 2194"/>
                  <a:gd name="T31" fmla="*/ 83 h 915"/>
                  <a:gd name="T32" fmla="*/ 695 w 2194"/>
                  <a:gd name="T33" fmla="*/ 22 h 915"/>
                  <a:gd name="T34" fmla="*/ 655 w 2194"/>
                  <a:gd name="T35" fmla="*/ 22 h 915"/>
                  <a:gd name="T36" fmla="*/ 588 w 2194"/>
                  <a:gd name="T37" fmla="*/ 83 h 915"/>
                  <a:gd name="T38" fmla="*/ 512 w 2194"/>
                  <a:gd name="T39" fmla="*/ 131 h 915"/>
                  <a:gd name="T40" fmla="*/ 430 w 2194"/>
                  <a:gd name="T41" fmla="*/ 166 h 915"/>
                  <a:gd name="T42" fmla="*/ 343 w 2194"/>
                  <a:gd name="T43" fmla="*/ 188 h 915"/>
                  <a:gd name="T44" fmla="*/ 252 w 2194"/>
                  <a:gd name="T45" fmla="*/ 195 h 915"/>
                  <a:gd name="T46" fmla="*/ 185 w 2194"/>
                  <a:gd name="T47" fmla="*/ 192 h 915"/>
                  <a:gd name="T48" fmla="*/ 90 w 2194"/>
                  <a:gd name="T49" fmla="*/ 171 h 915"/>
                  <a:gd name="T50" fmla="*/ 0 w 2194"/>
                  <a:gd name="T51" fmla="*/ 135 h 915"/>
                  <a:gd name="T52" fmla="*/ 15 w 2194"/>
                  <a:gd name="T53" fmla="*/ 703 h 915"/>
                  <a:gd name="T54" fmla="*/ 69 w 2194"/>
                  <a:gd name="T55" fmla="*/ 737 h 915"/>
                  <a:gd name="T56" fmla="*/ 136 w 2194"/>
                  <a:gd name="T57" fmla="*/ 770 h 915"/>
                  <a:gd name="T58" fmla="*/ 274 w 2194"/>
                  <a:gd name="T59" fmla="*/ 819 h 915"/>
                  <a:gd name="T60" fmla="*/ 477 w 2194"/>
                  <a:gd name="T61" fmla="*/ 866 h 915"/>
                  <a:gd name="T62" fmla="*/ 713 w 2194"/>
                  <a:gd name="T63" fmla="*/ 899 h 915"/>
                  <a:gd name="T64" fmla="*/ 975 w 2194"/>
                  <a:gd name="T65" fmla="*/ 914 h 915"/>
                  <a:gd name="T66" fmla="*/ 1125 w 2194"/>
                  <a:gd name="T67" fmla="*/ 915 h 915"/>
                  <a:gd name="T68" fmla="*/ 1294 w 2194"/>
                  <a:gd name="T69" fmla="*/ 909 h 915"/>
                  <a:gd name="T70" fmla="*/ 1455 w 2194"/>
                  <a:gd name="T71" fmla="*/ 895 h 915"/>
                  <a:gd name="T72" fmla="*/ 1604 w 2194"/>
                  <a:gd name="T73" fmla="*/ 875 h 915"/>
                  <a:gd name="T74" fmla="*/ 1741 w 2194"/>
                  <a:gd name="T75" fmla="*/ 849 h 915"/>
                  <a:gd name="T76" fmla="*/ 1863 w 2194"/>
                  <a:gd name="T77" fmla="*/ 818 h 915"/>
                  <a:gd name="T78" fmla="*/ 1969 w 2194"/>
                  <a:gd name="T79" fmla="*/ 782 h 915"/>
                  <a:gd name="T80" fmla="*/ 2058 w 2194"/>
                  <a:gd name="T81" fmla="*/ 742 h 915"/>
                  <a:gd name="T82" fmla="*/ 2125 w 2194"/>
                  <a:gd name="T83" fmla="*/ 698 h 915"/>
                  <a:gd name="T84" fmla="*/ 2170 w 2194"/>
                  <a:gd name="T85" fmla="*/ 651 h 915"/>
                  <a:gd name="T86" fmla="*/ 2191 w 2194"/>
                  <a:gd name="T87" fmla="*/ 601 h 915"/>
                  <a:gd name="T88" fmla="*/ 2194 w 2194"/>
                  <a:gd name="T89" fmla="*/ 135 h 915"/>
                  <a:gd name="T90" fmla="*/ 2104 w 2194"/>
                  <a:gd name="T91" fmla="*/ 171 h 915"/>
                  <a:gd name="T92" fmla="*/ 2009 w 2194"/>
                  <a:gd name="T93" fmla="*/ 192 h 915"/>
                  <a:gd name="T94" fmla="*/ 1942 w 2194"/>
                  <a:gd name="T95" fmla="*/ 195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94" h="915">
                    <a:moveTo>
                      <a:pt x="1942" y="195"/>
                    </a:moveTo>
                    <a:lnTo>
                      <a:pt x="1942" y="195"/>
                    </a:lnTo>
                    <a:lnTo>
                      <a:pt x="1911" y="195"/>
                    </a:lnTo>
                    <a:lnTo>
                      <a:pt x="1881" y="193"/>
                    </a:lnTo>
                    <a:lnTo>
                      <a:pt x="1851" y="188"/>
                    </a:lnTo>
                    <a:lnTo>
                      <a:pt x="1821" y="183"/>
                    </a:lnTo>
                    <a:lnTo>
                      <a:pt x="1792" y="175"/>
                    </a:lnTo>
                    <a:lnTo>
                      <a:pt x="1764" y="166"/>
                    </a:lnTo>
                    <a:lnTo>
                      <a:pt x="1736" y="156"/>
                    </a:lnTo>
                    <a:lnTo>
                      <a:pt x="1708" y="145"/>
                    </a:lnTo>
                    <a:lnTo>
                      <a:pt x="1682" y="131"/>
                    </a:lnTo>
                    <a:lnTo>
                      <a:pt x="1655" y="117"/>
                    </a:lnTo>
                    <a:lnTo>
                      <a:pt x="1631" y="101"/>
                    </a:lnTo>
                    <a:lnTo>
                      <a:pt x="1606" y="83"/>
                    </a:lnTo>
                    <a:lnTo>
                      <a:pt x="1583" y="64"/>
                    </a:lnTo>
                    <a:lnTo>
                      <a:pt x="1561" y="44"/>
                    </a:lnTo>
                    <a:lnTo>
                      <a:pt x="1539" y="22"/>
                    </a:lnTo>
                    <a:lnTo>
                      <a:pt x="1519" y="0"/>
                    </a:lnTo>
                    <a:lnTo>
                      <a:pt x="1519" y="0"/>
                    </a:lnTo>
                    <a:lnTo>
                      <a:pt x="1499" y="22"/>
                    </a:lnTo>
                    <a:lnTo>
                      <a:pt x="1479" y="44"/>
                    </a:lnTo>
                    <a:lnTo>
                      <a:pt x="1456" y="64"/>
                    </a:lnTo>
                    <a:lnTo>
                      <a:pt x="1432" y="83"/>
                    </a:lnTo>
                    <a:lnTo>
                      <a:pt x="1408" y="101"/>
                    </a:lnTo>
                    <a:lnTo>
                      <a:pt x="1383" y="117"/>
                    </a:lnTo>
                    <a:lnTo>
                      <a:pt x="1358" y="131"/>
                    </a:lnTo>
                    <a:lnTo>
                      <a:pt x="1331" y="145"/>
                    </a:lnTo>
                    <a:lnTo>
                      <a:pt x="1303" y="156"/>
                    </a:lnTo>
                    <a:lnTo>
                      <a:pt x="1276" y="166"/>
                    </a:lnTo>
                    <a:lnTo>
                      <a:pt x="1247" y="175"/>
                    </a:lnTo>
                    <a:lnTo>
                      <a:pt x="1217" y="183"/>
                    </a:lnTo>
                    <a:lnTo>
                      <a:pt x="1188" y="188"/>
                    </a:lnTo>
                    <a:lnTo>
                      <a:pt x="1158" y="193"/>
                    </a:lnTo>
                    <a:lnTo>
                      <a:pt x="1128" y="195"/>
                    </a:lnTo>
                    <a:lnTo>
                      <a:pt x="1098" y="195"/>
                    </a:lnTo>
                    <a:lnTo>
                      <a:pt x="1098" y="195"/>
                    </a:lnTo>
                    <a:lnTo>
                      <a:pt x="1066" y="195"/>
                    </a:lnTo>
                    <a:lnTo>
                      <a:pt x="1036" y="193"/>
                    </a:lnTo>
                    <a:lnTo>
                      <a:pt x="1006" y="188"/>
                    </a:lnTo>
                    <a:lnTo>
                      <a:pt x="977" y="183"/>
                    </a:lnTo>
                    <a:lnTo>
                      <a:pt x="947" y="175"/>
                    </a:lnTo>
                    <a:lnTo>
                      <a:pt x="918" y="166"/>
                    </a:lnTo>
                    <a:lnTo>
                      <a:pt x="891" y="156"/>
                    </a:lnTo>
                    <a:lnTo>
                      <a:pt x="863" y="145"/>
                    </a:lnTo>
                    <a:lnTo>
                      <a:pt x="836" y="131"/>
                    </a:lnTo>
                    <a:lnTo>
                      <a:pt x="811" y="117"/>
                    </a:lnTo>
                    <a:lnTo>
                      <a:pt x="786" y="101"/>
                    </a:lnTo>
                    <a:lnTo>
                      <a:pt x="762" y="83"/>
                    </a:lnTo>
                    <a:lnTo>
                      <a:pt x="738" y="64"/>
                    </a:lnTo>
                    <a:lnTo>
                      <a:pt x="715" y="44"/>
                    </a:lnTo>
                    <a:lnTo>
                      <a:pt x="695" y="22"/>
                    </a:lnTo>
                    <a:lnTo>
                      <a:pt x="675" y="0"/>
                    </a:lnTo>
                    <a:lnTo>
                      <a:pt x="675" y="0"/>
                    </a:lnTo>
                    <a:lnTo>
                      <a:pt x="655" y="22"/>
                    </a:lnTo>
                    <a:lnTo>
                      <a:pt x="633" y="44"/>
                    </a:lnTo>
                    <a:lnTo>
                      <a:pt x="611" y="64"/>
                    </a:lnTo>
                    <a:lnTo>
                      <a:pt x="588" y="83"/>
                    </a:lnTo>
                    <a:lnTo>
                      <a:pt x="563" y="101"/>
                    </a:lnTo>
                    <a:lnTo>
                      <a:pt x="539" y="117"/>
                    </a:lnTo>
                    <a:lnTo>
                      <a:pt x="512" y="131"/>
                    </a:lnTo>
                    <a:lnTo>
                      <a:pt x="486" y="145"/>
                    </a:lnTo>
                    <a:lnTo>
                      <a:pt x="458" y="156"/>
                    </a:lnTo>
                    <a:lnTo>
                      <a:pt x="430" y="166"/>
                    </a:lnTo>
                    <a:lnTo>
                      <a:pt x="402" y="175"/>
                    </a:lnTo>
                    <a:lnTo>
                      <a:pt x="373" y="183"/>
                    </a:lnTo>
                    <a:lnTo>
                      <a:pt x="343" y="188"/>
                    </a:lnTo>
                    <a:lnTo>
                      <a:pt x="313" y="193"/>
                    </a:lnTo>
                    <a:lnTo>
                      <a:pt x="283" y="195"/>
                    </a:lnTo>
                    <a:lnTo>
                      <a:pt x="252" y="195"/>
                    </a:lnTo>
                    <a:lnTo>
                      <a:pt x="252" y="195"/>
                    </a:lnTo>
                    <a:lnTo>
                      <a:pt x="218" y="195"/>
                    </a:lnTo>
                    <a:lnTo>
                      <a:pt x="185" y="192"/>
                    </a:lnTo>
                    <a:lnTo>
                      <a:pt x="153" y="186"/>
                    </a:lnTo>
                    <a:lnTo>
                      <a:pt x="121" y="180"/>
                    </a:lnTo>
                    <a:lnTo>
                      <a:pt x="90" y="171"/>
                    </a:lnTo>
                    <a:lnTo>
                      <a:pt x="59" y="161"/>
                    </a:lnTo>
                    <a:lnTo>
                      <a:pt x="29" y="149"/>
                    </a:lnTo>
                    <a:lnTo>
                      <a:pt x="0" y="135"/>
                    </a:lnTo>
                    <a:lnTo>
                      <a:pt x="0" y="690"/>
                    </a:lnTo>
                    <a:lnTo>
                      <a:pt x="0" y="690"/>
                    </a:lnTo>
                    <a:lnTo>
                      <a:pt x="15" y="703"/>
                    </a:lnTo>
                    <a:lnTo>
                      <a:pt x="32" y="714"/>
                    </a:lnTo>
                    <a:lnTo>
                      <a:pt x="50" y="726"/>
                    </a:lnTo>
                    <a:lnTo>
                      <a:pt x="69" y="737"/>
                    </a:lnTo>
                    <a:lnTo>
                      <a:pt x="91" y="748"/>
                    </a:lnTo>
                    <a:lnTo>
                      <a:pt x="112" y="760"/>
                    </a:lnTo>
                    <a:lnTo>
                      <a:pt x="136" y="770"/>
                    </a:lnTo>
                    <a:lnTo>
                      <a:pt x="161" y="780"/>
                    </a:lnTo>
                    <a:lnTo>
                      <a:pt x="214" y="800"/>
                    </a:lnTo>
                    <a:lnTo>
                      <a:pt x="274" y="819"/>
                    </a:lnTo>
                    <a:lnTo>
                      <a:pt x="337" y="835"/>
                    </a:lnTo>
                    <a:lnTo>
                      <a:pt x="405" y="852"/>
                    </a:lnTo>
                    <a:lnTo>
                      <a:pt x="477" y="866"/>
                    </a:lnTo>
                    <a:lnTo>
                      <a:pt x="551" y="878"/>
                    </a:lnTo>
                    <a:lnTo>
                      <a:pt x="631" y="890"/>
                    </a:lnTo>
                    <a:lnTo>
                      <a:pt x="713" y="899"/>
                    </a:lnTo>
                    <a:lnTo>
                      <a:pt x="797" y="905"/>
                    </a:lnTo>
                    <a:lnTo>
                      <a:pt x="886" y="911"/>
                    </a:lnTo>
                    <a:lnTo>
                      <a:pt x="975" y="914"/>
                    </a:lnTo>
                    <a:lnTo>
                      <a:pt x="1067" y="915"/>
                    </a:lnTo>
                    <a:lnTo>
                      <a:pt x="1067" y="915"/>
                    </a:lnTo>
                    <a:lnTo>
                      <a:pt x="1125" y="915"/>
                    </a:lnTo>
                    <a:lnTo>
                      <a:pt x="1182" y="914"/>
                    </a:lnTo>
                    <a:lnTo>
                      <a:pt x="1239" y="911"/>
                    </a:lnTo>
                    <a:lnTo>
                      <a:pt x="1294" y="909"/>
                    </a:lnTo>
                    <a:lnTo>
                      <a:pt x="1349" y="905"/>
                    </a:lnTo>
                    <a:lnTo>
                      <a:pt x="1402" y="900"/>
                    </a:lnTo>
                    <a:lnTo>
                      <a:pt x="1455" y="895"/>
                    </a:lnTo>
                    <a:lnTo>
                      <a:pt x="1505" y="888"/>
                    </a:lnTo>
                    <a:lnTo>
                      <a:pt x="1556" y="882"/>
                    </a:lnTo>
                    <a:lnTo>
                      <a:pt x="1604" y="875"/>
                    </a:lnTo>
                    <a:lnTo>
                      <a:pt x="1651" y="867"/>
                    </a:lnTo>
                    <a:lnTo>
                      <a:pt x="1697" y="858"/>
                    </a:lnTo>
                    <a:lnTo>
                      <a:pt x="1741" y="849"/>
                    </a:lnTo>
                    <a:lnTo>
                      <a:pt x="1784" y="839"/>
                    </a:lnTo>
                    <a:lnTo>
                      <a:pt x="1824" y="829"/>
                    </a:lnTo>
                    <a:lnTo>
                      <a:pt x="1863" y="818"/>
                    </a:lnTo>
                    <a:lnTo>
                      <a:pt x="1901" y="806"/>
                    </a:lnTo>
                    <a:lnTo>
                      <a:pt x="1937" y="795"/>
                    </a:lnTo>
                    <a:lnTo>
                      <a:pt x="1969" y="782"/>
                    </a:lnTo>
                    <a:lnTo>
                      <a:pt x="2001" y="769"/>
                    </a:lnTo>
                    <a:lnTo>
                      <a:pt x="2030" y="756"/>
                    </a:lnTo>
                    <a:lnTo>
                      <a:pt x="2058" y="742"/>
                    </a:lnTo>
                    <a:lnTo>
                      <a:pt x="2083" y="727"/>
                    </a:lnTo>
                    <a:lnTo>
                      <a:pt x="2104" y="713"/>
                    </a:lnTo>
                    <a:lnTo>
                      <a:pt x="2125" y="698"/>
                    </a:lnTo>
                    <a:lnTo>
                      <a:pt x="2142" y="683"/>
                    </a:lnTo>
                    <a:lnTo>
                      <a:pt x="2157" y="666"/>
                    </a:lnTo>
                    <a:lnTo>
                      <a:pt x="2170" y="651"/>
                    </a:lnTo>
                    <a:lnTo>
                      <a:pt x="2180" y="635"/>
                    </a:lnTo>
                    <a:lnTo>
                      <a:pt x="2188" y="618"/>
                    </a:lnTo>
                    <a:lnTo>
                      <a:pt x="2191" y="601"/>
                    </a:lnTo>
                    <a:lnTo>
                      <a:pt x="2194" y="584"/>
                    </a:lnTo>
                    <a:lnTo>
                      <a:pt x="2194" y="135"/>
                    </a:lnTo>
                    <a:lnTo>
                      <a:pt x="2194" y="135"/>
                    </a:lnTo>
                    <a:lnTo>
                      <a:pt x="2165" y="149"/>
                    </a:lnTo>
                    <a:lnTo>
                      <a:pt x="2135" y="161"/>
                    </a:lnTo>
                    <a:lnTo>
                      <a:pt x="2104" y="171"/>
                    </a:lnTo>
                    <a:lnTo>
                      <a:pt x="2073" y="180"/>
                    </a:lnTo>
                    <a:lnTo>
                      <a:pt x="2041" y="186"/>
                    </a:lnTo>
                    <a:lnTo>
                      <a:pt x="2009" y="192"/>
                    </a:lnTo>
                    <a:lnTo>
                      <a:pt x="1976" y="195"/>
                    </a:lnTo>
                    <a:lnTo>
                      <a:pt x="1942" y="195"/>
                    </a:lnTo>
                    <a:lnTo>
                      <a:pt x="1942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0" tIns="33614" rIns="67230" bIns="336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6319" y="1156092"/>
            <a:ext cx="8914099" cy="1235463"/>
            <a:chOff x="2596319" y="1156092"/>
            <a:chExt cx="8914099" cy="1235463"/>
          </a:xfrm>
        </p:grpSpPr>
        <p:grpSp>
          <p:nvGrpSpPr>
            <p:cNvPr id="36" name="Group 35"/>
            <p:cNvGrpSpPr/>
            <p:nvPr/>
          </p:nvGrpSpPr>
          <p:grpSpPr>
            <a:xfrm>
              <a:off x="10067161" y="1566089"/>
              <a:ext cx="871576" cy="541384"/>
              <a:chOff x="7884058" y="5368509"/>
              <a:chExt cx="324905" cy="207663"/>
            </a:xfrm>
            <a:solidFill>
              <a:schemeClr val="tx1">
                <a:lumMod val="75000"/>
              </a:schemeClr>
            </a:solidFill>
          </p:grpSpPr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7884058" y="5368509"/>
                <a:ext cx="324905" cy="207663"/>
              </a:xfrm>
              <a:custGeom>
                <a:avLst/>
                <a:gdLst>
                  <a:gd name="T0" fmla="*/ 296 w 296"/>
                  <a:gd name="T1" fmla="*/ 164 h 188"/>
                  <a:gd name="T2" fmla="*/ 296 w 296"/>
                  <a:gd name="T3" fmla="*/ 188 h 188"/>
                  <a:gd name="T4" fmla="*/ 0 w 296"/>
                  <a:gd name="T5" fmla="*/ 188 h 188"/>
                  <a:gd name="T6" fmla="*/ 0 w 296"/>
                  <a:gd name="T7" fmla="*/ 164 h 188"/>
                  <a:gd name="T8" fmla="*/ 21 w 296"/>
                  <a:gd name="T9" fmla="*/ 164 h 188"/>
                  <a:gd name="T10" fmla="*/ 20 w 296"/>
                  <a:gd name="T11" fmla="*/ 22 h 188"/>
                  <a:gd name="T12" fmla="*/ 42 w 296"/>
                  <a:gd name="T13" fmla="*/ 0 h 188"/>
                  <a:gd name="T14" fmla="*/ 222 w 296"/>
                  <a:gd name="T15" fmla="*/ 1 h 188"/>
                  <a:gd name="T16" fmla="*/ 275 w 296"/>
                  <a:gd name="T17" fmla="*/ 54 h 188"/>
                  <a:gd name="T18" fmla="*/ 275 w 296"/>
                  <a:gd name="T19" fmla="*/ 164 h 188"/>
                  <a:gd name="T20" fmla="*/ 296 w 296"/>
                  <a:gd name="T21" fmla="*/ 164 h 188"/>
                  <a:gd name="T22" fmla="*/ 251 w 296"/>
                  <a:gd name="T23" fmla="*/ 164 h 188"/>
                  <a:gd name="T24" fmla="*/ 251 w 296"/>
                  <a:gd name="T25" fmla="*/ 25 h 188"/>
                  <a:gd name="T26" fmla="*/ 45 w 296"/>
                  <a:gd name="T27" fmla="*/ 25 h 188"/>
                  <a:gd name="T28" fmla="*/ 45 w 296"/>
                  <a:gd name="T29" fmla="*/ 164 h 188"/>
                  <a:gd name="T30" fmla="*/ 251 w 296"/>
                  <a:gd name="T31" fmla="*/ 16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6" h="188">
                    <a:moveTo>
                      <a:pt x="296" y="164"/>
                    </a:moveTo>
                    <a:cubicBezTo>
                      <a:pt x="296" y="172"/>
                      <a:pt x="296" y="180"/>
                      <a:pt x="296" y="188"/>
                    </a:cubicBezTo>
                    <a:cubicBezTo>
                      <a:pt x="197" y="188"/>
                      <a:pt x="99" y="188"/>
                      <a:pt x="0" y="188"/>
                    </a:cubicBezTo>
                    <a:cubicBezTo>
                      <a:pt x="0" y="180"/>
                      <a:pt x="0" y="172"/>
                      <a:pt x="0" y="164"/>
                    </a:cubicBezTo>
                    <a:cubicBezTo>
                      <a:pt x="6" y="164"/>
                      <a:pt x="13" y="164"/>
                      <a:pt x="21" y="164"/>
                    </a:cubicBezTo>
                    <a:cubicBezTo>
                      <a:pt x="21" y="115"/>
                      <a:pt x="21" y="69"/>
                      <a:pt x="20" y="22"/>
                    </a:cubicBezTo>
                    <a:cubicBezTo>
                      <a:pt x="20" y="6"/>
                      <a:pt x="25" y="0"/>
                      <a:pt x="42" y="0"/>
                    </a:cubicBezTo>
                    <a:cubicBezTo>
                      <a:pt x="102" y="1"/>
                      <a:pt x="162" y="1"/>
                      <a:pt x="222" y="1"/>
                    </a:cubicBezTo>
                    <a:cubicBezTo>
                      <a:pt x="275" y="1"/>
                      <a:pt x="275" y="1"/>
                      <a:pt x="275" y="54"/>
                    </a:cubicBezTo>
                    <a:cubicBezTo>
                      <a:pt x="275" y="91"/>
                      <a:pt x="275" y="127"/>
                      <a:pt x="275" y="164"/>
                    </a:cubicBezTo>
                    <a:cubicBezTo>
                      <a:pt x="284" y="164"/>
                      <a:pt x="290" y="164"/>
                      <a:pt x="296" y="164"/>
                    </a:cubicBezTo>
                    <a:close/>
                    <a:moveTo>
                      <a:pt x="251" y="164"/>
                    </a:moveTo>
                    <a:cubicBezTo>
                      <a:pt x="251" y="116"/>
                      <a:pt x="251" y="70"/>
                      <a:pt x="251" y="25"/>
                    </a:cubicBezTo>
                    <a:cubicBezTo>
                      <a:pt x="181" y="25"/>
                      <a:pt x="113" y="25"/>
                      <a:pt x="45" y="25"/>
                    </a:cubicBezTo>
                    <a:cubicBezTo>
                      <a:pt x="45" y="72"/>
                      <a:pt x="45" y="118"/>
                      <a:pt x="45" y="164"/>
                    </a:cubicBezTo>
                    <a:cubicBezTo>
                      <a:pt x="114" y="164"/>
                      <a:pt x="182" y="164"/>
                      <a:pt x="251" y="1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8002832" y="5412187"/>
                <a:ext cx="35248" cy="124138"/>
              </a:xfrm>
              <a:custGeom>
                <a:avLst/>
                <a:gdLst>
                  <a:gd name="T0" fmla="*/ 31 w 32"/>
                  <a:gd name="T1" fmla="*/ 58 h 112"/>
                  <a:gd name="T2" fmla="*/ 32 w 32"/>
                  <a:gd name="T3" fmla="*/ 94 h 112"/>
                  <a:gd name="T4" fmla="*/ 16 w 32"/>
                  <a:gd name="T5" fmla="*/ 112 h 112"/>
                  <a:gd name="T6" fmla="*/ 0 w 32"/>
                  <a:gd name="T7" fmla="*/ 93 h 112"/>
                  <a:gd name="T8" fmla="*/ 0 w 32"/>
                  <a:gd name="T9" fmla="*/ 15 h 112"/>
                  <a:gd name="T10" fmla="*/ 15 w 32"/>
                  <a:gd name="T11" fmla="*/ 0 h 112"/>
                  <a:gd name="T12" fmla="*/ 32 w 32"/>
                  <a:gd name="T13" fmla="*/ 16 h 112"/>
                  <a:gd name="T14" fmla="*/ 31 w 32"/>
                  <a:gd name="T15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12">
                    <a:moveTo>
                      <a:pt x="31" y="58"/>
                    </a:moveTo>
                    <a:cubicBezTo>
                      <a:pt x="31" y="70"/>
                      <a:pt x="31" y="82"/>
                      <a:pt x="32" y="94"/>
                    </a:cubicBezTo>
                    <a:cubicBezTo>
                      <a:pt x="32" y="105"/>
                      <a:pt x="30" y="112"/>
                      <a:pt x="16" y="112"/>
                    </a:cubicBezTo>
                    <a:cubicBezTo>
                      <a:pt x="1" y="112"/>
                      <a:pt x="0" y="104"/>
                      <a:pt x="0" y="93"/>
                    </a:cubicBezTo>
                    <a:cubicBezTo>
                      <a:pt x="1" y="67"/>
                      <a:pt x="1" y="41"/>
                      <a:pt x="0" y="15"/>
                    </a:cubicBezTo>
                    <a:cubicBezTo>
                      <a:pt x="0" y="4"/>
                      <a:pt x="4" y="0"/>
                      <a:pt x="15" y="0"/>
                    </a:cubicBezTo>
                    <a:cubicBezTo>
                      <a:pt x="27" y="0"/>
                      <a:pt x="32" y="4"/>
                      <a:pt x="32" y="16"/>
                    </a:cubicBezTo>
                    <a:cubicBezTo>
                      <a:pt x="31" y="30"/>
                      <a:pt x="31" y="44"/>
                      <a:pt x="31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8055706" y="5447436"/>
                <a:ext cx="36015" cy="88889"/>
              </a:xfrm>
              <a:custGeom>
                <a:avLst/>
                <a:gdLst>
                  <a:gd name="T0" fmla="*/ 31 w 33"/>
                  <a:gd name="T1" fmla="*/ 40 h 80"/>
                  <a:gd name="T2" fmla="*/ 32 w 33"/>
                  <a:gd name="T3" fmla="*/ 62 h 80"/>
                  <a:gd name="T4" fmla="*/ 16 w 33"/>
                  <a:gd name="T5" fmla="*/ 80 h 80"/>
                  <a:gd name="T6" fmla="*/ 0 w 33"/>
                  <a:gd name="T7" fmla="*/ 61 h 80"/>
                  <a:gd name="T8" fmla="*/ 0 w 33"/>
                  <a:gd name="T9" fmla="*/ 17 h 80"/>
                  <a:gd name="T10" fmla="*/ 15 w 33"/>
                  <a:gd name="T11" fmla="*/ 0 h 80"/>
                  <a:gd name="T12" fmla="*/ 32 w 33"/>
                  <a:gd name="T13" fmla="*/ 18 h 80"/>
                  <a:gd name="T14" fmla="*/ 31 w 33"/>
                  <a:gd name="T1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0">
                    <a:moveTo>
                      <a:pt x="31" y="40"/>
                    </a:moveTo>
                    <a:cubicBezTo>
                      <a:pt x="31" y="47"/>
                      <a:pt x="31" y="54"/>
                      <a:pt x="32" y="62"/>
                    </a:cubicBezTo>
                    <a:cubicBezTo>
                      <a:pt x="32" y="73"/>
                      <a:pt x="30" y="80"/>
                      <a:pt x="16" y="80"/>
                    </a:cubicBezTo>
                    <a:cubicBezTo>
                      <a:pt x="1" y="80"/>
                      <a:pt x="0" y="72"/>
                      <a:pt x="0" y="61"/>
                    </a:cubicBezTo>
                    <a:cubicBezTo>
                      <a:pt x="1" y="46"/>
                      <a:pt x="1" y="32"/>
                      <a:pt x="0" y="17"/>
                    </a:cubicBezTo>
                    <a:cubicBezTo>
                      <a:pt x="0" y="6"/>
                      <a:pt x="2" y="0"/>
                      <a:pt x="15" y="0"/>
                    </a:cubicBezTo>
                    <a:cubicBezTo>
                      <a:pt x="29" y="0"/>
                      <a:pt x="33" y="6"/>
                      <a:pt x="32" y="18"/>
                    </a:cubicBezTo>
                    <a:cubicBezTo>
                      <a:pt x="31" y="25"/>
                      <a:pt x="31" y="33"/>
                      <a:pt x="31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7943062" y="5478854"/>
                <a:ext cx="49808" cy="57471"/>
              </a:xfrm>
              <a:custGeom>
                <a:avLst/>
                <a:gdLst>
                  <a:gd name="T0" fmla="*/ 6 w 45"/>
                  <a:gd name="T1" fmla="*/ 26 h 52"/>
                  <a:gd name="T2" fmla="*/ 22 w 45"/>
                  <a:gd name="T3" fmla="*/ 0 h 52"/>
                  <a:gd name="T4" fmla="*/ 37 w 45"/>
                  <a:gd name="T5" fmla="*/ 25 h 52"/>
                  <a:gd name="T6" fmla="*/ 23 w 45"/>
                  <a:gd name="T7" fmla="*/ 52 h 52"/>
                  <a:gd name="T8" fmla="*/ 6 w 45"/>
                  <a:gd name="T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6" y="26"/>
                    </a:moveTo>
                    <a:cubicBezTo>
                      <a:pt x="8" y="16"/>
                      <a:pt x="0" y="0"/>
                      <a:pt x="22" y="0"/>
                    </a:cubicBezTo>
                    <a:cubicBezTo>
                      <a:pt x="43" y="0"/>
                      <a:pt x="38" y="14"/>
                      <a:pt x="37" y="25"/>
                    </a:cubicBezTo>
                    <a:cubicBezTo>
                      <a:pt x="36" y="35"/>
                      <a:pt x="45" y="51"/>
                      <a:pt x="23" y="52"/>
                    </a:cubicBezTo>
                    <a:cubicBezTo>
                      <a:pt x="1" y="52"/>
                      <a:pt x="8" y="37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8104749" y="5487282"/>
                <a:ext cx="42145" cy="49042"/>
              </a:xfrm>
              <a:custGeom>
                <a:avLst/>
                <a:gdLst>
                  <a:gd name="T0" fmla="*/ 34 w 38"/>
                  <a:gd name="T1" fmla="*/ 21 h 44"/>
                  <a:gd name="T2" fmla="*/ 19 w 38"/>
                  <a:gd name="T3" fmla="*/ 44 h 44"/>
                  <a:gd name="T4" fmla="*/ 3 w 38"/>
                  <a:gd name="T5" fmla="*/ 22 h 44"/>
                  <a:gd name="T6" fmla="*/ 20 w 38"/>
                  <a:gd name="T7" fmla="*/ 0 h 44"/>
                  <a:gd name="T8" fmla="*/ 34 w 38"/>
                  <a:gd name="T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4">
                    <a:moveTo>
                      <a:pt x="34" y="21"/>
                    </a:moveTo>
                    <a:cubicBezTo>
                      <a:pt x="34" y="32"/>
                      <a:pt x="38" y="44"/>
                      <a:pt x="19" y="44"/>
                    </a:cubicBezTo>
                    <a:cubicBezTo>
                      <a:pt x="0" y="44"/>
                      <a:pt x="4" y="32"/>
                      <a:pt x="3" y="22"/>
                    </a:cubicBezTo>
                    <a:cubicBezTo>
                      <a:pt x="3" y="10"/>
                      <a:pt x="2" y="0"/>
                      <a:pt x="20" y="0"/>
                    </a:cubicBezTo>
                    <a:cubicBezTo>
                      <a:pt x="37" y="0"/>
                      <a:pt x="34" y="11"/>
                      <a:pt x="3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0575922" y="2083778"/>
              <a:ext cx="9344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Power BI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24357" y="1672782"/>
              <a:ext cx="1296319" cy="27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Event Hubs</a:t>
              </a:r>
              <a:endParaRPr kumimoji="0" lang="en-US" sz="112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7" name="Freeform 238"/>
            <p:cNvSpPr/>
            <p:nvPr/>
          </p:nvSpPr>
          <p:spPr bwMode="auto">
            <a:xfrm>
              <a:off x="2596319" y="1685375"/>
              <a:ext cx="236184" cy="247159"/>
            </a:xfrm>
            <a:custGeom>
              <a:avLst/>
              <a:gdLst>
                <a:gd name="connsiteX0" fmla="*/ 84139 w 3657601"/>
                <a:gd name="connsiteY0" fmla="*/ 2916238 h 3827556"/>
                <a:gd name="connsiteX1" fmla="*/ 420687 w 3657601"/>
                <a:gd name="connsiteY1" fmla="*/ 2916238 h 3827556"/>
                <a:gd name="connsiteX2" fmla="*/ 504826 w 3657601"/>
                <a:gd name="connsiteY2" fmla="*/ 3000377 h 3827556"/>
                <a:gd name="connsiteX3" fmla="*/ 504826 w 3657601"/>
                <a:gd name="connsiteY3" fmla="*/ 3306764 h 3827556"/>
                <a:gd name="connsiteX4" fmla="*/ 3152775 w 3657601"/>
                <a:gd name="connsiteY4" fmla="*/ 3306764 h 3827556"/>
                <a:gd name="connsiteX5" fmla="*/ 3152775 w 3657601"/>
                <a:gd name="connsiteY5" fmla="*/ 3000377 h 3827556"/>
                <a:gd name="connsiteX6" fmla="*/ 3236914 w 3657601"/>
                <a:gd name="connsiteY6" fmla="*/ 2916238 h 3827556"/>
                <a:gd name="connsiteX7" fmla="*/ 3573462 w 3657601"/>
                <a:gd name="connsiteY7" fmla="*/ 2916238 h 3827556"/>
                <a:gd name="connsiteX8" fmla="*/ 3657601 w 3657601"/>
                <a:gd name="connsiteY8" fmla="*/ 3000377 h 3827556"/>
                <a:gd name="connsiteX9" fmla="*/ 3657601 w 3657601"/>
                <a:gd name="connsiteY9" fmla="*/ 3827556 h 3827556"/>
                <a:gd name="connsiteX10" fmla="*/ 3657600 w 3657601"/>
                <a:gd name="connsiteY10" fmla="*/ 3827556 h 3827556"/>
                <a:gd name="connsiteX11" fmla="*/ 3152775 w 3657601"/>
                <a:gd name="connsiteY11" fmla="*/ 3827556 h 3827556"/>
                <a:gd name="connsiteX12" fmla="*/ 504826 w 3657601"/>
                <a:gd name="connsiteY12" fmla="*/ 3827556 h 3827556"/>
                <a:gd name="connsiteX13" fmla="*/ 0 w 3657601"/>
                <a:gd name="connsiteY13" fmla="*/ 3827556 h 3827556"/>
                <a:gd name="connsiteX14" fmla="*/ 0 w 3657601"/>
                <a:gd name="connsiteY14" fmla="*/ 3306764 h 3827556"/>
                <a:gd name="connsiteX15" fmla="*/ 0 w 3657601"/>
                <a:gd name="connsiteY15" fmla="*/ 3000377 h 3827556"/>
                <a:gd name="connsiteX16" fmla="*/ 84139 w 3657601"/>
                <a:gd name="connsiteY16" fmla="*/ 2916238 h 3827556"/>
                <a:gd name="connsiteX17" fmla="*/ 805598 w 3657601"/>
                <a:gd name="connsiteY17" fmla="*/ 2427382 h 3827556"/>
                <a:gd name="connsiteX18" fmla="*/ 1347052 w 3657601"/>
                <a:gd name="connsiteY18" fmla="*/ 2427382 h 3827556"/>
                <a:gd name="connsiteX19" fmla="*/ 1390650 w 3657601"/>
                <a:gd name="connsiteY19" fmla="*/ 2470980 h 3827556"/>
                <a:gd name="connsiteX20" fmla="*/ 1390650 w 3657601"/>
                <a:gd name="connsiteY20" fmla="*/ 2869558 h 3827556"/>
                <a:gd name="connsiteX21" fmla="*/ 1347052 w 3657601"/>
                <a:gd name="connsiteY21" fmla="*/ 2913156 h 3827556"/>
                <a:gd name="connsiteX22" fmla="*/ 805598 w 3657601"/>
                <a:gd name="connsiteY22" fmla="*/ 2913156 h 3827556"/>
                <a:gd name="connsiteX23" fmla="*/ 762000 w 3657601"/>
                <a:gd name="connsiteY23" fmla="*/ 2869558 h 3827556"/>
                <a:gd name="connsiteX24" fmla="*/ 762000 w 3657601"/>
                <a:gd name="connsiteY24" fmla="*/ 2470980 h 3827556"/>
                <a:gd name="connsiteX25" fmla="*/ 805598 w 3657601"/>
                <a:gd name="connsiteY25" fmla="*/ 2427382 h 3827556"/>
                <a:gd name="connsiteX26" fmla="*/ 1681898 w 3657601"/>
                <a:gd name="connsiteY26" fmla="*/ 2047199 h 3827556"/>
                <a:gd name="connsiteX27" fmla="*/ 2223352 w 3657601"/>
                <a:gd name="connsiteY27" fmla="*/ 2047199 h 3827556"/>
                <a:gd name="connsiteX28" fmla="*/ 2266950 w 3657601"/>
                <a:gd name="connsiteY28" fmla="*/ 2090797 h 3827556"/>
                <a:gd name="connsiteX29" fmla="*/ 2266950 w 3657601"/>
                <a:gd name="connsiteY29" fmla="*/ 2489375 h 3827556"/>
                <a:gd name="connsiteX30" fmla="*/ 2223352 w 3657601"/>
                <a:gd name="connsiteY30" fmla="*/ 2532973 h 3827556"/>
                <a:gd name="connsiteX31" fmla="*/ 1681898 w 3657601"/>
                <a:gd name="connsiteY31" fmla="*/ 2532973 h 3827556"/>
                <a:gd name="connsiteX32" fmla="*/ 1638300 w 3657601"/>
                <a:gd name="connsiteY32" fmla="*/ 2489375 h 3827556"/>
                <a:gd name="connsiteX33" fmla="*/ 1638300 w 3657601"/>
                <a:gd name="connsiteY33" fmla="*/ 2090797 h 3827556"/>
                <a:gd name="connsiteX34" fmla="*/ 1681898 w 3657601"/>
                <a:gd name="connsiteY34" fmla="*/ 2047199 h 3827556"/>
                <a:gd name="connsiteX35" fmla="*/ 805598 w 3657601"/>
                <a:gd name="connsiteY35" fmla="*/ 1669351 h 3827556"/>
                <a:gd name="connsiteX36" fmla="*/ 1347052 w 3657601"/>
                <a:gd name="connsiteY36" fmla="*/ 1669351 h 3827556"/>
                <a:gd name="connsiteX37" fmla="*/ 1390650 w 3657601"/>
                <a:gd name="connsiteY37" fmla="*/ 1712949 h 3827556"/>
                <a:gd name="connsiteX38" fmla="*/ 1390650 w 3657601"/>
                <a:gd name="connsiteY38" fmla="*/ 2111527 h 3827556"/>
                <a:gd name="connsiteX39" fmla="*/ 1347052 w 3657601"/>
                <a:gd name="connsiteY39" fmla="*/ 2155125 h 3827556"/>
                <a:gd name="connsiteX40" fmla="*/ 805598 w 3657601"/>
                <a:gd name="connsiteY40" fmla="*/ 2155125 h 3827556"/>
                <a:gd name="connsiteX41" fmla="*/ 762000 w 3657601"/>
                <a:gd name="connsiteY41" fmla="*/ 2111527 h 3827556"/>
                <a:gd name="connsiteX42" fmla="*/ 762000 w 3657601"/>
                <a:gd name="connsiteY42" fmla="*/ 1712949 h 3827556"/>
                <a:gd name="connsiteX43" fmla="*/ 805598 w 3657601"/>
                <a:gd name="connsiteY43" fmla="*/ 1669351 h 3827556"/>
                <a:gd name="connsiteX44" fmla="*/ 2558198 w 3657601"/>
                <a:gd name="connsiteY44" fmla="*/ 1645318 h 3827556"/>
                <a:gd name="connsiteX45" fmla="*/ 3099652 w 3657601"/>
                <a:gd name="connsiteY45" fmla="*/ 1645318 h 3827556"/>
                <a:gd name="connsiteX46" fmla="*/ 3143250 w 3657601"/>
                <a:gd name="connsiteY46" fmla="*/ 1688916 h 3827556"/>
                <a:gd name="connsiteX47" fmla="*/ 3143250 w 3657601"/>
                <a:gd name="connsiteY47" fmla="*/ 2087494 h 3827556"/>
                <a:gd name="connsiteX48" fmla="*/ 3099652 w 3657601"/>
                <a:gd name="connsiteY48" fmla="*/ 2131092 h 3827556"/>
                <a:gd name="connsiteX49" fmla="*/ 2558198 w 3657601"/>
                <a:gd name="connsiteY49" fmla="*/ 2131092 h 3827556"/>
                <a:gd name="connsiteX50" fmla="*/ 2514600 w 3657601"/>
                <a:gd name="connsiteY50" fmla="*/ 2087494 h 3827556"/>
                <a:gd name="connsiteX51" fmla="*/ 2514600 w 3657601"/>
                <a:gd name="connsiteY51" fmla="*/ 1688916 h 3827556"/>
                <a:gd name="connsiteX52" fmla="*/ 2558198 w 3657601"/>
                <a:gd name="connsiteY52" fmla="*/ 1645318 h 3827556"/>
                <a:gd name="connsiteX53" fmla="*/ 1681898 w 3657601"/>
                <a:gd name="connsiteY53" fmla="*/ 1288793 h 3827556"/>
                <a:gd name="connsiteX54" fmla="*/ 2223352 w 3657601"/>
                <a:gd name="connsiteY54" fmla="*/ 1288793 h 3827556"/>
                <a:gd name="connsiteX55" fmla="*/ 2266950 w 3657601"/>
                <a:gd name="connsiteY55" fmla="*/ 1332391 h 3827556"/>
                <a:gd name="connsiteX56" fmla="*/ 2266950 w 3657601"/>
                <a:gd name="connsiteY56" fmla="*/ 1730969 h 3827556"/>
                <a:gd name="connsiteX57" fmla="*/ 2223352 w 3657601"/>
                <a:gd name="connsiteY57" fmla="*/ 1774567 h 3827556"/>
                <a:gd name="connsiteX58" fmla="*/ 1681898 w 3657601"/>
                <a:gd name="connsiteY58" fmla="*/ 1774567 h 3827556"/>
                <a:gd name="connsiteX59" fmla="*/ 1638300 w 3657601"/>
                <a:gd name="connsiteY59" fmla="*/ 1730969 h 3827556"/>
                <a:gd name="connsiteX60" fmla="*/ 1638300 w 3657601"/>
                <a:gd name="connsiteY60" fmla="*/ 1332391 h 3827556"/>
                <a:gd name="connsiteX61" fmla="*/ 1681898 w 3657601"/>
                <a:gd name="connsiteY61" fmla="*/ 1288793 h 3827556"/>
                <a:gd name="connsiteX62" fmla="*/ 805598 w 3657601"/>
                <a:gd name="connsiteY62" fmla="*/ 911320 h 3827556"/>
                <a:gd name="connsiteX63" fmla="*/ 1347052 w 3657601"/>
                <a:gd name="connsiteY63" fmla="*/ 911320 h 3827556"/>
                <a:gd name="connsiteX64" fmla="*/ 1390650 w 3657601"/>
                <a:gd name="connsiteY64" fmla="*/ 954918 h 3827556"/>
                <a:gd name="connsiteX65" fmla="*/ 1390650 w 3657601"/>
                <a:gd name="connsiteY65" fmla="*/ 1353496 h 3827556"/>
                <a:gd name="connsiteX66" fmla="*/ 1347052 w 3657601"/>
                <a:gd name="connsiteY66" fmla="*/ 1397094 h 3827556"/>
                <a:gd name="connsiteX67" fmla="*/ 805598 w 3657601"/>
                <a:gd name="connsiteY67" fmla="*/ 1397094 h 3827556"/>
                <a:gd name="connsiteX68" fmla="*/ 762000 w 3657601"/>
                <a:gd name="connsiteY68" fmla="*/ 1353496 h 3827556"/>
                <a:gd name="connsiteX69" fmla="*/ 762000 w 3657601"/>
                <a:gd name="connsiteY69" fmla="*/ 954918 h 3827556"/>
                <a:gd name="connsiteX70" fmla="*/ 805598 w 3657601"/>
                <a:gd name="connsiteY70" fmla="*/ 911320 h 3827556"/>
                <a:gd name="connsiteX71" fmla="*/ 0 w 3657601"/>
                <a:gd name="connsiteY71" fmla="*/ 0 h 3827556"/>
                <a:gd name="connsiteX72" fmla="*/ 1 w 3657601"/>
                <a:gd name="connsiteY72" fmla="*/ 0 h 3827556"/>
                <a:gd name="connsiteX73" fmla="*/ 504826 w 3657601"/>
                <a:gd name="connsiteY73" fmla="*/ 0 h 3827556"/>
                <a:gd name="connsiteX74" fmla="*/ 3152775 w 3657601"/>
                <a:gd name="connsiteY74" fmla="*/ 0 h 3827556"/>
                <a:gd name="connsiteX75" fmla="*/ 3657601 w 3657601"/>
                <a:gd name="connsiteY75" fmla="*/ 0 h 3827556"/>
                <a:gd name="connsiteX76" fmla="*/ 3657601 w 3657601"/>
                <a:gd name="connsiteY76" fmla="*/ 520792 h 3827556"/>
                <a:gd name="connsiteX77" fmla="*/ 3657601 w 3657601"/>
                <a:gd name="connsiteY77" fmla="*/ 827179 h 3827556"/>
                <a:gd name="connsiteX78" fmla="*/ 3573462 w 3657601"/>
                <a:gd name="connsiteY78" fmla="*/ 911318 h 3827556"/>
                <a:gd name="connsiteX79" fmla="*/ 3236914 w 3657601"/>
                <a:gd name="connsiteY79" fmla="*/ 911318 h 3827556"/>
                <a:gd name="connsiteX80" fmla="*/ 3152775 w 3657601"/>
                <a:gd name="connsiteY80" fmla="*/ 827179 h 3827556"/>
                <a:gd name="connsiteX81" fmla="*/ 3152775 w 3657601"/>
                <a:gd name="connsiteY81" fmla="*/ 520792 h 3827556"/>
                <a:gd name="connsiteX82" fmla="*/ 504826 w 3657601"/>
                <a:gd name="connsiteY82" fmla="*/ 520792 h 3827556"/>
                <a:gd name="connsiteX83" fmla="*/ 504826 w 3657601"/>
                <a:gd name="connsiteY83" fmla="*/ 827179 h 3827556"/>
                <a:gd name="connsiteX84" fmla="*/ 420687 w 3657601"/>
                <a:gd name="connsiteY84" fmla="*/ 911318 h 3827556"/>
                <a:gd name="connsiteX85" fmla="*/ 84139 w 3657601"/>
                <a:gd name="connsiteY85" fmla="*/ 911318 h 3827556"/>
                <a:gd name="connsiteX86" fmla="*/ 0 w 3657601"/>
                <a:gd name="connsiteY86" fmla="*/ 827179 h 382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657601" h="3827556">
                  <a:moveTo>
                    <a:pt x="84139" y="2916238"/>
                  </a:moveTo>
                  <a:lnTo>
                    <a:pt x="420687" y="2916238"/>
                  </a:lnTo>
                  <a:cubicBezTo>
                    <a:pt x="467156" y="2916238"/>
                    <a:pt x="504826" y="2953908"/>
                    <a:pt x="504826" y="3000377"/>
                  </a:cubicBezTo>
                  <a:lnTo>
                    <a:pt x="504826" y="3306764"/>
                  </a:lnTo>
                  <a:lnTo>
                    <a:pt x="3152775" y="3306764"/>
                  </a:lnTo>
                  <a:lnTo>
                    <a:pt x="3152775" y="3000377"/>
                  </a:lnTo>
                  <a:cubicBezTo>
                    <a:pt x="3152775" y="2953908"/>
                    <a:pt x="3190445" y="2916238"/>
                    <a:pt x="3236914" y="2916238"/>
                  </a:cubicBezTo>
                  <a:lnTo>
                    <a:pt x="3573462" y="2916238"/>
                  </a:lnTo>
                  <a:cubicBezTo>
                    <a:pt x="3619931" y="2916238"/>
                    <a:pt x="3657601" y="2953908"/>
                    <a:pt x="3657601" y="3000377"/>
                  </a:cubicBezTo>
                  <a:lnTo>
                    <a:pt x="3657601" y="3827556"/>
                  </a:lnTo>
                  <a:lnTo>
                    <a:pt x="3657600" y="3827556"/>
                  </a:lnTo>
                  <a:lnTo>
                    <a:pt x="3152775" y="3827556"/>
                  </a:lnTo>
                  <a:lnTo>
                    <a:pt x="504826" y="3827556"/>
                  </a:lnTo>
                  <a:lnTo>
                    <a:pt x="0" y="3827556"/>
                  </a:lnTo>
                  <a:lnTo>
                    <a:pt x="0" y="3306764"/>
                  </a:lnTo>
                  <a:lnTo>
                    <a:pt x="0" y="3000377"/>
                  </a:lnTo>
                  <a:cubicBezTo>
                    <a:pt x="0" y="2953908"/>
                    <a:pt x="37670" y="2916238"/>
                    <a:pt x="84139" y="2916238"/>
                  </a:cubicBezTo>
                  <a:close/>
                  <a:moveTo>
                    <a:pt x="805598" y="2427382"/>
                  </a:moveTo>
                  <a:lnTo>
                    <a:pt x="1347052" y="2427382"/>
                  </a:lnTo>
                  <a:cubicBezTo>
                    <a:pt x="1371131" y="2427382"/>
                    <a:pt x="1390650" y="2446901"/>
                    <a:pt x="1390650" y="2470980"/>
                  </a:cubicBezTo>
                  <a:lnTo>
                    <a:pt x="1390650" y="2869558"/>
                  </a:lnTo>
                  <a:cubicBezTo>
                    <a:pt x="1390650" y="2893637"/>
                    <a:pt x="1371131" y="2913156"/>
                    <a:pt x="1347052" y="2913156"/>
                  </a:cubicBezTo>
                  <a:lnTo>
                    <a:pt x="805598" y="2913156"/>
                  </a:lnTo>
                  <a:cubicBezTo>
                    <a:pt x="781519" y="2913156"/>
                    <a:pt x="762000" y="2893637"/>
                    <a:pt x="762000" y="2869558"/>
                  </a:cubicBezTo>
                  <a:lnTo>
                    <a:pt x="762000" y="2470980"/>
                  </a:lnTo>
                  <a:cubicBezTo>
                    <a:pt x="762000" y="2446901"/>
                    <a:pt x="781519" y="2427382"/>
                    <a:pt x="805598" y="2427382"/>
                  </a:cubicBezTo>
                  <a:close/>
                  <a:moveTo>
                    <a:pt x="1681898" y="2047199"/>
                  </a:moveTo>
                  <a:lnTo>
                    <a:pt x="2223352" y="2047199"/>
                  </a:lnTo>
                  <a:cubicBezTo>
                    <a:pt x="2247431" y="2047199"/>
                    <a:pt x="2266950" y="2066718"/>
                    <a:pt x="2266950" y="2090797"/>
                  </a:cubicBezTo>
                  <a:lnTo>
                    <a:pt x="2266950" y="2489375"/>
                  </a:lnTo>
                  <a:cubicBezTo>
                    <a:pt x="2266950" y="2513454"/>
                    <a:pt x="2247431" y="2532973"/>
                    <a:pt x="2223352" y="2532973"/>
                  </a:cubicBezTo>
                  <a:lnTo>
                    <a:pt x="1681898" y="2532973"/>
                  </a:lnTo>
                  <a:cubicBezTo>
                    <a:pt x="1657819" y="2532973"/>
                    <a:pt x="1638300" y="2513454"/>
                    <a:pt x="1638300" y="2489375"/>
                  </a:cubicBezTo>
                  <a:lnTo>
                    <a:pt x="1638300" y="2090797"/>
                  </a:lnTo>
                  <a:cubicBezTo>
                    <a:pt x="1638300" y="2066718"/>
                    <a:pt x="1657819" y="2047199"/>
                    <a:pt x="1681898" y="2047199"/>
                  </a:cubicBezTo>
                  <a:close/>
                  <a:moveTo>
                    <a:pt x="805598" y="1669351"/>
                  </a:moveTo>
                  <a:lnTo>
                    <a:pt x="1347052" y="1669351"/>
                  </a:lnTo>
                  <a:cubicBezTo>
                    <a:pt x="1371131" y="1669351"/>
                    <a:pt x="1390650" y="1688870"/>
                    <a:pt x="1390650" y="1712949"/>
                  </a:cubicBezTo>
                  <a:lnTo>
                    <a:pt x="1390650" y="2111527"/>
                  </a:lnTo>
                  <a:cubicBezTo>
                    <a:pt x="1390650" y="2135606"/>
                    <a:pt x="1371131" y="2155125"/>
                    <a:pt x="1347052" y="2155125"/>
                  </a:cubicBezTo>
                  <a:lnTo>
                    <a:pt x="805598" y="2155125"/>
                  </a:lnTo>
                  <a:cubicBezTo>
                    <a:pt x="781519" y="2155125"/>
                    <a:pt x="762000" y="2135606"/>
                    <a:pt x="762000" y="2111527"/>
                  </a:cubicBezTo>
                  <a:lnTo>
                    <a:pt x="762000" y="1712949"/>
                  </a:lnTo>
                  <a:cubicBezTo>
                    <a:pt x="762000" y="1688870"/>
                    <a:pt x="781519" y="1669351"/>
                    <a:pt x="805598" y="1669351"/>
                  </a:cubicBezTo>
                  <a:close/>
                  <a:moveTo>
                    <a:pt x="2558198" y="1645318"/>
                  </a:moveTo>
                  <a:lnTo>
                    <a:pt x="3099652" y="1645318"/>
                  </a:lnTo>
                  <a:cubicBezTo>
                    <a:pt x="3123731" y="1645318"/>
                    <a:pt x="3143250" y="1664837"/>
                    <a:pt x="3143250" y="1688916"/>
                  </a:cubicBezTo>
                  <a:lnTo>
                    <a:pt x="3143250" y="2087494"/>
                  </a:lnTo>
                  <a:cubicBezTo>
                    <a:pt x="3143250" y="2111573"/>
                    <a:pt x="3123731" y="2131092"/>
                    <a:pt x="3099652" y="2131092"/>
                  </a:cubicBezTo>
                  <a:lnTo>
                    <a:pt x="2558198" y="2131092"/>
                  </a:lnTo>
                  <a:cubicBezTo>
                    <a:pt x="2534119" y="2131092"/>
                    <a:pt x="2514600" y="2111573"/>
                    <a:pt x="2514600" y="2087494"/>
                  </a:cubicBezTo>
                  <a:lnTo>
                    <a:pt x="2514600" y="1688916"/>
                  </a:lnTo>
                  <a:cubicBezTo>
                    <a:pt x="2514600" y="1664837"/>
                    <a:pt x="2534119" y="1645318"/>
                    <a:pt x="2558198" y="1645318"/>
                  </a:cubicBezTo>
                  <a:close/>
                  <a:moveTo>
                    <a:pt x="1681898" y="1288793"/>
                  </a:moveTo>
                  <a:lnTo>
                    <a:pt x="2223352" y="1288793"/>
                  </a:lnTo>
                  <a:cubicBezTo>
                    <a:pt x="2247431" y="1288793"/>
                    <a:pt x="2266950" y="1308312"/>
                    <a:pt x="2266950" y="1332391"/>
                  </a:cubicBezTo>
                  <a:lnTo>
                    <a:pt x="2266950" y="1730969"/>
                  </a:lnTo>
                  <a:cubicBezTo>
                    <a:pt x="2266950" y="1755048"/>
                    <a:pt x="2247431" y="1774567"/>
                    <a:pt x="2223352" y="1774567"/>
                  </a:cubicBezTo>
                  <a:lnTo>
                    <a:pt x="1681898" y="1774567"/>
                  </a:lnTo>
                  <a:cubicBezTo>
                    <a:pt x="1657819" y="1774567"/>
                    <a:pt x="1638300" y="1755048"/>
                    <a:pt x="1638300" y="1730969"/>
                  </a:cubicBezTo>
                  <a:lnTo>
                    <a:pt x="1638300" y="1332391"/>
                  </a:lnTo>
                  <a:cubicBezTo>
                    <a:pt x="1638300" y="1308312"/>
                    <a:pt x="1657819" y="1288793"/>
                    <a:pt x="1681898" y="1288793"/>
                  </a:cubicBezTo>
                  <a:close/>
                  <a:moveTo>
                    <a:pt x="805598" y="911320"/>
                  </a:moveTo>
                  <a:lnTo>
                    <a:pt x="1347052" y="911320"/>
                  </a:lnTo>
                  <a:cubicBezTo>
                    <a:pt x="1371131" y="911320"/>
                    <a:pt x="1390650" y="930839"/>
                    <a:pt x="1390650" y="954918"/>
                  </a:cubicBezTo>
                  <a:lnTo>
                    <a:pt x="1390650" y="1353496"/>
                  </a:lnTo>
                  <a:cubicBezTo>
                    <a:pt x="1390650" y="1377575"/>
                    <a:pt x="1371131" y="1397094"/>
                    <a:pt x="1347052" y="1397094"/>
                  </a:cubicBezTo>
                  <a:lnTo>
                    <a:pt x="805598" y="1397094"/>
                  </a:lnTo>
                  <a:cubicBezTo>
                    <a:pt x="781519" y="1397094"/>
                    <a:pt x="762000" y="1377575"/>
                    <a:pt x="762000" y="1353496"/>
                  </a:cubicBezTo>
                  <a:lnTo>
                    <a:pt x="762000" y="954918"/>
                  </a:lnTo>
                  <a:cubicBezTo>
                    <a:pt x="762000" y="930839"/>
                    <a:pt x="781519" y="911320"/>
                    <a:pt x="805598" y="911320"/>
                  </a:cubicBez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504826" y="0"/>
                  </a:lnTo>
                  <a:lnTo>
                    <a:pt x="3152775" y="0"/>
                  </a:lnTo>
                  <a:lnTo>
                    <a:pt x="3657601" y="0"/>
                  </a:lnTo>
                  <a:lnTo>
                    <a:pt x="3657601" y="520792"/>
                  </a:lnTo>
                  <a:lnTo>
                    <a:pt x="3657601" y="827179"/>
                  </a:lnTo>
                  <a:cubicBezTo>
                    <a:pt x="3657601" y="873648"/>
                    <a:pt x="3619931" y="911318"/>
                    <a:pt x="3573462" y="911318"/>
                  </a:cubicBezTo>
                  <a:lnTo>
                    <a:pt x="3236914" y="911318"/>
                  </a:lnTo>
                  <a:cubicBezTo>
                    <a:pt x="3190445" y="911318"/>
                    <a:pt x="3152775" y="873648"/>
                    <a:pt x="3152775" y="827179"/>
                  </a:cubicBezTo>
                  <a:lnTo>
                    <a:pt x="3152775" y="520792"/>
                  </a:lnTo>
                  <a:lnTo>
                    <a:pt x="504826" y="520792"/>
                  </a:lnTo>
                  <a:lnTo>
                    <a:pt x="504826" y="827179"/>
                  </a:lnTo>
                  <a:cubicBezTo>
                    <a:pt x="504826" y="873648"/>
                    <a:pt x="467156" y="911318"/>
                    <a:pt x="420687" y="911318"/>
                  </a:cubicBezTo>
                  <a:lnTo>
                    <a:pt x="84139" y="911318"/>
                  </a:lnTo>
                  <a:cubicBezTo>
                    <a:pt x="37670" y="911318"/>
                    <a:pt x="0" y="873648"/>
                    <a:pt x="0" y="827179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48445" y="1691984"/>
              <a:ext cx="1294130" cy="27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Stream Analytics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518208" y="1675149"/>
              <a:ext cx="359675" cy="276298"/>
              <a:chOff x="1260022" y="5196402"/>
              <a:chExt cx="3273425" cy="2514600"/>
            </a:xfrm>
            <a:solidFill>
              <a:schemeClr val="tx2"/>
            </a:solidFill>
          </p:grpSpPr>
          <p:sp>
            <p:nvSpPr>
              <p:cNvPr id="71" name="Freeform 232"/>
              <p:cNvSpPr>
                <a:spLocks/>
              </p:cNvSpPr>
              <p:nvPr/>
            </p:nvSpPr>
            <p:spPr bwMode="auto">
              <a:xfrm>
                <a:off x="2247447" y="5196402"/>
                <a:ext cx="2286000" cy="2514600"/>
              </a:xfrm>
              <a:custGeom>
                <a:avLst/>
                <a:gdLst>
                  <a:gd name="T0" fmla="*/ 307 w 609"/>
                  <a:gd name="T1" fmla="*/ 0 h 669"/>
                  <a:gd name="T2" fmla="*/ 341 w 609"/>
                  <a:gd name="T3" fmla="*/ 90 h 669"/>
                  <a:gd name="T4" fmla="*/ 395 w 609"/>
                  <a:gd name="T5" fmla="*/ 114 h 669"/>
                  <a:gd name="T6" fmla="*/ 482 w 609"/>
                  <a:gd name="T7" fmla="*/ 68 h 669"/>
                  <a:gd name="T8" fmla="*/ 537 w 609"/>
                  <a:gd name="T9" fmla="*/ 123 h 669"/>
                  <a:gd name="T10" fmla="*/ 494 w 609"/>
                  <a:gd name="T11" fmla="*/ 208 h 669"/>
                  <a:gd name="T12" fmla="*/ 516 w 609"/>
                  <a:gd name="T13" fmla="*/ 261 h 669"/>
                  <a:gd name="T14" fmla="*/ 609 w 609"/>
                  <a:gd name="T15" fmla="*/ 293 h 669"/>
                  <a:gd name="T16" fmla="*/ 609 w 609"/>
                  <a:gd name="T17" fmla="*/ 369 h 669"/>
                  <a:gd name="T18" fmla="*/ 517 w 609"/>
                  <a:gd name="T19" fmla="*/ 401 h 669"/>
                  <a:gd name="T20" fmla="*/ 493 w 609"/>
                  <a:gd name="T21" fmla="*/ 454 h 669"/>
                  <a:gd name="T22" fmla="*/ 535 w 609"/>
                  <a:gd name="T23" fmla="*/ 540 h 669"/>
                  <a:gd name="T24" fmla="*/ 480 w 609"/>
                  <a:gd name="T25" fmla="*/ 595 h 669"/>
                  <a:gd name="T26" fmla="*/ 394 w 609"/>
                  <a:gd name="T27" fmla="*/ 556 h 669"/>
                  <a:gd name="T28" fmla="*/ 339 w 609"/>
                  <a:gd name="T29" fmla="*/ 579 h 669"/>
                  <a:gd name="T30" fmla="*/ 309 w 609"/>
                  <a:gd name="T31" fmla="*/ 669 h 669"/>
                  <a:gd name="T32" fmla="*/ 231 w 609"/>
                  <a:gd name="T33" fmla="*/ 669 h 669"/>
                  <a:gd name="T34" fmla="*/ 201 w 609"/>
                  <a:gd name="T35" fmla="*/ 579 h 669"/>
                  <a:gd name="T36" fmla="*/ 148 w 609"/>
                  <a:gd name="T37" fmla="*/ 558 h 669"/>
                  <a:gd name="T38" fmla="*/ 63 w 609"/>
                  <a:gd name="T39" fmla="*/ 600 h 669"/>
                  <a:gd name="T40" fmla="*/ 7 w 609"/>
                  <a:gd name="T41" fmla="*/ 546 h 669"/>
                  <a:gd name="T42" fmla="*/ 24 w 609"/>
                  <a:gd name="T43" fmla="*/ 519 h 669"/>
                  <a:gd name="T44" fmla="*/ 102 w 609"/>
                  <a:gd name="T45" fmla="*/ 479 h 669"/>
                  <a:gd name="T46" fmla="*/ 171 w 609"/>
                  <a:gd name="T47" fmla="*/ 431 h 669"/>
                  <a:gd name="T48" fmla="*/ 208 w 609"/>
                  <a:gd name="T49" fmla="*/ 457 h 669"/>
                  <a:gd name="T50" fmla="*/ 411 w 609"/>
                  <a:gd name="T51" fmla="*/ 332 h 669"/>
                  <a:gd name="T52" fmla="*/ 339 w 609"/>
                  <a:gd name="T53" fmla="*/ 213 h 669"/>
                  <a:gd name="T54" fmla="*/ 180 w 609"/>
                  <a:gd name="T55" fmla="*/ 146 h 669"/>
                  <a:gd name="T56" fmla="*/ 28 w 609"/>
                  <a:gd name="T57" fmla="*/ 180 h 669"/>
                  <a:gd name="T58" fmla="*/ 0 w 609"/>
                  <a:gd name="T59" fmla="*/ 127 h 669"/>
                  <a:gd name="T60" fmla="*/ 51 w 609"/>
                  <a:gd name="T61" fmla="*/ 72 h 669"/>
                  <a:gd name="T62" fmla="*/ 143 w 609"/>
                  <a:gd name="T63" fmla="*/ 113 h 669"/>
                  <a:gd name="T64" fmla="*/ 196 w 609"/>
                  <a:gd name="T65" fmla="*/ 90 h 669"/>
                  <a:gd name="T66" fmla="*/ 233 w 609"/>
                  <a:gd name="T67" fmla="*/ 0 h 669"/>
                  <a:gd name="T68" fmla="*/ 307 w 609"/>
                  <a:gd name="T69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9" h="669">
                    <a:moveTo>
                      <a:pt x="307" y="0"/>
                    </a:moveTo>
                    <a:cubicBezTo>
                      <a:pt x="319" y="29"/>
                      <a:pt x="331" y="58"/>
                      <a:pt x="341" y="90"/>
                    </a:cubicBezTo>
                    <a:cubicBezTo>
                      <a:pt x="358" y="98"/>
                      <a:pt x="378" y="105"/>
                      <a:pt x="395" y="114"/>
                    </a:cubicBezTo>
                    <a:cubicBezTo>
                      <a:pt x="423" y="98"/>
                      <a:pt x="455" y="86"/>
                      <a:pt x="482" y="68"/>
                    </a:cubicBezTo>
                    <a:cubicBezTo>
                      <a:pt x="503" y="85"/>
                      <a:pt x="521" y="103"/>
                      <a:pt x="537" y="123"/>
                    </a:cubicBezTo>
                    <a:cubicBezTo>
                      <a:pt x="521" y="150"/>
                      <a:pt x="509" y="181"/>
                      <a:pt x="494" y="208"/>
                    </a:cubicBezTo>
                    <a:cubicBezTo>
                      <a:pt x="500" y="227"/>
                      <a:pt x="510" y="242"/>
                      <a:pt x="516" y="261"/>
                    </a:cubicBezTo>
                    <a:cubicBezTo>
                      <a:pt x="546" y="272"/>
                      <a:pt x="576" y="284"/>
                      <a:pt x="609" y="293"/>
                    </a:cubicBezTo>
                    <a:cubicBezTo>
                      <a:pt x="609" y="318"/>
                      <a:pt x="609" y="344"/>
                      <a:pt x="609" y="369"/>
                    </a:cubicBezTo>
                    <a:cubicBezTo>
                      <a:pt x="579" y="380"/>
                      <a:pt x="549" y="391"/>
                      <a:pt x="517" y="401"/>
                    </a:cubicBezTo>
                    <a:cubicBezTo>
                      <a:pt x="508" y="417"/>
                      <a:pt x="502" y="437"/>
                      <a:pt x="493" y="454"/>
                    </a:cubicBezTo>
                    <a:cubicBezTo>
                      <a:pt x="506" y="484"/>
                      <a:pt x="519" y="513"/>
                      <a:pt x="535" y="540"/>
                    </a:cubicBezTo>
                    <a:cubicBezTo>
                      <a:pt x="519" y="561"/>
                      <a:pt x="501" y="579"/>
                      <a:pt x="480" y="595"/>
                    </a:cubicBezTo>
                    <a:cubicBezTo>
                      <a:pt x="453" y="581"/>
                      <a:pt x="422" y="570"/>
                      <a:pt x="394" y="556"/>
                    </a:cubicBezTo>
                    <a:cubicBezTo>
                      <a:pt x="374" y="562"/>
                      <a:pt x="357" y="572"/>
                      <a:pt x="339" y="579"/>
                    </a:cubicBezTo>
                    <a:cubicBezTo>
                      <a:pt x="329" y="609"/>
                      <a:pt x="317" y="638"/>
                      <a:pt x="309" y="669"/>
                    </a:cubicBezTo>
                    <a:cubicBezTo>
                      <a:pt x="283" y="669"/>
                      <a:pt x="257" y="669"/>
                      <a:pt x="231" y="669"/>
                    </a:cubicBezTo>
                    <a:cubicBezTo>
                      <a:pt x="221" y="640"/>
                      <a:pt x="211" y="610"/>
                      <a:pt x="201" y="579"/>
                    </a:cubicBezTo>
                    <a:cubicBezTo>
                      <a:pt x="183" y="572"/>
                      <a:pt x="166" y="564"/>
                      <a:pt x="148" y="558"/>
                    </a:cubicBezTo>
                    <a:cubicBezTo>
                      <a:pt x="118" y="571"/>
                      <a:pt x="92" y="587"/>
                      <a:pt x="63" y="600"/>
                    </a:cubicBezTo>
                    <a:cubicBezTo>
                      <a:pt x="44" y="590"/>
                      <a:pt x="23" y="565"/>
                      <a:pt x="7" y="546"/>
                    </a:cubicBezTo>
                    <a:cubicBezTo>
                      <a:pt x="14" y="538"/>
                      <a:pt x="20" y="529"/>
                      <a:pt x="24" y="519"/>
                    </a:cubicBezTo>
                    <a:cubicBezTo>
                      <a:pt x="53" y="509"/>
                      <a:pt x="77" y="498"/>
                      <a:pt x="102" y="479"/>
                    </a:cubicBezTo>
                    <a:cubicBezTo>
                      <a:pt x="119" y="466"/>
                      <a:pt x="144" y="427"/>
                      <a:pt x="171" y="431"/>
                    </a:cubicBezTo>
                    <a:cubicBezTo>
                      <a:pt x="182" y="432"/>
                      <a:pt x="193" y="450"/>
                      <a:pt x="208" y="457"/>
                    </a:cubicBezTo>
                    <a:cubicBezTo>
                      <a:pt x="301" y="505"/>
                      <a:pt x="414" y="433"/>
                      <a:pt x="411" y="332"/>
                    </a:cubicBezTo>
                    <a:cubicBezTo>
                      <a:pt x="410" y="268"/>
                      <a:pt x="377" y="244"/>
                      <a:pt x="339" y="213"/>
                    </a:cubicBezTo>
                    <a:cubicBezTo>
                      <a:pt x="299" y="181"/>
                      <a:pt x="244" y="151"/>
                      <a:pt x="180" y="146"/>
                    </a:cubicBezTo>
                    <a:cubicBezTo>
                      <a:pt x="125" y="142"/>
                      <a:pt x="75" y="156"/>
                      <a:pt x="28" y="180"/>
                    </a:cubicBezTo>
                    <a:cubicBezTo>
                      <a:pt x="19" y="162"/>
                      <a:pt x="10" y="144"/>
                      <a:pt x="0" y="127"/>
                    </a:cubicBezTo>
                    <a:cubicBezTo>
                      <a:pt x="14" y="106"/>
                      <a:pt x="35" y="92"/>
                      <a:pt x="51" y="72"/>
                    </a:cubicBezTo>
                    <a:cubicBezTo>
                      <a:pt x="81" y="86"/>
                      <a:pt x="112" y="99"/>
                      <a:pt x="143" y="113"/>
                    </a:cubicBezTo>
                    <a:cubicBezTo>
                      <a:pt x="160" y="105"/>
                      <a:pt x="177" y="97"/>
                      <a:pt x="196" y="90"/>
                    </a:cubicBezTo>
                    <a:cubicBezTo>
                      <a:pt x="209" y="60"/>
                      <a:pt x="218" y="27"/>
                      <a:pt x="233" y="0"/>
                    </a:cubicBezTo>
                    <a:cubicBezTo>
                      <a:pt x="258" y="0"/>
                      <a:pt x="282" y="0"/>
                      <a:pt x="3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233"/>
              <p:cNvSpPr>
                <a:spLocks/>
              </p:cNvSpPr>
              <p:nvPr/>
            </p:nvSpPr>
            <p:spPr bwMode="auto">
              <a:xfrm>
                <a:off x="1620384" y="5858389"/>
                <a:ext cx="1892300" cy="604838"/>
              </a:xfrm>
              <a:custGeom>
                <a:avLst/>
                <a:gdLst>
                  <a:gd name="T0" fmla="*/ 319 w 504"/>
                  <a:gd name="T1" fmla="*/ 4 h 161"/>
                  <a:gd name="T2" fmla="*/ 486 w 504"/>
                  <a:gd name="T3" fmla="*/ 67 h 161"/>
                  <a:gd name="T4" fmla="*/ 502 w 504"/>
                  <a:gd name="T5" fmla="*/ 90 h 161"/>
                  <a:gd name="T6" fmla="*/ 490 w 504"/>
                  <a:gd name="T7" fmla="*/ 115 h 161"/>
                  <a:gd name="T8" fmla="*/ 455 w 504"/>
                  <a:gd name="T9" fmla="*/ 90 h 161"/>
                  <a:gd name="T10" fmla="*/ 327 w 504"/>
                  <a:gd name="T11" fmla="*/ 37 h 161"/>
                  <a:gd name="T12" fmla="*/ 216 w 504"/>
                  <a:gd name="T13" fmla="*/ 69 h 161"/>
                  <a:gd name="T14" fmla="*/ 68 w 504"/>
                  <a:gd name="T15" fmla="*/ 143 h 161"/>
                  <a:gd name="T16" fmla="*/ 2 w 504"/>
                  <a:gd name="T17" fmla="*/ 99 h 161"/>
                  <a:gd name="T18" fmla="*/ 11 w 504"/>
                  <a:gd name="T19" fmla="*/ 76 h 161"/>
                  <a:gd name="T20" fmla="*/ 76 w 504"/>
                  <a:gd name="T21" fmla="*/ 110 h 161"/>
                  <a:gd name="T22" fmla="*/ 174 w 504"/>
                  <a:gd name="T23" fmla="*/ 57 h 161"/>
                  <a:gd name="T24" fmla="*/ 319 w 504"/>
                  <a:gd name="T25" fmla="*/ 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4" h="161">
                    <a:moveTo>
                      <a:pt x="319" y="4"/>
                    </a:moveTo>
                    <a:cubicBezTo>
                      <a:pt x="384" y="0"/>
                      <a:pt x="445" y="29"/>
                      <a:pt x="486" y="67"/>
                    </a:cubicBezTo>
                    <a:cubicBezTo>
                      <a:pt x="490" y="71"/>
                      <a:pt x="501" y="81"/>
                      <a:pt x="502" y="90"/>
                    </a:cubicBezTo>
                    <a:cubicBezTo>
                      <a:pt x="504" y="101"/>
                      <a:pt x="499" y="113"/>
                      <a:pt x="490" y="115"/>
                    </a:cubicBezTo>
                    <a:cubicBezTo>
                      <a:pt x="480" y="117"/>
                      <a:pt x="461" y="97"/>
                      <a:pt x="455" y="90"/>
                    </a:cubicBezTo>
                    <a:cubicBezTo>
                      <a:pt x="424" y="61"/>
                      <a:pt x="384" y="38"/>
                      <a:pt x="327" y="37"/>
                    </a:cubicBezTo>
                    <a:cubicBezTo>
                      <a:pt x="284" y="37"/>
                      <a:pt x="245" y="51"/>
                      <a:pt x="216" y="69"/>
                    </a:cubicBezTo>
                    <a:cubicBezTo>
                      <a:pt x="173" y="96"/>
                      <a:pt x="147" y="161"/>
                      <a:pt x="68" y="143"/>
                    </a:cubicBezTo>
                    <a:cubicBezTo>
                      <a:pt x="45" y="138"/>
                      <a:pt x="7" y="123"/>
                      <a:pt x="2" y="99"/>
                    </a:cubicBezTo>
                    <a:cubicBezTo>
                      <a:pt x="0" y="91"/>
                      <a:pt x="1" y="80"/>
                      <a:pt x="11" y="76"/>
                    </a:cubicBezTo>
                    <a:cubicBezTo>
                      <a:pt x="31" y="70"/>
                      <a:pt x="54" y="107"/>
                      <a:pt x="76" y="110"/>
                    </a:cubicBezTo>
                    <a:cubicBezTo>
                      <a:pt x="126" y="116"/>
                      <a:pt x="147" y="79"/>
                      <a:pt x="174" y="57"/>
                    </a:cubicBezTo>
                    <a:cubicBezTo>
                      <a:pt x="208" y="29"/>
                      <a:pt x="256" y="8"/>
                      <a:pt x="3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234"/>
              <p:cNvSpPr>
                <a:spLocks/>
              </p:cNvSpPr>
              <p:nvPr/>
            </p:nvSpPr>
            <p:spPr bwMode="auto">
              <a:xfrm>
                <a:off x="1394959" y="6174302"/>
                <a:ext cx="1952625" cy="593725"/>
              </a:xfrm>
              <a:custGeom>
                <a:avLst/>
                <a:gdLst>
                  <a:gd name="T0" fmla="*/ 366 w 520"/>
                  <a:gd name="T1" fmla="*/ 6 h 158"/>
                  <a:gd name="T2" fmla="*/ 508 w 520"/>
                  <a:gd name="T3" fmla="*/ 59 h 158"/>
                  <a:gd name="T4" fmla="*/ 506 w 520"/>
                  <a:gd name="T5" fmla="*/ 95 h 158"/>
                  <a:gd name="T6" fmla="*/ 453 w 520"/>
                  <a:gd name="T7" fmla="*/ 59 h 158"/>
                  <a:gd name="T8" fmla="*/ 290 w 520"/>
                  <a:gd name="T9" fmla="*/ 74 h 158"/>
                  <a:gd name="T10" fmla="*/ 260 w 520"/>
                  <a:gd name="T11" fmla="*/ 105 h 158"/>
                  <a:gd name="T12" fmla="*/ 32 w 520"/>
                  <a:gd name="T13" fmla="*/ 97 h 158"/>
                  <a:gd name="T14" fmla="*/ 27 w 520"/>
                  <a:gd name="T15" fmla="*/ 51 h 158"/>
                  <a:gd name="T16" fmla="*/ 78 w 520"/>
                  <a:gd name="T17" fmla="*/ 88 h 158"/>
                  <a:gd name="T18" fmla="*/ 230 w 520"/>
                  <a:gd name="T19" fmla="*/ 82 h 158"/>
                  <a:gd name="T20" fmla="*/ 366 w 520"/>
                  <a:gd name="T21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0" h="158">
                    <a:moveTo>
                      <a:pt x="366" y="6"/>
                    </a:moveTo>
                    <a:cubicBezTo>
                      <a:pt x="422" y="0"/>
                      <a:pt x="479" y="24"/>
                      <a:pt x="508" y="59"/>
                    </a:cubicBezTo>
                    <a:cubicBezTo>
                      <a:pt x="520" y="75"/>
                      <a:pt x="518" y="91"/>
                      <a:pt x="506" y="95"/>
                    </a:cubicBezTo>
                    <a:cubicBezTo>
                      <a:pt x="488" y="100"/>
                      <a:pt x="467" y="68"/>
                      <a:pt x="453" y="59"/>
                    </a:cubicBezTo>
                    <a:cubicBezTo>
                      <a:pt x="402" y="29"/>
                      <a:pt x="333" y="38"/>
                      <a:pt x="290" y="74"/>
                    </a:cubicBezTo>
                    <a:cubicBezTo>
                      <a:pt x="281" y="82"/>
                      <a:pt x="270" y="97"/>
                      <a:pt x="260" y="105"/>
                    </a:cubicBezTo>
                    <a:cubicBezTo>
                      <a:pt x="195" y="158"/>
                      <a:pt x="91" y="149"/>
                      <a:pt x="32" y="97"/>
                    </a:cubicBezTo>
                    <a:cubicBezTo>
                      <a:pt x="24" y="89"/>
                      <a:pt x="0" y="56"/>
                      <a:pt x="27" y="51"/>
                    </a:cubicBezTo>
                    <a:cubicBezTo>
                      <a:pt x="43" y="47"/>
                      <a:pt x="61" y="77"/>
                      <a:pt x="78" y="88"/>
                    </a:cubicBezTo>
                    <a:cubicBezTo>
                      <a:pt x="125" y="116"/>
                      <a:pt x="190" y="109"/>
                      <a:pt x="230" y="82"/>
                    </a:cubicBezTo>
                    <a:cubicBezTo>
                      <a:pt x="277" y="51"/>
                      <a:pt x="292" y="14"/>
                      <a:pt x="36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235"/>
              <p:cNvSpPr>
                <a:spLocks/>
              </p:cNvSpPr>
              <p:nvPr/>
            </p:nvSpPr>
            <p:spPr bwMode="auto">
              <a:xfrm>
                <a:off x="1260022" y="6493389"/>
                <a:ext cx="1930400" cy="566738"/>
              </a:xfrm>
              <a:custGeom>
                <a:avLst/>
                <a:gdLst>
                  <a:gd name="T0" fmla="*/ 10 w 514"/>
                  <a:gd name="T1" fmla="*/ 35 h 151"/>
                  <a:gd name="T2" fmla="*/ 63 w 514"/>
                  <a:gd name="T3" fmla="*/ 72 h 151"/>
                  <a:gd name="T4" fmla="*/ 211 w 514"/>
                  <a:gd name="T5" fmla="*/ 111 h 151"/>
                  <a:gd name="T6" fmla="*/ 296 w 514"/>
                  <a:gd name="T7" fmla="*/ 77 h 151"/>
                  <a:gd name="T8" fmla="*/ 436 w 514"/>
                  <a:gd name="T9" fmla="*/ 8 h 151"/>
                  <a:gd name="T10" fmla="*/ 510 w 514"/>
                  <a:gd name="T11" fmla="*/ 49 h 151"/>
                  <a:gd name="T12" fmla="*/ 501 w 514"/>
                  <a:gd name="T13" fmla="*/ 73 h 151"/>
                  <a:gd name="T14" fmla="*/ 448 w 514"/>
                  <a:gd name="T15" fmla="*/ 42 h 151"/>
                  <a:gd name="T16" fmla="*/ 323 w 514"/>
                  <a:gd name="T17" fmla="*/ 103 h 151"/>
                  <a:gd name="T18" fmla="*/ 165 w 514"/>
                  <a:gd name="T19" fmla="*/ 146 h 151"/>
                  <a:gd name="T20" fmla="*/ 63 w 514"/>
                  <a:gd name="T21" fmla="*/ 111 h 151"/>
                  <a:gd name="T22" fmla="*/ 10 w 514"/>
                  <a:gd name="T23" fmla="*/ 3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4" h="151">
                    <a:moveTo>
                      <a:pt x="10" y="35"/>
                    </a:moveTo>
                    <a:cubicBezTo>
                      <a:pt x="40" y="37"/>
                      <a:pt x="46" y="59"/>
                      <a:pt x="63" y="72"/>
                    </a:cubicBezTo>
                    <a:cubicBezTo>
                      <a:pt x="95" y="96"/>
                      <a:pt x="147" y="117"/>
                      <a:pt x="211" y="111"/>
                    </a:cubicBezTo>
                    <a:cubicBezTo>
                      <a:pt x="248" y="107"/>
                      <a:pt x="274" y="92"/>
                      <a:pt x="296" y="77"/>
                    </a:cubicBezTo>
                    <a:cubicBezTo>
                      <a:pt x="338" y="48"/>
                      <a:pt x="358" y="0"/>
                      <a:pt x="436" y="8"/>
                    </a:cubicBezTo>
                    <a:cubicBezTo>
                      <a:pt x="454" y="10"/>
                      <a:pt x="503" y="25"/>
                      <a:pt x="510" y="49"/>
                    </a:cubicBezTo>
                    <a:cubicBezTo>
                      <a:pt x="512" y="58"/>
                      <a:pt x="514" y="70"/>
                      <a:pt x="501" y="73"/>
                    </a:cubicBezTo>
                    <a:cubicBezTo>
                      <a:pt x="484" y="78"/>
                      <a:pt x="467" y="48"/>
                      <a:pt x="448" y="42"/>
                    </a:cubicBezTo>
                    <a:cubicBezTo>
                      <a:pt x="388" y="23"/>
                      <a:pt x="360" y="77"/>
                      <a:pt x="323" y="103"/>
                    </a:cubicBezTo>
                    <a:cubicBezTo>
                      <a:pt x="286" y="130"/>
                      <a:pt x="237" y="151"/>
                      <a:pt x="165" y="146"/>
                    </a:cubicBezTo>
                    <a:cubicBezTo>
                      <a:pt x="129" y="143"/>
                      <a:pt x="92" y="129"/>
                      <a:pt x="63" y="111"/>
                    </a:cubicBezTo>
                    <a:cubicBezTo>
                      <a:pt x="38" y="95"/>
                      <a:pt x="0" y="73"/>
                      <a:pt x="1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Arrow Connector 76"/>
            <p:cNvCxnSpPr/>
            <p:nvPr/>
          </p:nvCxnSpPr>
          <p:spPr>
            <a:xfrm flipV="1">
              <a:off x="3714003" y="1806263"/>
              <a:ext cx="658601" cy="11396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217216" y="1807656"/>
              <a:ext cx="3535436" cy="4096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299622" y="1156092"/>
              <a:ext cx="2266215" cy="6832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Real-time Insights and Alerts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3839" y="5004931"/>
            <a:ext cx="2255521" cy="103105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Support Call Logs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Service Telemetry Data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Social Data</a:t>
            </a:r>
          </a:p>
        </p:txBody>
      </p:sp>
      <p:cxnSp>
        <p:nvCxnSpPr>
          <p:cNvPr id="66" name="Straight Arrow Connector 65"/>
          <p:cNvCxnSpPr>
            <a:endCxn id="30" idx="0"/>
          </p:cNvCxnSpPr>
          <p:nvPr/>
        </p:nvCxnSpPr>
        <p:spPr>
          <a:xfrm>
            <a:off x="5492107" y="2003427"/>
            <a:ext cx="88630" cy="324076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 bwMode="auto">
          <a:xfrm>
            <a:off x="3907061" y="2083778"/>
            <a:ext cx="3884238" cy="3563391"/>
          </a:xfrm>
          <a:prstGeom prst="rect">
            <a:avLst/>
          </a:prstGeom>
          <a:noFill/>
          <a:ln w="762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4562576" y="1447488"/>
            <a:ext cx="2724839" cy="4122821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063" y="1440867"/>
            <a:ext cx="2029396" cy="4122821"/>
          </a:xfrm>
          <a:prstGeom prst="rect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801427" y="1440868"/>
            <a:ext cx="2586648" cy="4122821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88797" y="5647169"/>
            <a:ext cx="1005403" cy="469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Ingest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89524" y="5647169"/>
            <a:ext cx="1204176" cy="469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Process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64730" y="5647169"/>
            <a:ext cx="1542041" cy="47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1" i="0" u="none" strike="noStrike" kern="0" cap="none" spc="0" normalizeH="0" baseline="0" noProof="0" dirty="0">
                <a:ln>
                  <a:noFill/>
                </a:ln>
                <a:solidFill>
                  <a:srgbClr val="002050">
                    <a:lumMod val="5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Store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9581307" y="1388607"/>
            <a:ext cx="1672573" cy="4122821"/>
          </a:xfrm>
          <a:prstGeom prst="rect">
            <a:avLst/>
          </a:prstGeom>
          <a:solidFill>
            <a:schemeClr val="accent5">
              <a:lumMod val="40000"/>
              <a:lumOff val="60000"/>
              <a:alpha val="3019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05969" y="5647169"/>
            <a:ext cx="187589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0" cap="none" spc="0" normalizeH="0" baseline="0" noProof="0" dirty="0">
                <a:ln>
                  <a:noFill/>
                </a:ln>
                <a:solidFill>
                  <a:srgbClr val="FFB9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Serve and 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0" cap="none" spc="0" normalizeH="0" baseline="0" noProof="0" dirty="0">
                <a:ln>
                  <a:noFill/>
                </a:ln>
                <a:solidFill>
                  <a:srgbClr val="FFB9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Consume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Scenario – Getting a 360 view of Products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2821" y="1957514"/>
            <a:ext cx="469730" cy="2423362"/>
            <a:chOff x="198188" y="2471167"/>
            <a:chExt cx="454276" cy="2411527"/>
          </a:xfrm>
        </p:grpSpPr>
        <p:sp>
          <p:nvSpPr>
            <p:cNvPr id="9" name="Freeform 60"/>
            <p:cNvSpPr/>
            <p:nvPr/>
          </p:nvSpPr>
          <p:spPr bwMode="auto">
            <a:xfrm>
              <a:off x="198188" y="3134914"/>
              <a:ext cx="422493" cy="422493"/>
            </a:xfrm>
            <a:custGeom>
              <a:avLst/>
              <a:gdLst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3414840 w 6689158"/>
                <a:gd name="connsiteY20" fmla="*/ 2285703 h 6689159"/>
                <a:gd name="connsiteX21" fmla="*/ 3364850 w 6689158"/>
                <a:gd name="connsiteY21" fmla="*/ 2318041 h 6689159"/>
                <a:gd name="connsiteX22" fmla="*/ 2848518 w 6689158"/>
                <a:gd name="connsiteY22" fmla="*/ 2733562 h 6689159"/>
                <a:gd name="connsiteX23" fmla="*/ 2690374 w 6689158"/>
                <a:gd name="connsiteY23" fmla="*/ 2890404 h 6689159"/>
                <a:gd name="connsiteX24" fmla="*/ 2571277 w 6689158"/>
                <a:gd name="connsiteY24" fmla="*/ 3021477 h 6689159"/>
                <a:gd name="connsiteX25" fmla="*/ 2590552 w 6689158"/>
                <a:gd name="connsiteY25" fmla="*/ 3056989 h 6689159"/>
                <a:gd name="connsiteX26" fmla="*/ 2660349 w 6689158"/>
                <a:gd name="connsiteY26" fmla="*/ 3402707 h 6689159"/>
                <a:gd name="connsiteX27" fmla="*/ 2590552 w 6689158"/>
                <a:gd name="connsiteY27" fmla="*/ 3748426 h 6689159"/>
                <a:gd name="connsiteX28" fmla="*/ 2530886 w 6689158"/>
                <a:gd name="connsiteY28" fmla="*/ 3858356 h 6689159"/>
                <a:gd name="connsiteX29" fmla="*/ 2709229 w 6689158"/>
                <a:gd name="connsiteY29" fmla="*/ 4015297 h 6689159"/>
                <a:gd name="connsiteX30" fmla="*/ 3266837 w 6689158"/>
                <a:gd name="connsiteY30" fmla="*/ 4389432 h 6689159"/>
                <a:gd name="connsiteX31" fmla="*/ 3452642 w 6689158"/>
                <a:gd name="connsiteY31" fmla="*/ 4482945 h 6689159"/>
                <a:gd name="connsiteX32" fmla="*/ 3528532 w 6689158"/>
                <a:gd name="connsiteY32" fmla="*/ 4441753 h 6689159"/>
                <a:gd name="connsiteX33" fmla="*/ 3760569 w 6689158"/>
                <a:gd name="connsiteY33" fmla="*/ 4394906 h 6689159"/>
                <a:gd name="connsiteX34" fmla="*/ 4309843 w 6689158"/>
                <a:gd name="connsiteY34" fmla="*/ 4758990 h 6689159"/>
                <a:gd name="connsiteX35" fmla="*/ 4320607 w 6689158"/>
                <a:gd name="connsiteY35" fmla="*/ 4793664 h 6689159"/>
                <a:gd name="connsiteX36" fmla="*/ 4559688 w 6689158"/>
                <a:gd name="connsiteY36" fmla="*/ 4845550 h 6689159"/>
                <a:gd name="connsiteX37" fmla="*/ 5273213 w 6689158"/>
                <a:gd name="connsiteY37" fmla="*/ 4906508 h 6689159"/>
                <a:gd name="connsiteX38" fmla="*/ 5685342 w 6689158"/>
                <a:gd name="connsiteY38" fmla="*/ 4886359 h 6689159"/>
                <a:gd name="connsiteX39" fmla="*/ 5794448 w 6689158"/>
                <a:gd name="connsiteY39" fmla="*/ 4872934 h 6689159"/>
                <a:gd name="connsiteX40" fmla="*/ 5885995 w 6689158"/>
                <a:gd name="connsiteY40" fmla="*/ 4722245 h 6689159"/>
                <a:gd name="connsiteX41" fmla="*/ 6007702 w 6689158"/>
                <a:gd name="connsiteY41" fmla="*/ 4469596 h 6689159"/>
                <a:gd name="connsiteX42" fmla="*/ 6025566 w 6689158"/>
                <a:gd name="connsiteY42" fmla="*/ 4420788 h 6689159"/>
                <a:gd name="connsiteX43" fmla="*/ 5774209 w 6689158"/>
                <a:gd name="connsiteY43" fmla="*/ 4251797 h 6689159"/>
                <a:gd name="connsiteX44" fmla="*/ 5530775 w 6689158"/>
                <a:gd name="connsiteY44" fmla="*/ 4077911 h 6689159"/>
                <a:gd name="connsiteX45" fmla="*/ 5435413 w 6689158"/>
                <a:gd name="connsiteY45" fmla="*/ 4006461 h 6689159"/>
                <a:gd name="connsiteX46" fmla="*/ 5428090 w 6689158"/>
                <a:gd name="connsiteY46" fmla="*/ 4012503 h 6689159"/>
                <a:gd name="connsiteX47" fmla="*/ 5066831 w 6689158"/>
                <a:gd name="connsiteY47" fmla="*/ 4122852 h 6689159"/>
                <a:gd name="connsiteX48" fmla="*/ 4420700 w 6689158"/>
                <a:gd name="connsiteY48" fmla="*/ 3476722 h 6689159"/>
                <a:gd name="connsiteX49" fmla="*/ 4433828 w 6689158"/>
                <a:gd name="connsiteY49" fmla="*/ 3346504 h 6689159"/>
                <a:gd name="connsiteX50" fmla="*/ 4468981 w 6689158"/>
                <a:gd name="connsiteY50" fmla="*/ 3233259 h 6689159"/>
                <a:gd name="connsiteX51" fmla="*/ 4439706 w 6689158"/>
                <a:gd name="connsiteY51" fmla="*/ 3208684 h 6689159"/>
                <a:gd name="connsiteX52" fmla="*/ 3535763 w 6689158"/>
                <a:gd name="connsiteY52" fmla="*/ 2400517 h 6689159"/>
                <a:gd name="connsiteX53" fmla="*/ 851869 w 6689158"/>
                <a:gd name="connsiteY53" fmla="*/ 1886744 h 6689159"/>
                <a:gd name="connsiteX54" fmla="*/ 803165 w 6689158"/>
                <a:gd name="connsiteY54" fmla="*/ 1966913 h 6689159"/>
                <a:gd name="connsiteX55" fmla="*/ 454328 w 6689158"/>
                <a:gd name="connsiteY55" fmla="*/ 3344581 h 6689159"/>
                <a:gd name="connsiteX56" fmla="*/ 947938 w 6689158"/>
                <a:gd name="connsiteY56" fmla="*/ 4960549 h 6689159"/>
                <a:gd name="connsiteX57" fmla="*/ 959588 w 6689158"/>
                <a:gd name="connsiteY57" fmla="*/ 4976126 h 6689159"/>
                <a:gd name="connsiteX58" fmla="*/ 959588 w 6689158"/>
                <a:gd name="connsiteY58" fmla="*/ 4976125 h 6689159"/>
                <a:gd name="connsiteX59" fmla="*/ 964880 w 6689158"/>
                <a:gd name="connsiteY59" fmla="*/ 4912286 h 6689159"/>
                <a:gd name="connsiteX60" fmla="*/ 1095934 w 6689158"/>
                <a:gd name="connsiteY60" fmla="*/ 4201672 h 6689159"/>
                <a:gd name="connsiteX61" fmla="*/ 1147594 w 6689158"/>
                <a:gd name="connsiteY61" fmla="*/ 4033598 h 6689159"/>
                <a:gd name="connsiteX62" fmla="*/ 1144134 w 6689158"/>
                <a:gd name="connsiteY62" fmla="*/ 4030744 h 6689159"/>
                <a:gd name="connsiteX63" fmla="*/ 883992 w 6689158"/>
                <a:gd name="connsiteY63" fmla="*/ 3402708 h 6689159"/>
                <a:gd name="connsiteX64" fmla="*/ 1144135 w 6689158"/>
                <a:gd name="connsiteY64" fmla="*/ 2774670 h 6689159"/>
                <a:gd name="connsiteX65" fmla="*/ 1146941 w 6689158"/>
                <a:gd name="connsiteY65" fmla="*/ 2772355 h 6689159"/>
                <a:gd name="connsiteX66" fmla="*/ 1073336 w 6689158"/>
                <a:gd name="connsiteY66" fmla="*/ 2611529 h 6689159"/>
                <a:gd name="connsiteX67" fmla="*/ 851993 w 6689158"/>
                <a:gd name="connsiteY67" fmla="*/ 1887409 h 6689159"/>
                <a:gd name="connsiteX68" fmla="*/ 5524628 w 6689158"/>
                <a:gd name="connsiteY68" fmla="*/ 1450865 h 6689159"/>
                <a:gd name="connsiteX69" fmla="*/ 5524628 w 6689158"/>
                <a:gd name="connsiteY69" fmla="*/ 1450866 h 6689159"/>
                <a:gd name="connsiteX70" fmla="*/ 5574839 w 6689158"/>
                <a:gd name="connsiteY70" fmla="*/ 1506112 h 6689159"/>
                <a:gd name="connsiteX71" fmla="*/ 5611312 w 6689158"/>
                <a:gd name="connsiteY71" fmla="*/ 1554887 h 6689159"/>
                <a:gd name="connsiteX72" fmla="*/ 5610671 w 6689158"/>
                <a:gd name="connsiteY72" fmla="*/ 1554917 h 6689159"/>
                <a:gd name="connsiteX73" fmla="*/ 3930424 w 6689158"/>
                <a:gd name="connsiteY73" fmla="*/ 1991564 h 6689159"/>
                <a:gd name="connsiteX74" fmla="*/ 3863712 w 6689158"/>
                <a:gd name="connsiteY74" fmla="*/ 2025688 h 6689159"/>
                <a:gd name="connsiteX75" fmla="*/ 3998266 w 6689158"/>
                <a:gd name="connsiteY75" fmla="*/ 2153752 h 6689159"/>
                <a:gd name="connsiteX76" fmla="*/ 4470031 w 6689158"/>
                <a:gd name="connsiteY76" fmla="*/ 2590407 h 6689159"/>
                <a:gd name="connsiteX77" fmla="*/ 4801691 w 6689158"/>
                <a:gd name="connsiteY77" fmla="*/ 2888769 h 6689159"/>
                <a:gd name="connsiteX78" fmla="*/ 4815328 w 6689158"/>
                <a:gd name="connsiteY78" fmla="*/ 2881367 h 6689159"/>
                <a:gd name="connsiteX79" fmla="*/ 5066831 w 6689158"/>
                <a:gd name="connsiteY79" fmla="*/ 2830591 h 6689159"/>
                <a:gd name="connsiteX80" fmla="*/ 5712962 w 6689158"/>
                <a:gd name="connsiteY80" fmla="*/ 3476722 h 6689159"/>
                <a:gd name="connsiteX81" fmla="*/ 5699834 w 6689158"/>
                <a:gd name="connsiteY81" fmla="*/ 3606939 h 6689159"/>
                <a:gd name="connsiteX82" fmla="*/ 5684600 w 6689158"/>
                <a:gd name="connsiteY82" fmla="*/ 3656022 h 6689159"/>
                <a:gd name="connsiteX83" fmla="*/ 5861148 w 6689158"/>
                <a:gd name="connsiteY83" fmla="*/ 3805497 h 6689159"/>
                <a:gd name="connsiteX84" fmla="*/ 6147161 w 6689158"/>
                <a:gd name="connsiteY84" fmla="*/ 4039666 h 6689159"/>
                <a:gd name="connsiteX85" fmla="*/ 6147160 w 6689158"/>
                <a:gd name="connsiteY85" fmla="*/ 4039665 h 6689159"/>
                <a:gd name="connsiteX86" fmla="*/ 6176112 w 6689158"/>
                <a:gd name="connsiteY86" fmla="*/ 3927066 h 6689159"/>
                <a:gd name="connsiteX87" fmla="*/ 6234832 w 6689158"/>
                <a:gd name="connsiteY87" fmla="*/ 3344579 h 6689159"/>
                <a:gd name="connsiteX88" fmla="*/ 5741222 w 6689158"/>
                <a:gd name="connsiteY88" fmla="*/ 1728614 h 6689159"/>
                <a:gd name="connsiteX89" fmla="*/ 5611312 w 6689158"/>
                <a:gd name="connsiteY89" fmla="*/ 1554887 h 6689159"/>
                <a:gd name="connsiteX90" fmla="*/ 5574839 w 6689158"/>
                <a:gd name="connsiteY90" fmla="*/ 1506111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3344580 w 6689158"/>
                <a:gd name="connsiteY111" fmla="*/ 454327 h 6689159"/>
                <a:gd name="connsiteX112" fmla="*/ 2485108 w 6689158"/>
                <a:gd name="connsiteY112" fmla="*/ 584267 h 6689159"/>
                <a:gd name="connsiteX113" fmla="*/ 2426658 w 6689158"/>
                <a:gd name="connsiteY113" fmla="*/ 605660 h 6689159"/>
                <a:gd name="connsiteX114" fmla="*/ 2608239 w 6689158"/>
                <a:gd name="connsiteY114" fmla="*/ 793623 h 6689159"/>
                <a:gd name="connsiteX115" fmla="*/ 3061380 w 6689158"/>
                <a:gd name="connsiteY115" fmla="*/ 1249579 h 6689159"/>
                <a:gd name="connsiteX116" fmla="*/ 3282982 w 6689158"/>
                <a:gd name="connsiteY116" fmla="*/ 1466429 h 6689159"/>
                <a:gd name="connsiteX117" fmla="*/ 3282982 w 6689158"/>
                <a:gd name="connsiteY117" fmla="*/ 1466430 h 6689159"/>
                <a:gd name="connsiteX118" fmla="*/ 3293669 w 6689158"/>
                <a:gd name="connsiteY118" fmla="*/ 1460635 h 6689159"/>
                <a:gd name="connsiteX119" fmla="*/ 4895242 w 6689158"/>
                <a:gd name="connsiteY119" fmla="*/ 1001928 h 6689159"/>
                <a:gd name="connsiteX120" fmla="*/ 5020677 w 6689158"/>
                <a:gd name="connsiteY120" fmla="*/ 992902 h 6689159"/>
                <a:gd name="connsiteX121" fmla="*/ 5140393 w 6689158"/>
                <a:gd name="connsiteY121" fmla="*/ 1082424 h 6689159"/>
                <a:gd name="connsiteX122" fmla="*/ 5140394 w 6689158"/>
                <a:gd name="connsiteY122" fmla="*/ 1082424 h 6689159"/>
                <a:gd name="connsiteX123" fmla="*/ 5020677 w 6689158"/>
                <a:gd name="connsiteY123" fmla="*/ 992901 h 6689159"/>
                <a:gd name="connsiteX124" fmla="*/ 4960548 w 6689158"/>
                <a:gd name="connsiteY124" fmla="*/ 947937 h 6689159"/>
                <a:gd name="connsiteX125" fmla="*/ 3344580 w 6689158"/>
                <a:gd name="connsiteY125" fmla="*/ 454327 h 6689159"/>
                <a:gd name="connsiteX126" fmla="*/ 3344579 w 6689158"/>
                <a:gd name="connsiteY126" fmla="*/ 0 h 6689159"/>
                <a:gd name="connsiteX127" fmla="*/ 5709555 w 6689158"/>
                <a:gd name="connsiteY127" fmla="*/ 979605 h 6689159"/>
                <a:gd name="connsiteX128" fmla="*/ 5721404 w 6689158"/>
                <a:gd name="connsiteY128" fmla="*/ 992643 h 6689159"/>
                <a:gd name="connsiteX129" fmla="*/ 5925421 w 6689158"/>
                <a:gd name="connsiteY129" fmla="*/ 1217117 h 6689159"/>
                <a:gd name="connsiteX130" fmla="*/ 6117959 w 6689158"/>
                <a:gd name="connsiteY130" fmla="*/ 1474595 h 6689159"/>
                <a:gd name="connsiteX131" fmla="*/ 6162894 w 6689158"/>
                <a:gd name="connsiteY131" fmla="*/ 1548561 h 6689159"/>
                <a:gd name="connsiteX132" fmla="*/ 6162893 w 6689158"/>
                <a:gd name="connsiteY132" fmla="*/ 1548563 h 6689159"/>
                <a:gd name="connsiteX133" fmla="*/ 6285487 w 6689158"/>
                <a:gd name="connsiteY133" fmla="*/ 1750355 h 6689159"/>
                <a:gd name="connsiteX134" fmla="*/ 6689158 w 6689158"/>
                <a:gd name="connsiteY134" fmla="*/ 3344580 h 6689159"/>
                <a:gd name="connsiteX135" fmla="*/ 6538793 w 6689158"/>
                <a:gd name="connsiteY135" fmla="*/ 4339156 h 6689159"/>
                <a:gd name="connsiteX136" fmla="*/ 6534721 w 6689158"/>
                <a:gd name="connsiteY136" fmla="*/ 4350281 h 6689159"/>
                <a:gd name="connsiteX137" fmla="*/ 6426326 w 6689158"/>
                <a:gd name="connsiteY137" fmla="*/ 4646440 h 6689159"/>
                <a:gd name="connsiteX138" fmla="*/ 6421122 w 6689158"/>
                <a:gd name="connsiteY138" fmla="*/ 4657245 h 6689159"/>
                <a:gd name="connsiteX139" fmla="*/ 6372396 w 6689158"/>
                <a:gd name="connsiteY139" fmla="*/ 4758392 h 6689159"/>
                <a:gd name="connsiteX140" fmla="*/ 6285487 w 6689158"/>
                <a:gd name="connsiteY140" fmla="*/ 4938805 h 6689159"/>
                <a:gd name="connsiteX141" fmla="*/ 6117958 w 6689158"/>
                <a:gd name="connsiteY141" fmla="*/ 5214566 h 6689159"/>
                <a:gd name="connsiteX142" fmla="*/ 6035322 w 6689158"/>
                <a:gd name="connsiteY142" fmla="*/ 5325072 h 6689159"/>
                <a:gd name="connsiteX143" fmla="*/ 5925420 w 6689158"/>
                <a:gd name="connsiteY143" fmla="*/ 5472042 h 6689159"/>
                <a:gd name="connsiteX144" fmla="*/ 3344580 w 6689158"/>
                <a:gd name="connsiteY144" fmla="*/ 6689159 h 6689159"/>
                <a:gd name="connsiteX145" fmla="*/ 1474594 w 6689158"/>
                <a:gd name="connsiteY145" fmla="*/ 6117958 h 6689159"/>
                <a:gd name="connsiteX146" fmla="*/ 1464440 w 6689158"/>
                <a:gd name="connsiteY146" fmla="*/ 6110366 h 6689159"/>
                <a:gd name="connsiteX147" fmla="*/ 1217117 w 6689158"/>
                <a:gd name="connsiteY147" fmla="*/ 5925420 h 6689159"/>
                <a:gd name="connsiteX148" fmla="*/ 979606 w 6689158"/>
                <a:gd name="connsiteY148" fmla="*/ 5709555 h 6689159"/>
                <a:gd name="connsiteX149" fmla="*/ 941121 w 6689158"/>
                <a:gd name="connsiteY149" fmla="*/ 5667211 h 6689159"/>
                <a:gd name="connsiteX150" fmla="*/ 763739 w 6689158"/>
                <a:gd name="connsiteY150" fmla="*/ 5472043 h 6689159"/>
                <a:gd name="connsiteX151" fmla="*/ 0 w 6689158"/>
                <a:gd name="connsiteY151" fmla="*/ 3344580 h 6689159"/>
                <a:gd name="connsiteX152" fmla="*/ 763739 w 6689158"/>
                <a:gd name="connsiteY152" fmla="*/ 1217118 h 6689159"/>
                <a:gd name="connsiteX153" fmla="*/ 979605 w 6689158"/>
                <a:gd name="connsiteY153" fmla="*/ 979604 h 6689159"/>
                <a:gd name="connsiteX154" fmla="*/ 1217117 w 6689158"/>
                <a:gd name="connsiteY154" fmla="*/ 763739 h 6689159"/>
                <a:gd name="connsiteX155" fmla="*/ 1252792 w 6689158"/>
                <a:gd name="connsiteY155" fmla="*/ 737062 h 6689159"/>
                <a:gd name="connsiteX156" fmla="*/ 1474594 w 6689158"/>
                <a:gd name="connsiteY156" fmla="*/ 571201 h 6689159"/>
                <a:gd name="connsiteX157" fmla="*/ 1650297 w 6689158"/>
                <a:gd name="connsiteY157" fmla="*/ 464459 h 6689159"/>
                <a:gd name="connsiteX158" fmla="*/ 1750354 w 6689158"/>
                <a:gd name="connsiteY158" fmla="*/ 403673 h 6689159"/>
                <a:gd name="connsiteX159" fmla="*/ 2042719 w 6689158"/>
                <a:gd name="connsiteY159" fmla="*/ 262835 h 6689159"/>
                <a:gd name="connsiteX160" fmla="*/ 2083584 w 6689158"/>
                <a:gd name="connsiteY160" fmla="*/ 247876 h 6689159"/>
                <a:gd name="connsiteX161" fmla="*/ 2350003 w 6689158"/>
                <a:gd name="connsiteY161" fmla="*/ 150366 h 6689159"/>
                <a:gd name="connsiteX162" fmla="*/ 3344579 w 6689158"/>
                <a:gd name="connsiteY162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574839 w 6689158"/>
                <a:gd name="connsiteY71" fmla="*/ 1506111 h 6689159"/>
                <a:gd name="connsiteX72" fmla="*/ 5524628 w 6689158"/>
                <a:gd name="connsiteY72" fmla="*/ 1450866 h 6689159"/>
                <a:gd name="connsiteX73" fmla="*/ 5574839 w 6689158"/>
                <a:gd name="connsiteY73" fmla="*/ 1506112 h 6689159"/>
                <a:gd name="connsiteX74" fmla="*/ 5611312 w 6689158"/>
                <a:gd name="connsiteY74" fmla="*/ 1554887 h 6689159"/>
                <a:gd name="connsiteX75" fmla="*/ 5610671 w 6689158"/>
                <a:gd name="connsiteY75" fmla="*/ 1554917 h 6689159"/>
                <a:gd name="connsiteX76" fmla="*/ 3930424 w 6689158"/>
                <a:gd name="connsiteY76" fmla="*/ 1991564 h 6689159"/>
                <a:gd name="connsiteX77" fmla="*/ 3863712 w 6689158"/>
                <a:gd name="connsiteY77" fmla="*/ 2025688 h 6689159"/>
                <a:gd name="connsiteX78" fmla="*/ 3998266 w 6689158"/>
                <a:gd name="connsiteY78" fmla="*/ 2153752 h 6689159"/>
                <a:gd name="connsiteX79" fmla="*/ 4470031 w 6689158"/>
                <a:gd name="connsiteY79" fmla="*/ 2590407 h 6689159"/>
                <a:gd name="connsiteX80" fmla="*/ 4801691 w 6689158"/>
                <a:gd name="connsiteY80" fmla="*/ 2888769 h 6689159"/>
                <a:gd name="connsiteX81" fmla="*/ 4815328 w 6689158"/>
                <a:gd name="connsiteY81" fmla="*/ 2881367 h 6689159"/>
                <a:gd name="connsiteX82" fmla="*/ 5066831 w 6689158"/>
                <a:gd name="connsiteY82" fmla="*/ 2830591 h 6689159"/>
                <a:gd name="connsiteX83" fmla="*/ 5712962 w 6689158"/>
                <a:gd name="connsiteY83" fmla="*/ 3476722 h 6689159"/>
                <a:gd name="connsiteX84" fmla="*/ 5699834 w 6689158"/>
                <a:gd name="connsiteY84" fmla="*/ 3606939 h 6689159"/>
                <a:gd name="connsiteX85" fmla="*/ 5684600 w 6689158"/>
                <a:gd name="connsiteY85" fmla="*/ 3656022 h 6689159"/>
                <a:gd name="connsiteX86" fmla="*/ 5861148 w 6689158"/>
                <a:gd name="connsiteY86" fmla="*/ 3805497 h 6689159"/>
                <a:gd name="connsiteX87" fmla="*/ 6147161 w 6689158"/>
                <a:gd name="connsiteY87" fmla="*/ 4039666 h 6689159"/>
                <a:gd name="connsiteX88" fmla="*/ 6147160 w 6689158"/>
                <a:gd name="connsiteY88" fmla="*/ 4039665 h 6689159"/>
                <a:gd name="connsiteX89" fmla="*/ 6176112 w 6689158"/>
                <a:gd name="connsiteY89" fmla="*/ 3927066 h 6689159"/>
                <a:gd name="connsiteX90" fmla="*/ 6234832 w 6689158"/>
                <a:gd name="connsiteY90" fmla="*/ 3344579 h 6689159"/>
                <a:gd name="connsiteX91" fmla="*/ 5741222 w 6689158"/>
                <a:gd name="connsiteY91" fmla="*/ 1728614 h 6689159"/>
                <a:gd name="connsiteX92" fmla="*/ 5611312 w 6689158"/>
                <a:gd name="connsiteY92" fmla="*/ 1554887 h 6689159"/>
                <a:gd name="connsiteX93" fmla="*/ 5574839 w 6689158"/>
                <a:gd name="connsiteY93" fmla="*/ 1506111 h 6689159"/>
                <a:gd name="connsiteX94" fmla="*/ 1958215 w 6689158"/>
                <a:gd name="connsiteY94" fmla="*/ 808450 h 6689159"/>
                <a:gd name="connsiteX95" fmla="*/ 1728612 w 6689158"/>
                <a:gd name="connsiteY95" fmla="*/ 947938 h 6689159"/>
                <a:gd name="connsiteX96" fmla="*/ 1300863 w 6689158"/>
                <a:gd name="connsiteY96" fmla="*/ 1300863 h 6689159"/>
                <a:gd name="connsiteX97" fmla="*/ 1258822 w 6689158"/>
                <a:gd name="connsiteY97" fmla="*/ 1347119 h 6689159"/>
                <a:gd name="connsiteX98" fmla="*/ 1258823 w 6689158"/>
                <a:gd name="connsiteY98" fmla="*/ 1347121 h 6689159"/>
                <a:gd name="connsiteX99" fmla="*/ 1263190 w 6689158"/>
                <a:gd name="connsiteY99" fmla="*/ 1402742 h 6689159"/>
                <a:gd name="connsiteX100" fmla="*/ 1504198 w 6689158"/>
                <a:gd name="connsiteY100" fmla="*/ 2390321 h 6689159"/>
                <a:gd name="connsiteX101" fmla="*/ 1570031 w 6689158"/>
                <a:gd name="connsiteY101" fmla="*/ 2538525 h 6689159"/>
                <a:gd name="connsiteX102" fmla="*/ 1593172 w 6689158"/>
                <a:gd name="connsiteY102" fmla="*/ 2532572 h 6689159"/>
                <a:gd name="connsiteX103" fmla="*/ 1772170 w 6689158"/>
                <a:gd name="connsiteY103" fmla="*/ 2514528 h 6689159"/>
                <a:gd name="connsiteX104" fmla="*/ 1951170 w 6689158"/>
                <a:gd name="connsiteY104" fmla="*/ 2532573 h 6689159"/>
                <a:gd name="connsiteX105" fmla="*/ 1953707 w 6689158"/>
                <a:gd name="connsiteY105" fmla="*/ 2533225 h 6689159"/>
                <a:gd name="connsiteX106" fmla="*/ 2046764 w 6689158"/>
                <a:gd name="connsiteY106" fmla="*/ 2419427 h 6689159"/>
                <a:gd name="connsiteX107" fmla="*/ 2304042 w 6689158"/>
                <a:gd name="connsiteY107" fmla="*/ 2155240 h 6689159"/>
                <a:gd name="connsiteX108" fmla="*/ 2679904 w 6689158"/>
                <a:gd name="connsiteY108" fmla="*/ 1840257 h 6689159"/>
                <a:gd name="connsiteX109" fmla="*/ 2839402 w 6689158"/>
                <a:gd name="connsiteY109" fmla="*/ 1728600 h 6689159"/>
                <a:gd name="connsiteX110" fmla="*/ 2839403 w 6689158"/>
                <a:gd name="connsiteY110" fmla="*/ 1728599 h 6689159"/>
                <a:gd name="connsiteX111" fmla="*/ 2180258 w 6689158"/>
                <a:gd name="connsiteY111" fmla="*/ 1049601 h 6689159"/>
                <a:gd name="connsiteX112" fmla="*/ 1958217 w 6689158"/>
                <a:gd name="connsiteY112" fmla="*/ 808450 h 6689159"/>
                <a:gd name="connsiteX113" fmla="*/ 1958215 w 6689158"/>
                <a:gd name="connsiteY113" fmla="*/ 808451 h 6689159"/>
                <a:gd name="connsiteX114" fmla="*/ 1958215 w 6689158"/>
                <a:gd name="connsiteY114" fmla="*/ 808450 h 6689159"/>
                <a:gd name="connsiteX115" fmla="*/ 3344580 w 6689158"/>
                <a:gd name="connsiteY115" fmla="*/ 454327 h 6689159"/>
                <a:gd name="connsiteX116" fmla="*/ 2485108 w 6689158"/>
                <a:gd name="connsiteY116" fmla="*/ 584267 h 6689159"/>
                <a:gd name="connsiteX117" fmla="*/ 2426658 w 6689158"/>
                <a:gd name="connsiteY117" fmla="*/ 605660 h 6689159"/>
                <a:gd name="connsiteX118" fmla="*/ 2608239 w 6689158"/>
                <a:gd name="connsiteY118" fmla="*/ 793623 h 6689159"/>
                <a:gd name="connsiteX119" fmla="*/ 3061380 w 6689158"/>
                <a:gd name="connsiteY119" fmla="*/ 1249579 h 6689159"/>
                <a:gd name="connsiteX120" fmla="*/ 3282982 w 6689158"/>
                <a:gd name="connsiteY120" fmla="*/ 1466429 h 6689159"/>
                <a:gd name="connsiteX121" fmla="*/ 3282982 w 6689158"/>
                <a:gd name="connsiteY121" fmla="*/ 1466430 h 6689159"/>
                <a:gd name="connsiteX122" fmla="*/ 3293669 w 6689158"/>
                <a:gd name="connsiteY122" fmla="*/ 1460635 h 6689159"/>
                <a:gd name="connsiteX123" fmla="*/ 4895242 w 6689158"/>
                <a:gd name="connsiteY123" fmla="*/ 1001928 h 6689159"/>
                <a:gd name="connsiteX124" fmla="*/ 5020677 w 6689158"/>
                <a:gd name="connsiteY124" fmla="*/ 992902 h 6689159"/>
                <a:gd name="connsiteX125" fmla="*/ 5140393 w 6689158"/>
                <a:gd name="connsiteY125" fmla="*/ 1082424 h 6689159"/>
                <a:gd name="connsiteX126" fmla="*/ 5140394 w 6689158"/>
                <a:gd name="connsiteY126" fmla="*/ 1082424 h 6689159"/>
                <a:gd name="connsiteX127" fmla="*/ 5020677 w 6689158"/>
                <a:gd name="connsiteY127" fmla="*/ 992901 h 6689159"/>
                <a:gd name="connsiteX128" fmla="*/ 4960548 w 6689158"/>
                <a:gd name="connsiteY128" fmla="*/ 947937 h 6689159"/>
                <a:gd name="connsiteX129" fmla="*/ 3344580 w 6689158"/>
                <a:gd name="connsiteY129" fmla="*/ 454327 h 6689159"/>
                <a:gd name="connsiteX130" fmla="*/ 3344579 w 6689158"/>
                <a:gd name="connsiteY130" fmla="*/ 0 h 6689159"/>
                <a:gd name="connsiteX131" fmla="*/ 5709555 w 6689158"/>
                <a:gd name="connsiteY131" fmla="*/ 979605 h 6689159"/>
                <a:gd name="connsiteX132" fmla="*/ 5721404 w 6689158"/>
                <a:gd name="connsiteY132" fmla="*/ 992643 h 6689159"/>
                <a:gd name="connsiteX133" fmla="*/ 5925421 w 6689158"/>
                <a:gd name="connsiteY133" fmla="*/ 1217117 h 6689159"/>
                <a:gd name="connsiteX134" fmla="*/ 6117959 w 6689158"/>
                <a:gd name="connsiteY134" fmla="*/ 1474595 h 6689159"/>
                <a:gd name="connsiteX135" fmla="*/ 6162894 w 6689158"/>
                <a:gd name="connsiteY135" fmla="*/ 1548561 h 6689159"/>
                <a:gd name="connsiteX136" fmla="*/ 6162893 w 6689158"/>
                <a:gd name="connsiteY136" fmla="*/ 1548563 h 6689159"/>
                <a:gd name="connsiteX137" fmla="*/ 6285487 w 6689158"/>
                <a:gd name="connsiteY137" fmla="*/ 1750355 h 6689159"/>
                <a:gd name="connsiteX138" fmla="*/ 6689158 w 6689158"/>
                <a:gd name="connsiteY138" fmla="*/ 3344580 h 6689159"/>
                <a:gd name="connsiteX139" fmla="*/ 6538793 w 6689158"/>
                <a:gd name="connsiteY139" fmla="*/ 4339156 h 6689159"/>
                <a:gd name="connsiteX140" fmla="*/ 6534721 w 6689158"/>
                <a:gd name="connsiteY140" fmla="*/ 4350281 h 6689159"/>
                <a:gd name="connsiteX141" fmla="*/ 6426326 w 6689158"/>
                <a:gd name="connsiteY141" fmla="*/ 4646440 h 6689159"/>
                <a:gd name="connsiteX142" fmla="*/ 6421122 w 6689158"/>
                <a:gd name="connsiteY142" fmla="*/ 4657245 h 6689159"/>
                <a:gd name="connsiteX143" fmla="*/ 6372396 w 6689158"/>
                <a:gd name="connsiteY143" fmla="*/ 4758392 h 6689159"/>
                <a:gd name="connsiteX144" fmla="*/ 6285487 w 6689158"/>
                <a:gd name="connsiteY144" fmla="*/ 4938805 h 6689159"/>
                <a:gd name="connsiteX145" fmla="*/ 6117958 w 6689158"/>
                <a:gd name="connsiteY145" fmla="*/ 5214566 h 6689159"/>
                <a:gd name="connsiteX146" fmla="*/ 6035322 w 6689158"/>
                <a:gd name="connsiteY146" fmla="*/ 5325072 h 6689159"/>
                <a:gd name="connsiteX147" fmla="*/ 5925420 w 6689158"/>
                <a:gd name="connsiteY147" fmla="*/ 5472042 h 6689159"/>
                <a:gd name="connsiteX148" fmla="*/ 3344580 w 6689158"/>
                <a:gd name="connsiteY148" fmla="*/ 6689159 h 6689159"/>
                <a:gd name="connsiteX149" fmla="*/ 1474594 w 6689158"/>
                <a:gd name="connsiteY149" fmla="*/ 6117958 h 6689159"/>
                <a:gd name="connsiteX150" fmla="*/ 1464440 w 6689158"/>
                <a:gd name="connsiteY150" fmla="*/ 6110366 h 6689159"/>
                <a:gd name="connsiteX151" fmla="*/ 1217117 w 6689158"/>
                <a:gd name="connsiteY151" fmla="*/ 5925420 h 6689159"/>
                <a:gd name="connsiteX152" fmla="*/ 979606 w 6689158"/>
                <a:gd name="connsiteY152" fmla="*/ 5709555 h 6689159"/>
                <a:gd name="connsiteX153" fmla="*/ 941121 w 6689158"/>
                <a:gd name="connsiteY153" fmla="*/ 5667211 h 6689159"/>
                <a:gd name="connsiteX154" fmla="*/ 763739 w 6689158"/>
                <a:gd name="connsiteY154" fmla="*/ 5472043 h 6689159"/>
                <a:gd name="connsiteX155" fmla="*/ 0 w 6689158"/>
                <a:gd name="connsiteY155" fmla="*/ 3344580 h 6689159"/>
                <a:gd name="connsiteX156" fmla="*/ 763739 w 6689158"/>
                <a:gd name="connsiteY156" fmla="*/ 1217118 h 6689159"/>
                <a:gd name="connsiteX157" fmla="*/ 979605 w 6689158"/>
                <a:gd name="connsiteY157" fmla="*/ 979604 h 6689159"/>
                <a:gd name="connsiteX158" fmla="*/ 1217117 w 6689158"/>
                <a:gd name="connsiteY158" fmla="*/ 763739 h 6689159"/>
                <a:gd name="connsiteX159" fmla="*/ 1252792 w 6689158"/>
                <a:gd name="connsiteY159" fmla="*/ 737062 h 6689159"/>
                <a:gd name="connsiteX160" fmla="*/ 1474594 w 6689158"/>
                <a:gd name="connsiteY160" fmla="*/ 571201 h 6689159"/>
                <a:gd name="connsiteX161" fmla="*/ 1650297 w 6689158"/>
                <a:gd name="connsiteY161" fmla="*/ 464459 h 6689159"/>
                <a:gd name="connsiteX162" fmla="*/ 1750354 w 6689158"/>
                <a:gd name="connsiteY162" fmla="*/ 403673 h 6689159"/>
                <a:gd name="connsiteX163" fmla="*/ 2042719 w 6689158"/>
                <a:gd name="connsiteY163" fmla="*/ 262835 h 6689159"/>
                <a:gd name="connsiteX164" fmla="*/ 2083584 w 6689158"/>
                <a:gd name="connsiteY164" fmla="*/ 247876 h 6689159"/>
                <a:gd name="connsiteX165" fmla="*/ 2350003 w 6689158"/>
                <a:gd name="connsiteY165" fmla="*/ 150366 h 6689159"/>
                <a:gd name="connsiteX166" fmla="*/ 3344579 w 6689158"/>
                <a:gd name="connsiteY166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574839 w 6689158"/>
                <a:gd name="connsiteY71" fmla="*/ 1506111 h 6689159"/>
                <a:gd name="connsiteX72" fmla="*/ 5574839 w 6689158"/>
                <a:gd name="connsiteY72" fmla="*/ 1506112 h 6689159"/>
                <a:gd name="connsiteX73" fmla="*/ 5611312 w 6689158"/>
                <a:gd name="connsiteY73" fmla="*/ 1554887 h 6689159"/>
                <a:gd name="connsiteX74" fmla="*/ 5610671 w 6689158"/>
                <a:gd name="connsiteY74" fmla="*/ 1554917 h 6689159"/>
                <a:gd name="connsiteX75" fmla="*/ 3930424 w 6689158"/>
                <a:gd name="connsiteY75" fmla="*/ 1991564 h 6689159"/>
                <a:gd name="connsiteX76" fmla="*/ 3863712 w 6689158"/>
                <a:gd name="connsiteY76" fmla="*/ 2025688 h 6689159"/>
                <a:gd name="connsiteX77" fmla="*/ 3998266 w 6689158"/>
                <a:gd name="connsiteY77" fmla="*/ 2153752 h 6689159"/>
                <a:gd name="connsiteX78" fmla="*/ 4470031 w 6689158"/>
                <a:gd name="connsiteY78" fmla="*/ 2590407 h 6689159"/>
                <a:gd name="connsiteX79" fmla="*/ 4801691 w 6689158"/>
                <a:gd name="connsiteY79" fmla="*/ 2888769 h 6689159"/>
                <a:gd name="connsiteX80" fmla="*/ 4815328 w 6689158"/>
                <a:gd name="connsiteY80" fmla="*/ 2881367 h 6689159"/>
                <a:gd name="connsiteX81" fmla="*/ 5066831 w 6689158"/>
                <a:gd name="connsiteY81" fmla="*/ 2830591 h 6689159"/>
                <a:gd name="connsiteX82" fmla="*/ 5712962 w 6689158"/>
                <a:gd name="connsiteY82" fmla="*/ 3476722 h 6689159"/>
                <a:gd name="connsiteX83" fmla="*/ 5699834 w 6689158"/>
                <a:gd name="connsiteY83" fmla="*/ 3606939 h 6689159"/>
                <a:gd name="connsiteX84" fmla="*/ 5684600 w 6689158"/>
                <a:gd name="connsiteY84" fmla="*/ 3656022 h 6689159"/>
                <a:gd name="connsiteX85" fmla="*/ 5861148 w 6689158"/>
                <a:gd name="connsiteY85" fmla="*/ 3805497 h 6689159"/>
                <a:gd name="connsiteX86" fmla="*/ 6147161 w 6689158"/>
                <a:gd name="connsiteY86" fmla="*/ 4039666 h 6689159"/>
                <a:gd name="connsiteX87" fmla="*/ 6147160 w 6689158"/>
                <a:gd name="connsiteY87" fmla="*/ 4039665 h 6689159"/>
                <a:gd name="connsiteX88" fmla="*/ 6176112 w 6689158"/>
                <a:gd name="connsiteY88" fmla="*/ 3927066 h 6689159"/>
                <a:gd name="connsiteX89" fmla="*/ 6234832 w 6689158"/>
                <a:gd name="connsiteY89" fmla="*/ 3344579 h 6689159"/>
                <a:gd name="connsiteX90" fmla="*/ 5741222 w 6689158"/>
                <a:gd name="connsiteY90" fmla="*/ 1728614 h 6689159"/>
                <a:gd name="connsiteX91" fmla="*/ 5611312 w 6689158"/>
                <a:gd name="connsiteY91" fmla="*/ 1554887 h 6689159"/>
                <a:gd name="connsiteX92" fmla="*/ 5574839 w 6689158"/>
                <a:gd name="connsiteY92" fmla="*/ 1506111 h 6689159"/>
                <a:gd name="connsiteX93" fmla="*/ 1958215 w 6689158"/>
                <a:gd name="connsiteY93" fmla="*/ 808450 h 6689159"/>
                <a:gd name="connsiteX94" fmla="*/ 1728612 w 6689158"/>
                <a:gd name="connsiteY94" fmla="*/ 947938 h 6689159"/>
                <a:gd name="connsiteX95" fmla="*/ 1300863 w 6689158"/>
                <a:gd name="connsiteY95" fmla="*/ 1300863 h 6689159"/>
                <a:gd name="connsiteX96" fmla="*/ 1258822 w 6689158"/>
                <a:gd name="connsiteY96" fmla="*/ 1347119 h 6689159"/>
                <a:gd name="connsiteX97" fmla="*/ 1258823 w 6689158"/>
                <a:gd name="connsiteY97" fmla="*/ 1347121 h 6689159"/>
                <a:gd name="connsiteX98" fmla="*/ 1263190 w 6689158"/>
                <a:gd name="connsiteY98" fmla="*/ 1402742 h 6689159"/>
                <a:gd name="connsiteX99" fmla="*/ 1504198 w 6689158"/>
                <a:gd name="connsiteY99" fmla="*/ 2390321 h 6689159"/>
                <a:gd name="connsiteX100" fmla="*/ 1570031 w 6689158"/>
                <a:gd name="connsiteY100" fmla="*/ 2538525 h 6689159"/>
                <a:gd name="connsiteX101" fmla="*/ 1593172 w 6689158"/>
                <a:gd name="connsiteY101" fmla="*/ 2532572 h 6689159"/>
                <a:gd name="connsiteX102" fmla="*/ 1772170 w 6689158"/>
                <a:gd name="connsiteY102" fmla="*/ 2514528 h 6689159"/>
                <a:gd name="connsiteX103" fmla="*/ 1951170 w 6689158"/>
                <a:gd name="connsiteY103" fmla="*/ 2532573 h 6689159"/>
                <a:gd name="connsiteX104" fmla="*/ 1953707 w 6689158"/>
                <a:gd name="connsiteY104" fmla="*/ 2533225 h 6689159"/>
                <a:gd name="connsiteX105" fmla="*/ 2046764 w 6689158"/>
                <a:gd name="connsiteY105" fmla="*/ 2419427 h 6689159"/>
                <a:gd name="connsiteX106" fmla="*/ 2304042 w 6689158"/>
                <a:gd name="connsiteY106" fmla="*/ 2155240 h 6689159"/>
                <a:gd name="connsiteX107" fmla="*/ 2679904 w 6689158"/>
                <a:gd name="connsiteY107" fmla="*/ 1840257 h 6689159"/>
                <a:gd name="connsiteX108" fmla="*/ 2839402 w 6689158"/>
                <a:gd name="connsiteY108" fmla="*/ 1728600 h 6689159"/>
                <a:gd name="connsiteX109" fmla="*/ 2839403 w 6689158"/>
                <a:gd name="connsiteY109" fmla="*/ 1728599 h 6689159"/>
                <a:gd name="connsiteX110" fmla="*/ 2180258 w 6689158"/>
                <a:gd name="connsiteY110" fmla="*/ 1049601 h 6689159"/>
                <a:gd name="connsiteX111" fmla="*/ 1958217 w 6689158"/>
                <a:gd name="connsiteY111" fmla="*/ 808450 h 6689159"/>
                <a:gd name="connsiteX112" fmla="*/ 1958215 w 6689158"/>
                <a:gd name="connsiteY112" fmla="*/ 808451 h 6689159"/>
                <a:gd name="connsiteX113" fmla="*/ 1958215 w 6689158"/>
                <a:gd name="connsiteY113" fmla="*/ 808450 h 6689159"/>
                <a:gd name="connsiteX114" fmla="*/ 3344580 w 6689158"/>
                <a:gd name="connsiteY114" fmla="*/ 454327 h 6689159"/>
                <a:gd name="connsiteX115" fmla="*/ 2485108 w 6689158"/>
                <a:gd name="connsiteY115" fmla="*/ 584267 h 6689159"/>
                <a:gd name="connsiteX116" fmla="*/ 2426658 w 6689158"/>
                <a:gd name="connsiteY116" fmla="*/ 605660 h 6689159"/>
                <a:gd name="connsiteX117" fmla="*/ 2608239 w 6689158"/>
                <a:gd name="connsiteY117" fmla="*/ 793623 h 6689159"/>
                <a:gd name="connsiteX118" fmla="*/ 3061380 w 6689158"/>
                <a:gd name="connsiteY118" fmla="*/ 1249579 h 6689159"/>
                <a:gd name="connsiteX119" fmla="*/ 3282982 w 6689158"/>
                <a:gd name="connsiteY119" fmla="*/ 1466429 h 6689159"/>
                <a:gd name="connsiteX120" fmla="*/ 3282982 w 6689158"/>
                <a:gd name="connsiteY120" fmla="*/ 1466430 h 6689159"/>
                <a:gd name="connsiteX121" fmla="*/ 3293669 w 6689158"/>
                <a:gd name="connsiteY121" fmla="*/ 1460635 h 6689159"/>
                <a:gd name="connsiteX122" fmla="*/ 4895242 w 6689158"/>
                <a:gd name="connsiteY122" fmla="*/ 1001928 h 6689159"/>
                <a:gd name="connsiteX123" fmla="*/ 5020677 w 6689158"/>
                <a:gd name="connsiteY123" fmla="*/ 992902 h 6689159"/>
                <a:gd name="connsiteX124" fmla="*/ 5140393 w 6689158"/>
                <a:gd name="connsiteY124" fmla="*/ 1082424 h 6689159"/>
                <a:gd name="connsiteX125" fmla="*/ 5140394 w 6689158"/>
                <a:gd name="connsiteY125" fmla="*/ 1082424 h 6689159"/>
                <a:gd name="connsiteX126" fmla="*/ 5020677 w 6689158"/>
                <a:gd name="connsiteY126" fmla="*/ 992901 h 6689159"/>
                <a:gd name="connsiteX127" fmla="*/ 4960548 w 6689158"/>
                <a:gd name="connsiteY127" fmla="*/ 947937 h 6689159"/>
                <a:gd name="connsiteX128" fmla="*/ 3344580 w 6689158"/>
                <a:gd name="connsiteY128" fmla="*/ 454327 h 6689159"/>
                <a:gd name="connsiteX129" fmla="*/ 3344579 w 6689158"/>
                <a:gd name="connsiteY129" fmla="*/ 0 h 6689159"/>
                <a:gd name="connsiteX130" fmla="*/ 5709555 w 6689158"/>
                <a:gd name="connsiteY130" fmla="*/ 979605 h 6689159"/>
                <a:gd name="connsiteX131" fmla="*/ 5721404 w 6689158"/>
                <a:gd name="connsiteY131" fmla="*/ 992643 h 6689159"/>
                <a:gd name="connsiteX132" fmla="*/ 5925421 w 6689158"/>
                <a:gd name="connsiteY132" fmla="*/ 1217117 h 6689159"/>
                <a:gd name="connsiteX133" fmla="*/ 6117959 w 6689158"/>
                <a:gd name="connsiteY133" fmla="*/ 1474595 h 6689159"/>
                <a:gd name="connsiteX134" fmla="*/ 6162894 w 6689158"/>
                <a:gd name="connsiteY134" fmla="*/ 1548561 h 6689159"/>
                <a:gd name="connsiteX135" fmla="*/ 6162893 w 6689158"/>
                <a:gd name="connsiteY135" fmla="*/ 1548563 h 6689159"/>
                <a:gd name="connsiteX136" fmla="*/ 6285487 w 6689158"/>
                <a:gd name="connsiteY136" fmla="*/ 1750355 h 6689159"/>
                <a:gd name="connsiteX137" fmla="*/ 6689158 w 6689158"/>
                <a:gd name="connsiteY137" fmla="*/ 3344580 h 6689159"/>
                <a:gd name="connsiteX138" fmla="*/ 6538793 w 6689158"/>
                <a:gd name="connsiteY138" fmla="*/ 4339156 h 6689159"/>
                <a:gd name="connsiteX139" fmla="*/ 6534721 w 6689158"/>
                <a:gd name="connsiteY139" fmla="*/ 4350281 h 6689159"/>
                <a:gd name="connsiteX140" fmla="*/ 6426326 w 6689158"/>
                <a:gd name="connsiteY140" fmla="*/ 4646440 h 6689159"/>
                <a:gd name="connsiteX141" fmla="*/ 6421122 w 6689158"/>
                <a:gd name="connsiteY141" fmla="*/ 4657245 h 6689159"/>
                <a:gd name="connsiteX142" fmla="*/ 6372396 w 6689158"/>
                <a:gd name="connsiteY142" fmla="*/ 4758392 h 6689159"/>
                <a:gd name="connsiteX143" fmla="*/ 6285487 w 6689158"/>
                <a:gd name="connsiteY143" fmla="*/ 4938805 h 6689159"/>
                <a:gd name="connsiteX144" fmla="*/ 6117958 w 6689158"/>
                <a:gd name="connsiteY144" fmla="*/ 5214566 h 6689159"/>
                <a:gd name="connsiteX145" fmla="*/ 6035322 w 6689158"/>
                <a:gd name="connsiteY145" fmla="*/ 5325072 h 6689159"/>
                <a:gd name="connsiteX146" fmla="*/ 5925420 w 6689158"/>
                <a:gd name="connsiteY146" fmla="*/ 5472042 h 6689159"/>
                <a:gd name="connsiteX147" fmla="*/ 3344580 w 6689158"/>
                <a:gd name="connsiteY147" fmla="*/ 6689159 h 6689159"/>
                <a:gd name="connsiteX148" fmla="*/ 1474594 w 6689158"/>
                <a:gd name="connsiteY148" fmla="*/ 6117958 h 6689159"/>
                <a:gd name="connsiteX149" fmla="*/ 1464440 w 6689158"/>
                <a:gd name="connsiteY149" fmla="*/ 6110366 h 6689159"/>
                <a:gd name="connsiteX150" fmla="*/ 1217117 w 6689158"/>
                <a:gd name="connsiteY150" fmla="*/ 5925420 h 6689159"/>
                <a:gd name="connsiteX151" fmla="*/ 979606 w 6689158"/>
                <a:gd name="connsiteY151" fmla="*/ 5709555 h 6689159"/>
                <a:gd name="connsiteX152" fmla="*/ 941121 w 6689158"/>
                <a:gd name="connsiteY152" fmla="*/ 5667211 h 6689159"/>
                <a:gd name="connsiteX153" fmla="*/ 763739 w 6689158"/>
                <a:gd name="connsiteY153" fmla="*/ 5472043 h 6689159"/>
                <a:gd name="connsiteX154" fmla="*/ 0 w 6689158"/>
                <a:gd name="connsiteY154" fmla="*/ 3344580 h 6689159"/>
                <a:gd name="connsiteX155" fmla="*/ 763739 w 6689158"/>
                <a:gd name="connsiteY155" fmla="*/ 1217118 h 6689159"/>
                <a:gd name="connsiteX156" fmla="*/ 979605 w 6689158"/>
                <a:gd name="connsiteY156" fmla="*/ 979604 h 6689159"/>
                <a:gd name="connsiteX157" fmla="*/ 1217117 w 6689158"/>
                <a:gd name="connsiteY157" fmla="*/ 763739 h 6689159"/>
                <a:gd name="connsiteX158" fmla="*/ 1252792 w 6689158"/>
                <a:gd name="connsiteY158" fmla="*/ 737062 h 6689159"/>
                <a:gd name="connsiteX159" fmla="*/ 1474594 w 6689158"/>
                <a:gd name="connsiteY159" fmla="*/ 571201 h 6689159"/>
                <a:gd name="connsiteX160" fmla="*/ 1650297 w 6689158"/>
                <a:gd name="connsiteY160" fmla="*/ 464459 h 6689159"/>
                <a:gd name="connsiteX161" fmla="*/ 1750354 w 6689158"/>
                <a:gd name="connsiteY161" fmla="*/ 403673 h 6689159"/>
                <a:gd name="connsiteX162" fmla="*/ 2042719 w 6689158"/>
                <a:gd name="connsiteY162" fmla="*/ 262835 h 6689159"/>
                <a:gd name="connsiteX163" fmla="*/ 2083584 w 6689158"/>
                <a:gd name="connsiteY163" fmla="*/ 247876 h 6689159"/>
                <a:gd name="connsiteX164" fmla="*/ 2350003 w 6689158"/>
                <a:gd name="connsiteY164" fmla="*/ 150366 h 6689159"/>
                <a:gd name="connsiteX165" fmla="*/ 3344579 w 6689158"/>
                <a:gd name="connsiteY165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574839 w 6689158"/>
                <a:gd name="connsiteY72" fmla="*/ 1506112 h 6689159"/>
                <a:gd name="connsiteX73" fmla="*/ 5611312 w 6689158"/>
                <a:gd name="connsiteY73" fmla="*/ 1554887 h 6689159"/>
                <a:gd name="connsiteX74" fmla="*/ 5610671 w 6689158"/>
                <a:gd name="connsiteY74" fmla="*/ 1554917 h 6689159"/>
                <a:gd name="connsiteX75" fmla="*/ 3930424 w 6689158"/>
                <a:gd name="connsiteY75" fmla="*/ 1991564 h 6689159"/>
                <a:gd name="connsiteX76" fmla="*/ 3863712 w 6689158"/>
                <a:gd name="connsiteY76" fmla="*/ 2025688 h 6689159"/>
                <a:gd name="connsiteX77" fmla="*/ 3998266 w 6689158"/>
                <a:gd name="connsiteY77" fmla="*/ 2153752 h 6689159"/>
                <a:gd name="connsiteX78" fmla="*/ 4470031 w 6689158"/>
                <a:gd name="connsiteY78" fmla="*/ 2590407 h 6689159"/>
                <a:gd name="connsiteX79" fmla="*/ 4801691 w 6689158"/>
                <a:gd name="connsiteY79" fmla="*/ 2888769 h 6689159"/>
                <a:gd name="connsiteX80" fmla="*/ 4815328 w 6689158"/>
                <a:gd name="connsiteY80" fmla="*/ 2881367 h 6689159"/>
                <a:gd name="connsiteX81" fmla="*/ 5066831 w 6689158"/>
                <a:gd name="connsiteY81" fmla="*/ 2830591 h 6689159"/>
                <a:gd name="connsiteX82" fmla="*/ 5712962 w 6689158"/>
                <a:gd name="connsiteY82" fmla="*/ 3476722 h 6689159"/>
                <a:gd name="connsiteX83" fmla="*/ 5699834 w 6689158"/>
                <a:gd name="connsiteY83" fmla="*/ 3606939 h 6689159"/>
                <a:gd name="connsiteX84" fmla="*/ 5684600 w 6689158"/>
                <a:gd name="connsiteY84" fmla="*/ 3656022 h 6689159"/>
                <a:gd name="connsiteX85" fmla="*/ 5861148 w 6689158"/>
                <a:gd name="connsiteY85" fmla="*/ 3805497 h 6689159"/>
                <a:gd name="connsiteX86" fmla="*/ 6147161 w 6689158"/>
                <a:gd name="connsiteY86" fmla="*/ 4039666 h 6689159"/>
                <a:gd name="connsiteX87" fmla="*/ 6147160 w 6689158"/>
                <a:gd name="connsiteY87" fmla="*/ 4039665 h 6689159"/>
                <a:gd name="connsiteX88" fmla="*/ 6176112 w 6689158"/>
                <a:gd name="connsiteY88" fmla="*/ 3927066 h 6689159"/>
                <a:gd name="connsiteX89" fmla="*/ 6234832 w 6689158"/>
                <a:gd name="connsiteY89" fmla="*/ 3344579 h 6689159"/>
                <a:gd name="connsiteX90" fmla="*/ 5741222 w 6689158"/>
                <a:gd name="connsiteY90" fmla="*/ 1728614 h 6689159"/>
                <a:gd name="connsiteX91" fmla="*/ 5611312 w 6689158"/>
                <a:gd name="connsiteY91" fmla="*/ 1554887 h 6689159"/>
                <a:gd name="connsiteX92" fmla="*/ 1958215 w 6689158"/>
                <a:gd name="connsiteY92" fmla="*/ 808450 h 6689159"/>
                <a:gd name="connsiteX93" fmla="*/ 1728612 w 6689158"/>
                <a:gd name="connsiteY93" fmla="*/ 947938 h 6689159"/>
                <a:gd name="connsiteX94" fmla="*/ 1300863 w 6689158"/>
                <a:gd name="connsiteY94" fmla="*/ 1300863 h 6689159"/>
                <a:gd name="connsiteX95" fmla="*/ 1258822 w 6689158"/>
                <a:gd name="connsiteY95" fmla="*/ 1347119 h 6689159"/>
                <a:gd name="connsiteX96" fmla="*/ 1258823 w 6689158"/>
                <a:gd name="connsiteY96" fmla="*/ 1347121 h 6689159"/>
                <a:gd name="connsiteX97" fmla="*/ 1263190 w 6689158"/>
                <a:gd name="connsiteY97" fmla="*/ 1402742 h 6689159"/>
                <a:gd name="connsiteX98" fmla="*/ 1504198 w 6689158"/>
                <a:gd name="connsiteY98" fmla="*/ 2390321 h 6689159"/>
                <a:gd name="connsiteX99" fmla="*/ 1570031 w 6689158"/>
                <a:gd name="connsiteY99" fmla="*/ 2538525 h 6689159"/>
                <a:gd name="connsiteX100" fmla="*/ 1593172 w 6689158"/>
                <a:gd name="connsiteY100" fmla="*/ 2532572 h 6689159"/>
                <a:gd name="connsiteX101" fmla="*/ 1772170 w 6689158"/>
                <a:gd name="connsiteY101" fmla="*/ 2514528 h 6689159"/>
                <a:gd name="connsiteX102" fmla="*/ 1951170 w 6689158"/>
                <a:gd name="connsiteY102" fmla="*/ 2532573 h 6689159"/>
                <a:gd name="connsiteX103" fmla="*/ 1953707 w 6689158"/>
                <a:gd name="connsiteY103" fmla="*/ 2533225 h 6689159"/>
                <a:gd name="connsiteX104" fmla="*/ 2046764 w 6689158"/>
                <a:gd name="connsiteY104" fmla="*/ 2419427 h 6689159"/>
                <a:gd name="connsiteX105" fmla="*/ 2304042 w 6689158"/>
                <a:gd name="connsiteY105" fmla="*/ 2155240 h 6689159"/>
                <a:gd name="connsiteX106" fmla="*/ 2679904 w 6689158"/>
                <a:gd name="connsiteY106" fmla="*/ 1840257 h 6689159"/>
                <a:gd name="connsiteX107" fmla="*/ 2839402 w 6689158"/>
                <a:gd name="connsiteY107" fmla="*/ 1728600 h 6689159"/>
                <a:gd name="connsiteX108" fmla="*/ 2839403 w 6689158"/>
                <a:gd name="connsiteY108" fmla="*/ 1728599 h 6689159"/>
                <a:gd name="connsiteX109" fmla="*/ 2180258 w 6689158"/>
                <a:gd name="connsiteY109" fmla="*/ 1049601 h 6689159"/>
                <a:gd name="connsiteX110" fmla="*/ 1958217 w 6689158"/>
                <a:gd name="connsiteY110" fmla="*/ 808450 h 6689159"/>
                <a:gd name="connsiteX111" fmla="*/ 1958215 w 6689158"/>
                <a:gd name="connsiteY111" fmla="*/ 808451 h 6689159"/>
                <a:gd name="connsiteX112" fmla="*/ 1958215 w 6689158"/>
                <a:gd name="connsiteY112" fmla="*/ 808450 h 6689159"/>
                <a:gd name="connsiteX113" fmla="*/ 3344580 w 6689158"/>
                <a:gd name="connsiteY113" fmla="*/ 454327 h 6689159"/>
                <a:gd name="connsiteX114" fmla="*/ 2485108 w 6689158"/>
                <a:gd name="connsiteY114" fmla="*/ 584267 h 6689159"/>
                <a:gd name="connsiteX115" fmla="*/ 2426658 w 6689158"/>
                <a:gd name="connsiteY115" fmla="*/ 605660 h 6689159"/>
                <a:gd name="connsiteX116" fmla="*/ 2608239 w 6689158"/>
                <a:gd name="connsiteY116" fmla="*/ 793623 h 6689159"/>
                <a:gd name="connsiteX117" fmla="*/ 3061380 w 6689158"/>
                <a:gd name="connsiteY117" fmla="*/ 1249579 h 6689159"/>
                <a:gd name="connsiteX118" fmla="*/ 3282982 w 6689158"/>
                <a:gd name="connsiteY118" fmla="*/ 1466429 h 6689159"/>
                <a:gd name="connsiteX119" fmla="*/ 3282982 w 6689158"/>
                <a:gd name="connsiteY119" fmla="*/ 1466430 h 6689159"/>
                <a:gd name="connsiteX120" fmla="*/ 3293669 w 6689158"/>
                <a:gd name="connsiteY120" fmla="*/ 1460635 h 6689159"/>
                <a:gd name="connsiteX121" fmla="*/ 4895242 w 6689158"/>
                <a:gd name="connsiteY121" fmla="*/ 1001928 h 6689159"/>
                <a:gd name="connsiteX122" fmla="*/ 5020677 w 6689158"/>
                <a:gd name="connsiteY122" fmla="*/ 992902 h 6689159"/>
                <a:gd name="connsiteX123" fmla="*/ 5140393 w 6689158"/>
                <a:gd name="connsiteY123" fmla="*/ 1082424 h 6689159"/>
                <a:gd name="connsiteX124" fmla="*/ 5140394 w 6689158"/>
                <a:gd name="connsiteY124" fmla="*/ 1082424 h 6689159"/>
                <a:gd name="connsiteX125" fmla="*/ 5020677 w 6689158"/>
                <a:gd name="connsiteY125" fmla="*/ 992901 h 6689159"/>
                <a:gd name="connsiteX126" fmla="*/ 4960548 w 6689158"/>
                <a:gd name="connsiteY126" fmla="*/ 947937 h 6689159"/>
                <a:gd name="connsiteX127" fmla="*/ 3344580 w 6689158"/>
                <a:gd name="connsiteY127" fmla="*/ 454327 h 6689159"/>
                <a:gd name="connsiteX128" fmla="*/ 3344579 w 6689158"/>
                <a:gd name="connsiteY128" fmla="*/ 0 h 6689159"/>
                <a:gd name="connsiteX129" fmla="*/ 5709555 w 6689158"/>
                <a:gd name="connsiteY129" fmla="*/ 979605 h 6689159"/>
                <a:gd name="connsiteX130" fmla="*/ 5721404 w 6689158"/>
                <a:gd name="connsiteY130" fmla="*/ 992643 h 6689159"/>
                <a:gd name="connsiteX131" fmla="*/ 5925421 w 6689158"/>
                <a:gd name="connsiteY131" fmla="*/ 1217117 h 6689159"/>
                <a:gd name="connsiteX132" fmla="*/ 6117959 w 6689158"/>
                <a:gd name="connsiteY132" fmla="*/ 1474595 h 6689159"/>
                <a:gd name="connsiteX133" fmla="*/ 6162894 w 6689158"/>
                <a:gd name="connsiteY133" fmla="*/ 1548561 h 6689159"/>
                <a:gd name="connsiteX134" fmla="*/ 6162893 w 6689158"/>
                <a:gd name="connsiteY134" fmla="*/ 1548563 h 6689159"/>
                <a:gd name="connsiteX135" fmla="*/ 6285487 w 6689158"/>
                <a:gd name="connsiteY135" fmla="*/ 1750355 h 6689159"/>
                <a:gd name="connsiteX136" fmla="*/ 6689158 w 6689158"/>
                <a:gd name="connsiteY136" fmla="*/ 3344580 h 6689159"/>
                <a:gd name="connsiteX137" fmla="*/ 6538793 w 6689158"/>
                <a:gd name="connsiteY137" fmla="*/ 4339156 h 6689159"/>
                <a:gd name="connsiteX138" fmla="*/ 6534721 w 6689158"/>
                <a:gd name="connsiteY138" fmla="*/ 4350281 h 6689159"/>
                <a:gd name="connsiteX139" fmla="*/ 6426326 w 6689158"/>
                <a:gd name="connsiteY139" fmla="*/ 4646440 h 6689159"/>
                <a:gd name="connsiteX140" fmla="*/ 6421122 w 6689158"/>
                <a:gd name="connsiteY140" fmla="*/ 4657245 h 6689159"/>
                <a:gd name="connsiteX141" fmla="*/ 6372396 w 6689158"/>
                <a:gd name="connsiteY141" fmla="*/ 4758392 h 6689159"/>
                <a:gd name="connsiteX142" fmla="*/ 6285487 w 6689158"/>
                <a:gd name="connsiteY142" fmla="*/ 4938805 h 6689159"/>
                <a:gd name="connsiteX143" fmla="*/ 6117958 w 6689158"/>
                <a:gd name="connsiteY143" fmla="*/ 5214566 h 6689159"/>
                <a:gd name="connsiteX144" fmla="*/ 6035322 w 6689158"/>
                <a:gd name="connsiteY144" fmla="*/ 5325072 h 6689159"/>
                <a:gd name="connsiteX145" fmla="*/ 5925420 w 6689158"/>
                <a:gd name="connsiteY145" fmla="*/ 5472042 h 6689159"/>
                <a:gd name="connsiteX146" fmla="*/ 3344580 w 6689158"/>
                <a:gd name="connsiteY146" fmla="*/ 6689159 h 6689159"/>
                <a:gd name="connsiteX147" fmla="*/ 1474594 w 6689158"/>
                <a:gd name="connsiteY147" fmla="*/ 6117958 h 6689159"/>
                <a:gd name="connsiteX148" fmla="*/ 1464440 w 6689158"/>
                <a:gd name="connsiteY148" fmla="*/ 6110366 h 6689159"/>
                <a:gd name="connsiteX149" fmla="*/ 1217117 w 6689158"/>
                <a:gd name="connsiteY149" fmla="*/ 5925420 h 6689159"/>
                <a:gd name="connsiteX150" fmla="*/ 979606 w 6689158"/>
                <a:gd name="connsiteY150" fmla="*/ 5709555 h 6689159"/>
                <a:gd name="connsiteX151" fmla="*/ 941121 w 6689158"/>
                <a:gd name="connsiteY151" fmla="*/ 5667211 h 6689159"/>
                <a:gd name="connsiteX152" fmla="*/ 763739 w 6689158"/>
                <a:gd name="connsiteY152" fmla="*/ 5472043 h 6689159"/>
                <a:gd name="connsiteX153" fmla="*/ 0 w 6689158"/>
                <a:gd name="connsiteY153" fmla="*/ 3344580 h 6689159"/>
                <a:gd name="connsiteX154" fmla="*/ 763739 w 6689158"/>
                <a:gd name="connsiteY154" fmla="*/ 1217118 h 6689159"/>
                <a:gd name="connsiteX155" fmla="*/ 979605 w 6689158"/>
                <a:gd name="connsiteY155" fmla="*/ 979604 h 6689159"/>
                <a:gd name="connsiteX156" fmla="*/ 1217117 w 6689158"/>
                <a:gd name="connsiteY156" fmla="*/ 763739 h 6689159"/>
                <a:gd name="connsiteX157" fmla="*/ 1252792 w 6689158"/>
                <a:gd name="connsiteY157" fmla="*/ 737062 h 6689159"/>
                <a:gd name="connsiteX158" fmla="*/ 1474594 w 6689158"/>
                <a:gd name="connsiteY158" fmla="*/ 571201 h 6689159"/>
                <a:gd name="connsiteX159" fmla="*/ 1650297 w 6689158"/>
                <a:gd name="connsiteY159" fmla="*/ 464459 h 6689159"/>
                <a:gd name="connsiteX160" fmla="*/ 1750354 w 6689158"/>
                <a:gd name="connsiteY160" fmla="*/ 403673 h 6689159"/>
                <a:gd name="connsiteX161" fmla="*/ 2042719 w 6689158"/>
                <a:gd name="connsiteY161" fmla="*/ 262835 h 6689159"/>
                <a:gd name="connsiteX162" fmla="*/ 2083584 w 6689158"/>
                <a:gd name="connsiteY162" fmla="*/ 247876 h 6689159"/>
                <a:gd name="connsiteX163" fmla="*/ 2350003 w 6689158"/>
                <a:gd name="connsiteY163" fmla="*/ 150366 h 6689159"/>
                <a:gd name="connsiteX164" fmla="*/ 3344579 w 6689158"/>
                <a:gd name="connsiteY164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5140393 w 6689158"/>
                <a:gd name="connsiteY122" fmla="*/ 1082424 h 6689159"/>
                <a:gd name="connsiteX123" fmla="*/ 5140394 w 6689158"/>
                <a:gd name="connsiteY123" fmla="*/ 1082424 h 6689159"/>
                <a:gd name="connsiteX124" fmla="*/ 5020677 w 6689158"/>
                <a:gd name="connsiteY124" fmla="*/ 992901 h 6689159"/>
                <a:gd name="connsiteX125" fmla="*/ 4960548 w 6689158"/>
                <a:gd name="connsiteY125" fmla="*/ 947937 h 6689159"/>
                <a:gd name="connsiteX126" fmla="*/ 3344580 w 6689158"/>
                <a:gd name="connsiteY126" fmla="*/ 454327 h 6689159"/>
                <a:gd name="connsiteX127" fmla="*/ 3344579 w 6689158"/>
                <a:gd name="connsiteY127" fmla="*/ 0 h 6689159"/>
                <a:gd name="connsiteX128" fmla="*/ 5709555 w 6689158"/>
                <a:gd name="connsiteY128" fmla="*/ 979605 h 6689159"/>
                <a:gd name="connsiteX129" fmla="*/ 5721404 w 6689158"/>
                <a:gd name="connsiteY129" fmla="*/ 992643 h 6689159"/>
                <a:gd name="connsiteX130" fmla="*/ 5925421 w 6689158"/>
                <a:gd name="connsiteY130" fmla="*/ 1217117 h 6689159"/>
                <a:gd name="connsiteX131" fmla="*/ 6117959 w 6689158"/>
                <a:gd name="connsiteY131" fmla="*/ 1474595 h 6689159"/>
                <a:gd name="connsiteX132" fmla="*/ 6162894 w 6689158"/>
                <a:gd name="connsiteY132" fmla="*/ 1548561 h 6689159"/>
                <a:gd name="connsiteX133" fmla="*/ 6162893 w 6689158"/>
                <a:gd name="connsiteY133" fmla="*/ 1548563 h 6689159"/>
                <a:gd name="connsiteX134" fmla="*/ 6285487 w 6689158"/>
                <a:gd name="connsiteY134" fmla="*/ 1750355 h 6689159"/>
                <a:gd name="connsiteX135" fmla="*/ 6689158 w 6689158"/>
                <a:gd name="connsiteY135" fmla="*/ 3344580 h 6689159"/>
                <a:gd name="connsiteX136" fmla="*/ 6538793 w 6689158"/>
                <a:gd name="connsiteY136" fmla="*/ 4339156 h 6689159"/>
                <a:gd name="connsiteX137" fmla="*/ 6534721 w 6689158"/>
                <a:gd name="connsiteY137" fmla="*/ 4350281 h 6689159"/>
                <a:gd name="connsiteX138" fmla="*/ 6426326 w 6689158"/>
                <a:gd name="connsiteY138" fmla="*/ 4646440 h 6689159"/>
                <a:gd name="connsiteX139" fmla="*/ 6421122 w 6689158"/>
                <a:gd name="connsiteY139" fmla="*/ 4657245 h 6689159"/>
                <a:gd name="connsiteX140" fmla="*/ 6372396 w 6689158"/>
                <a:gd name="connsiteY140" fmla="*/ 4758392 h 6689159"/>
                <a:gd name="connsiteX141" fmla="*/ 6285487 w 6689158"/>
                <a:gd name="connsiteY141" fmla="*/ 4938805 h 6689159"/>
                <a:gd name="connsiteX142" fmla="*/ 6117958 w 6689158"/>
                <a:gd name="connsiteY142" fmla="*/ 5214566 h 6689159"/>
                <a:gd name="connsiteX143" fmla="*/ 6035322 w 6689158"/>
                <a:gd name="connsiteY143" fmla="*/ 5325072 h 6689159"/>
                <a:gd name="connsiteX144" fmla="*/ 5925420 w 6689158"/>
                <a:gd name="connsiteY144" fmla="*/ 5472042 h 6689159"/>
                <a:gd name="connsiteX145" fmla="*/ 3344580 w 6689158"/>
                <a:gd name="connsiteY145" fmla="*/ 6689159 h 6689159"/>
                <a:gd name="connsiteX146" fmla="*/ 1474594 w 6689158"/>
                <a:gd name="connsiteY146" fmla="*/ 6117958 h 6689159"/>
                <a:gd name="connsiteX147" fmla="*/ 1464440 w 6689158"/>
                <a:gd name="connsiteY147" fmla="*/ 6110366 h 6689159"/>
                <a:gd name="connsiteX148" fmla="*/ 1217117 w 6689158"/>
                <a:gd name="connsiteY148" fmla="*/ 5925420 h 6689159"/>
                <a:gd name="connsiteX149" fmla="*/ 979606 w 6689158"/>
                <a:gd name="connsiteY149" fmla="*/ 5709555 h 6689159"/>
                <a:gd name="connsiteX150" fmla="*/ 941121 w 6689158"/>
                <a:gd name="connsiteY150" fmla="*/ 5667211 h 6689159"/>
                <a:gd name="connsiteX151" fmla="*/ 763739 w 6689158"/>
                <a:gd name="connsiteY151" fmla="*/ 5472043 h 6689159"/>
                <a:gd name="connsiteX152" fmla="*/ 0 w 6689158"/>
                <a:gd name="connsiteY152" fmla="*/ 3344580 h 6689159"/>
                <a:gd name="connsiteX153" fmla="*/ 763739 w 6689158"/>
                <a:gd name="connsiteY153" fmla="*/ 1217118 h 6689159"/>
                <a:gd name="connsiteX154" fmla="*/ 979605 w 6689158"/>
                <a:gd name="connsiteY154" fmla="*/ 979604 h 6689159"/>
                <a:gd name="connsiteX155" fmla="*/ 1217117 w 6689158"/>
                <a:gd name="connsiteY155" fmla="*/ 763739 h 6689159"/>
                <a:gd name="connsiteX156" fmla="*/ 1252792 w 6689158"/>
                <a:gd name="connsiteY156" fmla="*/ 737062 h 6689159"/>
                <a:gd name="connsiteX157" fmla="*/ 1474594 w 6689158"/>
                <a:gd name="connsiteY157" fmla="*/ 571201 h 6689159"/>
                <a:gd name="connsiteX158" fmla="*/ 1650297 w 6689158"/>
                <a:gd name="connsiteY158" fmla="*/ 464459 h 6689159"/>
                <a:gd name="connsiteX159" fmla="*/ 1750354 w 6689158"/>
                <a:gd name="connsiteY159" fmla="*/ 403673 h 6689159"/>
                <a:gd name="connsiteX160" fmla="*/ 2042719 w 6689158"/>
                <a:gd name="connsiteY160" fmla="*/ 262835 h 6689159"/>
                <a:gd name="connsiteX161" fmla="*/ 2083584 w 6689158"/>
                <a:gd name="connsiteY161" fmla="*/ 247876 h 6689159"/>
                <a:gd name="connsiteX162" fmla="*/ 2350003 w 6689158"/>
                <a:gd name="connsiteY162" fmla="*/ 150366 h 6689159"/>
                <a:gd name="connsiteX163" fmla="*/ 3344579 w 6689158"/>
                <a:gd name="connsiteY163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5140393 w 6689158"/>
                <a:gd name="connsiteY122" fmla="*/ 1082424 h 6689159"/>
                <a:gd name="connsiteX123" fmla="*/ 5020677 w 6689158"/>
                <a:gd name="connsiteY123" fmla="*/ 992901 h 6689159"/>
                <a:gd name="connsiteX124" fmla="*/ 4960548 w 6689158"/>
                <a:gd name="connsiteY124" fmla="*/ 947937 h 6689159"/>
                <a:gd name="connsiteX125" fmla="*/ 3344580 w 6689158"/>
                <a:gd name="connsiteY125" fmla="*/ 454327 h 6689159"/>
                <a:gd name="connsiteX126" fmla="*/ 3344579 w 6689158"/>
                <a:gd name="connsiteY126" fmla="*/ 0 h 6689159"/>
                <a:gd name="connsiteX127" fmla="*/ 5709555 w 6689158"/>
                <a:gd name="connsiteY127" fmla="*/ 979605 h 6689159"/>
                <a:gd name="connsiteX128" fmla="*/ 5721404 w 6689158"/>
                <a:gd name="connsiteY128" fmla="*/ 992643 h 6689159"/>
                <a:gd name="connsiteX129" fmla="*/ 5925421 w 6689158"/>
                <a:gd name="connsiteY129" fmla="*/ 1217117 h 6689159"/>
                <a:gd name="connsiteX130" fmla="*/ 6117959 w 6689158"/>
                <a:gd name="connsiteY130" fmla="*/ 1474595 h 6689159"/>
                <a:gd name="connsiteX131" fmla="*/ 6162894 w 6689158"/>
                <a:gd name="connsiteY131" fmla="*/ 1548561 h 6689159"/>
                <a:gd name="connsiteX132" fmla="*/ 6162893 w 6689158"/>
                <a:gd name="connsiteY132" fmla="*/ 1548563 h 6689159"/>
                <a:gd name="connsiteX133" fmla="*/ 6285487 w 6689158"/>
                <a:gd name="connsiteY133" fmla="*/ 1750355 h 6689159"/>
                <a:gd name="connsiteX134" fmla="*/ 6689158 w 6689158"/>
                <a:gd name="connsiteY134" fmla="*/ 3344580 h 6689159"/>
                <a:gd name="connsiteX135" fmla="*/ 6538793 w 6689158"/>
                <a:gd name="connsiteY135" fmla="*/ 4339156 h 6689159"/>
                <a:gd name="connsiteX136" fmla="*/ 6534721 w 6689158"/>
                <a:gd name="connsiteY136" fmla="*/ 4350281 h 6689159"/>
                <a:gd name="connsiteX137" fmla="*/ 6426326 w 6689158"/>
                <a:gd name="connsiteY137" fmla="*/ 4646440 h 6689159"/>
                <a:gd name="connsiteX138" fmla="*/ 6421122 w 6689158"/>
                <a:gd name="connsiteY138" fmla="*/ 4657245 h 6689159"/>
                <a:gd name="connsiteX139" fmla="*/ 6372396 w 6689158"/>
                <a:gd name="connsiteY139" fmla="*/ 4758392 h 6689159"/>
                <a:gd name="connsiteX140" fmla="*/ 6285487 w 6689158"/>
                <a:gd name="connsiteY140" fmla="*/ 4938805 h 6689159"/>
                <a:gd name="connsiteX141" fmla="*/ 6117958 w 6689158"/>
                <a:gd name="connsiteY141" fmla="*/ 5214566 h 6689159"/>
                <a:gd name="connsiteX142" fmla="*/ 6035322 w 6689158"/>
                <a:gd name="connsiteY142" fmla="*/ 5325072 h 6689159"/>
                <a:gd name="connsiteX143" fmla="*/ 5925420 w 6689158"/>
                <a:gd name="connsiteY143" fmla="*/ 5472042 h 6689159"/>
                <a:gd name="connsiteX144" fmla="*/ 3344580 w 6689158"/>
                <a:gd name="connsiteY144" fmla="*/ 6689159 h 6689159"/>
                <a:gd name="connsiteX145" fmla="*/ 1474594 w 6689158"/>
                <a:gd name="connsiteY145" fmla="*/ 6117958 h 6689159"/>
                <a:gd name="connsiteX146" fmla="*/ 1464440 w 6689158"/>
                <a:gd name="connsiteY146" fmla="*/ 6110366 h 6689159"/>
                <a:gd name="connsiteX147" fmla="*/ 1217117 w 6689158"/>
                <a:gd name="connsiteY147" fmla="*/ 5925420 h 6689159"/>
                <a:gd name="connsiteX148" fmla="*/ 979606 w 6689158"/>
                <a:gd name="connsiteY148" fmla="*/ 5709555 h 6689159"/>
                <a:gd name="connsiteX149" fmla="*/ 941121 w 6689158"/>
                <a:gd name="connsiteY149" fmla="*/ 5667211 h 6689159"/>
                <a:gd name="connsiteX150" fmla="*/ 763739 w 6689158"/>
                <a:gd name="connsiteY150" fmla="*/ 5472043 h 6689159"/>
                <a:gd name="connsiteX151" fmla="*/ 0 w 6689158"/>
                <a:gd name="connsiteY151" fmla="*/ 3344580 h 6689159"/>
                <a:gd name="connsiteX152" fmla="*/ 763739 w 6689158"/>
                <a:gd name="connsiteY152" fmla="*/ 1217118 h 6689159"/>
                <a:gd name="connsiteX153" fmla="*/ 979605 w 6689158"/>
                <a:gd name="connsiteY153" fmla="*/ 979604 h 6689159"/>
                <a:gd name="connsiteX154" fmla="*/ 1217117 w 6689158"/>
                <a:gd name="connsiteY154" fmla="*/ 763739 h 6689159"/>
                <a:gd name="connsiteX155" fmla="*/ 1252792 w 6689158"/>
                <a:gd name="connsiteY155" fmla="*/ 737062 h 6689159"/>
                <a:gd name="connsiteX156" fmla="*/ 1474594 w 6689158"/>
                <a:gd name="connsiteY156" fmla="*/ 571201 h 6689159"/>
                <a:gd name="connsiteX157" fmla="*/ 1650297 w 6689158"/>
                <a:gd name="connsiteY157" fmla="*/ 464459 h 6689159"/>
                <a:gd name="connsiteX158" fmla="*/ 1750354 w 6689158"/>
                <a:gd name="connsiteY158" fmla="*/ 403673 h 6689159"/>
                <a:gd name="connsiteX159" fmla="*/ 2042719 w 6689158"/>
                <a:gd name="connsiteY159" fmla="*/ 262835 h 6689159"/>
                <a:gd name="connsiteX160" fmla="*/ 2083584 w 6689158"/>
                <a:gd name="connsiteY160" fmla="*/ 247876 h 6689159"/>
                <a:gd name="connsiteX161" fmla="*/ 2350003 w 6689158"/>
                <a:gd name="connsiteY161" fmla="*/ 150366 h 6689159"/>
                <a:gd name="connsiteX162" fmla="*/ 3344579 w 6689158"/>
                <a:gd name="connsiteY162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5020677 w 6689158"/>
                <a:gd name="connsiteY122" fmla="*/ 992901 h 6689159"/>
                <a:gd name="connsiteX123" fmla="*/ 4960548 w 6689158"/>
                <a:gd name="connsiteY123" fmla="*/ 947937 h 6689159"/>
                <a:gd name="connsiteX124" fmla="*/ 3344580 w 6689158"/>
                <a:gd name="connsiteY124" fmla="*/ 454327 h 6689159"/>
                <a:gd name="connsiteX125" fmla="*/ 3344579 w 6689158"/>
                <a:gd name="connsiteY125" fmla="*/ 0 h 6689159"/>
                <a:gd name="connsiteX126" fmla="*/ 5709555 w 6689158"/>
                <a:gd name="connsiteY126" fmla="*/ 979605 h 6689159"/>
                <a:gd name="connsiteX127" fmla="*/ 5721404 w 6689158"/>
                <a:gd name="connsiteY127" fmla="*/ 992643 h 6689159"/>
                <a:gd name="connsiteX128" fmla="*/ 5925421 w 6689158"/>
                <a:gd name="connsiteY128" fmla="*/ 1217117 h 6689159"/>
                <a:gd name="connsiteX129" fmla="*/ 6117959 w 6689158"/>
                <a:gd name="connsiteY129" fmla="*/ 1474595 h 6689159"/>
                <a:gd name="connsiteX130" fmla="*/ 6162894 w 6689158"/>
                <a:gd name="connsiteY130" fmla="*/ 1548561 h 6689159"/>
                <a:gd name="connsiteX131" fmla="*/ 6162893 w 6689158"/>
                <a:gd name="connsiteY131" fmla="*/ 1548563 h 6689159"/>
                <a:gd name="connsiteX132" fmla="*/ 6285487 w 6689158"/>
                <a:gd name="connsiteY132" fmla="*/ 1750355 h 6689159"/>
                <a:gd name="connsiteX133" fmla="*/ 6689158 w 6689158"/>
                <a:gd name="connsiteY133" fmla="*/ 3344580 h 6689159"/>
                <a:gd name="connsiteX134" fmla="*/ 6538793 w 6689158"/>
                <a:gd name="connsiteY134" fmla="*/ 4339156 h 6689159"/>
                <a:gd name="connsiteX135" fmla="*/ 6534721 w 6689158"/>
                <a:gd name="connsiteY135" fmla="*/ 4350281 h 6689159"/>
                <a:gd name="connsiteX136" fmla="*/ 6426326 w 6689158"/>
                <a:gd name="connsiteY136" fmla="*/ 4646440 h 6689159"/>
                <a:gd name="connsiteX137" fmla="*/ 6421122 w 6689158"/>
                <a:gd name="connsiteY137" fmla="*/ 4657245 h 6689159"/>
                <a:gd name="connsiteX138" fmla="*/ 6372396 w 6689158"/>
                <a:gd name="connsiteY138" fmla="*/ 4758392 h 6689159"/>
                <a:gd name="connsiteX139" fmla="*/ 6285487 w 6689158"/>
                <a:gd name="connsiteY139" fmla="*/ 4938805 h 6689159"/>
                <a:gd name="connsiteX140" fmla="*/ 6117958 w 6689158"/>
                <a:gd name="connsiteY140" fmla="*/ 5214566 h 6689159"/>
                <a:gd name="connsiteX141" fmla="*/ 6035322 w 6689158"/>
                <a:gd name="connsiteY141" fmla="*/ 5325072 h 6689159"/>
                <a:gd name="connsiteX142" fmla="*/ 5925420 w 6689158"/>
                <a:gd name="connsiteY142" fmla="*/ 5472042 h 6689159"/>
                <a:gd name="connsiteX143" fmla="*/ 3344580 w 6689158"/>
                <a:gd name="connsiteY143" fmla="*/ 6689159 h 6689159"/>
                <a:gd name="connsiteX144" fmla="*/ 1474594 w 6689158"/>
                <a:gd name="connsiteY144" fmla="*/ 6117958 h 6689159"/>
                <a:gd name="connsiteX145" fmla="*/ 1464440 w 6689158"/>
                <a:gd name="connsiteY145" fmla="*/ 6110366 h 6689159"/>
                <a:gd name="connsiteX146" fmla="*/ 1217117 w 6689158"/>
                <a:gd name="connsiteY146" fmla="*/ 5925420 h 6689159"/>
                <a:gd name="connsiteX147" fmla="*/ 979606 w 6689158"/>
                <a:gd name="connsiteY147" fmla="*/ 5709555 h 6689159"/>
                <a:gd name="connsiteX148" fmla="*/ 941121 w 6689158"/>
                <a:gd name="connsiteY148" fmla="*/ 5667211 h 6689159"/>
                <a:gd name="connsiteX149" fmla="*/ 763739 w 6689158"/>
                <a:gd name="connsiteY149" fmla="*/ 5472043 h 6689159"/>
                <a:gd name="connsiteX150" fmla="*/ 0 w 6689158"/>
                <a:gd name="connsiteY150" fmla="*/ 3344580 h 6689159"/>
                <a:gd name="connsiteX151" fmla="*/ 763739 w 6689158"/>
                <a:gd name="connsiteY151" fmla="*/ 1217118 h 6689159"/>
                <a:gd name="connsiteX152" fmla="*/ 979605 w 6689158"/>
                <a:gd name="connsiteY152" fmla="*/ 979604 h 6689159"/>
                <a:gd name="connsiteX153" fmla="*/ 1217117 w 6689158"/>
                <a:gd name="connsiteY153" fmla="*/ 763739 h 6689159"/>
                <a:gd name="connsiteX154" fmla="*/ 1252792 w 6689158"/>
                <a:gd name="connsiteY154" fmla="*/ 737062 h 6689159"/>
                <a:gd name="connsiteX155" fmla="*/ 1474594 w 6689158"/>
                <a:gd name="connsiteY155" fmla="*/ 571201 h 6689159"/>
                <a:gd name="connsiteX156" fmla="*/ 1650297 w 6689158"/>
                <a:gd name="connsiteY156" fmla="*/ 464459 h 6689159"/>
                <a:gd name="connsiteX157" fmla="*/ 1750354 w 6689158"/>
                <a:gd name="connsiteY157" fmla="*/ 403673 h 6689159"/>
                <a:gd name="connsiteX158" fmla="*/ 2042719 w 6689158"/>
                <a:gd name="connsiteY158" fmla="*/ 262835 h 6689159"/>
                <a:gd name="connsiteX159" fmla="*/ 2083584 w 6689158"/>
                <a:gd name="connsiteY159" fmla="*/ 247876 h 6689159"/>
                <a:gd name="connsiteX160" fmla="*/ 2350003 w 6689158"/>
                <a:gd name="connsiteY160" fmla="*/ 150366 h 6689159"/>
                <a:gd name="connsiteX161" fmla="*/ 3344579 w 6689158"/>
                <a:gd name="connsiteY161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4960548 w 6689158"/>
                <a:gd name="connsiteY122" fmla="*/ 947937 h 6689159"/>
                <a:gd name="connsiteX123" fmla="*/ 3344580 w 6689158"/>
                <a:gd name="connsiteY123" fmla="*/ 454327 h 6689159"/>
                <a:gd name="connsiteX124" fmla="*/ 3344579 w 6689158"/>
                <a:gd name="connsiteY124" fmla="*/ 0 h 6689159"/>
                <a:gd name="connsiteX125" fmla="*/ 5709555 w 6689158"/>
                <a:gd name="connsiteY125" fmla="*/ 979605 h 6689159"/>
                <a:gd name="connsiteX126" fmla="*/ 5721404 w 6689158"/>
                <a:gd name="connsiteY126" fmla="*/ 992643 h 6689159"/>
                <a:gd name="connsiteX127" fmla="*/ 5925421 w 6689158"/>
                <a:gd name="connsiteY127" fmla="*/ 1217117 h 6689159"/>
                <a:gd name="connsiteX128" fmla="*/ 6117959 w 6689158"/>
                <a:gd name="connsiteY128" fmla="*/ 1474595 h 6689159"/>
                <a:gd name="connsiteX129" fmla="*/ 6162894 w 6689158"/>
                <a:gd name="connsiteY129" fmla="*/ 1548561 h 6689159"/>
                <a:gd name="connsiteX130" fmla="*/ 6162893 w 6689158"/>
                <a:gd name="connsiteY130" fmla="*/ 1548563 h 6689159"/>
                <a:gd name="connsiteX131" fmla="*/ 6285487 w 6689158"/>
                <a:gd name="connsiteY131" fmla="*/ 1750355 h 6689159"/>
                <a:gd name="connsiteX132" fmla="*/ 6689158 w 6689158"/>
                <a:gd name="connsiteY132" fmla="*/ 3344580 h 6689159"/>
                <a:gd name="connsiteX133" fmla="*/ 6538793 w 6689158"/>
                <a:gd name="connsiteY133" fmla="*/ 4339156 h 6689159"/>
                <a:gd name="connsiteX134" fmla="*/ 6534721 w 6689158"/>
                <a:gd name="connsiteY134" fmla="*/ 4350281 h 6689159"/>
                <a:gd name="connsiteX135" fmla="*/ 6426326 w 6689158"/>
                <a:gd name="connsiteY135" fmla="*/ 4646440 h 6689159"/>
                <a:gd name="connsiteX136" fmla="*/ 6421122 w 6689158"/>
                <a:gd name="connsiteY136" fmla="*/ 4657245 h 6689159"/>
                <a:gd name="connsiteX137" fmla="*/ 6372396 w 6689158"/>
                <a:gd name="connsiteY137" fmla="*/ 4758392 h 6689159"/>
                <a:gd name="connsiteX138" fmla="*/ 6285487 w 6689158"/>
                <a:gd name="connsiteY138" fmla="*/ 4938805 h 6689159"/>
                <a:gd name="connsiteX139" fmla="*/ 6117958 w 6689158"/>
                <a:gd name="connsiteY139" fmla="*/ 5214566 h 6689159"/>
                <a:gd name="connsiteX140" fmla="*/ 6035322 w 6689158"/>
                <a:gd name="connsiteY140" fmla="*/ 5325072 h 6689159"/>
                <a:gd name="connsiteX141" fmla="*/ 5925420 w 6689158"/>
                <a:gd name="connsiteY141" fmla="*/ 5472042 h 6689159"/>
                <a:gd name="connsiteX142" fmla="*/ 3344580 w 6689158"/>
                <a:gd name="connsiteY142" fmla="*/ 6689159 h 6689159"/>
                <a:gd name="connsiteX143" fmla="*/ 1474594 w 6689158"/>
                <a:gd name="connsiteY143" fmla="*/ 6117958 h 6689159"/>
                <a:gd name="connsiteX144" fmla="*/ 1464440 w 6689158"/>
                <a:gd name="connsiteY144" fmla="*/ 6110366 h 6689159"/>
                <a:gd name="connsiteX145" fmla="*/ 1217117 w 6689158"/>
                <a:gd name="connsiteY145" fmla="*/ 5925420 h 6689159"/>
                <a:gd name="connsiteX146" fmla="*/ 979606 w 6689158"/>
                <a:gd name="connsiteY146" fmla="*/ 5709555 h 6689159"/>
                <a:gd name="connsiteX147" fmla="*/ 941121 w 6689158"/>
                <a:gd name="connsiteY147" fmla="*/ 5667211 h 6689159"/>
                <a:gd name="connsiteX148" fmla="*/ 763739 w 6689158"/>
                <a:gd name="connsiteY148" fmla="*/ 5472043 h 6689159"/>
                <a:gd name="connsiteX149" fmla="*/ 0 w 6689158"/>
                <a:gd name="connsiteY149" fmla="*/ 3344580 h 6689159"/>
                <a:gd name="connsiteX150" fmla="*/ 763739 w 6689158"/>
                <a:gd name="connsiteY150" fmla="*/ 1217118 h 6689159"/>
                <a:gd name="connsiteX151" fmla="*/ 979605 w 6689158"/>
                <a:gd name="connsiteY151" fmla="*/ 979604 h 6689159"/>
                <a:gd name="connsiteX152" fmla="*/ 1217117 w 6689158"/>
                <a:gd name="connsiteY152" fmla="*/ 763739 h 6689159"/>
                <a:gd name="connsiteX153" fmla="*/ 1252792 w 6689158"/>
                <a:gd name="connsiteY153" fmla="*/ 737062 h 6689159"/>
                <a:gd name="connsiteX154" fmla="*/ 1474594 w 6689158"/>
                <a:gd name="connsiteY154" fmla="*/ 571201 h 6689159"/>
                <a:gd name="connsiteX155" fmla="*/ 1650297 w 6689158"/>
                <a:gd name="connsiteY155" fmla="*/ 464459 h 6689159"/>
                <a:gd name="connsiteX156" fmla="*/ 1750354 w 6689158"/>
                <a:gd name="connsiteY156" fmla="*/ 403673 h 6689159"/>
                <a:gd name="connsiteX157" fmla="*/ 2042719 w 6689158"/>
                <a:gd name="connsiteY157" fmla="*/ 262835 h 6689159"/>
                <a:gd name="connsiteX158" fmla="*/ 2083584 w 6689158"/>
                <a:gd name="connsiteY158" fmla="*/ 247876 h 6689159"/>
                <a:gd name="connsiteX159" fmla="*/ 2350003 w 6689158"/>
                <a:gd name="connsiteY159" fmla="*/ 150366 h 6689159"/>
                <a:gd name="connsiteX160" fmla="*/ 3344579 w 6689158"/>
                <a:gd name="connsiteY160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741222 w 6689158"/>
                <a:gd name="connsiteY71" fmla="*/ 1728614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1958215 w 6689158"/>
                <a:gd name="connsiteY90" fmla="*/ 808450 h 6689159"/>
                <a:gd name="connsiteX91" fmla="*/ 1728612 w 6689158"/>
                <a:gd name="connsiteY91" fmla="*/ 947938 h 6689159"/>
                <a:gd name="connsiteX92" fmla="*/ 1300863 w 6689158"/>
                <a:gd name="connsiteY92" fmla="*/ 1300863 h 6689159"/>
                <a:gd name="connsiteX93" fmla="*/ 1258822 w 6689158"/>
                <a:gd name="connsiteY93" fmla="*/ 1347119 h 6689159"/>
                <a:gd name="connsiteX94" fmla="*/ 1258823 w 6689158"/>
                <a:gd name="connsiteY94" fmla="*/ 1347121 h 6689159"/>
                <a:gd name="connsiteX95" fmla="*/ 1263190 w 6689158"/>
                <a:gd name="connsiteY95" fmla="*/ 1402742 h 6689159"/>
                <a:gd name="connsiteX96" fmla="*/ 1504198 w 6689158"/>
                <a:gd name="connsiteY96" fmla="*/ 2390321 h 6689159"/>
                <a:gd name="connsiteX97" fmla="*/ 1570031 w 6689158"/>
                <a:gd name="connsiteY97" fmla="*/ 2538525 h 6689159"/>
                <a:gd name="connsiteX98" fmla="*/ 1593172 w 6689158"/>
                <a:gd name="connsiteY98" fmla="*/ 2532572 h 6689159"/>
                <a:gd name="connsiteX99" fmla="*/ 1772170 w 6689158"/>
                <a:gd name="connsiteY99" fmla="*/ 2514528 h 6689159"/>
                <a:gd name="connsiteX100" fmla="*/ 1951170 w 6689158"/>
                <a:gd name="connsiteY100" fmla="*/ 2532573 h 6689159"/>
                <a:gd name="connsiteX101" fmla="*/ 1953707 w 6689158"/>
                <a:gd name="connsiteY101" fmla="*/ 2533225 h 6689159"/>
                <a:gd name="connsiteX102" fmla="*/ 2046764 w 6689158"/>
                <a:gd name="connsiteY102" fmla="*/ 2419427 h 6689159"/>
                <a:gd name="connsiteX103" fmla="*/ 2304042 w 6689158"/>
                <a:gd name="connsiteY103" fmla="*/ 2155240 h 6689159"/>
                <a:gd name="connsiteX104" fmla="*/ 2679904 w 6689158"/>
                <a:gd name="connsiteY104" fmla="*/ 1840257 h 6689159"/>
                <a:gd name="connsiteX105" fmla="*/ 2839402 w 6689158"/>
                <a:gd name="connsiteY105" fmla="*/ 1728600 h 6689159"/>
                <a:gd name="connsiteX106" fmla="*/ 2839403 w 6689158"/>
                <a:gd name="connsiteY106" fmla="*/ 1728599 h 6689159"/>
                <a:gd name="connsiteX107" fmla="*/ 2180258 w 6689158"/>
                <a:gd name="connsiteY107" fmla="*/ 1049601 h 6689159"/>
                <a:gd name="connsiteX108" fmla="*/ 1958217 w 6689158"/>
                <a:gd name="connsiteY108" fmla="*/ 808450 h 6689159"/>
                <a:gd name="connsiteX109" fmla="*/ 1958215 w 6689158"/>
                <a:gd name="connsiteY109" fmla="*/ 808451 h 6689159"/>
                <a:gd name="connsiteX110" fmla="*/ 1958215 w 6689158"/>
                <a:gd name="connsiteY110" fmla="*/ 808450 h 6689159"/>
                <a:gd name="connsiteX111" fmla="*/ 3344580 w 6689158"/>
                <a:gd name="connsiteY111" fmla="*/ 454327 h 6689159"/>
                <a:gd name="connsiteX112" fmla="*/ 2485108 w 6689158"/>
                <a:gd name="connsiteY112" fmla="*/ 584267 h 6689159"/>
                <a:gd name="connsiteX113" fmla="*/ 2426658 w 6689158"/>
                <a:gd name="connsiteY113" fmla="*/ 605660 h 6689159"/>
                <a:gd name="connsiteX114" fmla="*/ 2608239 w 6689158"/>
                <a:gd name="connsiteY114" fmla="*/ 793623 h 6689159"/>
                <a:gd name="connsiteX115" fmla="*/ 3061380 w 6689158"/>
                <a:gd name="connsiteY115" fmla="*/ 1249579 h 6689159"/>
                <a:gd name="connsiteX116" fmla="*/ 3282982 w 6689158"/>
                <a:gd name="connsiteY116" fmla="*/ 1466429 h 6689159"/>
                <a:gd name="connsiteX117" fmla="*/ 3282982 w 6689158"/>
                <a:gd name="connsiteY117" fmla="*/ 1466430 h 6689159"/>
                <a:gd name="connsiteX118" fmla="*/ 3293669 w 6689158"/>
                <a:gd name="connsiteY118" fmla="*/ 1460635 h 6689159"/>
                <a:gd name="connsiteX119" fmla="*/ 4895242 w 6689158"/>
                <a:gd name="connsiteY119" fmla="*/ 1001928 h 6689159"/>
                <a:gd name="connsiteX120" fmla="*/ 5020677 w 6689158"/>
                <a:gd name="connsiteY120" fmla="*/ 992902 h 6689159"/>
                <a:gd name="connsiteX121" fmla="*/ 4960548 w 6689158"/>
                <a:gd name="connsiteY121" fmla="*/ 947937 h 6689159"/>
                <a:gd name="connsiteX122" fmla="*/ 3344580 w 6689158"/>
                <a:gd name="connsiteY122" fmla="*/ 454327 h 6689159"/>
                <a:gd name="connsiteX123" fmla="*/ 3344579 w 6689158"/>
                <a:gd name="connsiteY123" fmla="*/ 0 h 6689159"/>
                <a:gd name="connsiteX124" fmla="*/ 5709555 w 6689158"/>
                <a:gd name="connsiteY124" fmla="*/ 979605 h 6689159"/>
                <a:gd name="connsiteX125" fmla="*/ 5721404 w 6689158"/>
                <a:gd name="connsiteY125" fmla="*/ 992643 h 6689159"/>
                <a:gd name="connsiteX126" fmla="*/ 5925421 w 6689158"/>
                <a:gd name="connsiteY126" fmla="*/ 1217117 h 6689159"/>
                <a:gd name="connsiteX127" fmla="*/ 6117959 w 6689158"/>
                <a:gd name="connsiteY127" fmla="*/ 1474595 h 6689159"/>
                <a:gd name="connsiteX128" fmla="*/ 6162894 w 6689158"/>
                <a:gd name="connsiteY128" fmla="*/ 1548561 h 6689159"/>
                <a:gd name="connsiteX129" fmla="*/ 6162893 w 6689158"/>
                <a:gd name="connsiteY129" fmla="*/ 1548563 h 6689159"/>
                <a:gd name="connsiteX130" fmla="*/ 6285487 w 6689158"/>
                <a:gd name="connsiteY130" fmla="*/ 1750355 h 6689159"/>
                <a:gd name="connsiteX131" fmla="*/ 6689158 w 6689158"/>
                <a:gd name="connsiteY131" fmla="*/ 3344580 h 6689159"/>
                <a:gd name="connsiteX132" fmla="*/ 6538793 w 6689158"/>
                <a:gd name="connsiteY132" fmla="*/ 4339156 h 6689159"/>
                <a:gd name="connsiteX133" fmla="*/ 6534721 w 6689158"/>
                <a:gd name="connsiteY133" fmla="*/ 4350281 h 6689159"/>
                <a:gd name="connsiteX134" fmla="*/ 6426326 w 6689158"/>
                <a:gd name="connsiteY134" fmla="*/ 4646440 h 6689159"/>
                <a:gd name="connsiteX135" fmla="*/ 6421122 w 6689158"/>
                <a:gd name="connsiteY135" fmla="*/ 4657245 h 6689159"/>
                <a:gd name="connsiteX136" fmla="*/ 6372396 w 6689158"/>
                <a:gd name="connsiteY136" fmla="*/ 4758392 h 6689159"/>
                <a:gd name="connsiteX137" fmla="*/ 6285487 w 6689158"/>
                <a:gd name="connsiteY137" fmla="*/ 4938805 h 6689159"/>
                <a:gd name="connsiteX138" fmla="*/ 6117958 w 6689158"/>
                <a:gd name="connsiteY138" fmla="*/ 5214566 h 6689159"/>
                <a:gd name="connsiteX139" fmla="*/ 6035322 w 6689158"/>
                <a:gd name="connsiteY139" fmla="*/ 5325072 h 6689159"/>
                <a:gd name="connsiteX140" fmla="*/ 5925420 w 6689158"/>
                <a:gd name="connsiteY140" fmla="*/ 5472042 h 6689159"/>
                <a:gd name="connsiteX141" fmla="*/ 3344580 w 6689158"/>
                <a:gd name="connsiteY141" fmla="*/ 6689159 h 6689159"/>
                <a:gd name="connsiteX142" fmla="*/ 1474594 w 6689158"/>
                <a:gd name="connsiteY142" fmla="*/ 6117958 h 6689159"/>
                <a:gd name="connsiteX143" fmla="*/ 1464440 w 6689158"/>
                <a:gd name="connsiteY143" fmla="*/ 6110366 h 6689159"/>
                <a:gd name="connsiteX144" fmla="*/ 1217117 w 6689158"/>
                <a:gd name="connsiteY144" fmla="*/ 5925420 h 6689159"/>
                <a:gd name="connsiteX145" fmla="*/ 979606 w 6689158"/>
                <a:gd name="connsiteY145" fmla="*/ 5709555 h 6689159"/>
                <a:gd name="connsiteX146" fmla="*/ 941121 w 6689158"/>
                <a:gd name="connsiteY146" fmla="*/ 5667211 h 6689159"/>
                <a:gd name="connsiteX147" fmla="*/ 763739 w 6689158"/>
                <a:gd name="connsiteY147" fmla="*/ 5472043 h 6689159"/>
                <a:gd name="connsiteX148" fmla="*/ 0 w 6689158"/>
                <a:gd name="connsiteY148" fmla="*/ 3344580 h 6689159"/>
                <a:gd name="connsiteX149" fmla="*/ 763739 w 6689158"/>
                <a:gd name="connsiteY149" fmla="*/ 1217118 h 6689159"/>
                <a:gd name="connsiteX150" fmla="*/ 979605 w 6689158"/>
                <a:gd name="connsiteY150" fmla="*/ 979604 h 6689159"/>
                <a:gd name="connsiteX151" fmla="*/ 1217117 w 6689158"/>
                <a:gd name="connsiteY151" fmla="*/ 763739 h 6689159"/>
                <a:gd name="connsiteX152" fmla="*/ 1252792 w 6689158"/>
                <a:gd name="connsiteY152" fmla="*/ 737062 h 6689159"/>
                <a:gd name="connsiteX153" fmla="*/ 1474594 w 6689158"/>
                <a:gd name="connsiteY153" fmla="*/ 571201 h 6689159"/>
                <a:gd name="connsiteX154" fmla="*/ 1650297 w 6689158"/>
                <a:gd name="connsiteY154" fmla="*/ 464459 h 6689159"/>
                <a:gd name="connsiteX155" fmla="*/ 1750354 w 6689158"/>
                <a:gd name="connsiteY155" fmla="*/ 403673 h 6689159"/>
                <a:gd name="connsiteX156" fmla="*/ 2042719 w 6689158"/>
                <a:gd name="connsiteY156" fmla="*/ 262835 h 6689159"/>
                <a:gd name="connsiteX157" fmla="*/ 2083584 w 6689158"/>
                <a:gd name="connsiteY157" fmla="*/ 247876 h 6689159"/>
                <a:gd name="connsiteX158" fmla="*/ 2350003 w 6689158"/>
                <a:gd name="connsiteY158" fmla="*/ 150366 h 6689159"/>
                <a:gd name="connsiteX159" fmla="*/ 3344579 w 6689158"/>
                <a:gd name="connsiteY159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741222 w 6689158"/>
                <a:gd name="connsiteY71" fmla="*/ 1728614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1958215 w 6689158"/>
                <a:gd name="connsiteY90" fmla="*/ 808450 h 6689159"/>
                <a:gd name="connsiteX91" fmla="*/ 1728612 w 6689158"/>
                <a:gd name="connsiteY91" fmla="*/ 947938 h 6689159"/>
                <a:gd name="connsiteX92" fmla="*/ 1300863 w 6689158"/>
                <a:gd name="connsiteY92" fmla="*/ 1300863 h 6689159"/>
                <a:gd name="connsiteX93" fmla="*/ 1258822 w 6689158"/>
                <a:gd name="connsiteY93" fmla="*/ 1347119 h 6689159"/>
                <a:gd name="connsiteX94" fmla="*/ 1258823 w 6689158"/>
                <a:gd name="connsiteY94" fmla="*/ 1347121 h 6689159"/>
                <a:gd name="connsiteX95" fmla="*/ 1263190 w 6689158"/>
                <a:gd name="connsiteY95" fmla="*/ 1402742 h 6689159"/>
                <a:gd name="connsiteX96" fmla="*/ 1504198 w 6689158"/>
                <a:gd name="connsiteY96" fmla="*/ 2390321 h 6689159"/>
                <a:gd name="connsiteX97" fmla="*/ 1570031 w 6689158"/>
                <a:gd name="connsiteY97" fmla="*/ 2538525 h 6689159"/>
                <a:gd name="connsiteX98" fmla="*/ 1593172 w 6689158"/>
                <a:gd name="connsiteY98" fmla="*/ 2532572 h 6689159"/>
                <a:gd name="connsiteX99" fmla="*/ 1772170 w 6689158"/>
                <a:gd name="connsiteY99" fmla="*/ 2514528 h 6689159"/>
                <a:gd name="connsiteX100" fmla="*/ 1951170 w 6689158"/>
                <a:gd name="connsiteY100" fmla="*/ 2532573 h 6689159"/>
                <a:gd name="connsiteX101" fmla="*/ 1953707 w 6689158"/>
                <a:gd name="connsiteY101" fmla="*/ 2533225 h 6689159"/>
                <a:gd name="connsiteX102" fmla="*/ 2046764 w 6689158"/>
                <a:gd name="connsiteY102" fmla="*/ 2419427 h 6689159"/>
                <a:gd name="connsiteX103" fmla="*/ 2304042 w 6689158"/>
                <a:gd name="connsiteY103" fmla="*/ 2155240 h 6689159"/>
                <a:gd name="connsiteX104" fmla="*/ 2679904 w 6689158"/>
                <a:gd name="connsiteY104" fmla="*/ 1840257 h 6689159"/>
                <a:gd name="connsiteX105" fmla="*/ 2839402 w 6689158"/>
                <a:gd name="connsiteY105" fmla="*/ 1728600 h 6689159"/>
                <a:gd name="connsiteX106" fmla="*/ 2839403 w 6689158"/>
                <a:gd name="connsiteY106" fmla="*/ 1728599 h 6689159"/>
                <a:gd name="connsiteX107" fmla="*/ 2180258 w 6689158"/>
                <a:gd name="connsiteY107" fmla="*/ 1049601 h 6689159"/>
                <a:gd name="connsiteX108" fmla="*/ 1958217 w 6689158"/>
                <a:gd name="connsiteY108" fmla="*/ 808450 h 6689159"/>
                <a:gd name="connsiteX109" fmla="*/ 1958215 w 6689158"/>
                <a:gd name="connsiteY109" fmla="*/ 808451 h 6689159"/>
                <a:gd name="connsiteX110" fmla="*/ 1958215 w 6689158"/>
                <a:gd name="connsiteY110" fmla="*/ 808450 h 6689159"/>
                <a:gd name="connsiteX111" fmla="*/ 3344580 w 6689158"/>
                <a:gd name="connsiteY111" fmla="*/ 454327 h 6689159"/>
                <a:gd name="connsiteX112" fmla="*/ 2485108 w 6689158"/>
                <a:gd name="connsiteY112" fmla="*/ 584267 h 6689159"/>
                <a:gd name="connsiteX113" fmla="*/ 2426658 w 6689158"/>
                <a:gd name="connsiteY113" fmla="*/ 605660 h 6689159"/>
                <a:gd name="connsiteX114" fmla="*/ 2608239 w 6689158"/>
                <a:gd name="connsiteY114" fmla="*/ 793623 h 6689159"/>
                <a:gd name="connsiteX115" fmla="*/ 3061380 w 6689158"/>
                <a:gd name="connsiteY115" fmla="*/ 1249579 h 6689159"/>
                <a:gd name="connsiteX116" fmla="*/ 3282982 w 6689158"/>
                <a:gd name="connsiteY116" fmla="*/ 1466429 h 6689159"/>
                <a:gd name="connsiteX117" fmla="*/ 3282982 w 6689158"/>
                <a:gd name="connsiteY117" fmla="*/ 1466430 h 6689159"/>
                <a:gd name="connsiteX118" fmla="*/ 3293669 w 6689158"/>
                <a:gd name="connsiteY118" fmla="*/ 1460635 h 6689159"/>
                <a:gd name="connsiteX119" fmla="*/ 4895242 w 6689158"/>
                <a:gd name="connsiteY119" fmla="*/ 1001928 h 6689159"/>
                <a:gd name="connsiteX120" fmla="*/ 5020677 w 6689158"/>
                <a:gd name="connsiteY120" fmla="*/ 992902 h 6689159"/>
                <a:gd name="connsiteX121" fmla="*/ 4960548 w 6689158"/>
                <a:gd name="connsiteY121" fmla="*/ 947937 h 6689159"/>
                <a:gd name="connsiteX122" fmla="*/ 3344580 w 6689158"/>
                <a:gd name="connsiteY122" fmla="*/ 454327 h 6689159"/>
                <a:gd name="connsiteX123" fmla="*/ 3344579 w 6689158"/>
                <a:gd name="connsiteY123" fmla="*/ 0 h 6689159"/>
                <a:gd name="connsiteX124" fmla="*/ 5709555 w 6689158"/>
                <a:gd name="connsiteY124" fmla="*/ 979605 h 6689159"/>
                <a:gd name="connsiteX125" fmla="*/ 5925421 w 6689158"/>
                <a:gd name="connsiteY125" fmla="*/ 1217117 h 6689159"/>
                <a:gd name="connsiteX126" fmla="*/ 6117959 w 6689158"/>
                <a:gd name="connsiteY126" fmla="*/ 1474595 h 6689159"/>
                <a:gd name="connsiteX127" fmla="*/ 6162894 w 6689158"/>
                <a:gd name="connsiteY127" fmla="*/ 1548561 h 6689159"/>
                <a:gd name="connsiteX128" fmla="*/ 6162893 w 6689158"/>
                <a:gd name="connsiteY128" fmla="*/ 1548563 h 6689159"/>
                <a:gd name="connsiteX129" fmla="*/ 6285487 w 6689158"/>
                <a:gd name="connsiteY129" fmla="*/ 1750355 h 6689159"/>
                <a:gd name="connsiteX130" fmla="*/ 6689158 w 6689158"/>
                <a:gd name="connsiteY130" fmla="*/ 3344580 h 6689159"/>
                <a:gd name="connsiteX131" fmla="*/ 6538793 w 6689158"/>
                <a:gd name="connsiteY131" fmla="*/ 4339156 h 6689159"/>
                <a:gd name="connsiteX132" fmla="*/ 6534721 w 6689158"/>
                <a:gd name="connsiteY132" fmla="*/ 4350281 h 6689159"/>
                <a:gd name="connsiteX133" fmla="*/ 6426326 w 6689158"/>
                <a:gd name="connsiteY133" fmla="*/ 4646440 h 6689159"/>
                <a:gd name="connsiteX134" fmla="*/ 6421122 w 6689158"/>
                <a:gd name="connsiteY134" fmla="*/ 4657245 h 6689159"/>
                <a:gd name="connsiteX135" fmla="*/ 6372396 w 6689158"/>
                <a:gd name="connsiteY135" fmla="*/ 4758392 h 6689159"/>
                <a:gd name="connsiteX136" fmla="*/ 6285487 w 6689158"/>
                <a:gd name="connsiteY136" fmla="*/ 4938805 h 6689159"/>
                <a:gd name="connsiteX137" fmla="*/ 6117958 w 6689158"/>
                <a:gd name="connsiteY137" fmla="*/ 5214566 h 6689159"/>
                <a:gd name="connsiteX138" fmla="*/ 6035322 w 6689158"/>
                <a:gd name="connsiteY138" fmla="*/ 5325072 h 6689159"/>
                <a:gd name="connsiteX139" fmla="*/ 5925420 w 6689158"/>
                <a:gd name="connsiteY139" fmla="*/ 5472042 h 6689159"/>
                <a:gd name="connsiteX140" fmla="*/ 3344580 w 6689158"/>
                <a:gd name="connsiteY140" fmla="*/ 6689159 h 6689159"/>
                <a:gd name="connsiteX141" fmla="*/ 1474594 w 6689158"/>
                <a:gd name="connsiteY141" fmla="*/ 6117958 h 6689159"/>
                <a:gd name="connsiteX142" fmla="*/ 1464440 w 6689158"/>
                <a:gd name="connsiteY142" fmla="*/ 6110366 h 6689159"/>
                <a:gd name="connsiteX143" fmla="*/ 1217117 w 6689158"/>
                <a:gd name="connsiteY143" fmla="*/ 5925420 h 6689159"/>
                <a:gd name="connsiteX144" fmla="*/ 979606 w 6689158"/>
                <a:gd name="connsiteY144" fmla="*/ 5709555 h 6689159"/>
                <a:gd name="connsiteX145" fmla="*/ 941121 w 6689158"/>
                <a:gd name="connsiteY145" fmla="*/ 5667211 h 6689159"/>
                <a:gd name="connsiteX146" fmla="*/ 763739 w 6689158"/>
                <a:gd name="connsiteY146" fmla="*/ 5472043 h 6689159"/>
                <a:gd name="connsiteX147" fmla="*/ 0 w 6689158"/>
                <a:gd name="connsiteY147" fmla="*/ 3344580 h 6689159"/>
                <a:gd name="connsiteX148" fmla="*/ 763739 w 6689158"/>
                <a:gd name="connsiteY148" fmla="*/ 1217118 h 6689159"/>
                <a:gd name="connsiteX149" fmla="*/ 979605 w 6689158"/>
                <a:gd name="connsiteY149" fmla="*/ 979604 h 6689159"/>
                <a:gd name="connsiteX150" fmla="*/ 1217117 w 6689158"/>
                <a:gd name="connsiteY150" fmla="*/ 763739 h 6689159"/>
                <a:gd name="connsiteX151" fmla="*/ 1252792 w 6689158"/>
                <a:gd name="connsiteY151" fmla="*/ 737062 h 6689159"/>
                <a:gd name="connsiteX152" fmla="*/ 1474594 w 6689158"/>
                <a:gd name="connsiteY152" fmla="*/ 571201 h 6689159"/>
                <a:gd name="connsiteX153" fmla="*/ 1650297 w 6689158"/>
                <a:gd name="connsiteY153" fmla="*/ 464459 h 6689159"/>
                <a:gd name="connsiteX154" fmla="*/ 1750354 w 6689158"/>
                <a:gd name="connsiteY154" fmla="*/ 403673 h 6689159"/>
                <a:gd name="connsiteX155" fmla="*/ 2042719 w 6689158"/>
                <a:gd name="connsiteY155" fmla="*/ 262835 h 6689159"/>
                <a:gd name="connsiteX156" fmla="*/ 2083584 w 6689158"/>
                <a:gd name="connsiteY156" fmla="*/ 247876 h 6689159"/>
                <a:gd name="connsiteX157" fmla="*/ 2350003 w 6689158"/>
                <a:gd name="connsiteY157" fmla="*/ 150366 h 6689159"/>
                <a:gd name="connsiteX158" fmla="*/ 3344579 w 6689158"/>
                <a:gd name="connsiteY158" fmla="*/ 0 h 668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689158" h="6689159">
                  <a:moveTo>
                    <a:pt x="2177650" y="4188652"/>
                  </a:moveTo>
                  <a:lnTo>
                    <a:pt x="2117889" y="4221089"/>
                  </a:lnTo>
                  <a:cubicBezTo>
                    <a:pt x="2038196" y="4254797"/>
                    <a:pt x="1952555" y="4277204"/>
                    <a:pt x="1862982" y="4286300"/>
                  </a:cubicBezTo>
                  <a:lnTo>
                    <a:pt x="1796860" y="4289641"/>
                  </a:lnTo>
                  <a:lnTo>
                    <a:pt x="1788544" y="4308481"/>
                  </a:lnTo>
                  <a:cubicBezTo>
                    <a:pt x="1649933" y="4662588"/>
                    <a:pt x="1555530" y="5035690"/>
                    <a:pt x="1505667" y="5419718"/>
                  </a:cubicBezTo>
                  <a:lnTo>
                    <a:pt x="1490555" y="5560700"/>
                  </a:lnTo>
                  <a:lnTo>
                    <a:pt x="1506111" y="5574838"/>
                  </a:lnTo>
                  <a:cubicBezTo>
                    <a:pt x="2005718" y="5987150"/>
                    <a:pt x="2646224" y="6234831"/>
                    <a:pt x="3344580" y="6234832"/>
                  </a:cubicBezTo>
                  <a:cubicBezTo>
                    <a:pt x="4142701" y="6234832"/>
                    <a:pt x="4865264" y="5911329"/>
                    <a:pt x="5388297" y="5388296"/>
                  </a:cubicBezTo>
                  <a:lnTo>
                    <a:pt x="5390660" y="5385697"/>
                  </a:lnTo>
                  <a:lnTo>
                    <a:pt x="5273213" y="5388582"/>
                  </a:lnTo>
                  <a:cubicBezTo>
                    <a:pt x="5000604" y="5388582"/>
                    <a:pt x="4733644" y="5365097"/>
                    <a:pt x="4474354" y="5320095"/>
                  </a:cubicBezTo>
                  <a:lnTo>
                    <a:pt x="4280135" y="5277799"/>
                  </a:lnTo>
                  <a:lnTo>
                    <a:pt x="4254882" y="5324324"/>
                  </a:lnTo>
                  <a:cubicBezTo>
                    <a:pt x="4147754" y="5482893"/>
                    <a:pt x="3966336" y="5587147"/>
                    <a:pt x="3760568" y="5587147"/>
                  </a:cubicBezTo>
                  <a:cubicBezTo>
                    <a:pt x="3431341" y="5587148"/>
                    <a:pt x="3164448" y="5320255"/>
                    <a:pt x="3164448" y="4991027"/>
                  </a:cubicBezTo>
                  <a:lnTo>
                    <a:pt x="3175376" y="4882633"/>
                  </a:lnTo>
                  <a:lnTo>
                    <a:pt x="3026882" y="4807637"/>
                  </a:lnTo>
                  <a:cubicBezTo>
                    <a:pt x="2806384" y="4684443"/>
                    <a:pt x="2597608" y="4543671"/>
                    <a:pt x="2402585" y="4387289"/>
                  </a:cubicBezTo>
                  <a:lnTo>
                    <a:pt x="2177650" y="4188652"/>
                  </a:lnTo>
                  <a:close/>
                  <a:moveTo>
                    <a:pt x="3414840" y="2285703"/>
                  </a:moveTo>
                  <a:lnTo>
                    <a:pt x="3364850" y="2318041"/>
                  </a:lnTo>
                  <a:cubicBezTo>
                    <a:pt x="3184029" y="2441699"/>
                    <a:pt x="3011417" y="2580194"/>
                    <a:pt x="2848518" y="2733562"/>
                  </a:cubicBezTo>
                  <a:cubicBezTo>
                    <a:pt x="2794219" y="2784685"/>
                    <a:pt x="2741504" y="2836983"/>
                    <a:pt x="2690374" y="2890404"/>
                  </a:cubicBezTo>
                  <a:lnTo>
                    <a:pt x="2571277" y="3021477"/>
                  </a:lnTo>
                  <a:lnTo>
                    <a:pt x="2590552" y="3056989"/>
                  </a:lnTo>
                  <a:cubicBezTo>
                    <a:pt x="2635496" y="3163249"/>
                    <a:pt x="2660350" y="3280075"/>
                    <a:pt x="2660349" y="3402707"/>
                  </a:cubicBezTo>
                  <a:cubicBezTo>
                    <a:pt x="2660349" y="3525339"/>
                    <a:pt x="2635496" y="3642166"/>
                    <a:pt x="2590552" y="3748426"/>
                  </a:cubicBezTo>
                  <a:lnTo>
                    <a:pt x="2530886" y="3858356"/>
                  </a:lnTo>
                  <a:lnTo>
                    <a:pt x="2709229" y="4015297"/>
                  </a:lnTo>
                  <a:cubicBezTo>
                    <a:pt x="2883421" y="4154485"/>
                    <a:pt x="3069894" y="4279782"/>
                    <a:pt x="3266837" y="4389432"/>
                  </a:cubicBezTo>
                  <a:lnTo>
                    <a:pt x="3452642" y="4482945"/>
                  </a:lnTo>
                  <a:lnTo>
                    <a:pt x="3528532" y="4441753"/>
                  </a:lnTo>
                  <a:cubicBezTo>
                    <a:pt x="3599851" y="4411587"/>
                    <a:pt x="3678262" y="4394906"/>
                    <a:pt x="3760569" y="4394906"/>
                  </a:cubicBezTo>
                  <a:cubicBezTo>
                    <a:pt x="4007489" y="4394906"/>
                    <a:pt x="4219347" y="4545034"/>
                    <a:pt x="4309843" y="4758990"/>
                  </a:cubicBezTo>
                  <a:lnTo>
                    <a:pt x="4320607" y="4793664"/>
                  </a:lnTo>
                  <a:lnTo>
                    <a:pt x="4559688" y="4845550"/>
                  </a:lnTo>
                  <a:cubicBezTo>
                    <a:pt x="4791281" y="4885605"/>
                    <a:pt x="5029726" y="4906507"/>
                    <a:pt x="5273213" y="4906508"/>
                  </a:cubicBezTo>
                  <a:cubicBezTo>
                    <a:pt x="5412349" y="4906509"/>
                    <a:pt x="5549838" y="4899682"/>
                    <a:pt x="5685342" y="4886359"/>
                  </a:cubicBezTo>
                  <a:lnTo>
                    <a:pt x="5794448" y="4872934"/>
                  </a:lnTo>
                  <a:lnTo>
                    <a:pt x="5885995" y="4722245"/>
                  </a:lnTo>
                  <a:cubicBezTo>
                    <a:pt x="5930488" y="4640341"/>
                    <a:pt x="5971138" y="4556042"/>
                    <a:pt x="6007702" y="4469596"/>
                  </a:cubicBezTo>
                  <a:lnTo>
                    <a:pt x="6025566" y="4420788"/>
                  </a:lnTo>
                  <a:lnTo>
                    <a:pt x="5774209" y="4251797"/>
                  </a:lnTo>
                  <a:cubicBezTo>
                    <a:pt x="5695392" y="4196988"/>
                    <a:pt x="5614173" y="4138974"/>
                    <a:pt x="5530775" y="4077911"/>
                  </a:cubicBezTo>
                  <a:lnTo>
                    <a:pt x="5435413" y="4006461"/>
                  </a:lnTo>
                  <a:lnTo>
                    <a:pt x="5428090" y="4012503"/>
                  </a:lnTo>
                  <a:cubicBezTo>
                    <a:pt x="5324966" y="4082173"/>
                    <a:pt x="5200649" y="4122851"/>
                    <a:pt x="5066831" y="4122852"/>
                  </a:cubicBezTo>
                  <a:cubicBezTo>
                    <a:pt x="4709982" y="4122851"/>
                    <a:pt x="4420700" y="3833569"/>
                    <a:pt x="4420700" y="3476722"/>
                  </a:cubicBezTo>
                  <a:cubicBezTo>
                    <a:pt x="4420700" y="3432115"/>
                    <a:pt x="4425221" y="3388566"/>
                    <a:pt x="4433828" y="3346504"/>
                  </a:cubicBezTo>
                  <a:lnTo>
                    <a:pt x="4468981" y="3233259"/>
                  </a:lnTo>
                  <a:lnTo>
                    <a:pt x="4439706" y="3208684"/>
                  </a:lnTo>
                  <a:cubicBezTo>
                    <a:pt x="4147944" y="2959751"/>
                    <a:pt x="3844619" y="2688962"/>
                    <a:pt x="3535763" y="2400517"/>
                  </a:cubicBezTo>
                  <a:lnTo>
                    <a:pt x="3414840" y="2285703"/>
                  </a:lnTo>
                  <a:close/>
                  <a:moveTo>
                    <a:pt x="851869" y="1886744"/>
                  </a:moveTo>
                  <a:lnTo>
                    <a:pt x="803165" y="1966913"/>
                  </a:lnTo>
                  <a:cubicBezTo>
                    <a:pt x="580695" y="2376442"/>
                    <a:pt x="454327" y="2845754"/>
                    <a:pt x="454328" y="3344581"/>
                  </a:cubicBezTo>
                  <a:cubicBezTo>
                    <a:pt x="454328" y="3943171"/>
                    <a:pt x="636299" y="4499261"/>
                    <a:pt x="947938" y="4960549"/>
                  </a:cubicBezTo>
                  <a:lnTo>
                    <a:pt x="959588" y="4976126"/>
                  </a:lnTo>
                  <a:lnTo>
                    <a:pt x="959588" y="4976125"/>
                  </a:lnTo>
                  <a:lnTo>
                    <a:pt x="964880" y="4912286"/>
                  </a:lnTo>
                  <a:cubicBezTo>
                    <a:pt x="990878" y="4670949"/>
                    <a:pt x="1034536" y="4433392"/>
                    <a:pt x="1095934" y="4201672"/>
                  </a:cubicBezTo>
                  <a:lnTo>
                    <a:pt x="1147594" y="4033598"/>
                  </a:lnTo>
                  <a:lnTo>
                    <a:pt x="1144134" y="4030744"/>
                  </a:lnTo>
                  <a:cubicBezTo>
                    <a:pt x="983406" y="3870015"/>
                    <a:pt x="883992" y="3647972"/>
                    <a:pt x="883992" y="3402708"/>
                  </a:cubicBezTo>
                  <a:cubicBezTo>
                    <a:pt x="883992" y="3157445"/>
                    <a:pt x="983406" y="2935399"/>
                    <a:pt x="1144135" y="2774670"/>
                  </a:cubicBezTo>
                  <a:lnTo>
                    <a:pt x="1146941" y="2772355"/>
                  </a:lnTo>
                  <a:lnTo>
                    <a:pt x="1073336" y="2611529"/>
                  </a:lnTo>
                  <a:cubicBezTo>
                    <a:pt x="979051" y="2379203"/>
                    <a:pt x="904593" y="2137173"/>
                    <a:pt x="851993" y="1887409"/>
                  </a:cubicBezTo>
                  <a:cubicBezTo>
                    <a:pt x="851952" y="1887187"/>
                    <a:pt x="851910" y="1886966"/>
                    <a:pt x="851869" y="1886744"/>
                  </a:cubicBezTo>
                  <a:close/>
                  <a:moveTo>
                    <a:pt x="5741222" y="1728614"/>
                  </a:moveTo>
                  <a:lnTo>
                    <a:pt x="5611312" y="1554887"/>
                  </a:lnTo>
                  <a:lnTo>
                    <a:pt x="5610671" y="1554917"/>
                  </a:lnTo>
                  <a:cubicBezTo>
                    <a:pt x="5021968" y="1595521"/>
                    <a:pt x="4452369" y="1740883"/>
                    <a:pt x="3930424" y="1991564"/>
                  </a:cubicBezTo>
                  <a:lnTo>
                    <a:pt x="3863712" y="2025688"/>
                  </a:lnTo>
                  <a:lnTo>
                    <a:pt x="3998266" y="2153752"/>
                  </a:lnTo>
                  <a:cubicBezTo>
                    <a:pt x="4155631" y="2301454"/>
                    <a:pt x="4313025" y="2447127"/>
                    <a:pt x="4470031" y="2590407"/>
                  </a:cubicBezTo>
                  <a:lnTo>
                    <a:pt x="4801691" y="2888769"/>
                  </a:lnTo>
                  <a:lnTo>
                    <a:pt x="4815328" y="2881367"/>
                  </a:lnTo>
                  <a:cubicBezTo>
                    <a:pt x="4892631" y="2848671"/>
                    <a:pt x="4977620" y="2830591"/>
                    <a:pt x="5066831" y="2830591"/>
                  </a:cubicBezTo>
                  <a:cubicBezTo>
                    <a:pt x="5423680" y="2830591"/>
                    <a:pt x="5712962" y="3119873"/>
                    <a:pt x="5712962" y="3476722"/>
                  </a:cubicBezTo>
                  <a:cubicBezTo>
                    <a:pt x="5712962" y="3521327"/>
                    <a:pt x="5708442" y="3564877"/>
                    <a:pt x="5699834" y="3606939"/>
                  </a:cubicBezTo>
                  <a:lnTo>
                    <a:pt x="5684600" y="3656022"/>
                  </a:lnTo>
                  <a:lnTo>
                    <a:pt x="5861148" y="3805497"/>
                  </a:lnTo>
                  <a:lnTo>
                    <a:pt x="6147161" y="4039666"/>
                  </a:lnTo>
                  <a:lnTo>
                    <a:pt x="6147160" y="4039665"/>
                  </a:lnTo>
                  <a:lnTo>
                    <a:pt x="6176112" y="3927066"/>
                  </a:lnTo>
                  <a:cubicBezTo>
                    <a:pt x="6214612" y="3738918"/>
                    <a:pt x="6234831" y="3544110"/>
                    <a:pt x="6234832" y="3344579"/>
                  </a:cubicBezTo>
                  <a:cubicBezTo>
                    <a:pt x="6234832" y="2745990"/>
                    <a:pt x="6052862" y="2189901"/>
                    <a:pt x="5741222" y="1728614"/>
                  </a:cubicBezTo>
                  <a:close/>
                  <a:moveTo>
                    <a:pt x="1958215" y="808450"/>
                  </a:moveTo>
                  <a:lnTo>
                    <a:pt x="1728612" y="947938"/>
                  </a:lnTo>
                  <a:cubicBezTo>
                    <a:pt x="1574851" y="1051818"/>
                    <a:pt x="1431621" y="1170105"/>
                    <a:pt x="1300863" y="1300863"/>
                  </a:cubicBezTo>
                  <a:lnTo>
                    <a:pt x="1258822" y="1347119"/>
                  </a:lnTo>
                  <a:cubicBezTo>
                    <a:pt x="1258822" y="1347120"/>
                    <a:pt x="1258823" y="1347120"/>
                    <a:pt x="1258823" y="1347121"/>
                  </a:cubicBezTo>
                  <a:lnTo>
                    <a:pt x="1263190" y="1402742"/>
                  </a:lnTo>
                  <a:cubicBezTo>
                    <a:pt x="1299315" y="1747145"/>
                    <a:pt x="1381685" y="2078308"/>
                    <a:pt x="1504198" y="2390321"/>
                  </a:cubicBezTo>
                  <a:lnTo>
                    <a:pt x="1570031" y="2538525"/>
                  </a:lnTo>
                  <a:lnTo>
                    <a:pt x="1593172" y="2532572"/>
                  </a:lnTo>
                  <a:cubicBezTo>
                    <a:pt x="1650990" y="2520742"/>
                    <a:pt x="1710855" y="2514529"/>
                    <a:pt x="1772170" y="2514528"/>
                  </a:cubicBezTo>
                  <a:cubicBezTo>
                    <a:pt x="1833487" y="2514528"/>
                    <a:pt x="1893351" y="2520742"/>
                    <a:pt x="1951170" y="2532573"/>
                  </a:cubicBezTo>
                  <a:lnTo>
                    <a:pt x="1953707" y="2533225"/>
                  </a:lnTo>
                  <a:lnTo>
                    <a:pt x="2046764" y="2419427"/>
                  </a:lnTo>
                  <a:cubicBezTo>
                    <a:pt x="2128031" y="2328363"/>
                    <a:pt x="2213787" y="2240216"/>
                    <a:pt x="2304042" y="2155240"/>
                  </a:cubicBezTo>
                  <a:cubicBezTo>
                    <a:pt x="2424382" y="2041945"/>
                    <a:pt x="2549872" y="1936968"/>
                    <a:pt x="2679904" y="1840257"/>
                  </a:cubicBezTo>
                  <a:lnTo>
                    <a:pt x="2839402" y="1728600"/>
                  </a:lnTo>
                  <a:lnTo>
                    <a:pt x="2839403" y="1728599"/>
                  </a:lnTo>
                  <a:lnTo>
                    <a:pt x="2180258" y="1049601"/>
                  </a:lnTo>
                  <a:lnTo>
                    <a:pt x="1958217" y="808450"/>
                  </a:lnTo>
                  <a:cubicBezTo>
                    <a:pt x="1958215" y="808450"/>
                    <a:pt x="1958216" y="808451"/>
                    <a:pt x="1958215" y="808451"/>
                  </a:cubicBezTo>
                  <a:lnTo>
                    <a:pt x="1958215" y="808450"/>
                  </a:lnTo>
                  <a:close/>
                  <a:moveTo>
                    <a:pt x="3344580" y="454327"/>
                  </a:moveTo>
                  <a:cubicBezTo>
                    <a:pt x="3045285" y="454327"/>
                    <a:pt x="2756615" y="499820"/>
                    <a:pt x="2485108" y="584267"/>
                  </a:cubicBezTo>
                  <a:lnTo>
                    <a:pt x="2426658" y="605660"/>
                  </a:lnTo>
                  <a:lnTo>
                    <a:pt x="2608239" y="793623"/>
                  </a:lnTo>
                  <a:cubicBezTo>
                    <a:pt x="2757007" y="945441"/>
                    <a:pt x="2908179" y="1097562"/>
                    <a:pt x="3061380" y="1249579"/>
                  </a:cubicBezTo>
                  <a:lnTo>
                    <a:pt x="3282982" y="1466429"/>
                  </a:lnTo>
                  <a:lnTo>
                    <a:pt x="3282982" y="1466430"/>
                  </a:lnTo>
                  <a:lnTo>
                    <a:pt x="3293669" y="1460635"/>
                  </a:lnTo>
                  <a:cubicBezTo>
                    <a:pt x="3791705" y="1208444"/>
                    <a:pt x="4334237" y="1056393"/>
                    <a:pt x="4895242" y="1001928"/>
                  </a:cubicBezTo>
                  <a:lnTo>
                    <a:pt x="5020677" y="992902"/>
                  </a:lnTo>
                  <a:lnTo>
                    <a:pt x="4960548" y="947937"/>
                  </a:lnTo>
                  <a:cubicBezTo>
                    <a:pt x="4499260" y="636298"/>
                    <a:pt x="3943171" y="454328"/>
                    <a:pt x="3344580" y="454327"/>
                  </a:cubicBezTo>
                  <a:close/>
                  <a:moveTo>
                    <a:pt x="3344579" y="0"/>
                  </a:moveTo>
                  <a:cubicBezTo>
                    <a:pt x="4268160" y="-1"/>
                    <a:pt x="5104305" y="374355"/>
                    <a:pt x="5709555" y="979605"/>
                  </a:cubicBezTo>
                  <a:lnTo>
                    <a:pt x="5925421" y="1217117"/>
                  </a:lnTo>
                  <a:cubicBezTo>
                    <a:pt x="5993582" y="1299709"/>
                    <a:pt x="6057852" y="1385627"/>
                    <a:pt x="6117959" y="1474595"/>
                  </a:cubicBezTo>
                  <a:lnTo>
                    <a:pt x="6162894" y="1548561"/>
                  </a:lnTo>
                  <a:cubicBezTo>
                    <a:pt x="6162893" y="1548562"/>
                    <a:pt x="6162894" y="1548563"/>
                    <a:pt x="6162893" y="1548563"/>
                  </a:cubicBezTo>
                  <a:lnTo>
                    <a:pt x="6285487" y="1750355"/>
                  </a:lnTo>
                  <a:cubicBezTo>
                    <a:pt x="6542927" y="2224259"/>
                    <a:pt x="6689159" y="2767342"/>
                    <a:pt x="6689158" y="3344580"/>
                  </a:cubicBezTo>
                  <a:cubicBezTo>
                    <a:pt x="6689160" y="3690923"/>
                    <a:pt x="6636516" y="4024970"/>
                    <a:pt x="6538793" y="4339156"/>
                  </a:cubicBezTo>
                  <a:lnTo>
                    <a:pt x="6534721" y="4350281"/>
                  </a:lnTo>
                  <a:lnTo>
                    <a:pt x="6426326" y="4646440"/>
                  </a:lnTo>
                  <a:lnTo>
                    <a:pt x="6421122" y="4657245"/>
                  </a:lnTo>
                  <a:lnTo>
                    <a:pt x="6372396" y="4758392"/>
                  </a:lnTo>
                  <a:lnTo>
                    <a:pt x="6285487" y="4938805"/>
                  </a:lnTo>
                  <a:cubicBezTo>
                    <a:pt x="6233999" y="5033584"/>
                    <a:pt x="6178063" y="5125599"/>
                    <a:pt x="6117958" y="5214566"/>
                  </a:cubicBezTo>
                  <a:lnTo>
                    <a:pt x="6035322" y="5325072"/>
                  </a:lnTo>
                  <a:lnTo>
                    <a:pt x="5925420" y="5472042"/>
                  </a:lnTo>
                  <a:cubicBezTo>
                    <a:pt x="5311975" y="6215366"/>
                    <a:pt x="4383609" y="6689158"/>
                    <a:pt x="3344580" y="6689159"/>
                  </a:cubicBezTo>
                  <a:cubicBezTo>
                    <a:pt x="2651895" y="6689159"/>
                    <a:pt x="2008392" y="6478585"/>
                    <a:pt x="1474594" y="6117958"/>
                  </a:cubicBezTo>
                  <a:lnTo>
                    <a:pt x="1464440" y="6110366"/>
                  </a:lnTo>
                  <a:lnTo>
                    <a:pt x="1217117" y="5925420"/>
                  </a:lnTo>
                  <a:cubicBezTo>
                    <a:pt x="1134526" y="5857259"/>
                    <a:pt x="1055262" y="5785212"/>
                    <a:pt x="979606" y="5709555"/>
                  </a:cubicBezTo>
                  <a:lnTo>
                    <a:pt x="941121" y="5667211"/>
                  </a:lnTo>
                  <a:lnTo>
                    <a:pt x="763739" y="5472043"/>
                  </a:lnTo>
                  <a:cubicBezTo>
                    <a:pt x="286616" y="4893903"/>
                    <a:pt x="1" y="4152713"/>
                    <a:pt x="0" y="3344580"/>
                  </a:cubicBezTo>
                  <a:cubicBezTo>
                    <a:pt x="0" y="2536448"/>
                    <a:pt x="286616" y="1795258"/>
                    <a:pt x="763739" y="1217118"/>
                  </a:cubicBezTo>
                  <a:lnTo>
                    <a:pt x="979605" y="979604"/>
                  </a:lnTo>
                  <a:cubicBezTo>
                    <a:pt x="1055262" y="903949"/>
                    <a:pt x="1134525" y="831900"/>
                    <a:pt x="1217117" y="763739"/>
                  </a:cubicBezTo>
                  <a:lnTo>
                    <a:pt x="1252792" y="737062"/>
                  </a:lnTo>
                  <a:lnTo>
                    <a:pt x="1474594" y="571201"/>
                  </a:lnTo>
                  <a:lnTo>
                    <a:pt x="1650297" y="464459"/>
                  </a:lnTo>
                  <a:lnTo>
                    <a:pt x="1750354" y="403673"/>
                  </a:lnTo>
                  <a:cubicBezTo>
                    <a:pt x="1845135" y="352185"/>
                    <a:pt x="1942683" y="305145"/>
                    <a:pt x="2042719" y="262835"/>
                  </a:cubicBezTo>
                  <a:lnTo>
                    <a:pt x="2083584" y="247876"/>
                  </a:lnTo>
                  <a:lnTo>
                    <a:pt x="2350003" y="150366"/>
                  </a:lnTo>
                  <a:cubicBezTo>
                    <a:pt x="2664191" y="52644"/>
                    <a:pt x="2998237" y="0"/>
                    <a:pt x="33445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Freeform 62"/>
            <p:cNvSpPr/>
            <p:nvPr/>
          </p:nvSpPr>
          <p:spPr bwMode="auto">
            <a:xfrm>
              <a:off x="238876" y="2471167"/>
              <a:ext cx="413588" cy="340919"/>
            </a:xfrm>
            <a:custGeom>
              <a:avLst/>
              <a:gdLst>
                <a:gd name="connsiteX0" fmla="*/ 2243075 w 3227827"/>
                <a:gd name="connsiteY0" fmla="*/ 0 h 2660690"/>
                <a:gd name="connsiteX1" fmla="*/ 2705138 w 3227827"/>
                <a:gd name="connsiteY1" fmla="*/ 178525 h 2660690"/>
                <a:gd name="connsiteX2" fmla="*/ 2744327 w 3227827"/>
                <a:gd name="connsiteY2" fmla="*/ 219630 h 2660690"/>
                <a:gd name="connsiteX3" fmla="*/ 2774681 w 3227827"/>
                <a:gd name="connsiteY3" fmla="*/ 217260 h 2660690"/>
                <a:gd name="connsiteX4" fmla="*/ 3179748 w 3227827"/>
                <a:gd name="connsiteY4" fmla="*/ 39644 h 2660690"/>
                <a:gd name="connsiteX5" fmla="*/ 2898534 w 3227827"/>
                <a:gd name="connsiteY5" fmla="*/ 401594 h 2660690"/>
                <a:gd name="connsiteX6" fmla="*/ 3227827 w 3227827"/>
                <a:gd name="connsiteY6" fmla="*/ 319044 h 2660690"/>
                <a:gd name="connsiteX7" fmla="*/ 2991063 w 3227827"/>
                <a:gd name="connsiteY7" fmla="*/ 666622 h 2660690"/>
                <a:gd name="connsiteX8" fmla="*/ 2924137 w 3227827"/>
                <a:gd name="connsiteY8" fmla="*/ 717139 h 2660690"/>
                <a:gd name="connsiteX9" fmla="*/ 2924693 w 3227827"/>
                <a:gd name="connsiteY9" fmla="*/ 729139 h 2660690"/>
                <a:gd name="connsiteX10" fmla="*/ 990811 w 3227827"/>
                <a:gd name="connsiteY10" fmla="*/ 2659611 h 2660690"/>
                <a:gd name="connsiteX11" fmla="*/ 83639 w 3227827"/>
                <a:gd name="connsiteY11" fmla="*/ 2429023 h 2660690"/>
                <a:gd name="connsiteX12" fmla="*/ 0 w 3227827"/>
                <a:gd name="connsiteY12" fmla="*/ 2378015 h 2660690"/>
                <a:gd name="connsiteX13" fmla="*/ 151258 w 3227827"/>
                <a:gd name="connsiteY13" fmla="*/ 2370349 h 2660690"/>
                <a:gd name="connsiteX14" fmla="*/ 899006 w 3227827"/>
                <a:gd name="connsiteY14" fmla="*/ 2129959 h 2660690"/>
                <a:gd name="connsiteX15" fmla="*/ 966223 w 3227827"/>
                <a:gd name="connsiteY15" fmla="*/ 2085120 h 2660690"/>
                <a:gd name="connsiteX16" fmla="*/ 904179 w 3227827"/>
                <a:gd name="connsiteY16" fmla="*/ 2074665 h 2660690"/>
                <a:gd name="connsiteX17" fmla="*/ 353090 w 3227827"/>
                <a:gd name="connsiteY17" fmla="*/ 1603559 h 2660690"/>
                <a:gd name="connsiteX18" fmla="*/ 608904 w 3227827"/>
                <a:gd name="connsiteY18" fmla="*/ 1614444 h 2660690"/>
                <a:gd name="connsiteX19" fmla="*/ 129933 w 3227827"/>
                <a:gd name="connsiteY19" fmla="*/ 931366 h 2660690"/>
                <a:gd name="connsiteX20" fmla="*/ 374862 w 3227827"/>
                <a:gd name="connsiteY20" fmla="*/ 993959 h 2660690"/>
                <a:gd name="connsiteX21" fmla="*/ 219740 w 3227827"/>
                <a:gd name="connsiteY21" fmla="*/ 101330 h 2660690"/>
                <a:gd name="connsiteX22" fmla="*/ 1410961 w 3227827"/>
                <a:gd name="connsiteY22" fmla="*/ 782283 h 2660690"/>
                <a:gd name="connsiteX23" fmla="*/ 1563883 w 3227827"/>
                <a:gd name="connsiteY23" fmla="*/ 792289 h 2660690"/>
                <a:gd name="connsiteX24" fmla="*/ 1563785 w 3227827"/>
                <a:gd name="connsiteY24" fmla="*/ 791863 h 2660690"/>
                <a:gd name="connsiteX25" fmla="*/ 1555866 w 3227827"/>
                <a:gd name="connsiteY25" fmla="*/ 687208 h 2660690"/>
                <a:gd name="connsiteX26" fmla="*/ 2243075 w 3227827"/>
                <a:gd name="connsiteY26" fmla="*/ 0 h 2660690"/>
                <a:gd name="connsiteX0" fmla="*/ 2243075 w 3227827"/>
                <a:gd name="connsiteY0" fmla="*/ 0 h 2660690"/>
                <a:gd name="connsiteX1" fmla="*/ 2705138 w 3227827"/>
                <a:gd name="connsiteY1" fmla="*/ 178525 h 2660690"/>
                <a:gd name="connsiteX2" fmla="*/ 2744327 w 3227827"/>
                <a:gd name="connsiteY2" fmla="*/ 219630 h 2660690"/>
                <a:gd name="connsiteX3" fmla="*/ 2774681 w 3227827"/>
                <a:gd name="connsiteY3" fmla="*/ 217260 h 2660690"/>
                <a:gd name="connsiteX4" fmla="*/ 3179748 w 3227827"/>
                <a:gd name="connsiteY4" fmla="*/ 39644 h 2660690"/>
                <a:gd name="connsiteX5" fmla="*/ 2898534 w 3227827"/>
                <a:gd name="connsiteY5" fmla="*/ 401594 h 2660690"/>
                <a:gd name="connsiteX6" fmla="*/ 3227827 w 3227827"/>
                <a:gd name="connsiteY6" fmla="*/ 319044 h 2660690"/>
                <a:gd name="connsiteX7" fmla="*/ 2991063 w 3227827"/>
                <a:gd name="connsiteY7" fmla="*/ 666622 h 2660690"/>
                <a:gd name="connsiteX8" fmla="*/ 2924137 w 3227827"/>
                <a:gd name="connsiteY8" fmla="*/ 717139 h 2660690"/>
                <a:gd name="connsiteX9" fmla="*/ 2924693 w 3227827"/>
                <a:gd name="connsiteY9" fmla="*/ 729139 h 2660690"/>
                <a:gd name="connsiteX10" fmla="*/ 990811 w 3227827"/>
                <a:gd name="connsiteY10" fmla="*/ 2659611 h 2660690"/>
                <a:gd name="connsiteX11" fmla="*/ 83639 w 3227827"/>
                <a:gd name="connsiteY11" fmla="*/ 2429023 h 2660690"/>
                <a:gd name="connsiteX12" fmla="*/ 0 w 3227827"/>
                <a:gd name="connsiteY12" fmla="*/ 2378015 h 2660690"/>
                <a:gd name="connsiteX13" fmla="*/ 151258 w 3227827"/>
                <a:gd name="connsiteY13" fmla="*/ 2370349 h 2660690"/>
                <a:gd name="connsiteX14" fmla="*/ 899006 w 3227827"/>
                <a:gd name="connsiteY14" fmla="*/ 2129959 h 2660690"/>
                <a:gd name="connsiteX15" fmla="*/ 966223 w 3227827"/>
                <a:gd name="connsiteY15" fmla="*/ 2085120 h 2660690"/>
                <a:gd name="connsiteX16" fmla="*/ 904179 w 3227827"/>
                <a:gd name="connsiteY16" fmla="*/ 2074665 h 2660690"/>
                <a:gd name="connsiteX17" fmla="*/ 353090 w 3227827"/>
                <a:gd name="connsiteY17" fmla="*/ 1603559 h 2660690"/>
                <a:gd name="connsiteX18" fmla="*/ 608904 w 3227827"/>
                <a:gd name="connsiteY18" fmla="*/ 1614444 h 2660690"/>
                <a:gd name="connsiteX19" fmla="*/ 129933 w 3227827"/>
                <a:gd name="connsiteY19" fmla="*/ 931366 h 2660690"/>
                <a:gd name="connsiteX20" fmla="*/ 374862 w 3227827"/>
                <a:gd name="connsiteY20" fmla="*/ 993959 h 2660690"/>
                <a:gd name="connsiteX21" fmla="*/ 219740 w 3227827"/>
                <a:gd name="connsiteY21" fmla="*/ 101330 h 2660690"/>
                <a:gd name="connsiteX22" fmla="*/ 1410961 w 3227827"/>
                <a:gd name="connsiteY22" fmla="*/ 782283 h 2660690"/>
                <a:gd name="connsiteX23" fmla="*/ 1563883 w 3227827"/>
                <a:gd name="connsiteY23" fmla="*/ 792289 h 2660690"/>
                <a:gd name="connsiteX24" fmla="*/ 1563785 w 3227827"/>
                <a:gd name="connsiteY24" fmla="*/ 791863 h 2660690"/>
                <a:gd name="connsiteX25" fmla="*/ 1555866 w 3227827"/>
                <a:gd name="connsiteY25" fmla="*/ 687208 h 2660690"/>
                <a:gd name="connsiteX26" fmla="*/ 2243075 w 3227827"/>
                <a:gd name="connsiteY26" fmla="*/ 0 h 26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27827" h="2660690">
                  <a:moveTo>
                    <a:pt x="2243075" y="0"/>
                  </a:moveTo>
                  <a:cubicBezTo>
                    <a:pt x="2420981" y="0"/>
                    <a:pt x="2583098" y="67604"/>
                    <a:pt x="2705138" y="178525"/>
                  </a:cubicBezTo>
                  <a:lnTo>
                    <a:pt x="2744327" y="219630"/>
                  </a:lnTo>
                  <a:lnTo>
                    <a:pt x="2774681" y="217260"/>
                  </a:lnTo>
                  <a:cubicBezTo>
                    <a:pt x="2931135" y="197090"/>
                    <a:pt x="3033245" y="134440"/>
                    <a:pt x="3179748" y="39644"/>
                  </a:cubicBezTo>
                  <a:cubicBezTo>
                    <a:pt x="3163117" y="234680"/>
                    <a:pt x="3021300" y="307251"/>
                    <a:pt x="2898534" y="401594"/>
                  </a:cubicBezTo>
                  <a:cubicBezTo>
                    <a:pt x="3018277" y="413992"/>
                    <a:pt x="3151627" y="380125"/>
                    <a:pt x="3227827" y="319044"/>
                  </a:cubicBezTo>
                  <a:cubicBezTo>
                    <a:pt x="3167276" y="498431"/>
                    <a:pt x="3092946" y="584440"/>
                    <a:pt x="2991063" y="666622"/>
                  </a:cubicBezTo>
                  <a:lnTo>
                    <a:pt x="2924137" y="717139"/>
                  </a:lnTo>
                  <a:cubicBezTo>
                    <a:pt x="2924322" y="721139"/>
                    <a:pt x="2924508" y="725139"/>
                    <a:pt x="2924693" y="729139"/>
                  </a:cubicBezTo>
                  <a:cubicBezTo>
                    <a:pt x="2916083" y="1642648"/>
                    <a:pt x="2157998" y="2699186"/>
                    <a:pt x="990811" y="2659611"/>
                  </a:cubicBezTo>
                  <a:cubicBezTo>
                    <a:pt x="424478" y="2640408"/>
                    <a:pt x="353308" y="2576079"/>
                    <a:pt x="83639" y="2429023"/>
                  </a:cubicBezTo>
                  <a:lnTo>
                    <a:pt x="0" y="2378015"/>
                  </a:lnTo>
                  <a:lnTo>
                    <a:pt x="151258" y="2370349"/>
                  </a:lnTo>
                  <a:cubicBezTo>
                    <a:pt x="421172" y="2342832"/>
                    <a:pt x="674412" y="2258696"/>
                    <a:pt x="899006" y="2129959"/>
                  </a:cubicBezTo>
                  <a:lnTo>
                    <a:pt x="966223" y="2085120"/>
                  </a:lnTo>
                  <a:lnTo>
                    <a:pt x="904179" y="2074665"/>
                  </a:lnTo>
                  <a:cubicBezTo>
                    <a:pt x="718952" y="2036268"/>
                    <a:pt x="464668" y="1913349"/>
                    <a:pt x="353090" y="1603559"/>
                  </a:cubicBezTo>
                  <a:cubicBezTo>
                    <a:pt x="443804" y="1631680"/>
                    <a:pt x="545404" y="1648916"/>
                    <a:pt x="608904" y="1614444"/>
                  </a:cubicBezTo>
                  <a:cubicBezTo>
                    <a:pt x="337668" y="1484722"/>
                    <a:pt x="71875" y="1232538"/>
                    <a:pt x="129933" y="931366"/>
                  </a:cubicBezTo>
                  <a:cubicBezTo>
                    <a:pt x="211576" y="965837"/>
                    <a:pt x="238790" y="994867"/>
                    <a:pt x="374862" y="993959"/>
                  </a:cubicBezTo>
                  <a:cubicBezTo>
                    <a:pt x="140819" y="761730"/>
                    <a:pt x="51011" y="420644"/>
                    <a:pt x="219740" y="101330"/>
                  </a:cubicBezTo>
                  <a:cubicBezTo>
                    <a:pt x="539508" y="520431"/>
                    <a:pt x="1016949" y="731341"/>
                    <a:pt x="1410961" y="782283"/>
                  </a:cubicBezTo>
                  <a:lnTo>
                    <a:pt x="1563883" y="792289"/>
                  </a:lnTo>
                  <a:cubicBezTo>
                    <a:pt x="1563850" y="792147"/>
                    <a:pt x="1563818" y="792005"/>
                    <a:pt x="1563785" y="791863"/>
                  </a:cubicBezTo>
                  <a:cubicBezTo>
                    <a:pt x="1558571" y="757739"/>
                    <a:pt x="1555867" y="722789"/>
                    <a:pt x="1555866" y="687208"/>
                  </a:cubicBezTo>
                  <a:cubicBezTo>
                    <a:pt x="1555867" y="307674"/>
                    <a:pt x="1863540" y="-1"/>
                    <a:pt x="2243075" y="0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Freeform 63"/>
            <p:cNvSpPr>
              <a:spLocks noChangeAspect="1"/>
            </p:cNvSpPr>
            <p:nvPr/>
          </p:nvSpPr>
          <p:spPr bwMode="black">
            <a:xfrm>
              <a:off x="278815" y="3873640"/>
              <a:ext cx="261239" cy="465735"/>
            </a:xfrm>
            <a:custGeom>
              <a:avLst/>
              <a:gdLst>
                <a:gd name="connsiteX0" fmla="*/ 434533 w 869066"/>
                <a:gd name="connsiteY0" fmla="*/ 1384058 h 1549372"/>
                <a:gd name="connsiteX1" fmla="*/ 370525 w 869066"/>
                <a:gd name="connsiteY1" fmla="*/ 1448066 h 1549372"/>
                <a:gd name="connsiteX2" fmla="*/ 434533 w 869066"/>
                <a:gd name="connsiteY2" fmla="*/ 1512074 h 1549372"/>
                <a:gd name="connsiteX3" fmla="*/ 498541 w 869066"/>
                <a:gd name="connsiteY3" fmla="*/ 1448066 h 1549372"/>
                <a:gd name="connsiteX4" fmla="*/ 434533 w 869066"/>
                <a:gd name="connsiteY4" fmla="*/ 1384058 h 1549372"/>
                <a:gd name="connsiteX5" fmla="*/ 81603 w 869066"/>
                <a:gd name="connsiteY5" fmla="*/ 251558 h 1549372"/>
                <a:gd name="connsiteX6" fmla="*/ 81603 w 869066"/>
                <a:gd name="connsiteY6" fmla="*/ 1343379 h 1549372"/>
                <a:gd name="connsiteX7" fmla="*/ 787464 w 869066"/>
                <a:gd name="connsiteY7" fmla="*/ 1343379 h 1549372"/>
                <a:gd name="connsiteX8" fmla="*/ 787464 w 869066"/>
                <a:gd name="connsiteY8" fmla="*/ 251558 h 1549372"/>
                <a:gd name="connsiteX9" fmla="*/ 144847 w 869066"/>
                <a:gd name="connsiteY9" fmla="*/ 0 h 1549372"/>
                <a:gd name="connsiteX10" fmla="*/ 724219 w 869066"/>
                <a:gd name="connsiteY10" fmla="*/ 0 h 1549372"/>
                <a:gd name="connsiteX11" fmla="*/ 869066 w 869066"/>
                <a:gd name="connsiteY11" fmla="*/ 144847 h 1549372"/>
                <a:gd name="connsiteX12" fmla="*/ 869066 w 869066"/>
                <a:gd name="connsiteY12" fmla="*/ 1404525 h 1549372"/>
                <a:gd name="connsiteX13" fmla="*/ 724219 w 869066"/>
                <a:gd name="connsiteY13" fmla="*/ 1549372 h 1549372"/>
                <a:gd name="connsiteX14" fmla="*/ 144847 w 869066"/>
                <a:gd name="connsiteY14" fmla="*/ 1549372 h 1549372"/>
                <a:gd name="connsiteX15" fmla="*/ 0 w 869066"/>
                <a:gd name="connsiteY15" fmla="*/ 1404525 h 1549372"/>
                <a:gd name="connsiteX16" fmla="*/ 0 w 869066"/>
                <a:gd name="connsiteY16" fmla="*/ 144847 h 1549372"/>
                <a:gd name="connsiteX17" fmla="*/ 144847 w 869066"/>
                <a:gd name="connsiteY17" fmla="*/ 0 h 154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066" h="1549372">
                  <a:moveTo>
                    <a:pt x="434533" y="1384058"/>
                  </a:moveTo>
                  <a:cubicBezTo>
                    <a:pt x="399182" y="1384058"/>
                    <a:pt x="370525" y="1412715"/>
                    <a:pt x="370525" y="1448066"/>
                  </a:cubicBezTo>
                  <a:cubicBezTo>
                    <a:pt x="370525" y="1483417"/>
                    <a:pt x="399182" y="1512074"/>
                    <a:pt x="434533" y="1512074"/>
                  </a:cubicBezTo>
                  <a:cubicBezTo>
                    <a:pt x="469884" y="1512074"/>
                    <a:pt x="498541" y="1483417"/>
                    <a:pt x="498541" y="1448066"/>
                  </a:cubicBezTo>
                  <a:cubicBezTo>
                    <a:pt x="498541" y="1412715"/>
                    <a:pt x="469884" y="1384058"/>
                    <a:pt x="434533" y="1384058"/>
                  </a:cubicBezTo>
                  <a:close/>
                  <a:moveTo>
                    <a:pt x="81603" y="251558"/>
                  </a:moveTo>
                  <a:lnTo>
                    <a:pt x="81603" y="1343379"/>
                  </a:lnTo>
                  <a:lnTo>
                    <a:pt x="787464" y="1343379"/>
                  </a:lnTo>
                  <a:lnTo>
                    <a:pt x="787464" y="251558"/>
                  </a:lnTo>
                  <a:close/>
                  <a:moveTo>
                    <a:pt x="144847" y="0"/>
                  </a:moveTo>
                  <a:lnTo>
                    <a:pt x="724219" y="0"/>
                  </a:lnTo>
                  <a:cubicBezTo>
                    <a:pt x="804216" y="0"/>
                    <a:pt x="869066" y="64850"/>
                    <a:pt x="869066" y="144847"/>
                  </a:cubicBezTo>
                  <a:lnTo>
                    <a:pt x="869066" y="1404525"/>
                  </a:lnTo>
                  <a:cubicBezTo>
                    <a:pt x="869066" y="1484522"/>
                    <a:pt x="804216" y="1549372"/>
                    <a:pt x="724219" y="1549372"/>
                  </a:cubicBezTo>
                  <a:lnTo>
                    <a:pt x="144847" y="1549372"/>
                  </a:lnTo>
                  <a:cubicBezTo>
                    <a:pt x="64850" y="1549372"/>
                    <a:pt x="0" y="1484522"/>
                    <a:pt x="0" y="1404525"/>
                  </a:cubicBezTo>
                  <a:lnTo>
                    <a:pt x="0" y="144847"/>
                  </a:lnTo>
                  <a:cubicBezTo>
                    <a:pt x="0" y="64850"/>
                    <a:pt x="64850" y="0"/>
                    <a:pt x="144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Freeform 64"/>
            <p:cNvSpPr>
              <a:spLocks noChangeAspect="1"/>
            </p:cNvSpPr>
            <p:nvPr/>
          </p:nvSpPr>
          <p:spPr bwMode="black">
            <a:xfrm>
              <a:off x="244900" y="4565937"/>
              <a:ext cx="329069" cy="316757"/>
            </a:xfrm>
            <a:custGeom>
              <a:avLst/>
              <a:gdLst>
                <a:gd name="connsiteX0" fmla="*/ 439462 w 612464"/>
                <a:gd name="connsiteY0" fmla="*/ 297781 h 589547"/>
                <a:gd name="connsiteX1" fmla="*/ 612464 w 612464"/>
                <a:gd name="connsiteY1" fmla="*/ 297781 h 589547"/>
                <a:gd name="connsiteX2" fmla="*/ 612464 w 612464"/>
                <a:gd name="connsiteY2" fmla="*/ 589544 h 589547"/>
                <a:gd name="connsiteX3" fmla="*/ 439462 w 612464"/>
                <a:gd name="connsiteY3" fmla="*/ 589544 h 589547"/>
                <a:gd name="connsiteX4" fmla="*/ 0 w 612464"/>
                <a:gd name="connsiteY4" fmla="*/ 138826 h 589547"/>
                <a:gd name="connsiteX5" fmla="*/ 173002 w 612464"/>
                <a:gd name="connsiteY5" fmla="*/ 138826 h 589547"/>
                <a:gd name="connsiteX6" fmla="*/ 173002 w 612464"/>
                <a:gd name="connsiteY6" fmla="*/ 589547 h 589547"/>
                <a:gd name="connsiteX7" fmla="*/ 0 w 612464"/>
                <a:gd name="connsiteY7" fmla="*/ 589547 h 589547"/>
                <a:gd name="connsiteX8" fmla="*/ 219732 w 612464"/>
                <a:gd name="connsiteY8" fmla="*/ 0 h 589547"/>
                <a:gd name="connsiteX9" fmla="*/ 392734 w 612464"/>
                <a:gd name="connsiteY9" fmla="*/ 0 h 589547"/>
                <a:gd name="connsiteX10" fmla="*/ 392734 w 612464"/>
                <a:gd name="connsiteY10" fmla="*/ 589542 h 589547"/>
                <a:gd name="connsiteX11" fmla="*/ 219732 w 612464"/>
                <a:gd name="connsiteY11" fmla="*/ 589542 h 5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464" h="589547">
                  <a:moveTo>
                    <a:pt x="439462" y="297781"/>
                  </a:moveTo>
                  <a:lnTo>
                    <a:pt x="612464" y="297781"/>
                  </a:lnTo>
                  <a:lnTo>
                    <a:pt x="612464" y="589544"/>
                  </a:lnTo>
                  <a:lnTo>
                    <a:pt x="439462" y="589544"/>
                  </a:lnTo>
                  <a:close/>
                  <a:moveTo>
                    <a:pt x="0" y="138826"/>
                  </a:moveTo>
                  <a:lnTo>
                    <a:pt x="173002" y="138826"/>
                  </a:lnTo>
                  <a:lnTo>
                    <a:pt x="173002" y="589547"/>
                  </a:lnTo>
                  <a:lnTo>
                    <a:pt x="0" y="589547"/>
                  </a:lnTo>
                  <a:close/>
                  <a:moveTo>
                    <a:pt x="219732" y="0"/>
                  </a:moveTo>
                  <a:lnTo>
                    <a:pt x="392734" y="0"/>
                  </a:lnTo>
                  <a:lnTo>
                    <a:pt x="392734" y="589542"/>
                  </a:lnTo>
                  <a:lnTo>
                    <a:pt x="219732" y="5895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5" name="Right Brace 14"/>
          <p:cNvSpPr/>
          <p:nvPr/>
        </p:nvSpPr>
        <p:spPr>
          <a:xfrm>
            <a:off x="1734250" y="1679958"/>
            <a:ext cx="343837" cy="2978475"/>
          </a:xfrm>
          <a:prstGeom prst="rightBrace">
            <a:avLst>
              <a:gd name="adj1" fmla="val 9623"/>
              <a:gd name="adj2" fmla="val 50409"/>
            </a:avLst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334958" y="2300908"/>
            <a:ext cx="4792529" cy="2791659"/>
            <a:chOff x="6140831" y="2237666"/>
            <a:chExt cx="4792529" cy="2791659"/>
          </a:xfrm>
        </p:grpSpPr>
        <p:sp>
          <p:nvSpPr>
            <p:cNvPr id="31" name="Right Brace 30"/>
            <p:cNvSpPr/>
            <p:nvPr/>
          </p:nvSpPr>
          <p:spPr>
            <a:xfrm>
              <a:off x="7240410" y="2418519"/>
              <a:ext cx="343837" cy="2586411"/>
            </a:xfrm>
            <a:prstGeom prst="rightBrace">
              <a:avLst>
                <a:gd name="adj1" fmla="val 9623"/>
                <a:gd name="adj2" fmla="val 50409"/>
              </a:avLst>
            </a:prstGeom>
            <a:ln w="1270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97172" y="4511621"/>
              <a:ext cx="153686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SQL</a:t>
              </a:r>
            </a:p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Data Warehouse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617465" y="3592186"/>
              <a:ext cx="1298634" cy="2674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140831" y="3042064"/>
              <a:ext cx="2266215" cy="6001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PolyBase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 over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Azure Data Lake Store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6147" y="3310694"/>
              <a:ext cx="1182712" cy="111817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6193" y="3485012"/>
              <a:ext cx="971204" cy="94385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396497" y="4549194"/>
              <a:ext cx="153686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 Analysis Services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9374255" y="3956940"/>
              <a:ext cx="485602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0"/>
            </p:cNvCxnSpPr>
            <p:nvPr/>
          </p:nvCxnSpPr>
          <p:spPr>
            <a:xfrm flipH="1" flipV="1">
              <a:off x="10374021" y="2237666"/>
              <a:ext cx="7774" cy="1247346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907061" y="2327503"/>
            <a:ext cx="3500397" cy="3165947"/>
            <a:chOff x="2327903" y="2349220"/>
            <a:chExt cx="3500397" cy="31659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554" y="3100476"/>
              <a:ext cx="963318" cy="93619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327903" y="3906860"/>
              <a:ext cx="1537130" cy="75251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Federated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U-SQL Join Query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(Reference Data)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6792" y="4531729"/>
              <a:ext cx="923099" cy="983438"/>
            </a:xfrm>
            <a:custGeom>
              <a:avLst/>
              <a:gdLst>
                <a:gd name="connsiteX0" fmla="*/ 2615664 w 3654515"/>
                <a:gd name="connsiteY0" fmla="*/ 2534931 h 4006207"/>
                <a:gd name="connsiteX1" fmla="*/ 1960582 w 3654515"/>
                <a:gd name="connsiteY1" fmla="*/ 3034209 h 4006207"/>
                <a:gd name="connsiteX2" fmla="*/ 1338741 w 3654515"/>
                <a:gd name="connsiteY2" fmla="*/ 3425023 h 4006207"/>
                <a:gd name="connsiteX3" fmla="*/ 1731746 w 3654515"/>
                <a:gd name="connsiteY3" fmla="*/ 3891938 h 4006207"/>
                <a:gd name="connsiteX4" fmla="*/ 1776343 w 3654515"/>
                <a:gd name="connsiteY4" fmla="*/ 3896192 h 4006207"/>
                <a:gd name="connsiteX5" fmla="*/ 1804775 w 3654515"/>
                <a:gd name="connsiteY5" fmla="*/ 3901622 h 4006207"/>
                <a:gd name="connsiteX6" fmla="*/ 3274309 w 3654515"/>
                <a:gd name="connsiteY6" fmla="*/ 3901622 h 4006207"/>
                <a:gd name="connsiteX7" fmla="*/ 3279764 w 3654515"/>
                <a:gd name="connsiteY7" fmla="*/ 3900582 h 4006207"/>
                <a:gd name="connsiteX8" fmla="*/ 3285213 w 3654515"/>
                <a:gd name="connsiteY8" fmla="*/ 3901622 h 4006207"/>
                <a:gd name="connsiteX9" fmla="*/ 3560897 w 3654515"/>
                <a:gd name="connsiteY9" fmla="*/ 3646315 h 4006207"/>
                <a:gd name="connsiteX10" fmla="*/ 3253200 w 3654515"/>
                <a:gd name="connsiteY10" fmla="*/ 3434254 h 4006207"/>
                <a:gd name="connsiteX11" fmla="*/ 3272188 w 3654515"/>
                <a:gd name="connsiteY11" fmla="*/ 3231989 h 4006207"/>
                <a:gd name="connsiteX12" fmla="*/ 2615664 w 3654515"/>
                <a:gd name="connsiteY12" fmla="*/ 2534931 h 4006207"/>
                <a:gd name="connsiteX13" fmla="*/ 2610633 w 3654515"/>
                <a:gd name="connsiteY13" fmla="*/ 2448880 h 4006207"/>
                <a:gd name="connsiteX14" fmla="*/ 3372712 w 3654515"/>
                <a:gd name="connsiteY14" fmla="*/ 3227544 h 4006207"/>
                <a:gd name="connsiteX15" fmla="*/ 3352240 w 3654515"/>
                <a:gd name="connsiteY15" fmla="*/ 3365886 h 4006207"/>
                <a:gd name="connsiteX16" fmla="*/ 3457751 w 3654515"/>
                <a:gd name="connsiteY16" fmla="*/ 3387188 h 4006207"/>
                <a:gd name="connsiteX17" fmla="*/ 3654515 w 3654515"/>
                <a:gd name="connsiteY17" fmla="*/ 3684038 h 4006207"/>
                <a:gd name="connsiteX18" fmla="*/ 3332349 w 3654515"/>
                <a:gd name="connsiteY18" fmla="*/ 4006204 h 4006207"/>
                <a:gd name="connsiteX19" fmla="*/ 3326473 w 3654515"/>
                <a:gd name="connsiteY19" fmla="*/ 4005021 h 4006207"/>
                <a:gd name="connsiteX20" fmla="*/ 3320592 w 3654515"/>
                <a:gd name="connsiteY20" fmla="*/ 4006207 h 4006207"/>
                <a:gd name="connsiteX21" fmla="*/ 1736561 w 3654515"/>
                <a:gd name="connsiteY21" fmla="*/ 4006204 h 4006207"/>
                <a:gd name="connsiteX22" fmla="*/ 1705914 w 3654515"/>
                <a:gd name="connsiteY22" fmla="*/ 4000020 h 4006207"/>
                <a:gd name="connsiteX23" fmla="*/ 1657844 w 3654515"/>
                <a:gd name="connsiteY23" fmla="*/ 3995171 h 4006207"/>
                <a:gd name="connsiteX24" fmla="*/ 1224216 w 3654515"/>
                <a:gd name="connsiteY24" fmla="*/ 3463131 h 4006207"/>
                <a:gd name="connsiteX25" fmla="*/ 1767292 w 3654515"/>
                <a:gd name="connsiteY25" fmla="*/ 2920055 h 4006207"/>
                <a:gd name="connsiteX26" fmla="*/ 1876738 w 3654515"/>
                <a:gd name="connsiteY26" fmla="*/ 2931089 h 4006207"/>
                <a:gd name="connsiteX27" fmla="*/ 1903868 w 3654515"/>
                <a:gd name="connsiteY27" fmla="*/ 2939508 h 4006207"/>
                <a:gd name="connsiteX28" fmla="*/ 1908440 w 3654515"/>
                <a:gd name="connsiteY28" fmla="*/ 2924453 h 4006207"/>
                <a:gd name="connsiteX29" fmla="*/ 2610633 w 3654515"/>
                <a:gd name="connsiteY29" fmla="*/ 2448880 h 4006207"/>
                <a:gd name="connsiteX30" fmla="*/ 1328895 w 3654515"/>
                <a:gd name="connsiteY30" fmla="*/ 1748195 h 4006207"/>
                <a:gd name="connsiteX31" fmla="*/ 1421457 w 3654515"/>
                <a:gd name="connsiteY31" fmla="*/ 1798955 h 4006207"/>
                <a:gd name="connsiteX32" fmla="*/ 1455297 w 3654515"/>
                <a:gd name="connsiteY32" fmla="*/ 1937798 h 4006207"/>
                <a:gd name="connsiteX33" fmla="*/ 1419466 w 3654515"/>
                <a:gd name="connsiteY33" fmla="*/ 2070171 h 4006207"/>
                <a:gd name="connsiteX34" fmla="*/ 1325411 w 3654515"/>
                <a:gd name="connsiteY34" fmla="*/ 2119438 h 4006207"/>
                <a:gd name="connsiteX35" fmla="*/ 1228620 w 3654515"/>
                <a:gd name="connsiteY35" fmla="*/ 2070668 h 4006207"/>
                <a:gd name="connsiteX36" fmla="*/ 1193038 w 3654515"/>
                <a:gd name="connsiteY36" fmla="*/ 1934812 h 4006207"/>
                <a:gd name="connsiteX37" fmla="*/ 1228869 w 3654515"/>
                <a:gd name="connsiteY37" fmla="*/ 1796964 h 4006207"/>
                <a:gd name="connsiteX38" fmla="*/ 1328895 w 3654515"/>
                <a:gd name="connsiteY38" fmla="*/ 1748195 h 4006207"/>
                <a:gd name="connsiteX39" fmla="*/ 1785481 w 3654515"/>
                <a:gd name="connsiteY39" fmla="*/ 1577006 h 4006207"/>
                <a:gd name="connsiteX40" fmla="*/ 1785481 w 3654515"/>
                <a:gd name="connsiteY40" fmla="*/ 2290627 h 4006207"/>
                <a:gd name="connsiteX41" fmla="*/ 2246299 w 3654515"/>
                <a:gd name="connsiteY41" fmla="*/ 2290627 h 4006207"/>
                <a:gd name="connsiteX42" fmla="*/ 2246299 w 3654515"/>
                <a:gd name="connsiteY42" fmla="*/ 2122423 h 4006207"/>
                <a:gd name="connsiteX43" fmla="*/ 2000463 w 3654515"/>
                <a:gd name="connsiteY43" fmla="*/ 2122423 h 4006207"/>
                <a:gd name="connsiteX44" fmla="*/ 2000463 w 3654515"/>
                <a:gd name="connsiteY44" fmla="*/ 1577006 h 4006207"/>
                <a:gd name="connsiteX45" fmla="*/ 1330885 w 3654515"/>
                <a:gd name="connsiteY45" fmla="*/ 1565062 h 4006207"/>
                <a:gd name="connsiteX46" fmla="*/ 1140785 w 3654515"/>
                <a:gd name="connsiteY46" fmla="*/ 1612587 h 4006207"/>
                <a:gd name="connsiteX47" fmla="*/ 1010900 w 3654515"/>
                <a:gd name="connsiteY47" fmla="*/ 1747200 h 4006207"/>
                <a:gd name="connsiteX48" fmla="*/ 964619 w 3654515"/>
                <a:gd name="connsiteY48" fmla="*/ 1943272 h 4006207"/>
                <a:gd name="connsiteX49" fmla="*/ 1010403 w 3654515"/>
                <a:gd name="connsiteY49" fmla="*/ 2129639 h 4006207"/>
                <a:gd name="connsiteX50" fmla="*/ 1138546 w 3654515"/>
                <a:gd name="connsiteY50" fmla="*/ 2257534 h 4006207"/>
                <a:gd name="connsiteX51" fmla="*/ 1321430 w 3654515"/>
                <a:gd name="connsiteY51" fmla="*/ 2303068 h 4006207"/>
                <a:gd name="connsiteX52" fmla="*/ 1404537 w 3654515"/>
                <a:gd name="connsiteY52" fmla="*/ 2294608 h 4006207"/>
                <a:gd name="connsiteX53" fmla="*/ 1495108 w 3654515"/>
                <a:gd name="connsiteY53" fmla="*/ 2386672 h 4006207"/>
                <a:gd name="connsiteX54" fmla="*/ 1764831 w 3654515"/>
                <a:gd name="connsiteY54" fmla="*/ 2386672 h 4006207"/>
                <a:gd name="connsiteX55" fmla="*/ 1576224 w 3654515"/>
                <a:gd name="connsiteY55" fmla="*/ 2204535 h 4006207"/>
                <a:gd name="connsiteX56" fmla="*/ 1683217 w 3654515"/>
                <a:gd name="connsiteY56" fmla="*/ 1931826 h 4006207"/>
                <a:gd name="connsiteX57" fmla="*/ 1639176 w 3654515"/>
                <a:gd name="connsiteY57" fmla="*/ 1740482 h 4006207"/>
                <a:gd name="connsiteX58" fmla="*/ 1514267 w 3654515"/>
                <a:gd name="connsiteY58" fmla="*/ 1610597 h 4006207"/>
                <a:gd name="connsiteX59" fmla="*/ 1330885 w 3654515"/>
                <a:gd name="connsiteY59" fmla="*/ 1565062 h 4006207"/>
                <a:gd name="connsiteX60" fmla="*/ 683674 w 3654515"/>
                <a:gd name="connsiteY60" fmla="*/ 1565062 h 4006207"/>
                <a:gd name="connsiteX61" fmla="*/ 472673 w 3654515"/>
                <a:gd name="connsiteY61" fmla="*/ 1627019 h 4006207"/>
                <a:gd name="connsiteX62" fmla="*/ 394045 w 3654515"/>
                <a:gd name="connsiteY62" fmla="*/ 1792485 h 4006207"/>
                <a:gd name="connsiteX63" fmla="*/ 566230 w 3654515"/>
                <a:gd name="connsiteY63" fmla="*/ 2006472 h 4006207"/>
                <a:gd name="connsiteX64" fmla="*/ 639135 w 3654515"/>
                <a:gd name="connsiteY64" fmla="*/ 2037824 h 4006207"/>
                <a:gd name="connsiteX65" fmla="*/ 668496 w 3654515"/>
                <a:gd name="connsiteY65" fmla="*/ 2062457 h 4006207"/>
                <a:gd name="connsiteX66" fmla="*/ 678200 w 3654515"/>
                <a:gd name="connsiteY66" fmla="*/ 2093062 h 4006207"/>
                <a:gd name="connsiteX67" fmla="*/ 658792 w 3654515"/>
                <a:gd name="connsiteY67" fmla="*/ 2130137 h 4006207"/>
                <a:gd name="connsiteX68" fmla="*/ 604051 w 3654515"/>
                <a:gd name="connsiteY68" fmla="*/ 2142827 h 4006207"/>
                <a:gd name="connsiteX69" fmla="*/ 503029 w 3654515"/>
                <a:gd name="connsiteY69" fmla="*/ 2122672 h 4006207"/>
                <a:gd name="connsiteX70" fmla="*/ 403998 w 3654515"/>
                <a:gd name="connsiteY70" fmla="*/ 2069673 h 4006207"/>
                <a:gd name="connsiteX71" fmla="*/ 403998 w 3654515"/>
                <a:gd name="connsiteY71" fmla="*/ 2265247 h 4006207"/>
                <a:gd name="connsiteX72" fmla="*/ 609027 w 3654515"/>
                <a:gd name="connsiteY72" fmla="*/ 2303068 h 4006207"/>
                <a:gd name="connsiteX73" fmla="*/ 774245 w 3654515"/>
                <a:gd name="connsiteY73" fmla="*/ 2277191 h 4006207"/>
                <a:gd name="connsiteX74" fmla="*/ 880990 w 3654515"/>
                <a:gd name="connsiteY74" fmla="*/ 2198563 h 4006207"/>
                <a:gd name="connsiteX75" fmla="*/ 919059 w 3654515"/>
                <a:gd name="connsiteY75" fmla="*/ 2074650 h 4006207"/>
                <a:gd name="connsiteX76" fmla="*/ 873027 w 3654515"/>
                <a:gd name="connsiteY76" fmla="*/ 1948248 h 4006207"/>
                <a:gd name="connsiteX77" fmla="*/ 716021 w 3654515"/>
                <a:gd name="connsiteY77" fmla="*/ 1850212 h 4006207"/>
                <a:gd name="connsiteX78" fmla="*/ 642121 w 3654515"/>
                <a:gd name="connsiteY78" fmla="*/ 1812142 h 4006207"/>
                <a:gd name="connsiteX79" fmla="*/ 624454 w 3654515"/>
                <a:gd name="connsiteY79" fmla="*/ 1775068 h 4006207"/>
                <a:gd name="connsiteX80" fmla="*/ 646350 w 3654515"/>
                <a:gd name="connsiteY80" fmla="*/ 1738242 h 4006207"/>
                <a:gd name="connsiteX81" fmla="*/ 704077 w 3654515"/>
                <a:gd name="connsiteY81" fmla="*/ 1724806 h 4006207"/>
                <a:gd name="connsiteX82" fmla="*/ 881239 w 3654515"/>
                <a:gd name="connsiteY82" fmla="*/ 1774073 h 4006207"/>
                <a:gd name="connsiteX83" fmla="*/ 881239 w 3654515"/>
                <a:gd name="connsiteY83" fmla="*/ 1592433 h 4006207"/>
                <a:gd name="connsiteX84" fmla="*/ 809329 w 3654515"/>
                <a:gd name="connsiteY84" fmla="*/ 1575513 h 4006207"/>
                <a:gd name="connsiteX85" fmla="*/ 752349 w 3654515"/>
                <a:gd name="connsiteY85" fmla="*/ 1568048 h 4006207"/>
                <a:gd name="connsiteX86" fmla="*/ 683674 w 3654515"/>
                <a:gd name="connsiteY86" fmla="*/ 1565062 h 4006207"/>
                <a:gd name="connsiteX87" fmla="*/ 1309044 w 3654515"/>
                <a:gd name="connsiteY87" fmla="*/ 196190 h 4006207"/>
                <a:gd name="connsiteX88" fmla="*/ 347062 w 3654515"/>
                <a:gd name="connsiteY88" fmla="*/ 500340 h 4006207"/>
                <a:gd name="connsiteX89" fmla="*/ 1309044 w 3654515"/>
                <a:gd name="connsiteY89" fmla="*/ 804488 h 4006207"/>
                <a:gd name="connsiteX90" fmla="*/ 2271029 w 3654515"/>
                <a:gd name="connsiteY90" fmla="*/ 500340 h 4006207"/>
                <a:gd name="connsiteX91" fmla="*/ 1309044 w 3654515"/>
                <a:gd name="connsiteY91" fmla="*/ 196190 h 4006207"/>
                <a:gd name="connsiteX92" fmla="*/ 1315224 w 3654515"/>
                <a:gd name="connsiteY92" fmla="*/ 0 h 4006207"/>
                <a:gd name="connsiteX93" fmla="*/ 2630444 w 3654515"/>
                <a:gd name="connsiteY93" fmla="*/ 588894 h 4006207"/>
                <a:gd name="connsiteX94" fmla="*/ 2636856 w 3654515"/>
                <a:gd name="connsiteY94" fmla="*/ 2379088 h 4006207"/>
                <a:gd name="connsiteX95" fmla="*/ 1860931 w 3654515"/>
                <a:gd name="connsiteY95" fmla="*/ 2847882 h 4006207"/>
                <a:gd name="connsiteX96" fmla="*/ 1167213 w 3654515"/>
                <a:gd name="connsiteY96" fmla="*/ 3297268 h 4006207"/>
                <a:gd name="connsiteX97" fmla="*/ 1144936 w 3654515"/>
                <a:gd name="connsiteY97" fmla="*/ 3503600 h 4006207"/>
                <a:gd name="connsiteX98" fmla="*/ 1050193 w 3654515"/>
                <a:gd name="connsiteY98" fmla="*/ 3520680 h 4006207"/>
                <a:gd name="connsiteX99" fmla="*/ 0 w 3654515"/>
                <a:gd name="connsiteY99" fmla="*/ 2943751 h 4006207"/>
                <a:gd name="connsiteX100" fmla="*/ 0 w 3654515"/>
                <a:gd name="connsiteY100" fmla="*/ 588894 h 4006207"/>
                <a:gd name="connsiteX101" fmla="*/ 1315224 w 3654515"/>
                <a:gd name="connsiteY101" fmla="*/ 0 h 40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654515" h="4006207">
                  <a:moveTo>
                    <a:pt x="2615664" y="2534931"/>
                  </a:moveTo>
                  <a:cubicBezTo>
                    <a:pt x="2075168" y="2553950"/>
                    <a:pt x="1992068" y="3047282"/>
                    <a:pt x="1960582" y="3034209"/>
                  </a:cubicBezTo>
                  <a:cubicBezTo>
                    <a:pt x="1750630" y="2947045"/>
                    <a:pt x="1387344" y="3032852"/>
                    <a:pt x="1338741" y="3425023"/>
                  </a:cubicBezTo>
                  <a:cubicBezTo>
                    <a:pt x="1313406" y="3629467"/>
                    <a:pt x="1448733" y="3854175"/>
                    <a:pt x="1731746" y="3891938"/>
                  </a:cubicBezTo>
                  <a:lnTo>
                    <a:pt x="1776343" y="3896192"/>
                  </a:lnTo>
                  <a:lnTo>
                    <a:pt x="1804775" y="3901622"/>
                  </a:lnTo>
                  <a:lnTo>
                    <a:pt x="3274309" y="3901622"/>
                  </a:lnTo>
                  <a:lnTo>
                    <a:pt x="3279764" y="3900582"/>
                  </a:lnTo>
                  <a:lnTo>
                    <a:pt x="3285213" y="3901622"/>
                  </a:lnTo>
                  <a:cubicBezTo>
                    <a:pt x="3450282" y="3901622"/>
                    <a:pt x="3586162" y="3769274"/>
                    <a:pt x="3560897" y="3646315"/>
                  </a:cubicBezTo>
                  <a:cubicBezTo>
                    <a:pt x="3543701" y="3562623"/>
                    <a:pt x="3485290" y="3469652"/>
                    <a:pt x="3253200" y="3434254"/>
                  </a:cubicBezTo>
                  <a:cubicBezTo>
                    <a:pt x="3255079" y="3357929"/>
                    <a:pt x="3270309" y="3308317"/>
                    <a:pt x="3272188" y="3231989"/>
                  </a:cubicBezTo>
                  <a:cubicBezTo>
                    <a:pt x="3272188" y="2854587"/>
                    <a:pt x="3006128" y="2534931"/>
                    <a:pt x="2615664" y="2534931"/>
                  </a:cubicBezTo>
                  <a:close/>
                  <a:moveTo>
                    <a:pt x="2610633" y="2448880"/>
                  </a:moveTo>
                  <a:cubicBezTo>
                    <a:pt x="3031516" y="2448880"/>
                    <a:pt x="3372712" y="2797500"/>
                    <a:pt x="3372712" y="3227544"/>
                  </a:cubicBezTo>
                  <a:lnTo>
                    <a:pt x="3352240" y="3365886"/>
                  </a:lnTo>
                  <a:lnTo>
                    <a:pt x="3457751" y="3387188"/>
                  </a:lnTo>
                  <a:cubicBezTo>
                    <a:pt x="3573383" y="3436096"/>
                    <a:pt x="3654515" y="3550593"/>
                    <a:pt x="3654515" y="3684038"/>
                  </a:cubicBezTo>
                  <a:cubicBezTo>
                    <a:pt x="3654515" y="3861967"/>
                    <a:pt x="3510277" y="4006204"/>
                    <a:pt x="3332349" y="4006204"/>
                  </a:cubicBezTo>
                  <a:lnTo>
                    <a:pt x="3326473" y="4005021"/>
                  </a:lnTo>
                  <a:lnTo>
                    <a:pt x="3320592" y="4006207"/>
                  </a:lnTo>
                  <a:lnTo>
                    <a:pt x="1736561" y="4006204"/>
                  </a:lnTo>
                  <a:lnTo>
                    <a:pt x="1705914" y="4000020"/>
                  </a:lnTo>
                  <a:lnTo>
                    <a:pt x="1657844" y="3995171"/>
                  </a:lnTo>
                  <a:cubicBezTo>
                    <a:pt x="1410373" y="3944532"/>
                    <a:pt x="1224216" y="3725571"/>
                    <a:pt x="1224216" y="3463131"/>
                  </a:cubicBezTo>
                  <a:cubicBezTo>
                    <a:pt x="1224216" y="3163198"/>
                    <a:pt x="1467359" y="2920055"/>
                    <a:pt x="1767292" y="2920055"/>
                  </a:cubicBezTo>
                  <a:cubicBezTo>
                    <a:pt x="1804783" y="2920055"/>
                    <a:pt x="1841387" y="2923852"/>
                    <a:pt x="1876738" y="2931089"/>
                  </a:cubicBezTo>
                  <a:lnTo>
                    <a:pt x="1903868" y="2939508"/>
                  </a:lnTo>
                  <a:lnTo>
                    <a:pt x="1908440" y="2924453"/>
                  </a:lnTo>
                  <a:cubicBezTo>
                    <a:pt x="2024131" y="2644980"/>
                    <a:pt x="2294968" y="2448880"/>
                    <a:pt x="2610633" y="2448880"/>
                  </a:cubicBezTo>
                  <a:close/>
                  <a:moveTo>
                    <a:pt x="1328895" y="1748195"/>
                  </a:moveTo>
                  <a:cubicBezTo>
                    <a:pt x="1368043" y="1748195"/>
                    <a:pt x="1398897" y="1765115"/>
                    <a:pt x="1421457" y="1798955"/>
                  </a:cubicBezTo>
                  <a:cubicBezTo>
                    <a:pt x="1444017" y="1832795"/>
                    <a:pt x="1455297" y="1879076"/>
                    <a:pt x="1455297" y="1937798"/>
                  </a:cubicBezTo>
                  <a:cubicBezTo>
                    <a:pt x="1455297" y="1993202"/>
                    <a:pt x="1443353" y="2037326"/>
                    <a:pt x="1419466" y="2070171"/>
                  </a:cubicBezTo>
                  <a:cubicBezTo>
                    <a:pt x="1395579" y="2103015"/>
                    <a:pt x="1364228" y="2119438"/>
                    <a:pt x="1325411" y="2119438"/>
                  </a:cubicBezTo>
                  <a:cubicBezTo>
                    <a:pt x="1284605" y="2119438"/>
                    <a:pt x="1252341" y="2103181"/>
                    <a:pt x="1228620" y="2070668"/>
                  </a:cubicBezTo>
                  <a:cubicBezTo>
                    <a:pt x="1204899" y="2038156"/>
                    <a:pt x="1193038" y="1992870"/>
                    <a:pt x="1193038" y="1934812"/>
                  </a:cubicBezTo>
                  <a:cubicBezTo>
                    <a:pt x="1193038" y="1875426"/>
                    <a:pt x="1204981" y="1829477"/>
                    <a:pt x="1228869" y="1796964"/>
                  </a:cubicBezTo>
                  <a:cubicBezTo>
                    <a:pt x="1252755" y="1764451"/>
                    <a:pt x="1286097" y="1748195"/>
                    <a:pt x="1328895" y="1748195"/>
                  </a:cubicBezTo>
                  <a:close/>
                  <a:moveTo>
                    <a:pt x="1785481" y="1577006"/>
                  </a:moveTo>
                  <a:lnTo>
                    <a:pt x="1785481" y="2290627"/>
                  </a:lnTo>
                  <a:lnTo>
                    <a:pt x="2246299" y="2290627"/>
                  </a:lnTo>
                  <a:lnTo>
                    <a:pt x="2246299" y="2122423"/>
                  </a:lnTo>
                  <a:lnTo>
                    <a:pt x="2000463" y="2122423"/>
                  </a:lnTo>
                  <a:lnTo>
                    <a:pt x="2000463" y="1577006"/>
                  </a:lnTo>
                  <a:close/>
                  <a:moveTo>
                    <a:pt x="1330885" y="1565062"/>
                  </a:moveTo>
                  <a:cubicBezTo>
                    <a:pt x="1259888" y="1565062"/>
                    <a:pt x="1196522" y="1580904"/>
                    <a:pt x="1140785" y="1612587"/>
                  </a:cubicBezTo>
                  <a:cubicBezTo>
                    <a:pt x="1085049" y="1644270"/>
                    <a:pt x="1041754" y="1689141"/>
                    <a:pt x="1010900" y="1747200"/>
                  </a:cubicBezTo>
                  <a:cubicBezTo>
                    <a:pt x="980046" y="1805258"/>
                    <a:pt x="964619" y="1870616"/>
                    <a:pt x="964619" y="1943272"/>
                  </a:cubicBezTo>
                  <a:cubicBezTo>
                    <a:pt x="964619" y="2012610"/>
                    <a:pt x="979880" y="2074733"/>
                    <a:pt x="1010403" y="2129639"/>
                  </a:cubicBezTo>
                  <a:cubicBezTo>
                    <a:pt x="1040925" y="2184546"/>
                    <a:pt x="1083639" y="2227178"/>
                    <a:pt x="1138546" y="2257534"/>
                  </a:cubicBezTo>
                  <a:cubicBezTo>
                    <a:pt x="1193453" y="2287890"/>
                    <a:pt x="1254414" y="2303068"/>
                    <a:pt x="1321430" y="2303068"/>
                  </a:cubicBezTo>
                  <a:cubicBezTo>
                    <a:pt x="1350294" y="2303068"/>
                    <a:pt x="1377996" y="2300248"/>
                    <a:pt x="1404537" y="2294608"/>
                  </a:cubicBezTo>
                  <a:lnTo>
                    <a:pt x="1495108" y="2386672"/>
                  </a:lnTo>
                  <a:lnTo>
                    <a:pt x="1764831" y="2386672"/>
                  </a:lnTo>
                  <a:lnTo>
                    <a:pt x="1576224" y="2204535"/>
                  </a:lnTo>
                  <a:cubicBezTo>
                    <a:pt x="1647553" y="2133206"/>
                    <a:pt x="1683217" y="2042303"/>
                    <a:pt x="1683217" y="1931826"/>
                  </a:cubicBezTo>
                  <a:cubicBezTo>
                    <a:pt x="1683217" y="1860497"/>
                    <a:pt x="1668537" y="1796715"/>
                    <a:pt x="1639176" y="1740482"/>
                  </a:cubicBezTo>
                  <a:cubicBezTo>
                    <a:pt x="1609815" y="1684248"/>
                    <a:pt x="1568179" y="1640953"/>
                    <a:pt x="1514267" y="1610597"/>
                  </a:cubicBezTo>
                  <a:cubicBezTo>
                    <a:pt x="1460356" y="1580240"/>
                    <a:pt x="1399229" y="1565062"/>
                    <a:pt x="1330885" y="1565062"/>
                  </a:cubicBezTo>
                  <a:close/>
                  <a:moveTo>
                    <a:pt x="683674" y="1565062"/>
                  </a:moveTo>
                  <a:cubicBezTo>
                    <a:pt x="595425" y="1565062"/>
                    <a:pt x="525091" y="1585714"/>
                    <a:pt x="472673" y="1627019"/>
                  </a:cubicBezTo>
                  <a:cubicBezTo>
                    <a:pt x="420254" y="1668323"/>
                    <a:pt x="394045" y="1723479"/>
                    <a:pt x="394045" y="1792485"/>
                  </a:cubicBezTo>
                  <a:cubicBezTo>
                    <a:pt x="394045" y="1891019"/>
                    <a:pt x="451440" y="1962348"/>
                    <a:pt x="566230" y="2006472"/>
                  </a:cubicBezTo>
                  <a:cubicBezTo>
                    <a:pt x="601728" y="2019743"/>
                    <a:pt x="626030" y="2030193"/>
                    <a:pt x="639135" y="2037824"/>
                  </a:cubicBezTo>
                  <a:cubicBezTo>
                    <a:pt x="652239" y="2045455"/>
                    <a:pt x="662026" y="2053666"/>
                    <a:pt x="668496" y="2062457"/>
                  </a:cubicBezTo>
                  <a:cubicBezTo>
                    <a:pt x="674965" y="2071249"/>
                    <a:pt x="678200" y="2081451"/>
                    <a:pt x="678200" y="2093062"/>
                  </a:cubicBezTo>
                  <a:cubicBezTo>
                    <a:pt x="678200" y="2109319"/>
                    <a:pt x="671730" y="2121677"/>
                    <a:pt x="658792" y="2130137"/>
                  </a:cubicBezTo>
                  <a:cubicBezTo>
                    <a:pt x="645853" y="2138597"/>
                    <a:pt x="627606" y="2142827"/>
                    <a:pt x="604051" y="2142827"/>
                  </a:cubicBezTo>
                  <a:cubicBezTo>
                    <a:pt x="572865" y="2142827"/>
                    <a:pt x="539191" y="2136109"/>
                    <a:pt x="503029" y="2122672"/>
                  </a:cubicBezTo>
                  <a:cubicBezTo>
                    <a:pt x="466867" y="2109236"/>
                    <a:pt x="433857" y="2091570"/>
                    <a:pt x="403998" y="2069673"/>
                  </a:cubicBezTo>
                  <a:lnTo>
                    <a:pt x="403998" y="2265247"/>
                  </a:lnTo>
                  <a:cubicBezTo>
                    <a:pt x="466037" y="2290461"/>
                    <a:pt x="534381" y="2303068"/>
                    <a:pt x="609027" y="2303068"/>
                  </a:cubicBezTo>
                  <a:cubicBezTo>
                    <a:pt x="673389" y="2303068"/>
                    <a:pt x="728462" y="2294442"/>
                    <a:pt x="774245" y="2277191"/>
                  </a:cubicBezTo>
                  <a:cubicBezTo>
                    <a:pt x="820028" y="2259939"/>
                    <a:pt x="855610" y="2233730"/>
                    <a:pt x="880990" y="2198563"/>
                  </a:cubicBezTo>
                  <a:cubicBezTo>
                    <a:pt x="906370" y="2163396"/>
                    <a:pt x="919059" y="2122092"/>
                    <a:pt x="919059" y="2074650"/>
                  </a:cubicBezTo>
                  <a:cubicBezTo>
                    <a:pt x="919059" y="2025881"/>
                    <a:pt x="903715" y="1983747"/>
                    <a:pt x="873027" y="1948248"/>
                  </a:cubicBezTo>
                  <a:cubicBezTo>
                    <a:pt x="842339" y="1912749"/>
                    <a:pt x="790004" y="1880071"/>
                    <a:pt x="716021" y="1850212"/>
                  </a:cubicBezTo>
                  <a:cubicBezTo>
                    <a:pt x="678532" y="1834619"/>
                    <a:pt x="653898" y="1821929"/>
                    <a:pt x="642121" y="1812142"/>
                  </a:cubicBezTo>
                  <a:cubicBezTo>
                    <a:pt x="630343" y="1802355"/>
                    <a:pt x="624454" y="1789997"/>
                    <a:pt x="624454" y="1775068"/>
                  </a:cubicBezTo>
                  <a:cubicBezTo>
                    <a:pt x="624454" y="1759475"/>
                    <a:pt x="631753" y="1747200"/>
                    <a:pt x="646350" y="1738242"/>
                  </a:cubicBezTo>
                  <a:cubicBezTo>
                    <a:pt x="660948" y="1729285"/>
                    <a:pt x="680190" y="1724806"/>
                    <a:pt x="704077" y="1724806"/>
                  </a:cubicBezTo>
                  <a:cubicBezTo>
                    <a:pt x="762136" y="1724806"/>
                    <a:pt x="821189" y="1741228"/>
                    <a:pt x="881239" y="1774073"/>
                  </a:cubicBezTo>
                  <a:lnTo>
                    <a:pt x="881239" y="1592433"/>
                  </a:lnTo>
                  <a:cubicBezTo>
                    <a:pt x="850385" y="1584139"/>
                    <a:pt x="826415" y="1578499"/>
                    <a:pt x="809329" y="1575513"/>
                  </a:cubicBezTo>
                  <a:cubicBezTo>
                    <a:pt x="792243" y="1572527"/>
                    <a:pt x="773250" y="1570039"/>
                    <a:pt x="752349" y="1568048"/>
                  </a:cubicBezTo>
                  <a:cubicBezTo>
                    <a:pt x="731448" y="1566057"/>
                    <a:pt x="708556" y="1565062"/>
                    <a:pt x="683674" y="1565062"/>
                  </a:cubicBezTo>
                  <a:close/>
                  <a:moveTo>
                    <a:pt x="1309044" y="196190"/>
                  </a:moveTo>
                  <a:cubicBezTo>
                    <a:pt x="777755" y="196190"/>
                    <a:pt x="347062" y="332363"/>
                    <a:pt x="347062" y="500340"/>
                  </a:cubicBezTo>
                  <a:cubicBezTo>
                    <a:pt x="347062" y="668316"/>
                    <a:pt x="777755" y="804488"/>
                    <a:pt x="1309044" y="804488"/>
                  </a:cubicBezTo>
                  <a:cubicBezTo>
                    <a:pt x="1840335" y="804488"/>
                    <a:pt x="2271029" y="668316"/>
                    <a:pt x="2271029" y="500340"/>
                  </a:cubicBezTo>
                  <a:cubicBezTo>
                    <a:pt x="2271029" y="332363"/>
                    <a:pt x="1840335" y="196190"/>
                    <a:pt x="1309044" y="196190"/>
                  </a:cubicBezTo>
                  <a:close/>
                  <a:moveTo>
                    <a:pt x="1315224" y="0"/>
                  </a:moveTo>
                  <a:cubicBezTo>
                    <a:pt x="2041487" y="0"/>
                    <a:pt x="2630444" y="263538"/>
                    <a:pt x="2630444" y="588894"/>
                  </a:cubicBezTo>
                  <a:cubicBezTo>
                    <a:pt x="2632582" y="1185624"/>
                    <a:pt x="2634718" y="1782357"/>
                    <a:pt x="2636856" y="2379088"/>
                  </a:cubicBezTo>
                  <a:cubicBezTo>
                    <a:pt x="2239277" y="2346543"/>
                    <a:pt x="1952849" y="2602556"/>
                    <a:pt x="1860931" y="2847882"/>
                  </a:cubicBezTo>
                  <a:cubicBezTo>
                    <a:pt x="1610647" y="2807470"/>
                    <a:pt x="1299367" y="2933621"/>
                    <a:pt x="1167213" y="3297268"/>
                  </a:cubicBezTo>
                  <a:cubicBezTo>
                    <a:pt x="1137653" y="3455719"/>
                    <a:pt x="1164439" y="3466365"/>
                    <a:pt x="1144936" y="3503600"/>
                  </a:cubicBezTo>
                  <a:cubicBezTo>
                    <a:pt x="1125433" y="3540836"/>
                    <a:pt x="1157653" y="3515663"/>
                    <a:pt x="1050193" y="3520680"/>
                  </a:cubicBezTo>
                  <a:cubicBezTo>
                    <a:pt x="450921" y="3465791"/>
                    <a:pt x="0" y="3228437"/>
                    <a:pt x="0" y="2943751"/>
                  </a:cubicBezTo>
                  <a:lnTo>
                    <a:pt x="0" y="588894"/>
                  </a:lnTo>
                  <a:cubicBezTo>
                    <a:pt x="0" y="263538"/>
                    <a:pt x="588957" y="0"/>
                    <a:pt x="13152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24" idx="92"/>
              <a:endCxn id="16" idx="2"/>
            </p:cNvCxnSpPr>
            <p:nvPr/>
          </p:nvCxnSpPr>
          <p:spPr>
            <a:xfrm flipV="1">
              <a:off x="3759006" y="4036668"/>
              <a:ext cx="8207" cy="495061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52668" y="2975362"/>
              <a:ext cx="954711" cy="1202837"/>
              <a:chOff x="4228459" y="2174767"/>
              <a:chExt cx="954711" cy="1506319"/>
            </a:xfrm>
          </p:grpSpPr>
          <p:sp>
            <p:nvSpPr>
              <p:cNvPr id="28" name="Arc 27"/>
              <p:cNvSpPr/>
              <p:nvPr/>
            </p:nvSpPr>
            <p:spPr>
              <a:xfrm rot="7885771">
                <a:off x="4228459" y="2766686"/>
                <a:ext cx="914400" cy="914400"/>
              </a:xfrm>
              <a:prstGeom prst="arc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Arc 28"/>
              <p:cNvSpPr/>
              <p:nvPr/>
            </p:nvSpPr>
            <p:spPr>
              <a:xfrm rot="18875765">
                <a:off x="4268770" y="2174767"/>
                <a:ext cx="914400" cy="914400"/>
              </a:xfrm>
              <a:prstGeom prst="arc">
                <a:avLst>
                  <a:gd name="adj1" fmla="val 15576874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551866" y="2349220"/>
              <a:ext cx="2899426" cy="6832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Intelligence @ Scale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 Built-in Cognition Capabilities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7681" y="4064294"/>
              <a:ext cx="186061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Data Lake Store and Analytics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17960" y="4839973"/>
              <a:ext cx="110414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SQL Database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175200" y="3115197"/>
              <a:ext cx="725166" cy="921885"/>
              <a:chOff x="3473450" y="4579938"/>
              <a:chExt cx="1741488" cy="22780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3575050" y="4579938"/>
                <a:ext cx="1493838" cy="403225"/>
              </a:xfrm>
              <a:custGeom>
                <a:avLst/>
                <a:gdLst>
                  <a:gd name="T0" fmla="*/ 2 w 1883"/>
                  <a:gd name="T1" fmla="*/ 263 h 508"/>
                  <a:gd name="T2" fmla="*/ 17 w 1883"/>
                  <a:gd name="T3" fmla="*/ 290 h 508"/>
                  <a:gd name="T4" fmla="*/ 51 w 1883"/>
                  <a:gd name="T5" fmla="*/ 321 h 508"/>
                  <a:gd name="T6" fmla="*/ 101 w 1883"/>
                  <a:gd name="T7" fmla="*/ 352 h 508"/>
                  <a:gd name="T8" fmla="*/ 169 w 1883"/>
                  <a:gd name="T9" fmla="*/ 384 h 508"/>
                  <a:gd name="T10" fmla="*/ 253 w 1883"/>
                  <a:gd name="T11" fmla="*/ 414 h 508"/>
                  <a:gd name="T12" fmla="*/ 351 w 1883"/>
                  <a:gd name="T13" fmla="*/ 442 h 508"/>
                  <a:gd name="T14" fmla="*/ 465 w 1883"/>
                  <a:gd name="T15" fmla="*/ 467 h 508"/>
                  <a:gd name="T16" fmla="*/ 592 w 1883"/>
                  <a:gd name="T17" fmla="*/ 486 h 508"/>
                  <a:gd name="T18" fmla="*/ 733 w 1883"/>
                  <a:gd name="T19" fmla="*/ 500 h 508"/>
                  <a:gd name="T20" fmla="*/ 887 w 1883"/>
                  <a:gd name="T21" fmla="*/ 508 h 508"/>
                  <a:gd name="T22" fmla="*/ 996 w 1883"/>
                  <a:gd name="T23" fmla="*/ 508 h 508"/>
                  <a:gd name="T24" fmla="*/ 1150 w 1883"/>
                  <a:gd name="T25" fmla="*/ 500 h 508"/>
                  <a:gd name="T26" fmla="*/ 1291 w 1883"/>
                  <a:gd name="T27" fmla="*/ 486 h 508"/>
                  <a:gd name="T28" fmla="*/ 1419 w 1883"/>
                  <a:gd name="T29" fmla="*/ 467 h 508"/>
                  <a:gd name="T30" fmla="*/ 1532 w 1883"/>
                  <a:gd name="T31" fmla="*/ 442 h 508"/>
                  <a:gd name="T32" fmla="*/ 1632 w 1883"/>
                  <a:gd name="T33" fmla="*/ 414 h 508"/>
                  <a:gd name="T34" fmla="*/ 1715 w 1883"/>
                  <a:gd name="T35" fmla="*/ 384 h 508"/>
                  <a:gd name="T36" fmla="*/ 1782 w 1883"/>
                  <a:gd name="T37" fmla="*/ 352 h 508"/>
                  <a:gd name="T38" fmla="*/ 1834 w 1883"/>
                  <a:gd name="T39" fmla="*/ 321 h 508"/>
                  <a:gd name="T40" fmla="*/ 1866 w 1883"/>
                  <a:gd name="T41" fmla="*/ 290 h 508"/>
                  <a:gd name="T42" fmla="*/ 1882 w 1883"/>
                  <a:gd name="T43" fmla="*/ 263 h 508"/>
                  <a:gd name="T44" fmla="*/ 1882 w 1883"/>
                  <a:gd name="T45" fmla="*/ 245 h 508"/>
                  <a:gd name="T46" fmla="*/ 1866 w 1883"/>
                  <a:gd name="T47" fmla="*/ 217 h 508"/>
                  <a:gd name="T48" fmla="*/ 1834 w 1883"/>
                  <a:gd name="T49" fmla="*/ 187 h 508"/>
                  <a:gd name="T50" fmla="*/ 1782 w 1883"/>
                  <a:gd name="T51" fmla="*/ 155 h 508"/>
                  <a:gd name="T52" fmla="*/ 1715 w 1883"/>
                  <a:gd name="T53" fmla="*/ 124 h 508"/>
                  <a:gd name="T54" fmla="*/ 1632 w 1883"/>
                  <a:gd name="T55" fmla="*/ 93 h 508"/>
                  <a:gd name="T56" fmla="*/ 1532 w 1883"/>
                  <a:gd name="T57" fmla="*/ 64 h 508"/>
                  <a:gd name="T58" fmla="*/ 1419 w 1883"/>
                  <a:gd name="T59" fmla="*/ 40 h 508"/>
                  <a:gd name="T60" fmla="*/ 1291 w 1883"/>
                  <a:gd name="T61" fmla="*/ 20 h 508"/>
                  <a:gd name="T62" fmla="*/ 1150 w 1883"/>
                  <a:gd name="T63" fmla="*/ 6 h 508"/>
                  <a:gd name="T64" fmla="*/ 996 w 1883"/>
                  <a:gd name="T65" fmla="*/ 0 h 508"/>
                  <a:gd name="T66" fmla="*/ 887 w 1883"/>
                  <a:gd name="T67" fmla="*/ 0 h 508"/>
                  <a:gd name="T68" fmla="*/ 733 w 1883"/>
                  <a:gd name="T69" fmla="*/ 6 h 508"/>
                  <a:gd name="T70" fmla="*/ 592 w 1883"/>
                  <a:gd name="T71" fmla="*/ 20 h 508"/>
                  <a:gd name="T72" fmla="*/ 465 w 1883"/>
                  <a:gd name="T73" fmla="*/ 40 h 508"/>
                  <a:gd name="T74" fmla="*/ 351 w 1883"/>
                  <a:gd name="T75" fmla="*/ 64 h 508"/>
                  <a:gd name="T76" fmla="*/ 253 w 1883"/>
                  <a:gd name="T77" fmla="*/ 93 h 508"/>
                  <a:gd name="T78" fmla="*/ 169 w 1883"/>
                  <a:gd name="T79" fmla="*/ 124 h 508"/>
                  <a:gd name="T80" fmla="*/ 101 w 1883"/>
                  <a:gd name="T81" fmla="*/ 155 h 508"/>
                  <a:gd name="T82" fmla="*/ 51 w 1883"/>
                  <a:gd name="T83" fmla="*/ 187 h 508"/>
                  <a:gd name="T84" fmla="*/ 17 w 1883"/>
                  <a:gd name="T85" fmla="*/ 217 h 508"/>
                  <a:gd name="T86" fmla="*/ 2 w 1883"/>
                  <a:gd name="T87" fmla="*/ 245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3" h="508">
                    <a:moveTo>
                      <a:pt x="0" y="254"/>
                    </a:moveTo>
                    <a:lnTo>
                      <a:pt x="0" y="254"/>
                    </a:lnTo>
                    <a:lnTo>
                      <a:pt x="2" y="263"/>
                    </a:lnTo>
                    <a:lnTo>
                      <a:pt x="5" y="271"/>
                    </a:lnTo>
                    <a:lnTo>
                      <a:pt x="11" y="280"/>
                    </a:lnTo>
                    <a:lnTo>
                      <a:pt x="17" y="290"/>
                    </a:lnTo>
                    <a:lnTo>
                      <a:pt x="27" y="301"/>
                    </a:lnTo>
                    <a:lnTo>
                      <a:pt x="37" y="311"/>
                    </a:lnTo>
                    <a:lnTo>
                      <a:pt x="51" y="321"/>
                    </a:lnTo>
                    <a:lnTo>
                      <a:pt x="66" y="331"/>
                    </a:lnTo>
                    <a:lnTo>
                      <a:pt x="82" y="342"/>
                    </a:lnTo>
                    <a:lnTo>
                      <a:pt x="101" y="352"/>
                    </a:lnTo>
                    <a:lnTo>
                      <a:pt x="122" y="362"/>
                    </a:lnTo>
                    <a:lnTo>
                      <a:pt x="144" y="374"/>
                    </a:lnTo>
                    <a:lnTo>
                      <a:pt x="169" y="384"/>
                    </a:lnTo>
                    <a:lnTo>
                      <a:pt x="195" y="394"/>
                    </a:lnTo>
                    <a:lnTo>
                      <a:pt x="222" y="404"/>
                    </a:lnTo>
                    <a:lnTo>
                      <a:pt x="253" y="414"/>
                    </a:lnTo>
                    <a:lnTo>
                      <a:pt x="284" y="424"/>
                    </a:lnTo>
                    <a:lnTo>
                      <a:pt x="317" y="433"/>
                    </a:lnTo>
                    <a:lnTo>
                      <a:pt x="351" y="442"/>
                    </a:lnTo>
                    <a:lnTo>
                      <a:pt x="388" y="451"/>
                    </a:lnTo>
                    <a:lnTo>
                      <a:pt x="426" y="460"/>
                    </a:lnTo>
                    <a:lnTo>
                      <a:pt x="465" y="467"/>
                    </a:lnTo>
                    <a:lnTo>
                      <a:pt x="506" y="473"/>
                    </a:lnTo>
                    <a:lnTo>
                      <a:pt x="549" y="481"/>
                    </a:lnTo>
                    <a:lnTo>
                      <a:pt x="592" y="486"/>
                    </a:lnTo>
                    <a:lnTo>
                      <a:pt x="639" y="492"/>
                    </a:lnTo>
                    <a:lnTo>
                      <a:pt x="685" y="496"/>
                    </a:lnTo>
                    <a:lnTo>
                      <a:pt x="733" y="500"/>
                    </a:lnTo>
                    <a:lnTo>
                      <a:pt x="784" y="504"/>
                    </a:lnTo>
                    <a:lnTo>
                      <a:pt x="836" y="506"/>
                    </a:lnTo>
                    <a:lnTo>
                      <a:pt x="887" y="508"/>
                    </a:lnTo>
                    <a:lnTo>
                      <a:pt x="942" y="508"/>
                    </a:lnTo>
                    <a:lnTo>
                      <a:pt x="942" y="508"/>
                    </a:lnTo>
                    <a:lnTo>
                      <a:pt x="996" y="508"/>
                    </a:lnTo>
                    <a:lnTo>
                      <a:pt x="1049" y="506"/>
                    </a:lnTo>
                    <a:lnTo>
                      <a:pt x="1101" y="504"/>
                    </a:lnTo>
                    <a:lnTo>
                      <a:pt x="1150" y="500"/>
                    </a:lnTo>
                    <a:lnTo>
                      <a:pt x="1199" y="496"/>
                    </a:lnTo>
                    <a:lnTo>
                      <a:pt x="1246" y="492"/>
                    </a:lnTo>
                    <a:lnTo>
                      <a:pt x="1291" y="486"/>
                    </a:lnTo>
                    <a:lnTo>
                      <a:pt x="1335" y="481"/>
                    </a:lnTo>
                    <a:lnTo>
                      <a:pt x="1378" y="473"/>
                    </a:lnTo>
                    <a:lnTo>
                      <a:pt x="1419" y="467"/>
                    </a:lnTo>
                    <a:lnTo>
                      <a:pt x="1459" y="460"/>
                    </a:lnTo>
                    <a:lnTo>
                      <a:pt x="1497" y="451"/>
                    </a:lnTo>
                    <a:lnTo>
                      <a:pt x="1532" y="442"/>
                    </a:lnTo>
                    <a:lnTo>
                      <a:pt x="1567" y="433"/>
                    </a:lnTo>
                    <a:lnTo>
                      <a:pt x="1600" y="424"/>
                    </a:lnTo>
                    <a:lnTo>
                      <a:pt x="1632" y="414"/>
                    </a:lnTo>
                    <a:lnTo>
                      <a:pt x="1661" y="404"/>
                    </a:lnTo>
                    <a:lnTo>
                      <a:pt x="1689" y="394"/>
                    </a:lnTo>
                    <a:lnTo>
                      <a:pt x="1715" y="384"/>
                    </a:lnTo>
                    <a:lnTo>
                      <a:pt x="1739" y="374"/>
                    </a:lnTo>
                    <a:lnTo>
                      <a:pt x="1762" y="362"/>
                    </a:lnTo>
                    <a:lnTo>
                      <a:pt x="1782" y="352"/>
                    </a:lnTo>
                    <a:lnTo>
                      <a:pt x="1801" y="342"/>
                    </a:lnTo>
                    <a:lnTo>
                      <a:pt x="1818" y="331"/>
                    </a:lnTo>
                    <a:lnTo>
                      <a:pt x="1834" y="321"/>
                    </a:lnTo>
                    <a:lnTo>
                      <a:pt x="1846" y="311"/>
                    </a:lnTo>
                    <a:lnTo>
                      <a:pt x="1858" y="301"/>
                    </a:lnTo>
                    <a:lnTo>
                      <a:pt x="1866" y="290"/>
                    </a:lnTo>
                    <a:lnTo>
                      <a:pt x="1874" y="280"/>
                    </a:lnTo>
                    <a:lnTo>
                      <a:pt x="1879" y="271"/>
                    </a:lnTo>
                    <a:lnTo>
                      <a:pt x="1882" y="263"/>
                    </a:lnTo>
                    <a:lnTo>
                      <a:pt x="1883" y="254"/>
                    </a:lnTo>
                    <a:lnTo>
                      <a:pt x="1883" y="254"/>
                    </a:lnTo>
                    <a:lnTo>
                      <a:pt x="1882" y="245"/>
                    </a:lnTo>
                    <a:lnTo>
                      <a:pt x="1879" y="236"/>
                    </a:lnTo>
                    <a:lnTo>
                      <a:pt x="1874" y="226"/>
                    </a:lnTo>
                    <a:lnTo>
                      <a:pt x="1866" y="217"/>
                    </a:lnTo>
                    <a:lnTo>
                      <a:pt x="1858" y="207"/>
                    </a:lnTo>
                    <a:lnTo>
                      <a:pt x="1846" y="197"/>
                    </a:lnTo>
                    <a:lnTo>
                      <a:pt x="1834" y="187"/>
                    </a:lnTo>
                    <a:lnTo>
                      <a:pt x="1818" y="176"/>
                    </a:lnTo>
                    <a:lnTo>
                      <a:pt x="1801" y="165"/>
                    </a:lnTo>
                    <a:lnTo>
                      <a:pt x="1782" y="155"/>
                    </a:lnTo>
                    <a:lnTo>
                      <a:pt x="1762" y="144"/>
                    </a:lnTo>
                    <a:lnTo>
                      <a:pt x="1739" y="134"/>
                    </a:lnTo>
                    <a:lnTo>
                      <a:pt x="1715" y="124"/>
                    </a:lnTo>
                    <a:lnTo>
                      <a:pt x="1689" y="114"/>
                    </a:lnTo>
                    <a:lnTo>
                      <a:pt x="1661" y="102"/>
                    </a:lnTo>
                    <a:lnTo>
                      <a:pt x="1632" y="93"/>
                    </a:lnTo>
                    <a:lnTo>
                      <a:pt x="1600" y="83"/>
                    </a:lnTo>
                    <a:lnTo>
                      <a:pt x="1567" y="74"/>
                    </a:lnTo>
                    <a:lnTo>
                      <a:pt x="1532" y="64"/>
                    </a:lnTo>
                    <a:lnTo>
                      <a:pt x="1497" y="57"/>
                    </a:lnTo>
                    <a:lnTo>
                      <a:pt x="1459" y="48"/>
                    </a:lnTo>
                    <a:lnTo>
                      <a:pt x="1419" y="40"/>
                    </a:lnTo>
                    <a:lnTo>
                      <a:pt x="1378" y="33"/>
                    </a:lnTo>
                    <a:lnTo>
                      <a:pt x="1335" y="27"/>
                    </a:lnTo>
                    <a:lnTo>
                      <a:pt x="1291" y="20"/>
                    </a:lnTo>
                    <a:lnTo>
                      <a:pt x="1246" y="15"/>
                    </a:lnTo>
                    <a:lnTo>
                      <a:pt x="1199" y="10"/>
                    </a:lnTo>
                    <a:lnTo>
                      <a:pt x="1150" y="6"/>
                    </a:lnTo>
                    <a:lnTo>
                      <a:pt x="1101" y="4"/>
                    </a:lnTo>
                    <a:lnTo>
                      <a:pt x="1049" y="1"/>
                    </a:lnTo>
                    <a:lnTo>
                      <a:pt x="996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87" y="0"/>
                    </a:lnTo>
                    <a:lnTo>
                      <a:pt x="836" y="1"/>
                    </a:lnTo>
                    <a:lnTo>
                      <a:pt x="784" y="4"/>
                    </a:lnTo>
                    <a:lnTo>
                      <a:pt x="733" y="6"/>
                    </a:lnTo>
                    <a:lnTo>
                      <a:pt x="685" y="10"/>
                    </a:lnTo>
                    <a:lnTo>
                      <a:pt x="639" y="15"/>
                    </a:lnTo>
                    <a:lnTo>
                      <a:pt x="592" y="20"/>
                    </a:lnTo>
                    <a:lnTo>
                      <a:pt x="549" y="27"/>
                    </a:lnTo>
                    <a:lnTo>
                      <a:pt x="506" y="33"/>
                    </a:lnTo>
                    <a:lnTo>
                      <a:pt x="465" y="40"/>
                    </a:lnTo>
                    <a:lnTo>
                      <a:pt x="426" y="48"/>
                    </a:lnTo>
                    <a:lnTo>
                      <a:pt x="388" y="57"/>
                    </a:lnTo>
                    <a:lnTo>
                      <a:pt x="351" y="64"/>
                    </a:lnTo>
                    <a:lnTo>
                      <a:pt x="317" y="74"/>
                    </a:lnTo>
                    <a:lnTo>
                      <a:pt x="284" y="83"/>
                    </a:lnTo>
                    <a:lnTo>
                      <a:pt x="253" y="93"/>
                    </a:lnTo>
                    <a:lnTo>
                      <a:pt x="222" y="102"/>
                    </a:lnTo>
                    <a:lnTo>
                      <a:pt x="195" y="114"/>
                    </a:lnTo>
                    <a:lnTo>
                      <a:pt x="169" y="124"/>
                    </a:lnTo>
                    <a:lnTo>
                      <a:pt x="144" y="134"/>
                    </a:lnTo>
                    <a:lnTo>
                      <a:pt x="122" y="144"/>
                    </a:lnTo>
                    <a:lnTo>
                      <a:pt x="101" y="155"/>
                    </a:lnTo>
                    <a:lnTo>
                      <a:pt x="82" y="165"/>
                    </a:lnTo>
                    <a:lnTo>
                      <a:pt x="66" y="176"/>
                    </a:lnTo>
                    <a:lnTo>
                      <a:pt x="51" y="187"/>
                    </a:lnTo>
                    <a:lnTo>
                      <a:pt x="37" y="197"/>
                    </a:lnTo>
                    <a:lnTo>
                      <a:pt x="27" y="207"/>
                    </a:lnTo>
                    <a:lnTo>
                      <a:pt x="17" y="217"/>
                    </a:lnTo>
                    <a:lnTo>
                      <a:pt x="11" y="226"/>
                    </a:lnTo>
                    <a:lnTo>
                      <a:pt x="5" y="236"/>
                    </a:lnTo>
                    <a:lnTo>
                      <a:pt x="2" y="245"/>
                    </a:lnTo>
                    <a:lnTo>
                      <a:pt x="0" y="254"/>
                    </a:lnTo>
                    <a:lnTo>
                      <a:pt x="0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0" tIns="33614" rIns="67230" bIns="336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3473450" y="4781550"/>
                <a:ext cx="1741488" cy="1411287"/>
              </a:xfrm>
              <a:custGeom>
                <a:avLst/>
                <a:gdLst>
                  <a:gd name="T0" fmla="*/ 280 w 2194"/>
                  <a:gd name="T1" fmla="*/ 1778 h 1779"/>
                  <a:gd name="T2" fmla="*/ 363 w 2194"/>
                  <a:gd name="T3" fmla="*/ 1764 h 1779"/>
                  <a:gd name="T4" fmla="*/ 440 w 2194"/>
                  <a:gd name="T5" fmla="*/ 1736 h 1779"/>
                  <a:gd name="T6" fmla="*/ 511 w 2194"/>
                  <a:gd name="T7" fmla="*/ 1693 h 1779"/>
                  <a:gd name="T8" fmla="*/ 573 w 2194"/>
                  <a:gd name="T9" fmla="*/ 1637 h 1779"/>
                  <a:gd name="T10" fmla="*/ 625 w 2194"/>
                  <a:gd name="T11" fmla="*/ 1569 h 1779"/>
                  <a:gd name="T12" fmla="*/ 633 w 2194"/>
                  <a:gd name="T13" fmla="*/ 1558 h 1779"/>
                  <a:gd name="T14" fmla="*/ 652 w 2194"/>
                  <a:gd name="T15" fmla="*/ 1547 h 1779"/>
                  <a:gd name="T16" fmla="*/ 675 w 2194"/>
                  <a:gd name="T17" fmla="*/ 1543 h 1779"/>
                  <a:gd name="T18" fmla="*/ 696 w 2194"/>
                  <a:gd name="T19" fmla="*/ 1547 h 1779"/>
                  <a:gd name="T20" fmla="*/ 715 w 2194"/>
                  <a:gd name="T21" fmla="*/ 1558 h 1779"/>
                  <a:gd name="T22" fmla="*/ 725 w 2194"/>
                  <a:gd name="T23" fmla="*/ 1569 h 1779"/>
                  <a:gd name="T24" fmla="*/ 776 w 2194"/>
                  <a:gd name="T25" fmla="*/ 1637 h 1779"/>
                  <a:gd name="T26" fmla="*/ 838 w 2194"/>
                  <a:gd name="T27" fmla="*/ 1693 h 1779"/>
                  <a:gd name="T28" fmla="*/ 908 w 2194"/>
                  <a:gd name="T29" fmla="*/ 1736 h 1779"/>
                  <a:gd name="T30" fmla="*/ 985 w 2194"/>
                  <a:gd name="T31" fmla="*/ 1764 h 1779"/>
                  <a:gd name="T32" fmla="*/ 1069 w 2194"/>
                  <a:gd name="T33" fmla="*/ 1778 h 1779"/>
                  <a:gd name="T34" fmla="*/ 1125 w 2194"/>
                  <a:gd name="T35" fmla="*/ 1778 h 1779"/>
                  <a:gd name="T36" fmla="*/ 1209 w 2194"/>
                  <a:gd name="T37" fmla="*/ 1764 h 1779"/>
                  <a:gd name="T38" fmla="*/ 1286 w 2194"/>
                  <a:gd name="T39" fmla="*/ 1736 h 1779"/>
                  <a:gd name="T40" fmla="*/ 1356 w 2194"/>
                  <a:gd name="T41" fmla="*/ 1693 h 1779"/>
                  <a:gd name="T42" fmla="*/ 1418 w 2194"/>
                  <a:gd name="T43" fmla="*/ 1637 h 1779"/>
                  <a:gd name="T44" fmla="*/ 1470 w 2194"/>
                  <a:gd name="T45" fmla="*/ 1569 h 1779"/>
                  <a:gd name="T46" fmla="*/ 1479 w 2194"/>
                  <a:gd name="T47" fmla="*/ 1558 h 1779"/>
                  <a:gd name="T48" fmla="*/ 1498 w 2194"/>
                  <a:gd name="T49" fmla="*/ 1547 h 1779"/>
                  <a:gd name="T50" fmla="*/ 1519 w 2194"/>
                  <a:gd name="T51" fmla="*/ 1543 h 1779"/>
                  <a:gd name="T52" fmla="*/ 1542 w 2194"/>
                  <a:gd name="T53" fmla="*/ 1547 h 1779"/>
                  <a:gd name="T54" fmla="*/ 1561 w 2194"/>
                  <a:gd name="T55" fmla="*/ 1558 h 1779"/>
                  <a:gd name="T56" fmla="*/ 1569 w 2194"/>
                  <a:gd name="T57" fmla="*/ 1569 h 1779"/>
                  <a:gd name="T58" fmla="*/ 1621 w 2194"/>
                  <a:gd name="T59" fmla="*/ 1637 h 1779"/>
                  <a:gd name="T60" fmla="*/ 1683 w 2194"/>
                  <a:gd name="T61" fmla="*/ 1693 h 1779"/>
                  <a:gd name="T62" fmla="*/ 1754 w 2194"/>
                  <a:gd name="T63" fmla="*/ 1736 h 1779"/>
                  <a:gd name="T64" fmla="*/ 1831 w 2194"/>
                  <a:gd name="T65" fmla="*/ 1764 h 1779"/>
                  <a:gd name="T66" fmla="*/ 1914 w 2194"/>
                  <a:gd name="T67" fmla="*/ 1778 h 1779"/>
                  <a:gd name="T68" fmla="*/ 1977 w 2194"/>
                  <a:gd name="T69" fmla="*/ 1778 h 1779"/>
                  <a:gd name="T70" fmla="*/ 2077 w 2194"/>
                  <a:gd name="T71" fmla="*/ 1757 h 1779"/>
                  <a:gd name="T72" fmla="*/ 2166 w 2194"/>
                  <a:gd name="T73" fmla="*/ 1716 h 1779"/>
                  <a:gd name="T74" fmla="*/ 2194 w 2194"/>
                  <a:gd name="T75" fmla="*/ 0 h 1779"/>
                  <a:gd name="T76" fmla="*/ 2190 w 2194"/>
                  <a:gd name="T77" fmla="*/ 39 h 1779"/>
                  <a:gd name="T78" fmla="*/ 2179 w 2194"/>
                  <a:gd name="T79" fmla="*/ 77 h 1779"/>
                  <a:gd name="T80" fmla="*/ 2154 w 2194"/>
                  <a:gd name="T81" fmla="*/ 125 h 1779"/>
                  <a:gd name="T82" fmla="*/ 2097 w 2194"/>
                  <a:gd name="T83" fmla="*/ 189 h 1779"/>
                  <a:gd name="T84" fmla="*/ 2016 w 2194"/>
                  <a:gd name="T85" fmla="*/ 247 h 1779"/>
                  <a:gd name="T86" fmla="*/ 1916 w 2194"/>
                  <a:gd name="T87" fmla="*/ 297 h 1779"/>
                  <a:gd name="T88" fmla="*/ 1800 w 2194"/>
                  <a:gd name="T89" fmla="*/ 339 h 1779"/>
                  <a:gd name="T90" fmla="*/ 1670 w 2194"/>
                  <a:gd name="T91" fmla="*/ 375 h 1779"/>
                  <a:gd name="T92" fmla="*/ 1529 w 2194"/>
                  <a:gd name="T93" fmla="*/ 401 h 1779"/>
                  <a:gd name="T94" fmla="*/ 1380 w 2194"/>
                  <a:gd name="T95" fmla="*/ 422 h 1779"/>
                  <a:gd name="T96" fmla="*/ 1226 w 2194"/>
                  <a:gd name="T97" fmla="*/ 433 h 1779"/>
                  <a:gd name="T98" fmla="*/ 1069 w 2194"/>
                  <a:gd name="T99" fmla="*/ 437 h 1779"/>
                  <a:gd name="T100" fmla="*/ 900 w 2194"/>
                  <a:gd name="T101" fmla="*/ 433 h 1779"/>
                  <a:gd name="T102" fmla="*/ 651 w 2194"/>
                  <a:gd name="T103" fmla="*/ 409 h 1779"/>
                  <a:gd name="T104" fmla="*/ 423 w 2194"/>
                  <a:gd name="T105" fmla="*/ 363 h 1779"/>
                  <a:gd name="T106" fmla="*/ 320 w 2194"/>
                  <a:gd name="T107" fmla="*/ 334 h 1779"/>
                  <a:gd name="T108" fmla="*/ 226 w 2194"/>
                  <a:gd name="T109" fmla="*/ 299 h 1779"/>
                  <a:gd name="T110" fmla="*/ 144 w 2194"/>
                  <a:gd name="T111" fmla="*/ 259 h 1779"/>
                  <a:gd name="T112" fmla="*/ 73 w 2194"/>
                  <a:gd name="T113" fmla="*/ 214 h 1779"/>
                  <a:gd name="T114" fmla="*/ 16 w 2194"/>
                  <a:gd name="T115" fmla="*/ 165 h 1779"/>
                  <a:gd name="T116" fmla="*/ 0 w 2194"/>
                  <a:gd name="T117" fmla="*/ 1698 h 1779"/>
                  <a:gd name="T118" fmla="*/ 87 w 2194"/>
                  <a:gd name="T119" fmla="*/ 1746 h 1779"/>
                  <a:gd name="T120" fmla="*/ 183 w 2194"/>
                  <a:gd name="T121" fmla="*/ 1773 h 1779"/>
                  <a:gd name="T122" fmla="*/ 252 w 2194"/>
                  <a:gd name="T123" fmla="*/ 177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94" h="1779">
                    <a:moveTo>
                      <a:pt x="252" y="1779"/>
                    </a:moveTo>
                    <a:lnTo>
                      <a:pt x="252" y="1779"/>
                    </a:lnTo>
                    <a:lnTo>
                      <a:pt x="280" y="1778"/>
                    </a:lnTo>
                    <a:lnTo>
                      <a:pt x="308" y="1775"/>
                    </a:lnTo>
                    <a:lnTo>
                      <a:pt x="336" y="1770"/>
                    </a:lnTo>
                    <a:lnTo>
                      <a:pt x="363" y="1764"/>
                    </a:lnTo>
                    <a:lnTo>
                      <a:pt x="390" y="1756"/>
                    </a:lnTo>
                    <a:lnTo>
                      <a:pt x="415" y="1747"/>
                    </a:lnTo>
                    <a:lnTo>
                      <a:pt x="440" y="1736"/>
                    </a:lnTo>
                    <a:lnTo>
                      <a:pt x="466" y="1723"/>
                    </a:lnTo>
                    <a:lnTo>
                      <a:pt x="488" y="1709"/>
                    </a:lnTo>
                    <a:lnTo>
                      <a:pt x="511" y="1693"/>
                    </a:lnTo>
                    <a:lnTo>
                      <a:pt x="532" y="1675"/>
                    </a:lnTo>
                    <a:lnTo>
                      <a:pt x="554" y="1658"/>
                    </a:lnTo>
                    <a:lnTo>
                      <a:pt x="573" y="1637"/>
                    </a:lnTo>
                    <a:lnTo>
                      <a:pt x="592" y="1616"/>
                    </a:lnTo>
                    <a:lnTo>
                      <a:pt x="608" y="1593"/>
                    </a:lnTo>
                    <a:lnTo>
                      <a:pt x="625" y="1569"/>
                    </a:lnTo>
                    <a:lnTo>
                      <a:pt x="625" y="1569"/>
                    </a:lnTo>
                    <a:lnTo>
                      <a:pt x="628" y="1563"/>
                    </a:lnTo>
                    <a:lnTo>
                      <a:pt x="633" y="1558"/>
                    </a:lnTo>
                    <a:lnTo>
                      <a:pt x="640" y="1554"/>
                    </a:lnTo>
                    <a:lnTo>
                      <a:pt x="646" y="1550"/>
                    </a:lnTo>
                    <a:lnTo>
                      <a:pt x="652" y="1547"/>
                    </a:lnTo>
                    <a:lnTo>
                      <a:pt x="660" y="1545"/>
                    </a:lnTo>
                    <a:lnTo>
                      <a:pt x="667" y="1544"/>
                    </a:lnTo>
                    <a:lnTo>
                      <a:pt x="675" y="1543"/>
                    </a:lnTo>
                    <a:lnTo>
                      <a:pt x="681" y="1544"/>
                    </a:lnTo>
                    <a:lnTo>
                      <a:pt x="689" y="1545"/>
                    </a:lnTo>
                    <a:lnTo>
                      <a:pt x="696" y="1547"/>
                    </a:lnTo>
                    <a:lnTo>
                      <a:pt x="703" y="1550"/>
                    </a:lnTo>
                    <a:lnTo>
                      <a:pt x="709" y="1554"/>
                    </a:lnTo>
                    <a:lnTo>
                      <a:pt x="715" y="1558"/>
                    </a:lnTo>
                    <a:lnTo>
                      <a:pt x="720" y="1563"/>
                    </a:lnTo>
                    <a:lnTo>
                      <a:pt x="725" y="1569"/>
                    </a:lnTo>
                    <a:lnTo>
                      <a:pt x="725" y="1569"/>
                    </a:lnTo>
                    <a:lnTo>
                      <a:pt x="741" y="1593"/>
                    </a:lnTo>
                    <a:lnTo>
                      <a:pt x="758" y="1616"/>
                    </a:lnTo>
                    <a:lnTo>
                      <a:pt x="776" y="1637"/>
                    </a:lnTo>
                    <a:lnTo>
                      <a:pt x="796" y="1658"/>
                    </a:lnTo>
                    <a:lnTo>
                      <a:pt x="816" y="1675"/>
                    </a:lnTo>
                    <a:lnTo>
                      <a:pt x="838" y="1693"/>
                    </a:lnTo>
                    <a:lnTo>
                      <a:pt x="860" y="1709"/>
                    </a:lnTo>
                    <a:lnTo>
                      <a:pt x="884" y="1723"/>
                    </a:lnTo>
                    <a:lnTo>
                      <a:pt x="908" y="1736"/>
                    </a:lnTo>
                    <a:lnTo>
                      <a:pt x="934" y="1747"/>
                    </a:lnTo>
                    <a:lnTo>
                      <a:pt x="959" y="1756"/>
                    </a:lnTo>
                    <a:lnTo>
                      <a:pt x="985" y="1764"/>
                    </a:lnTo>
                    <a:lnTo>
                      <a:pt x="1013" y="1770"/>
                    </a:lnTo>
                    <a:lnTo>
                      <a:pt x="1041" y="1775"/>
                    </a:lnTo>
                    <a:lnTo>
                      <a:pt x="1069" y="1778"/>
                    </a:lnTo>
                    <a:lnTo>
                      <a:pt x="1098" y="1779"/>
                    </a:lnTo>
                    <a:lnTo>
                      <a:pt x="1098" y="1779"/>
                    </a:lnTo>
                    <a:lnTo>
                      <a:pt x="1125" y="1778"/>
                    </a:lnTo>
                    <a:lnTo>
                      <a:pt x="1153" y="1775"/>
                    </a:lnTo>
                    <a:lnTo>
                      <a:pt x="1181" y="1770"/>
                    </a:lnTo>
                    <a:lnTo>
                      <a:pt x="1209" y="1764"/>
                    </a:lnTo>
                    <a:lnTo>
                      <a:pt x="1235" y="1756"/>
                    </a:lnTo>
                    <a:lnTo>
                      <a:pt x="1260" y="1747"/>
                    </a:lnTo>
                    <a:lnTo>
                      <a:pt x="1286" y="1736"/>
                    </a:lnTo>
                    <a:lnTo>
                      <a:pt x="1310" y="1723"/>
                    </a:lnTo>
                    <a:lnTo>
                      <a:pt x="1334" y="1709"/>
                    </a:lnTo>
                    <a:lnTo>
                      <a:pt x="1356" y="1693"/>
                    </a:lnTo>
                    <a:lnTo>
                      <a:pt x="1378" y="1675"/>
                    </a:lnTo>
                    <a:lnTo>
                      <a:pt x="1399" y="1658"/>
                    </a:lnTo>
                    <a:lnTo>
                      <a:pt x="1418" y="1637"/>
                    </a:lnTo>
                    <a:lnTo>
                      <a:pt x="1436" y="1616"/>
                    </a:lnTo>
                    <a:lnTo>
                      <a:pt x="1453" y="1593"/>
                    </a:lnTo>
                    <a:lnTo>
                      <a:pt x="1470" y="1569"/>
                    </a:lnTo>
                    <a:lnTo>
                      <a:pt x="1470" y="1569"/>
                    </a:lnTo>
                    <a:lnTo>
                      <a:pt x="1474" y="1563"/>
                    </a:lnTo>
                    <a:lnTo>
                      <a:pt x="1479" y="1558"/>
                    </a:lnTo>
                    <a:lnTo>
                      <a:pt x="1485" y="1554"/>
                    </a:lnTo>
                    <a:lnTo>
                      <a:pt x="1491" y="1550"/>
                    </a:lnTo>
                    <a:lnTo>
                      <a:pt x="1498" y="1547"/>
                    </a:lnTo>
                    <a:lnTo>
                      <a:pt x="1505" y="1545"/>
                    </a:lnTo>
                    <a:lnTo>
                      <a:pt x="1513" y="1544"/>
                    </a:lnTo>
                    <a:lnTo>
                      <a:pt x="1519" y="1543"/>
                    </a:lnTo>
                    <a:lnTo>
                      <a:pt x="1527" y="1544"/>
                    </a:lnTo>
                    <a:lnTo>
                      <a:pt x="1534" y="1545"/>
                    </a:lnTo>
                    <a:lnTo>
                      <a:pt x="1542" y="1547"/>
                    </a:lnTo>
                    <a:lnTo>
                      <a:pt x="1548" y="1550"/>
                    </a:lnTo>
                    <a:lnTo>
                      <a:pt x="1554" y="1554"/>
                    </a:lnTo>
                    <a:lnTo>
                      <a:pt x="1561" y="1558"/>
                    </a:lnTo>
                    <a:lnTo>
                      <a:pt x="1566" y="1563"/>
                    </a:lnTo>
                    <a:lnTo>
                      <a:pt x="1569" y="1569"/>
                    </a:lnTo>
                    <a:lnTo>
                      <a:pt x="1569" y="1569"/>
                    </a:lnTo>
                    <a:lnTo>
                      <a:pt x="1586" y="1593"/>
                    </a:lnTo>
                    <a:lnTo>
                      <a:pt x="1602" y="1616"/>
                    </a:lnTo>
                    <a:lnTo>
                      <a:pt x="1621" y="1637"/>
                    </a:lnTo>
                    <a:lnTo>
                      <a:pt x="1640" y="1658"/>
                    </a:lnTo>
                    <a:lnTo>
                      <a:pt x="1662" y="1675"/>
                    </a:lnTo>
                    <a:lnTo>
                      <a:pt x="1683" y="1693"/>
                    </a:lnTo>
                    <a:lnTo>
                      <a:pt x="1706" y="1709"/>
                    </a:lnTo>
                    <a:lnTo>
                      <a:pt x="1728" y="1723"/>
                    </a:lnTo>
                    <a:lnTo>
                      <a:pt x="1754" y="1736"/>
                    </a:lnTo>
                    <a:lnTo>
                      <a:pt x="1779" y="1747"/>
                    </a:lnTo>
                    <a:lnTo>
                      <a:pt x="1804" y="1756"/>
                    </a:lnTo>
                    <a:lnTo>
                      <a:pt x="1831" y="1764"/>
                    </a:lnTo>
                    <a:lnTo>
                      <a:pt x="1858" y="1770"/>
                    </a:lnTo>
                    <a:lnTo>
                      <a:pt x="1886" y="1775"/>
                    </a:lnTo>
                    <a:lnTo>
                      <a:pt x="1914" y="1778"/>
                    </a:lnTo>
                    <a:lnTo>
                      <a:pt x="1942" y="1779"/>
                    </a:lnTo>
                    <a:lnTo>
                      <a:pt x="1942" y="1779"/>
                    </a:lnTo>
                    <a:lnTo>
                      <a:pt x="1977" y="1778"/>
                    </a:lnTo>
                    <a:lnTo>
                      <a:pt x="2011" y="1773"/>
                    </a:lnTo>
                    <a:lnTo>
                      <a:pt x="2044" y="1766"/>
                    </a:lnTo>
                    <a:lnTo>
                      <a:pt x="2077" y="1757"/>
                    </a:lnTo>
                    <a:lnTo>
                      <a:pt x="2107" y="1746"/>
                    </a:lnTo>
                    <a:lnTo>
                      <a:pt x="2137" y="1732"/>
                    </a:lnTo>
                    <a:lnTo>
                      <a:pt x="2166" y="1716"/>
                    </a:lnTo>
                    <a:lnTo>
                      <a:pt x="2194" y="1698"/>
                    </a:lnTo>
                    <a:lnTo>
                      <a:pt x="2194" y="0"/>
                    </a:lnTo>
                    <a:lnTo>
                      <a:pt x="2194" y="0"/>
                    </a:lnTo>
                    <a:lnTo>
                      <a:pt x="2193" y="12"/>
                    </a:lnTo>
                    <a:lnTo>
                      <a:pt x="2191" y="26"/>
                    </a:lnTo>
                    <a:lnTo>
                      <a:pt x="2190" y="39"/>
                    </a:lnTo>
                    <a:lnTo>
                      <a:pt x="2186" y="52"/>
                    </a:lnTo>
                    <a:lnTo>
                      <a:pt x="2184" y="64"/>
                    </a:lnTo>
                    <a:lnTo>
                      <a:pt x="2179" y="77"/>
                    </a:lnTo>
                    <a:lnTo>
                      <a:pt x="2174" y="89"/>
                    </a:lnTo>
                    <a:lnTo>
                      <a:pt x="2168" y="101"/>
                    </a:lnTo>
                    <a:lnTo>
                      <a:pt x="2154" y="125"/>
                    </a:lnTo>
                    <a:lnTo>
                      <a:pt x="2137" y="146"/>
                    </a:lnTo>
                    <a:lnTo>
                      <a:pt x="2118" y="169"/>
                    </a:lnTo>
                    <a:lnTo>
                      <a:pt x="2097" y="189"/>
                    </a:lnTo>
                    <a:lnTo>
                      <a:pt x="2072" y="209"/>
                    </a:lnTo>
                    <a:lnTo>
                      <a:pt x="2045" y="228"/>
                    </a:lnTo>
                    <a:lnTo>
                      <a:pt x="2016" y="247"/>
                    </a:lnTo>
                    <a:lnTo>
                      <a:pt x="1985" y="265"/>
                    </a:lnTo>
                    <a:lnTo>
                      <a:pt x="1952" y="281"/>
                    </a:lnTo>
                    <a:lnTo>
                      <a:pt x="1916" y="297"/>
                    </a:lnTo>
                    <a:lnTo>
                      <a:pt x="1880" y="312"/>
                    </a:lnTo>
                    <a:lnTo>
                      <a:pt x="1841" y="327"/>
                    </a:lnTo>
                    <a:lnTo>
                      <a:pt x="1800" y="339"/>
                    </a:lnTo>
                    <a:lnTo>
                      <a:pt x="1759" y="352"/>
                    </a:lnTo>
                    <a:lnTo>
                      <a:pt x="1715" y="363"/>
                    </a:lnTo>
                    <a:lnTo>
                      <a:pt x="1670" y="375"/>
                    </a:lnTo>
                    <a:lnTo>
                      <a:pt x="1625" y="385"/>
                    </a:lnTo>
                    <a:lnTo>
                      <a:pt x="1577" y="394"/>
                    </a:lnTo>
                    <a:lnTo>
                      <a:pt x="1529" y="401"/>
                    </a:lnTo>
                    <a:lnTo>
                      <a:pt x="1480" y="409"/>
                    </a:lnTo>
                    <a:lnTo>
                      <a:pt x="1431" y="415"/>
                    </a:lnTo>
                    <a:lnTo>
                      <a:pt x="1380" y="422"/>
                    </a:lnTo>
                    <a:lnTo>
                      <a:pt x="1330" y="427"/>
                    </a:lnTo>
                    <a:lnTo>
                      <a:pt x="1278" y="430"/>
                    </a:lnTo>
                    <a:lnTo>
                      <a:pt x="1226" y="433"/>
                    </a:lnTo>
                    <a:lnTo>
                      <a:pt x="1173" y="435"/>
                    </a:lnTo>
                    <a:lnTo>
                      <a:pt x="1122" y="437"/>
                    </a:lnTo>
                    <a:lnTo>
                      <a:pt x="1069" y="437"/>
                    </a:lnTo>
                    <a:lnTo>
                      <a:pt x="1069" y="437"/>
                    </a:lnTo>
                    <a:lnTo>
                      <a:pt x="984" y="437"/>
                    </a:lnTo>
                    <a:lnTo>
                      <a:pt x="900" y="433"/>
                    </a:lnTo>
                    <a:lnTo>
                      <a:pt x="815" y="427"/>
                    </a:lnTo>
                    <a:lnTo>
                      <a:pt x="733" y="419"/>
                    </a:lnTo>
                    <a:lnTo>
                      <a:pt x="651" y="409"/>
                    </a:lnTo>
                    <a:lnTo>
                      <a:pt x="573" y="396"/>
                    </a:lnTo>
                    <a:lnTo>
                      <a:pt x="496" y="381"/>
                    </a:lnTo>
                    <a:lnTo>
                      <a:pt x="423" y="363"/>
                    </a:lnTo>
                    <a:lnTo>
                      <a:pt x="387" y="355"/>
                    </a:lnTo>
                    <a:lnTo>
                      <a:pt x="353" y="344"/>
                    </a:lnTo>
                    <a:lnTo>
                      <a:pt x="320" y="334"/>
                    </a:lnTo>
                    <a:lnTo>
                      <a:pt x="288" y="323"/>
                    </a:lnTo>
                    <a:lnTo>
                      <a:pt x="256" y="312"/>
                    </a:lnTo>
                    <a:lnTo>
                      <a:pt x="226" y="299"/>
                    </a:lnTo>
                    <a:lnTo>
                      <a:pt x="197" y="286"/>
                    </a:lnTo>
                    <a:lnTo>
                      <a:pt x="169" y="273"/>
                    </a:lnTo>
                    <a:lnTo>
                      <a:pt x="144" y="259"/>
                    </a:lnTo>
                    <a:lnTo>
                      <a:pt x="119" y="245"/>
                    </a:lnTo>
                    <a:lnTo>
                      <a:pt x="95" y="230"/>
                    </a:lnTo>
                    <a:lnTo>
                      <a:pt x="73" y="214"/>
                    </a:lnTo>
                    <a:lnTo>
                      <a:pt x="52" y="198"/>
                    </a:lnTo>
                    <a:lnTo>
                      <a:pt x="33" y="182"/>
                    </a:lnTo>
                    <a:lnTo>
                      <a:pt x="16" y="165"/>
                    </a:lnTo>
                    <a:lnTo>
                      <a:pt x="0" y="148"/>
                    </a:lnTo>
                    <a:lnTo>
                      <a:pt x="0" y="1698"/>
                    </a:lnTo>
                    <a:lnTo>
                      <a:pt x="0" y="1698"/>
                    </a:lnTo>
                    <a:lnTo>
                      <a:pt x="28" y="1716"/>
                    </a:lnTo>
                    <a:lnTo>
                      <a:pt x="57" y="1732"/>
                    </a:lnTo>
                    <a:lnTo>
                      <a:pt x="87" y="1746"/>
                    </a:lnTo>
                    <a:lnTo>
                      <a:pt x="117" y="1757"/>
                    </a:lnTo>
                    <a:lnTo>
                      <a:pt x="150" y="1766"/>
                    </a:lnTo>
                    <a:lnTo>
                      <a:pt x="183" y="1773"/>
                    </a:lnTo>
                    <a:lnTo>
                      <a:pt x="217" y="1778"/>
                    </a:lnTo>
                    <a:lnTo>
                      <a:pt x="252" y="1779"/>
                    </a:lnTo>
                    <a:lnTo>
                      <a:pt x="252" y="17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0" tIns="33614" rIns="67230" bIns="336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3473450" y="6130925"/>
                <a:ext cx="1741488" cy="727075"/>
              </a:xfrm>
              <a:custGeom>
                <a:avLst/>
                <a:gdLst>
                  <a:gd name="T0" fmla="*/ 1911 w 2194"/>
                  <a:gd name="T1" fmla="*/ 195 h 915"/>
                  <a:gd name="T2" fmla="*/ 1821 w 2194"/>
                  <a:gd name="T3" fmla="*/ 183 h 915"/>
                  <a:gd name="T4" fmla="*/ 1736 w 2194"/>
                  <a:gd name="T5" fmla="*/ 156 h 915"/>
                  <a:gd name="T6" fmla="*/ 1655 w 2194"/>
                  <a:gd name="T7" fmla="*/ 117 h 915"/>
                  <a:gd name="T8" fmla="*/ 1583 w 2194"/>
                  <a:gd name="T9" fmla="*/ 64 h 915"/>
                  <a:gd name="T10" fmla="*/ 1519 w 2194"/>
                  <a:gd name="T11" fmla="*/ 0 h 915"/>
                  <a:gd name="T12" fmla="*/ 1479 w 2194"/>
                  <a:gd name="T13" fmla="*/ 44 h 915"/>
                  <a:gd name="T14" fmla="*/ 1408 w 2194"/>
                  <a:gd name="T15" fmla="*/ 101 h 915"/>
                  <a:gd name="T16" fmla="*/ 1331 w 2194"/>
                  <a:gd name="T17" fmla="*/ 145 h 915"/>
                  <a:gd name="T18" fmla="*/ 1247 w 2194"/>
                  <a:gd name="T19" fmla="*/ 175 h 915"/>
                  <a:gd name="T20" fmla="*/ 1158 w 2194"/>
                  <a:gd name="T21" fmla="*/ 193 h 915"/>
                  <a:gd name="T22" fmla="*/ 1098 w 2194"/>
                  <a:gd name="T23" fmla="*/ 195 h 915"/>
                  <a:gd name="T24" fmla="*/ 1006 w 2194"/>
                  <a:gd name="T25" fmla="*/ 188 h 915"/>
                  <a:gd name="T26" fmla="*/ 918 w 2194"/>
                  <a:gd name="T27" fmla="*/ 166 h 915"/>
                  <a:gd name="T28" fmla="*/ 836 w 2194"/>
                  <a:gd name="T29" fmla="*/ 131 h 915"/>
                  <a:gd name="T30" fmla="*/ 762 w 2194"/>
                  <a:gd name="T31" fmla="*/ 83 h 915"/>
                  <a:gd name="T32" fmla="*/ 695 w 2194"/>
                  <a:gd name="T33" fmla="*/ 22 h 915"/>
                  <a:gd name="T34" fmla="*/ 655 w 2194"/>
                  <a:gd name="T35" fmla="*/ 22 h 915"/>
                  <a:gd name="T36" fmla="*/ 588 w 2194"/>
                  <a:gd name="T37" fmla="*/ 83 h 915"/>
                  <a:gd name="T38" fmla="*/ 512 w 2194"/>
                  <a:gd name="T39" fmla="*/ 131 h 915"/>
                  <a:gd name="T40" fmla="*/ 430 w 2194"/>
                  <a:gd name="T41" fmla="*/ 166 h 915"/>
                  <a:gd name="T42" fmla="*/ 343 w 2194"/>
                  <a:gd name="T43" fmla="*/ 188 h 915"/>
                  <a:gd name="T44" fmla="*/ 252 w 2194"/>
                  <a:gd name="T45" fmla="*/ 195 h 915"/>
                  <a:gd name="T46" fmla="*/ 185 w 2194"/>
                  <a:gd name="T47" fmla="*/ 192 h 915"/>
                  <a:gd name="T48" fmla="*/ 90 w 2194"/>
                  <a:gd name="T49" fmla="*/ 171 h 915"/>
                  <a:gd name="T50" fmla="*/ 0 w 2194"/>
                  <a:gd name="T51" fmla="*/ 135 h 915"/>
                  <a:gd name="T52" fmla="*/ 15 w 2194"/>
                  <a:gd name="T53" fmla="*/ 703 h 915"/>
                  <a:gd name="T54" fmla="*/ 69 w 2194"/>
                  <a:gd name="T55" fmla="*/ 737 h 915"/>
                  <a:gd name="T56" fmla="*/ 136 w 2194"/>
                  <a:gd name="T57" fmla="*/ 770 h 915"/>
                  <a:gd name="T58" fmla="*/ 274 w 2194"/>
                  <a:gd name="T59" fmla="*/ 819 h 915"/>
                  <a:gd name="T60" fmla="*/ 477 w 2194"/>
                  <a:gd name="T61" fmla="*/ 866 h 915"/>
                  <a:gd name="T62" fmla="*/ 713 w 2194"/>
                  <a:gd name="T63" fmla="*/ 899 h 915"/>
                  <a:gd name="T64" fmla="*/ 975 w 2194"/>
                  <a:gd name="T65" fmla="*/ 914 h 915"/>
                  <a:gd name="T66" fmla="*/ 1125 w 2194"/>
                  <a:gd name="T67" fmla="*/ 915 h 915"/>
                  <a:gd name="T68" fmla="*/ 1294 w 2194"/>
                  <a:gd name="T69" fmla="*/ 909 h 915"/>
                  <a:gd name="T70" fmla="*/ 1455 w 2194"/>
                  <a:gd name="T71" fmla="*/ 895 h 915"/>
                  <a:gd name="T72" fmla="*/ 1604 w 2194"/>
                  <a:gd name="T73" fmla="*/ 875 h 915"/>
                  <a:gd name="T74" fmla="*/ 1741 w 2194"/>
                  <a:gd name="T75" fmla="*/ 849 h 915"/>
                  <a:gd name="T76" fmla="*/ 1863 w 2194"/>
                  <a:gd name="T77" fmla="*/ 818 h 915"/>
                  <a:gd name="T78" fmla="*/ 1969 w 2194"/>
                  <a:gd name="T79" fmla="*/ 782 h 915"/>
                  <a:gd name="T80" fmla="*/ 2058 w 2194"/>
                  <a:gd name="T81" fmla="*/ 742 h 915"/>
                  <a:gd name="T82" fmla="*/ 2125 w 2194"/>
                  <a:gd name="T83" fmla="*/ 698 h 915"/>
                  <a:gd name="T84" fmla="*/ 2170 w 2194"/>
                  <a:gd name="T85" fmla="*/ 651 h 915"/>
                  <a:gd name="T86" fmla="*/ 2191 w 2194"/>
                  <a:gd name="T87" fmla="*/ 601 h 915"/>
                  <a:gd name="T88" fmla="*/ 2194 w 2194"/>
                  <a:gd name="T89" fmla="*/ 135 h 915"/>
                  <a:gd name="T90" fmla="*/ 2104 w 2194"/>
                  <a:gd name="T91" fmla="*/ 171 h 915"/>
                  <a:gd name="T92" fmla="*/ 2009 w 2194"/>
                  <a:gd name="T93" fmla="*/ 192 h 915"/>
                  <a:gd name="T94" fmla="*/ 1942 w 2194"/>
                  <a:gd name="T95" fmla="*/ 195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94" h="915">
                    <a:moveTo>
                      <a:pt x="1942" y="195"/>
                    </a:moveTo>
                    <a:lnTo>
                      <a:pt x="1942" y="195"/>
                    </a:lnTo>
                    <a:lnTo>
                      <a:pt x="1911" y="195"/>
                    </a:lnTo>
                    <a:lnTo>
                      <a:pt x="1881" y="193"/>
                    </a:lnTo>
                    <a:lnTo>
                      <a:pt x="1851" y="188"/>
                    </a:lnTo>
                    <a:lnTo>
                      <a:pt x="1821" y="183"/>
                    </a:lnTo>
                    <a:lnTo>
                      <a:pt x="1792" y="175"/>
                    </a:lnTo>
                    <a:lnTo>
                      <a:pt x="1764" y="166"/>
                    </a:lnTo>
                    <a:lnTo>
                      <a:pt x="1736" y="156"/>
                    </a:lnTo>
                    <a:lnTo>
                      <a:pt x="1708" y="145"/>
                    </a:lnTo>
                    <a:lnTo>
                      <a:pt x="1682" y="131"/>
                    </a:lnTo>
                    <a:lnTo>
                      <a:pt x="1655" y="117"/>
                    </a:lnTo>
                    <a:lnTo>
                      <a:pt x="1631" y="101"/>
                    </a:lnTo>
                    <a:lnTo>
                      <a:pt x="1606" y="83"/>
                    </a:lnTo>
                    <a:lnTo>
                      <a:pt x="1583" y="64"/>
                    </a:lnTo>
                    <a:lnTo>
                      <a:pt x="1561" y="44"/>
                    </a:lnTo>
                    <a:lnTo>
                      <a:pt x="1539" y="22"/>
                    </a:lnTo>
                    <a:lnTo>
                      <a:pt x="1519" y="0"/>
                    </a:lnTo>
                    <a:lnTo>
                      <a:pt x="1519" y="0"/>
                    </a:lnTo>
                    <a:lnTo>
                      <a:pt x="1499" y="22"/>
                    </a:lnTo>
                    <a:lnTo>
                      <a:pt x="1479" y="44"/>
                    </a:lnTo>
                    <a:lnTo>
                      <a:pt x="1456" y="64"/>
                    </a:lnTo>
                    <a:lnTo>
                      <a:pt x="1432" y="83"/>
                    </a:lnTo>
                    <a:lnTo>
                      <a:pt x="1408" y="101"/>
                    </a:lnTo>
                    <a:lnTo>
                      <a:pt x="1383" y="117"/>
                    </a:lnTo>
                    <a:lnTo>
                      <a:pt x="1358" y="131"/>
                    </a:lnTo>
                    <a:lnTo>
                      <a:pt x="1331" y="145"/>
                    </a:lnTo>
                    <a:lnTo>
                      <a:pt x="1303" y="156"/>
                    </a:lnTo>
                    <a:lnTo>
                      <a:pt x="1276" y="166"/>
                    </a:lnTo>
                    <a:lnTo>
                      <a:pt x="1247" y="175"/>
                    </a:lnTo>
                    <a:lnTo>
                      <a:pt x="1217" y="183"/>
                    </a:lnTo>
                    <a:lnTo>
                      <a:pt x="1188" y="188"/>
                    </a:lnTo>
                    <a:lnTo>
                      <a:pt x="1158" y="193"/>
                    </a:lnTo>
                    <a:lnTo>
                      <a:pt x="1128" y="195"/>
                    </a:lnTo>
                    <a:lnTo>
                      <a:pt x="1098" y="195"/>
                    </a:lnTo>
                    <a:lnTo>
                      <a:pt x="1098" y="195"/>
                    </a:lnTo>
                    <a:lnTo>
                      <a:pt x="1066" y="195"/>
                    </a:lnTo>
                    <a:lnTo>
                      <a:pt x="1036" y="193"/>
                    </a:lnTo>
                    <a:lnTo>
                      <a:pt x="1006" y="188"/>
                    </a:lnTo>
                    <a:lnTo>
                      <a:pt x="977" y="183"/>
                    </a:lnTo>
                    <a:lnTo>
                      <a:pt x="947" y="175"/>
                    </a:lnTo>
                    <a:lnTo>
                      <a:pt x="918" y="166"/>
                    </a:lnTo>
                    <a:lnTo>
                      <a:pt x="891" y="156"/>
                    </a:lnTo>
                    <a:lnTo>
                      <a:pt x="863" y="145"/>
                    </a:lnTo>
                    <a:lnTo>
                      <a:pt x="836" y="131"/>
                    </a:lnTo>
                    <a:lnTo>
                      <a:pt x="811" y="117"/>
                    </a:lnTo>
                    <a:lnTo>
                      <a:pt x="786" y="101"/>
                    </a:lnTo>
                    <a:lnTo>
                      <a:pt x="762" y="83"/>
                    </a:lnTo>
                    <a:lnTo>
                      <a:pt x="738" y="64"/>
                    </a:lnTo>
                    <a:lnTo>
                      <a:pt x="715" y="44"/>
                    </a:lnTo>
                    <a:lnTo>
                      <a:pt x="695" y="22"/>
                    </a:lnTo>
                    <a:lnTo>
                      <a:pt x="675" y="0"/>
                    </a:lnTo>
                    <a:lnTo>
                      <a:pt x="675" y="0"/>
                    </a:lnTo>
                    <a:lnTo>
                      <a:pt x="655" y="22"/>
                    </a:lnTo>
                    <a:lnTo>
                      <a:pt x="633" y="44"/>
                    </a:lnTo>
                    <a:lnTo>
                      <a:pt x="611" y="64"/>
                    </a:lnTo>
                    <a:lnTo>
                      <a:pt x="588" y="83"/>
                    </a:lnTo>
                    <a:lnTo>
                      <a:pt x="563" y="101"/>
                    </a:lnTo>
                    <a:lnTo>
                      <a:pt x="539" y="117"/>
                    </a:lnTo>
                    <a:lnTo>
                      <a:pt x="512" y="131"/>
                    </a:lnTo>
                    <a:lnTo>
                      <a:pt x="486" y="145"/>
                    </a:lnTo>
                    <a:lnTo>
                      <a:pt x="458" y="156"/>
                    </a:lnTo>
                    <a:lnTo>
                      <a:pt x="430" y="166"/>
                    </a:lnTo>
                    <a:lnTo>
                      <a:pt x="402" y="175"/>
                    </a:lnTo>
                    <a:lnTo>
                      <a:pt x="373" y="183"/>
                    </a:lnTo>
                    <a:lnTo>
                      <a:pt x="343" y="188"/>
                    </a:lnTo>
                    <a:lnTo>
                      <a:pt x="313" y="193"/>
                    </a:lnTo>
                    <a:lnTo>
                      <a:pt x="283" y="195"/>
                    </a:lnTo>
                    <a:lnTo>
                      <a:pt x="252" y="195"/>
                    </a:lnTo>
                    <a:lnTo>
                      <a:pt x="252" y="195"/>
                    </a:lnTo>
                    <a:lnTo>
                      <a:pt x="218" y="195"/>
                    </a:lnTo>
                    <a:lnTo>
                      <a:pt x="185" y="192"/>
                    </a:lnTo>
                    <a:lnTo>
                      <a:pt x="153" y="186"/>
                    </a:lnTo>
                    <a:lnTo>
                      <a:pt x="121" y="180"/>
                    </a:lnTo>
                    <a:lnTo>
                      <a:pt x="90" y="171"/>
                    </a:lnTo>
                    <a:lnTo>
                      <a:pt x="59" y="161"/>
                    </a:lnTo>
                    <a:lnTo>
                      <a:pt x="29" y="149"/>
                    </a:lnTo>
                    <a:lnTo>
                      <a:pt x="0" y="135"/>
                    </a:lnTo>
                    <a:lnTo>
                      <a:pt x="0" y="690"/>
                    </a:lnTo>
                    <a:lnTo>
                      <a:pt x="0" y="690"/>
                    </a:lnTo>
                    <a:lnTo>
                      <a:pt x="15" y="703"/>
                    </a:lnTo>
                    <a:lnTo>
                      <a:pt x="32" y="714"/>
                    </a:lnTo>
                    <a:lnTo>
                      <a:pt x="50" y="726"/>
                    </a:lnTo>
                    <a:lnTo>
                      <a:pt x="69" y="737"/>
                    </a:lnTo>
                    <a:lnTo>
                      <a:pt x="91" y="748"/>
                    </a:lnTo>
                    <a:lnTo>
                      <a:pt x="112" y="760"/>
                    </a:lnTo>
                    <a:lnTo>
                      <a:pt x="136" y="770"/>
                    </a:lnTo>
                    <a:lnTo>
                      <a:pt x="161" y="780"/>
                    </a:lnTo>
                    <a:lnTo>
                      <a:pt x="214" y="800"/>
                    </a:lnTo>
                    <a:lnTo>
                      <a:pt x="274" y="819"/>
                    </a:lnTo>
                    <a:lnTo>
                      <a:pt x="337" y="835"/>
                    </a:lnTo>
                    <a:lnTo>
                      <a:pt x="405" y="852"/>
                    </a:lnTo>
                    <a:lnTo>
                      <a:pt x="477" y="866"/>
                    </a:lnTo>
                    <a:lnTo>
                      <a:pt x="551" y="878"/>
                    </a:lnTo>
                    <a:lnTo>
                      <a:pt x="631" y="890"/>
                    </a:lnTo>
                    <a:lnTo>
                      <a:pt x="713" y="899"/>
                    </a:lnTo>
                    <a:lnTo>
                      <a:pt x="797" y="905"/>
                    </a:lnTo>
                    <a:lnTo>
                      <a:pt x="886" y="911"/>
                    </a:lnTo>
                    <a:lnTo>
                      <a:pt x="975" y="914"/>
                    </a:lnTo>
                    <a:lnTo>
                      <a:pt x="1067" y="915"/>
                    </a:lnTo>
                    <a:lnTo>
                      <a:pt x="1067" y="915"/>
                    </a:lnTo>
                    <a:lnTo>
                      <a:pt x="1125" y="915"/>
                    </a:lnTo>
                    <a:lnTo>
                      <a:pt x="1182" y="914"/>
                    </a:lnTo>
                    <a:lnTo>
                      <a:pt x="1239" y="911"/>
                    </a:lnTo>
                    <a:lnTo>
                      <a:pt x="1294" y="909"/>
                    </a:lnTo>
                    <a:lnTo>
                      <a:pt x="1349" y="905"/>
                    </a:lnTo>
                    <a:lnTo>
                      <a:pt x="1402" y="900"/>
                    </a:lnTo>
                    <a:lnTo>
                      <a:pt x="1455" y="895"/>
                    </a:lnTo>
                    <a:lnTo>
                      <a:pt x="1505" y="888"/>
                    </a:lnTo>
                    <a:lnTo>
                      <a:pt x="1556" y="882"/>
                    </a:lnTo>
                    <a:lnTo>
                      <a:pt x="1604" y="875"/>
                    </a:lnTo>
                    <a:lnTo>
                      <a:pt x="1651" y="867"/>
                    </a:lnTo>
                    <a:lnTo>
                      <a:pt x="1697" y="858"/>
                    </a:lnTo>
                    <a:lnTo>
                      <a:pt x="1741" y="849"/>
                    </a:lnTo>
                    <a:lnTo>
                      <a:pt x="1784" y="839"/>
                    </a:lnTo>
                    <a:lnTo>
                      <a:pt x="1824" y="829"/>
                    </a:lnTo>
                    <a:lnTo>
                      <a:pt x="1863" y="818"/>
                    </a:lnTo>
                    <a:lnTo>
                      <a:pt x="1901" y="806"/>
                    </a:lnTo>
                    <a:lnTo>
                      <a:pt x="1937" y="795"/>
                    </a:lnTo>
                    <a:lnTo>
                      <a:pt x="1969" y="782"/>
                    </a:lnTo>
                    <a:lnTo>
                      <a:pt x="2001" y="769"/>
                    </a:lnTo>
                    <a:lnTo>
                      <a:pt x="2030" y="756"/>
                    </a:lnTo>
                    <a:lnTo>
                      <a:pt x="2058" y="742"/>
                    </a:lnTo>
                    <a:lnTo>
                      <a:pt x="2083" y="727"/>
                    </a:lnTo>
                    <a:lnTo>
                      <a:pt x="2104" y="713"/>
                    </a:lnTo>
                    <a:lnTo>
                      <a:pt x="2125" y="698"/>
                    </a:lnTo>
                    <a:lnTo>
                      <a:pt x="2142" y="683"/>
                    </a:lnTo>
                    <a:lnTo>
                      <a:pt x="2157" y="666"/>
                    </a:lnTo>
                    <a:lnTo>
                      <a:pt x="2170" y="651"/>
                    </a:lnTo>
                    <a:lnTo>
                      <a:pt x="2180" y="635"/>
                    </a:lnTo>
                    <a:lnTo>
                      <a:pt x="2188" y="618"/>
                    </a:lnTo>
                    <a:lnTo>
                      <a:pt x="2191" y="601"/>
                    </a:lnTo>
                    <a:lnTo>
                      <a:pt x="2194" y="584"/>
                    </a:lnTo>
                    <a:lnTo>
                      <a:pt x="2194" y="135"/>
                    </a:lnTo>
                    <a:lnTo>
                      <a:pt x="2194" y="135"/>
                    </a:lnTo>
                    <a:lnTo>
                      <a:pt x="2165" y="149"/>
                    </a:lnTo>
                    <a:lnTo>
                      <a:pt x="2135" y="161"/>
                    </a:lnTo>
                    <a:lnTo>
                      <a:pt x="2104" y="171"/>
                    </a:lnTo>
                    <a:lnTo>
                      <a:pt x="2073" y="180"/>
                    </a:lnTo>
                    <a:lnTo>
                      <a:pt x="2041" y="186"/>
                    </a:lnTo>
                    <a:lnTo>
                      <a:pt x="2009" y="192"/>
                    </a:lnTo>
                    <a:lnTo>
                      <a:pt x="1976" y="195"/>
                    </a:lnTo>
                    <a:lnTo>
                      <a:pt x="1942" y="195"/>
                    </a:lnTo>
                    <a:lnTo>
                      <a:pt x="1942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0" tIns="33614" rIns="67230" bIns="336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6319" y="1156092"/>
            <a:ext cx="8914099" cy="1235463"/>
            <a:chOff x="2596319" y="1156092"/>
            <a:chExt cx="8914099" cy="1235463"/>
          </a:xfrm>
        </p:grpSpPr>
        <p:grpSp>
          <p:nvGrpSpPr>
            <p:cNvPr id="36" name="Group 35"/>
            <p:cNvGrpSpPr/>
            <p:nvPr/>
          </p:nvGrpSpPr>
          <p:grpSpPr>
            <a:xfrm>
              <a:off x="10067161" y="1566089"/>
              <a:ext cx="871576" cy="541384"/>
              <a:chOff x="7884058" y="5368509"/>
              <a:chExt cx="324905" cy="207663"/>
            </a:xfrm>
            <a:solidFill>
              <a:schemeClr val="tx1">
                <a:lumMod val="75000"/>
              </a:schemeClr>
            </a:solidFill>
          </p:grpSpPr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7884058" y="5368509"/>
                <a:ext cx="324905" cy="207663"/>
              </a:xfrm>
              <a:custGeom>
                <a:avLst/>
                <a:gdLst>
                  <a:gd name="T0" fmla="*/ 296 w 296"/>
                  <a:gd name="T1" fmla="*/ 164 h 188"/>
                  <a:gd name="T2" fmla="*/ 296 w 296"/>
                  <a:gd name="T3" fmla="*/ 188 h 188"/>
                  <a:gd name="T4" fmla="*/ 0 w 296"/>
                  <a:gd name="T5" fmla="*/ 188 h 188"/>
                  <a:gd name="T6" fmla="*/ 0 w 296"/>
                  <a:gd name="T7" fmla="*/ 164 h 188"/>
                  <a:gd name="T8" fmla="*/ 21 w 296"/>
                  <a:gd name="T9" fmla="*/ 164 h 188"/>
                  <a:gd name="T10" fmla="*/ 20 w 296"/>
                  <a:gd name="T11" fmla="*/ 22 h 188"/>
                  <a:gd name="T12" fmla="*/ 42 w 296"/>
                  <a:gd name="T13" fmla="*/ 0 h 188"/>
                  <a:gd name="T14" fmla="*/ 222 w 296"/>
                  <a:gd name="T15" fmla="*/ 1 h 188"/>
                  <a:gd name="T16" fmla="*/ 275 w 296"/>
                  <a:gd name="T17" fmla="*/ 54 h 188"/>
                  <a:gd name="T18" fmla="*/ 275 w 296"/>
                  <a:gd name="T19" fmla="*/ 164 h 188"/>
                  <a:gd name="T20" fmla="*/ 296 w 296"/>
                  <a:gd name="T21" fmla="*/ 164 h 188"/>
                  <a:gd name="T22" fmla="*/ 251 w 296"/>
                  <a:gd name="T23" fmla="*/ 164 h 188"/>
                  <a:gd name="T24" fmla="*/ 251 w 296"/>
                  <a:gd name="T25" fmla="*/ 25 h 188"/>
                  <a:gd name="T26" fmla="*/ 45 w 296"/>
                  <a:gd name="T27" fmla="*/ 25 h 188"/>
                  <a:gd name="T28" fmla="*/ 45 w 296"/>
                  <a:gd name="T29" fmla="*/ 164 h 188"/>
                  <a:gd name="T30" fmla="*/ 251 w 296"/>
                  <a:gd name="T31" fmla="*/ 16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6" h="188">
                    <a:moveTo>
                      <a:pt x="296" y="164"/>
                    </a:moveTo>
                    <a:cubicBezTo>
                      <a:pt x="296" y="172"/>
                      <a:pt x="296" y="180"/>
                      <a:pt x="296" y="188"/>
                    </a:cubicBezTo>
                    <a:cubicBezTo>
                      <a:pt x="197" y="188"/>
                      <a:pt x="99" y="188"/>
                      <a:pt x="0" y="188"/>
                    </a:cubicBezTo>
                    <a:cubicBezTo>
                      <a:pt x="0" y="180"/>
                      <a:pt x="0" y="172"/>
                      <a:pt x="0" y="164"/>
                    </a:cubicBezTo>
                    <a:cubicBezTo>
                      <a:pt x="6" y="164"/>
                      <a:pt x="13" y="164"/>
                      <a:pt x="21" y="164"/>
                    </a:cubicBezTo>
                    <a:cubicBezTo>
                      <a:pt x="21" y="115"/>
                      <a:pt x="21" y="69"/>
                      <a:pt x="20" y="22"/>
                    </a:cubicBezTo>
                    <a:cubicBezTo>
                      <a:pt x="20" y="6"/>
                      <a:pt x="25" y="0"/>
                      <a:pt x="42" y="0"/>
                    </a:cubicBezTo>
                    <a:cubicBezTo>
                      <a:pt x="102" y="1"/>
                      <a:pt x="162" y="1"/>
                      <a:pt x="222" y="1"/>
                    </a:cubicBezTo>
                    <a:cubicBezTo>
                      <a:pt x="275" y="1"/>
                      <a:pt x="275" y="1"/>
                      <a:pt x="275" y="54"/>
                    </a:cubicBezTo>
                    <a:cubicBezTo>
                      <a:pt x="275" y="91"/>
                      <a:pt x="275" y="127"/>
                      <a:pt x="275" y="164"/>
                    </a:cubicBezTo>
                    <a:cubicBezTo>
                      <a:pt x="284" y="164"/>
                      <a:pt x="290" y="164"/>
                      <a:pt x="296" y="164"/>
                    </a:cubicBezTo>
                    <a:close/>
                    <a:moveTo>
                      <a:pt x="251" y="164"/>
                    </a:moveTo>
                    <a:cubicBezTo>
                      <a:pt x="251" y="116"/>
                      <a:pt x="251" y="70"/>
                      <a:pt x="251" y="25"/>
                    </a:cubicBezTo>
                    <a:cubicBezTo>
                      <a:pt x="181" y="25"/>
                      <a:pt x="113" y="25"/>
                      <a:pt x="45" y="25"/>
                    </a:cubicBezTo>
                    <a:cubicBezTo>
                      <a:pt x="45" y="72"/>
                      <a:pt x="45" y="118"/>
                      <a:pt x="45" y="164"/>
                    </a:cubicBezTo>
                    <a:cubicBezTo>
                      <a:pt x="114" y="164"/>
                      <a:pt x="182" y="164"/>
                      <a:pt x="251" y="1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8002832" y="5412187"/>
                <a:ext cx="35248" cy="124138"/>
              </a:xfrm>
              <a:custGeom>
                <a:avLst/>
                <a:gdLst>
                  <a:gd name="T0" fmla="*/ 31 w 32"/>
                  <a:gd name="T1" fmla="*/ 58 h 112"/>
                  <a:gd name="T2" fmla="*/ 32 w 32"/>
                  <a:gd name="T3" fmla="*/ 94 h 112"/>
                  <a:gd name="T4" fmla="*/ 16 w 32"/>
                  <a:gd name="T5" fmla="*/ 112 h 112"/>
                  <a:gd name="T6" fmla="*/ 0 w 32"/>
                  <a:gd name="T7" fmla="*/ 93 h 112"/>
                  <a:gd name="T8" fmla="*/ 0 w 32"/>
                  <a:gd name="T9" fmla="*/ 15 h 112"/>
                  <a:gd name="T10" fmla="*/ 15 w 32"/>
                  <a:gd name="T11" fmla="*/ 0 h 112"/>
                  <a:gd name="T12" fmla="*/ 32 w 32"/>
                  <a:gd name="T13" fmla="*/ 16 h 112"/>
                  <a:gd name="T14" fmla="*/ 31 w 32"/>
                  <a:gd name="T15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12">
                    <a:moveTo>
                      <a:pt x="31" y="58"/>
                    </a:moveTo>
                    <a:cubicBezTo>
                      <a:pt x="31" y="70"/>
                      <a:pt x="31" y="82"/>
                      <a:pt x="32" y="94"/>
                    </a:cubicBezTo>
                    <a:cubicBezTo>
                      <a:pt x="32" y="105"/>
                      <a:pt x="30" y="112"/>
                      <a:pt x="16" y="112"/>
                    </a:cubicBezTo>
                    <a:cubicBezTo>
                      <a:pt x="1" y="112"/>
                      <a:pt x="0" y="104"/>
                      <a:pt x="0" y="93"/>
                    </a:cubicBezTo>
                    <a:cubicBezTo>
                      <a:pt x="1" y="67"/>
                      <a:pt x="1" y="41"/>
                      <a:pt x="0" y="15"/>
                    </a:cubicBezTo>
                    <a:cubicBezTo>
                      <a:pt x="0" y="4"/>
                      <a:pt x="4" y="0"/>
                      <a:pt x="15" y="0"/>
                    </a:cubicBezTo>
                    <a:cubicBezTo>
                      <a:pt x="27" y="0"/>
                      <a:pt x="32" y="4"/>
                      <a:pt x="32" y="16"/>
                    </a:cubicBezTo>
                    <a:cubicBezTo>
                      <a:pt x="31" y="30"/>
                      <a:pt x="31" y="44"/>
                      <a:pt x="31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8055706" y="5447436"/>
                <a:ext cx="36015" cy="88889"/>
              </a:xfrm>
              <a:custGeom>
                <a:avLst/>
                <a:gdLst>
                  <a:gd name="T0" fmla="*/ 31 w 33"/>
                  <a:gd name="T1" fmla="*/ 40 h 80"/>
                  <a:gd name="T2" fmla="*/ 32 w 33"/>
                  <a:gd name="T3" fmla="*/ 62 h 80"/>
                  <a:gd name="T4" fmla="*/ 16 w 33"/>
                  <a:gd name="T5" fmla="*/ 80 h 80"/>
                  <a:gd name="T6" fmla="*/ 0 w 33"/>
                  <a:gd name="T7" fmla="*/ 61 h 80"/>
                  <a:gd name="T8" fmla="*/ 0 w 33"/>
                  <a:gd name="T9" fmla="*/ 17 h 80"/>
                  <a:gd name="T10" fmla="*/ 15 w 33"/>
                  <a:gd name="T11" fmla="*/ 0 h 80"/>
                  <a:gd name="T12" fmla="*/ 32 w 33"/>
                  <a:gd name="T13" fmla="*/ 18 h 80"/>
                  <a:gd name="T14" fmla="*/ 31 w 33"/>
                  <a:gd name="T1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0">
                    <a:moveTo>
                      <a:pt x="31" y="40"/>
                    </a:moveTo>
                    <a:cubicBezTo>
                      <a:pt x="31" y="47"/>
                      <a:pt x="31" y="54"/>
                      <a:pt x="32" y="62"/>
                    </a:cubicBezTo>
                    <a:cubicBezTo>
                      <a:pt x="32" y="73"/>
                      <a:pt x="30" y="80"/>
                      <a:pt x="16" y="80"/>
                    </a:cubicBezTo>
                    <a:cubicBezTo>
                      <a:pt x="1" y="80"/>
                      <a:pt x="0" y="72"/>
                      <a:pt x="0" y="61"/>
                    </a:cubicBezTo>
                    <a:cubicBezTo>
                      <a:pt x="1" y="46"/>
                      <a:pt x="1" y="32"/>
                      <a:pt x="0" y="17"/>
                    </a:cubicBezTo>
                    <a:cubicBezTo>
                      <a:pt x="0" y="6"/>
                      <a:pt x="2" y="0"/>
                      <a:pt x="15" y="0"/>
                    </a:cubicBezTo>
                    <a:cubicBezTo>
                      <a:pt x="29" y="0"/>
                      <a:pt x="33" y="6"/>
                      <a:pt x="32" y="18"/>
                    </a:cubicBezTo>
                    <a:cubicBezTo>
                      <a:pt x="31" y="25"/>
                      <a:pt x="31" y="33"/>
                      <a:pt x="31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7943062" y="5478854"/>
                <a:ext cx="49808" cy="57471"/>
              </a:xfrm>
              <a:custGeom>
                <a:avLst/>
                <a:gdLst>
                  <a:gd name="T0" fmla="*/ 6 w 45"/>
                  <a:gd name="T1" fmla="*/ 26 h 52"/>
                  <a:gd name="T2" fmla="*/ 22 w 45"/>
                  <a:gd name="T3" fmla="*/ 0 h 52"/>
                  <a:gd name="T4" fmla="*/ 37 w 45"/>
                  <a:gd name="T5" fmla="*/ 25 h 52"/>
                  <a:gd name="T6" fmla="*/ 23 w 45"/>
                  <a:gd name="T7" fmla="*/ 52 h 52"/>
                  <a:gd name="T8" fmla="*/ 6 w 45"/>
                  <a:gd name="T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6" y="26"/>
                    </a:moveTo>
                    <a:cubicBezTo>
                      <a:pt x="8" y="16"/>
                      <a:pt x="0" y="0"/>
                      <a:pt x="22" y="0"/>
                    </a:cubicBezTo>
                    <a:cubicBezTo>
                      <a:pt x="43" y="0"/>
                      <a:pt x="38" y="14"/>
                      <a:pt x="37" y="25"/>
                    </a:cubicBezTo>
                    <a:cubicBezTo>
                      <a:pt x="36" y="35"/>
                      <a:pt x="45" y="51"/>
                      <a:pt x="23" y="52"/>
                    </a:cubicBezTo>
                    <a:cubicBezTo>
                      <a:pt x="1" y="52"/>
                      <a:pt x="8" y="37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8104749" y="5487282"/>
                <a:ext cx="42145" cy="49042"/>
              </a:xfrm>
              <a:custGeom>
                <a:avLst/>
                <a:gdLst>
                  <a:gd name="T0" fmla="*/ 34 w 38"/>
                  <a:gd name="T1" fmla="*/ 21 h 44"/>
                  <a:gd name="T2" fmla="*/ 19 w 38"/>
                  <a:gd name="T3" fmla="*/ 44 h 44"/>
                  <a:gd name="T4" fmla="*/ 3 w 38"/>
                  <a:gd name="T5" fmla="*/ 22 h 44"/>
                  <a:gd name="T6" fmla="*/ 20 w 38"/>
                  <a:gd name="T7" fmla="*/ 0 h 44"/>
                  <a:gd name="T8" fmla="*/ 34 w 38"/>
                  <a:gd name="T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4">
                    <a:moveTo>
                      <a:pt x="34" y="21"/>
                    </a:moveTo>
                    <a:cubicBezTo>
                      <a:pt x="34" y="32"/>
                      <a:pt x="38" y="44"/>
                      <a:pt x="19" y="44"/>
                    </a:cubicBezTo>
                    <a:cubicBezTo>
                      <a:pt x="0" y="44"/>
                      <a:pt x="4" y="32"/>
                      <a:pt x="3" y="22"/>
                    </a:cubicBezTo>
                    <a:cubicBezTo>
                      <a:pt x="3" y="10"/>
                      <a:pt x="2" y="0"/>
                      <a:pt x="20" y="0"/>
                    </a:cubicBezTo>
                    <a:cubicBezTo>
                      <a:pt x="37" y="0"/>
                      <a:pt x="34" y="11"/>
                      <a:pt x="3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0575922" y="2083778"/>
              <a:ext cx="9344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Power BI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24357" y="1672782"/>
              <a:ext cx="1296319" cy="27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Event Hubs</a:t>
              </a:r>
              <a:endParaRPr kumimoji="0" lang="en-US" sz="112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7" name="Freeform 238"/>
            <p:cNvSpPr/>
            <p:nvPr/>
          </p:nvSpPr>
          <p:spPr bwMode="auto">
            <a:xfrm>
              <a:off x="2596319" y="1685375"/>
              <a:ext cx="236184" cy="247159"/>
            </a:xfrm>
            <a:custGeom>
              <a:avLst/>
              <a:gdLst>
                <a:gd name="connsiteX0" fmla="*/ 84139 w 3657601"/>
                <a:gd name="connsiteY0" fmla="*/ 2916238 h 3827556"/>
                <a:gd name="connsiteX1" fmla="*/ 420687 w 3657601"/>
                <a:gd name="connsiteY1" fmla="*/ 2916238 h 3827556"/>
                <a:gd name="connsiteX2" fmla="*/ 504826 w 3657601"/>
                <a:gd name="connsiteY2" fmla="*/ 3000377 h 3827556"/>
                <a:gd name="connsiteX3" fmla="*/ 504826 w 3657601"/>
                <a:gd name="connsiteY3" fmla="*/ 3306764 h 3827556"/>
                <a:gd name="connsiteX4" fmla="*/ 3152775 w 3657601"/>
                <a:gd name="connsiteY4" fmla="*/ 3306764 h 3827556"/>
                <a:gd name="connsiteX5" fmla="*/ 3152775 w 3657601"/>
                <a:gd name="connsiteY5" fmla="*/ 3000377 h 3827556"/>
                <a:gd name="connsiteX6" fmla="*/ 3236914 w 3657601"/>
                <a:gd name="connsiteY6" fmla="*/ 2916238 h 3827556"/>
                <a:gd name="connsiteX7" fmla="*/ 3573462 w 3657601"/>
                <a:gd name="connsiteY7" fmla="*/ 2916238 h 3827556"/>
                <a:gd name="connsiteX8" fmla="*/ 3657601 w 3657601"/>
                <a:gd name="connsiteY8" fmla="*/ 3000377 h 3827556"/>
                <a:gd name="connsiteX9" fmla="*/ 3657601 w 3657601"/>
                <a:gd name="connsiteY9" fmla="*/ 3827556 h 3827556"/>
                <a:gd name="connsiteX10" fmla="*/ 3657600 w 3657601"/>
                <a:gd name="connsiteY10" fmla="*/ 3827556 h 3827556"/>
                <a:gd name="connsiteX11" fmla="*/ 3152775 w 3657601"/>
                <a:gd name="connsiteY11" fmla="*/ 3827556 h 3827556"/>
                <a:gd name="connsiteX12" fmla="*/ 504826 w 3657601"/>
                <a:gd name="connsiteY12" fmla="*/ 3827556 h 3827556"/>
                <a:gd name="connsiteX13" fmla="*/ 0 w 3657601"/>
                <a:gd name="connsiteY13" fmla="*/ 3827556 h 3827556"/>
                <a:gd name="connsiteX14" fmla="*/ 0 w 3657601"/>
                <a:gd name="connsiteY14" fmla="*/ 3306764 h 3827556"/>
                <a:gd name="connsiteX15" fmla="*/ 0 w 3657601"/>
                <a:gd name="connsiteY15" fmla="*/ 3000377 h 3827556"/>
                <a:gd name="connsiteX16" fmla="*/ 84139 w 3657601"/>
                <a:gd name="connsiteY16" fmla="*/ 2916238 h 3827556"/>
                <a:gd name="connsiteX17" fmla="*/ 805598 w 3657601"/>
                <a:gd name="connsiteY17" fmla="*/ 2427382 h 3827556"/>
                <a:gd name="connsiteX18" fmla="*/ 1347052 w 3657601"/>
                <a:gd name="connsiteY18" fmla="*/ 2427382 h 3827556"/>
                <a:gd name="connsiteX19" fmla="*/ 1390650 w 3657601"/>
                <a:gd name="connsiteY19" fmla="*/ 2470980 h 3827556"/>
                <a:gd name="connsiteX20" fmla="*/ 1390650 w 3657601"/>
                <a:gd name="connsiteY20" fmla="*/ 2869558 h 3827556"/>
                <a:gd name="connsiteX21" fmla="*/ 1347052 w 3657601"/>
                <a:gd name="connsiteY21" fmla="*/ 2913156 h 3827556"/>
                <a:gd name="connsiteX22" fmla="*/ 805598 w 3657601"/>
                <a:gd name="connsiteY22" fmla="*/ 2913156 h 3827556"/>
                <a:gd name="connsiteX23" fmla="*/ 762000 w 3657601"/>
                <a:gd name="connsiteY23" fmla="*/ 2869558 h 3827556"/>
                <a:gd name="connsiteX24" fmla="*/ 762000 w 3657601"/>
                <a:gd name="connsiteY24" fmla="*/ 2470980 h 3827556"/>
                <a:gd name="connsiteX25" fmla="*/ 805598 w 3657601"/>
                <a:gd name="connsiteY25" fmla="*/ 2427382 h 3827556"/>
                <a:gd name="connsiteX26" fmla="*/ 1681898 w 3657601"/>
                <a:gd name="connsiteY26" fmla="*/ 2047199 h 3827556"/>
                <a:gd name="connsiteX27" fmla="*/ 2223352 w 3657601"/>
                <a:gd name="connsiteY27" fmla="*/ 2047199 h 3827556"/>
                <a:gd name="connsiteX28" fmla="*/ 2266950 w 3657601"/>
                <a:gd name="connsiteY28" fmla="*/ 2090797 h 3827556"/>
                <a:gd name="connsiteX29" fmla="*/ 2266950 w 3657601"/>
                <a:gd name="connsiteY29" fmla="*/ 2489375 h 3827556"/>
                <a:gd name="connsiteX30" fmla="*/ 2223352 w 3657601"/>
                <a:gd name="connsiteY30" fmla="*/ 2532973 h 3827556"/>
                <a:gd name="connsiteX31" fmla="*/ 1681898 w 3657601"/>
                <a:gd name="connsiteY31" fmla="*/ 2532973 h 3827556"/>
                <a:gd name="connsiteX32" fmla="*/ 1638300 w 3657601"/>
                <a:gd name="connsiteY32" fmla="*/ 2489375 h 3827556"/>
                <a:gd name="connsiteX33" fmla="*/ 1638300 w 3657601"/>
                <a:gd name="connsiteY33" fmla="*/ 2090797 h 3827556"/>
                <a:gd name="connsiteX34" fmla="*/ 1681898 w 3657601"/>
                <a:gd name="connsiteY34" fmla="*/ 2047199 h 3827556"/>
                <a:gd name="connsiteX35" fmla="*/ 805598 w 3657601"/>
                <a:gd name="connsiteY35" fmla="*/ 1669351 h 3827556"/>
                <a:gd name="connsiteX36" fmla="*/ 1347052 w 3657601"/>
                <a:gd name="connsiteY36" fmla="*/ 1669351 h 3827556"/>
                <a:gd name="connsiteX37" fmla="*/ 1390650 w 3657601"/>
                <a:gd name="connsiteY37" fmla="*/ 1712949 h 3827556"/>
                <a:gd name="connsiteX38" fmla="*/ 1390650 w 3657601"/>
                <a:gd name="connsiteY38" fmla="*/ 2111527 h 3827556"/>
                <a:gd name="connsiteX39" fmla="*/ 1347052 w 3657601"/>
                <a:gd name="connsiteY39" fmla="*/ 2155125 h 3827556"/>
                <a:gd name="connsiteX40" fmla="*/ 805598 w 3657601"/>
                <a:gd name="connsiteY40" fmla="*/ 2155125 h 3827556"/>
                <a:gd name="connsiteX41" fmla="*/ 762000 w 3657601"/>
                <a:gd name="connsiteY41" fmla="*/ 2111527 h 3827556"/>
                <a:gd name="connsiteX42" fmla="*/ 762000 w 3657601"/>
                <a:gd name="connsiteY42" fmla="*/ 1712949 h 3827556"/>
                <a:gd name="connsiteX43" fmla="*/ 805598 w 3657601"/>
                <a:gd name="connsiteY43" fmla="*/ 1669351 h 3827556"/>
                <a:gd name="connsiteX44" fmla="*/ 2558198 w 3657601"/>
                <a:gd name="connsiteY44" fmla="*/ 1645318 h 3827556"/>
                <a:gd name="connsiteX45" fmla="*/ 3099652 w 3657601"/>
                <a:gd name="connsiteY45" fmla="*/ 1645318 h 3827556"/>
                <a:gd name="connsiteX46" fmla="*/ 3143250 w 3657601"/>
                <a:gd name="connsiteY46" fmla="*/ 1688916 h 3827556"/>
                <a:gd name="connsiteX47" fmla="*/ 3143250 w 3657601"/>
                <a:gd name="connsiteY47" fmla="*/ 2087494 h 3827556"/>
                <a:gd name="connsiteX48" fmla="*/ 3099652 w 3657601"/>
                <a:gd name="connsiteY48" fmla="*/ 2131092 h 3827556"/>
                <a:gd name="connsiteX49" fmla="*/ 2558198 w 3657601"/>
                <a:gd name="connsiteY49" fmla="*/ 2131092 h 3827556"/>
                <a:gd name="connsiteX50" fmla="*/ 2514600 w 3657601"/>
                <a:gd name="connsiteY50" fmla="*/ 2087494 h 3827556"/>
                <a:gd name="connsiteX51" fmla="*/ 2514600 w 3657601"/>
                <a:gd name="connsiteY51" fmla="*/ 1688916 h 3827556"/>
                <a:gd name="connsiteX52" fmla="*/ 2558198 w 3657601"/>
                <a:gd name="connsiteY52" fmla="*/ 1645318 h 3827556"/>
                <a:gd name="connsiteX53" fmla="*/ 1681898 w 3657601"/>
                <a:gd name="connsiteY53" fmla="*/ 1288793 h 3827556"/>
                <a:gd name="connsiteX54" fmla="*/ 2223352 w 3657601"/>
                <a:gd name="connsiteY54" fmla="*/ 1288793 h 3827556"/>
                <a:gd name="connsiteX55" fmla="*/ 2266950 w 3657601"/>
                <a:gd name="connsiteY55" fmla="*/ 1332391 h 3827556"/>
                <a:gd name="connsiteX56" fmla="*/ 2266950 w 3657601"/>
                <a:gd name="connsiteY56" fmla="*/ 1730969 h 3827556"/>
                <a:gd name="connsiteX57" fmla="*/ 2223352 w 3657601"/>
                <a:gd name="connsiteY57" fmla="*/ 1774567 h 3827556"/>
                <a:gd name="connsiteX58" fmla="*/ 1681898 w 3657601"/>
                <a:gd name="connsiteY58" fmla="*/ 1774567 h 3827556"/>
                <a:gd name="connsiteX59" fmla="*/ 1638300 w 3657601"/>
                <a:gd name="connsiteY59" fmla="*/ 1730969 h 3827556"/>
                <a:gd name="connsiteX60" fmla="*/ 1638300 w 3657601"/>
                <a:gd name="connsiteY60" fmla="*/ 1332391 h 3827556"/>
                <a:gd name="connsiteX61" fmla="*/ 1681898 w 3657601"/>
                <a:gd name="connsiteY61" fmla="*/ 1288793 h 3827556"/>
                <a:gd name="connsiteX62" fmla="*/ 805598 w 3657601"/>
                <a:gd name="connsiteY62" fmla="*/ 911320 h 3827556"/>
                <a:gd name="connsiteX63" fmla="*/ 1347052 w 3657601"/>
                <a:gd name="connsiteY63" fmla="*/ 911320 h 3827556"/>
                <a:gd name="connsiteX64" fmla="*/ 1390650 w 3657601"/>
                <a:gd name="connsiteY64" fmla="*/ 954918 h 3827556"/>
                <a:gd name="connsiteX65" fmla="*/ 1390650 w 3657601"/>
                <a:gd name="connsiteY65" fmla="*/ 1353496 h 3827556"/>
                <a:gd name="connsiteX66" fmla="*/ 1347052 w 3657601"/>
                <a:gd name="connsiteY66" fmla="*/ 1397094 h 3827556"/>
                <a:gd name="connsiteX67" fmla="*/ 805598 w 3657601"/>
                <a:gd name="connsiteY67" fmla="*/ 1397094 h 3827556"/>
                <a:gd name="connsiteX68" fmla="*/ 762000 w 3657601"/>
                <a:gd name="connsiteY68" fmla="*/ 1353496 h 3827556"/>
                <a:gd name="connsiteX69" fmla="*/ 762000 w 3657601"/>
                <a:gd name="connsiteY69" fmla="*/ 954918 h 3827556"/>
                <a:gd name="connsiteX70" fmla="*/ 805598 w 3657601"/>
                <a:gd name="connsiteY70" fmla="*/ 911320 h 3827556"/>
                <a:gd name="connsiteX71" fmla="*/ 0 w 3657601"/>
                <a:gd name="connsiteY71" fmla="*/ 0 h 3827556"/>
                <a:gd name="connsiteX72" fmla="*/ 1 w 3657601"/>
                <a:gd name="connsiteY72" fmla="*/ 0 h 3827556"/>
                <a:gd name="connsiteX73" fmla="*/ 504826 w 3657601"/>
                <a:gd name="connsiteY73" fmla="*/ 0 h 3827556"/>
                <a:gd name="connsiteX74" fmla="*/ 3152775 w 3657601"/>
                <a:gd name="connsiteY74" fmla="*/ 0 h 3827556"/>
                <a:gd name="connsiteX75" fmla="*/ 3657601 w 3657601"/>
                <a:gd name="connsiteY75" fmla="*/ 0 h 3827556"/>
                <a:gd name="connsiteX76" fmla="*/ 3657601 w 3657601"/>
                <a:gd name="connsiteY76" fmla="*/ 520792 h 3827556"/>
                <a:gd name="connsiteX77" fmla="*/ 3657601 w 3657601"/>
                <a:gd name="connsiteY77" fmla="*/ 827179 h 3827556"/>
                <a:gd name="connsiteX78" fmla="*/ 3573462 w 3657601"/>
                <a:gd name="connsiteY78" fmla="*/ 911318 h 3827556"/>
                <a:gd name="connsiteX79" fmla="*/ 3236914 w 3657601"/>
                <a:gd name="connsiteY79" fmla="*/ 911318 h 3827556"/>
                <a:gd name="connsiteX80" fmla="*/ 3152775 w 3657601"/>
                <a:gd name="connsiteY80" fmla="*/ 827179 h 3827556"/>
                <a:gd name="connsiteX81" fmla="*/ 3152775 w 3657601"/>
                <a:gd name="connsiteY81" fmla="*/ 520792 h 3827556"/>
                <a:gd name="connsiteX82" fmla="*/ 504826 w 3657601"/>
                <a:gd name="connsiteY82" fmla="*/ 520792 h 3827556"/>
                <a:gd name="connsiteX83" fmla="*/ 504826 w 3657601"/>
                <a:gd name="connsiteY83" fmla="*/ 827179 h 3827556"/>
                <a:gd name="connsiteX84" fmla="*/ 420687 w 3657601"/>
                <a:gd name="connsiteY84" fmla="*/ 911318 h 3827556"/>
                <a:gd name="connsiteX85" fmla="*/ 84139 w 3657601"/>
                <a:gd name="connsiteY85" fmla="*/ 911318 h 3827556"/>
                <a:gd name="connsiteX86" fmla="*/ 0 w 3657601"/>
                <a:gd name="connsiteY86" fmla="*/ 827179 h 382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657601" h="3827556">
                  <a:moveTo>
                    <a:pt x="84139" y="2916238"/>
                  </a:moveTo>
                  <a:lnTo>
                    <a:pt x="420687" y="2916238"/>
                  </a:lnTo>
                  <a:cubicBezTo>
                    <a:pt x="467156" y="2916238"/>
                    <a:pt x="504826" y="2953908"/>
                    <a:pt x="504826" y="3000377"/>
                  </a:cubicBezTo>
                  <a:lnTo>
                    <a:pt x="504826" y="3306764"/>
                  </a:lnTo>
                  <a:lnTo>
                    <a:pt x="3152775" y="3306764"/>
                  </a:lnTo>
                  <a:lnTo>
                    <a:pt x="3152775" y="3000377"/>
                  </a:lnTo>
                  <a:cubicBezTo>
                    <a:pt x="3152775" y="2953908"/>
                    <a:pt x="3190445" y="2916238"/>
                    <a:pt x="3236914" y="2916238"/>
                  </a:cubicBezTo>
                  <a:lnTo>
                    <a:pt x="3573462" y="2916238"/>
                  </a:lnTo>
                  <a:cubicBezTo>
                    <a:pt x="3619931" y="2916238"/>
                    <a:pt x="3657601" y="2953908"/>
                    <a:pt x="3657601" y="3000377"/>
                  </a:cubicBezTo>
                  <a:lnTo>
                    <a:pt x="3657601" y="3827556"/>
                  </a:lnTo>
                  <a:lnTo>
                    <a:pt x="3657600" y="3827556"/>
                  </a:lnTo>
                  <a:lnTo>
                    <a:pt x="3152775" y="3827556"/>
                  </a:lnTo>
                  <a:lnTo>
                    <a:pt x="504826" y="3827556"/>
                  </a:lnTo>
                  <a:lnTo>
                    <a:pt x="0" y="3827556"/>
                  </a:lnTo>
                  <a:lnTo>
                    <a:pt x="0" y="3306764"/>
                  </a:lnTo>
                  <a:lnTo>
                    <a:pt x="0" y="3000377"/>
                  </a:lnTo>
                  <a:cubicBezTo>
                    <a:pt x="0" y="2953908"/>
                    <a:pt x="37670" y="2916238"/>
                    <a:pt x="84139" y="2916238"/>
                  </a:cubicBezTo>
                  <a:close/>
                  <a:moveTo>
                    <a:pt x="805598" y="2427382"/>
                  </a:moveTo>
                  <a:lnTo>
                    <a:pt x="1347052" y="2427382"/>
                  </a:lnTo>
                  <a:cubicBezTo>
                    <a:pt x="1371131" y="2427382"/>
                    <a:pt x="1390650" y="2446901"/>
                    <a:pt x="1390650" y="2470980"/>
                  </a:cubicBezTo>
                  <a:lnTo>
                    <a:pt x="1390650" y="2869558"/>
                  </a:lnTo>
                  <a:cubicBezTo>
                    <a:pt x="1390650" y="2893637"/>
                    <a:pt x="1371131" y="2913156"/>
                    <a:pt x="1347052" y="2913156"/>
                  </a:cubicBezTo>
                  <a:lnTo>
                    <a:pt x="805598" y="2913156"/>
                  </a:lnTo>
                  <a:cubicBezTo>
                    <a:pt x="781519" y="2913156"/>
                    <a:pt x="762000" y="2893637"/>
                    <a:pt x="762000" y="2869558"/>
                  </a:cubicBezTo>
                  <a:lnTo>
                    <a:pt x="762000" y="2470980"/>
                  </a:lnTo>
                  <a:cubicBezTo>
                    <a:pt x="762000" y="2446901"/>
                    <a:pt x="781519" y="2427382"/>
                    <a:pt x="805598" y="2427382"/>
                  </a:cubicBezTo>
                  <a:close/>
                  <a:moveTo>
                    <a:pt x="1681898" y="2047199"/>
                  </a:moveTo>
                  <a:lnTo>
                    <a:pt x="2223352" y="2047199"/>
                  </a:lnTo>
                  <a:cubicBezTo>
                    <a:pt x="2247431" y="2047199"/>
                    <a:pt x="2266950" y="2066718"/>
                    <a:pt x="2266950" y="2090797"/>
                  </a:cubicBezTo>
                  <a:lnTo>
                    <a:pt x="2266950" y="2489375"/>
                  </a:lnTo>
                  <a:cubicBezTo>
                    <a:pt x="2266950" y="2513454"/>
                    <a:pt x="2247431" y="2532973"/>
                    <a:pt x="2223352" y="2532973"/>
                  </a:cubicBezTo>
                  <a:lnTo>
                    <a:pt x="1681898" y="2532973"/>
                  </a:lnTo>
                  <a:cubicBezTo>
                    <a:pt x="1657819" y="2532973"/>
                    <a:pt x="1638300" y="2513454"/>
                    <a:pt x="1638300" y="2489375"/>
                  </a:cubicBezTo>
                  <a:lnTo>
                    <a:pt x="1638300" y="2090797"/>
                  </a:lnTo>
                  <a:cubicBezTo>
                    <a:pt x="1638300" y="2066718"/>
                    <a:pt x="1657819" y="2047199"/>
                    <a:pt x="1681898" y="2047199"/>
                  </a:cubicBezTo>
                  <a:close/>
                  <a:moveTo>
                    <a:pt x="805598" y="1669351"/>
                  </a:moveTo>
                  <a:lnTo>
                    <a:pt x="1347052" y="1669351"/>
                  </a:lnTo>
                  <a:cubicBezTo>
                    <a:pt x="1371131" y="1669351"/>
                    <a:pt x="1390650" y="1688870"/>
                    <a:pt x="1390650" y="1712949"/>
                  </a:cubicBezTo>
                  <a:lnTo>
                    <a:pt x="1390650" y="2111527"/>
                  </a:lnTo>
                  <a:cubicBezTo>
                    <a:pt x="1390650" y="2135606"/>
                    <a:pt x="1371131" y="2155125"/>
                    <a:pt x="1347052" y="2155125"/>
                  </a:cubicBezTo>
                  <a:lnTo>
                    <a:pt x="805598" y="2155125"/>
                  </a:lnTo>
                  <a:cubicBezTo>
                    <a:pt x="781519" y="2155125"/>
                    <a:pt x="762000" y="2135606"/>
                    <a:pt x="762000" y="2111527"/>
                  </a:cubicBezTo>
                  <a:lnTo>
                    <a:pt x="762000" y="1712949"/>
                  </a:lnTo>
                  <a:cubicBezTo>
                    <a:pt x="762000" y="1688870"/>
                    <a:pt x="781519" y="1669351"/>
                    <a:pt x="805598" y="1669351"/>
                  </a:cubicBezTo>
                  <a:close/>
                  <a:moveTo>
                    <a:pt x="2558198" y="1645318"/>
                  </a:moveTo>
                  <a:lnTo>
                    <a:pt x="3099652" y="1645318"/>
                  </a:lnTo>
                  <a:cubicBezTo>
                    <a:pt x="3123731" y="1645318"/>
                    <a:pt x="3143250" y="1664837"/>
                    <a:pt x="3143250" y="1688916"/>
                  </a:cubicBezTo>
                  <a:lnTo>
                    <a:pt x="3143250" y="2087494"/>
                  </a:lnTo>
                  <a:cubicBezTo>
                    <a:pt x="3143250" y="2111573"/>
                    <a:pt x="3123731" y="2131092"/>
                    <a:pt x="3099652" y="2131092"/>
                  </a:cubicBezTo>
                  <a:lnTo>
                    <a:pt x="2558198" y="2131092"/>
                  </a:lnTo>
                  <a:cubicBezTo>
                    <a:pt x="2534119" y="2131092"/>
                    <a:pt x="2514600" y="2111573"/>
                    <a:pt x="2514600" y="2087494"/>
                  </a:cubicBezTo>
                  <a:lnTo>
                    <a:pt x="2514600" y="1688916"/>
                  </a:lnTo>
                  <a:cubicBezTo>
                    <a:pt x="2514600" y="1664837"/>
                    <a:pt x="2534119" y="1645318"/>
                    <a:pt x="2558198" y="1645318"/>
                  </a:cubicBezTo>
                  <a:close/>
                  <a:moveTo>
                    <a:pt x="1681898" y="1288793"/>
                  </a:moveTo>
                  <a:lnTo>
                    <a:pt x="2223352" y="1288793"/>
                  </a:lnTo>
                  <a:cubicBezTo>
                    <a:pt x="2247431" y="1288793"/>
                    <a:pt x="2266950" y="1308312"/>
                    <a:pt x="2266950" y="1332391"/>
                  </a:cubicBezTo>
                  <a:lnTo>
                    <a:pt x="2266950" y="1730969"/>
                  </a:lnTo>
                  <a:cubicBezTo>
                    <a:pt x="2266950" y="1755048"/>
                    <a:pt x="2247431" y="1774567"/>
                    <a:pt x="2223352" y="1774567"/>
                  </a:cubicBezTo>
                  <a:lnTo>
                    <a:pt x="1681898" y="1774567"/>
                  </a:lnTo>
                  <a:cubicBezTo>
                    <a:pt x="1657819" y="1774567"/>
                    <a:pt x="1638300" y="1755048"/>
                    <a:pt x="1638300" y="1730969"/>
                  </a:cubicBezTo>
                  <a:lnTo>
                    <a:pt x="1638300" y="1332391"/>
                  </a:lnTo>
                  <a:cubicBezTo>
                    <a:pt x="1638300" y="1308312"/>
                    <a:pt x="1657819" y="1288793"/>
                    <a:pt x="1681898" y="1288793"/>
                  </a:cubicBezTo>
                  <a:close/>
                  <a:moveTo>
                    <a:pt x="805598" y="911320"/>
                  </a:moveTo>
                  <a:lnTo>
                    <a:pt x="1347052" y="911320"/>
                  </a:lnTo>
                  <a:cubicBezTo>
                    <a:pt x="1371131" y="911320"/>
                    <a:pt x="1390650" y="930839"/>
                    <a:pt x="1390650" y="954918"/>
                  </a:cubicBezTo>
                  <a:lnTo>
                    <a:pt x="1390650" y="1353496"/>
                  </a:lnTo>
                  <a:cubicBezTo>
                    <a:pt x="1390650" y="1377575"/>
                    <a:pt x="1371131" y="1397094"/>
                    <a:pt x="1347052" y="1397094"/>
                  </a:cubicBezTo>
                  <a:lnTo>
                    <a:pt x="805598" y="1397094"/>
                  </a:lnTo>
                  <a:cubicBezTo>
                    <a:pt x="781519" y="1397094"/>
                    <a:pt x="762000" y="1377575"/>
                    <a:pt x="762000" y="1353496"/>
                  </a:cubicBezTo>
                  <a:lnTo>
                    <a:pt x="762000" y="954918"/>
                  </a:lnTo>
                  <a:cubicBezTo>
                    <a:pt x="762000" y="930839"/>
                    <a:pt x="781519" y="911320"/>
                    <a:pt x="805598" y="911320"/>
                  </a:cubicBez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504826" y="0"/>
                  </a:lnTo>
                  <a:lnTo>
                    <a:pt x="3152775" y="0"/>
                  </a:lnTo>
                  <a:lnTo>
                    <a:pt x="3657601" y="0"/>
                  </a:lnTo>
                  <a:lnTo>
                    <a:pt x="3657601" y="520792"/>
                  </a:lnTo>
                  <a:lnTo>
                    <a:pt x="3657601" y="827179"/>
                  </a:lnTo>
                  <a:cubicBezTo>
                    <a:pt x="3657601" y="873648"/>
                    <a:pt x="3619931" y="911318"/>
                    <a:pt x="3573462" y="911318"/>
                  </a:cubicBezTo>
                  <a:lnTo>
                    <a:pt x="3236914" y="911318"/>
                  </a:lnTo>
                  <a:cubicBezTo>
                    <a:pt x="3190445" y="911318"/>
                    <a:pt x="3152775" y="873648"/>
                    <a:pt x="3152775" y="827179"/>
                  </a:cubicBezTo>
                  <a:lnTo>
                    <a:pt x="3152775" y="520792"/>
                  </a:lnTo>
                  <a:lnTo>
                    <a:pt x="504826" y="520792"/>
                  </a:lnTo>
                  <a:lnTo>
                    <a:pt x="504826" y="827179"/>
                  </a:lnTo>
                  <a:cubicBezTo>
                    <a:pt x="504826" y="873648"/>
                    <a:pt x="467156" y="911318"/>
                    <a:pt x="420687" y="911318"/>
                  </a:cubicBezTo>
                  <a:lnTo>
                    <a:pt x="84139" y="911318"/>
                  </a:lnTo>
                  <a:cubicBezTo>
                    <a:pt x="37670" y="911318"/>
                    <a:pt x="0" y="873648"/>
                    <a:pt x="0" y="827179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48445" y="1691984"/>
              <a:ext cx="1294130" cy="27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Stream Analytics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518208" y="1675149"/>
              <a:ext cx="359675" cy="276298"/>
              <a:chOff x="1260022" y="5196402"/>
              <a:chExt cx="3273425" cy="2514600"/>
            </a:xfrm>
            <a:solidFill>
              <a:schemeClr val="tx2"/>
            </a:solidFill>
          </p:grpSpPr>
          <p:sp>
            <p:nvSpPr>
              <p:cNvPr id="71" name="Freeform 232"/>
              <p:cNvSpPr>
                <a:spLocks/>
              </p:cNvSpPr>
              <p:nvPr/>
            </p:nvSpPr>
            <p:spPr bwMode="auto">
              <a:xfrm>
                <a:off x="2247447" y="5196402"/>
                <a:ext cx="2286000" cy="2514600"/>
              </a:xfrm>
              <a:custGeom>
                <a:avLst/>
                <a:gdLst>
                  <a:gd name="T0" fmla="*/ 307 w 609"/>
                  <a:gd name="T1" fmla="*/ 0 h 669"/>
                  <a:gd name="T2" fmla="*/ 341 w 609"/>
                  <a:gd name="T3" fmla="*/ 90 h 669"/>
                  <a:gd name="T4" fmla="*/ 395 w 609"/>
                  <a:gd name="T5" fmla="*/ 114 h 669"/>
                  <a:gd name="T6" fmla="*/ 482 w 609"/>
                  <a:gd name="T7" fmla="*/ 68 h 669"/>
                  <a:gd name="T8" fmla="*/ 537 w 609"/>
                  <a:gd name="T9" fmla="*/ 123 h 669"/>
                  <a:gd name="T10" fmla="*/ 494 w 609"/>
                  <a:gd name="T11" fmla="*/ 208 h 669"/>
                  <a:gd name="T12" fmla="*/ 516 w 609"/>
                  <a:gd name="T13" fmla="*/ 261 h 669"/>
                  <a:gd name="T14" fmla="*/ 609 w 609"/>
                  <a:gd name="T15" fmla="*/ 293 h 669"/>
                  <a:gd name="T16" fmla="*/ 609 w 609"/>
                  <a:gd name="T17" fmla="*/ 369 h 669"/>
                  <a:gd name="T18" fmla="*/ 517 w 609"/>
                  <a:gd name="T19" fmla="*/ 401 h 669"/>
                  <a:gd name="T20" fmla="*/ 493 w 609"/>
                  <a:gd name="T21" fmla="*/ 454 h 669"/>
                  <a:gd name="T22" fmla="*/ 535 w 609"/>
                  <a:gd name="T23" fmla="*/ 540 h 669"/>
                  <a:gd name="T24" fmla="*/ 480 w 609"/>
                  <a:gd name="T25" fmla="*/ 595 h 669"/>
                  <a:gd name="T26" fmla="*/ 394 w 609"/>
                  <a:gd name="T27" fmla="*/ 556 h 669"/>
                  <a:gd name="T28" fmla="*/ 339 w 609"/>
                  <a:gd name="T29" fmla="*/ 579 h 669"/>
                  <a:gd name="T30" fmla="*/ 309 w 609"/>
                  <a:gd name="T31" fmla="*/ 669 h 669"/>
                  <a:gd name="T32" fmla="*/ 231 w 609"/>
                  <a:gd name="T33" fmla="*/ 669 h 669"/>
                  <a:gd name="T34" fmla="*/ 201 w 609"/>
                  <a:gd name="T35" fmla="*/ 579 h 669"/>
                  <a:gd name="T36" fmla="*/ 148 w 609"/>
                  <a:gd name="T37" fmla="*/ 558 h 669"/>
                  <a:gd name="T38" fmla="*/ 63 w 609"/>
                  <a:gd name="T39" fmla="*/ 600 h 669"/>
                  <a:gd name="T40" fmla="*/ 7 w 609"/>
                  <a:gd name="T41" fmla="*/ 546 h 669"/>
                  <a:gd name="T42" fmla="*/ 24 w 609"/>
                  <a:gd name="T43" fmla="*/ 519 h 669"/>
                  <a:gd name="T44" fmla="*/ 102 w 609"/>
                  <a:gd name="T45" fmla="*/ 479 h 669"/>
                  <a:gd name="T46" fmla="*/ 171 w 609"/>
                  <a:gd name="T47" fmla="*/ 431 h 669"/>
                  <a:gd name="T48" fmla="*/ 208 w 609"/>
                  <a:gd name="T49" fmla="*/ 457 h 669"/>
                  <a:gd name="T50" fmla="*/ 411 w 609"/>
                  <a:gd name="T51" fmla="*/ 332 h 669"/>
                  <a:gd name="T52" fmla="*/ 339 w 609"/>
                  <a:gd name="T53" fmla="*/ 213 h 669"/>
                  <a:gd name="T54" fmla="*/ 180 w 609"/>
                  <a:gd name="T55" fmla="*/ 146 h 669"/>
                  <a:gd name="T56" fmla="*/ 28 w 609"/>
                  <a:gd name="T57" fmla="*/ 180 h 669"/>
                  <a:gd name="T58" fmla="*/ 0 w 609"/>
                  <a:gd name="T59" fmla="*/ 127 h 669"/>
                  <a:gd name="T60" fmla="*/ 51 w 609"/>
                  <a:gd name="T61" fmla="*/ 72 h 669"/>
                  <a:gd name="T62" fmla="*/ 143 w 609"/>
                  <a:gd name="T63" fmla="*/ 113 h 669"/>
                  <a:gd name="T64" fmla="*/ 196 w 609"/>
                  <a:gd name="T65" fmla="*/ 90 h 669"/>
                  <a:gd name="T66" fmla="*/ 233 w 609"/>
                  <a:gd name="T67" fmla="*/ 0 h 669"/>
                  <a:gd name="T68" fmla="*/ 307 w 609"/>
                  <a:gd name="T69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9" h="669">
                    <a:moveTo>
                      <a:pt x="307" y="0"/>
                    </a:moveTo>
                    <a:cubicBezTo>
                      <a:pt x="319" y="29"/>
                      <a:pt x="331" y="58"/>
                      <a:pt x="341" y="90"/>
                    </a:cubicBezTo>
                    <a:cubicBezTo>
                      <a:pt x="358" y="98"/>
                      <a:pt x="378" y="105"/>
                      <a:pt x="395" y="114"/>
                    </a:cubicBezTo>
                    <a:cubicBezTo>
                      <a:pt x="423" y="98"/>
                      <a:pt x="455" y="86"/>
                      <a:pt x="482" y="68"/>
                    </a:cubicBezTo>
                    <a:cubicBezTo>
                      <a:pt x="503" y="85"/>
                      <a:pt x="521" y="103"/>
                      <a:pt x="537" y="123"/>
                    </a:cubicBezTo>
                    <a:cubicBezTo>
                      <a:pt x="521" y="150"/>
                      <a:pt x="509" y="181"/>
                      <a:pt x="494" y="208"/>
                    </a:cubicBezTo>
                    <a:cubicBezTo>
                      <a:pt x="500" y="227"/>
                      <a:pt x="510" y="242"/>
                      <a:pt x="516" y="261"/>
                    </a:cubicBezTo>
                    <a:cubicBezTo>
                      <a:pt x="546" y="272"/>
                      <a:pt x="576" y="284"/>
                      <a:pt x="609" y="293"/>
                    </a:cubicBezTo>
                    <a:cubicBezTo>
                      <a:pt x="609" y="318"/>
                      <a:pt x="609" y="344"/>
                      <a:pt x="609" y="369"/>
                    </a:cubicBezTo>
                    <a:cubicBezTo>
                      <a:pt x="579" y="380"/>
                      <a:pt x="549" y="391"/>
                      <a:pt x="517" y="401"/>
                    </a:cubicBezTo>
                    <a:cubicBezTo>
                      <a:pt x="508" y="417"/>
                      <a:pt x="502" y="437"/>
                      <a:pt x="493" y="454"/>
                    </a:cubicBezTo>
                    <a:cubicBezTo>
                      <a:pt x="506" y="484"/>
                      <a:pt x="519" y="513"/>
                      <a:pt x="535" y="540"/>
                    </a:cubicBezTo>
                    <a:cubicBezTo>
                      <a:pt x="519" y="561"/>
                      <a:pt x="501" y="579"/>
                      <a:pt x="480" y="595"/>
                    </a:cubicBezTo>
                    <a:cubicBezTo>
                      <a:pt x="453" y="581"/>
                      <a:pt x="422" y="570"/>
                      <a:pt x="394" y="556"/>
                    </a:cubicBezTo>
                    <a:cubicBezTo>
                      <a:pt x="374" y="562"/>
                      <a:pt x="357" y="572"/>
                      <a:pt x="339" y="579"/>
                    </a:cubicBezTo>
                    <a:cubicBezTo>
                      <a:pt x="329" y="609"/>
                      <a:pt x="317" y="638"/>
                      <a:pt x="309" y="669"/>
                    </a:cubicBezTo>
                    <a:cubicBezTo>
                      <a:pt x="283" y="669"/>
                      <a:pt x="257" y="669"/>
                      <a:pt x="231" y="669"/>
                    </a:cubicBezTo>
                    <a:cubicBezTo>
                      <a:pt x="221" y="640"/>
                      <a:pt x="211" y="610"/>
                      <a:pt x="201" y="579"/>
                    </a:cubicBezTo>
                    <a:cubicBezTo>
                      <a:pt x="183" y="572"/>
                      <a:pt x="166" y="564"/>
                      <a:pt x="148" y="558"/>
                    </a:cubicBezTo>
                    <a:cubicBezTo>
                      <a:pt x="118" y="571"/>
                      <a:pt x="92" y="587"/>
                      <a:pt x="63" y="600"/>
                    </a:cubicBezTo>
                    <a:cubicBezTo>
                      <a:pt x="44" y="590"/>
                      <a:pt x="23" y="565"/>
                      <a:pt x="7" y="546"/>
                    </a:cubicBezTo>
                    <a:cubicBezTo>
                      <a:pt x="14" y="538"/>
                      <a:pt x="20" y="529"/>
                      <a:pt x="24" y="519"/>
                    </a:cubicBezTo>
                    <a:cubicBezTo>
                      <a:pt x="53" y="509"/>
                      <a:pt x="77" y="498"/>
                      <a:pt x="102" y="479"/>
                    </a:cubicBezTo>
                    <a:cubicBezTo>
                      <a:pt x="119" y="466"/>
                      <a:pt x="144" y="427"/>
                      <a:pt x="171" y="431"/>
                    </a:cubicBezTo>
                    <a:cubicBezTo>
                      <a:pt x="182" y="432"/>
                      <a:pt x="193" y="450"/>
                      <a:pt x="208" y="457"/>
                    </a:cubicBezTo>
                    <a:cubicBezTo>
                      <a:pt x="301" y="505"/>
                      <a:pt x="414" y="433"/>
                      <a:pt x="411" y="332"/>
                    </a:cubicBezTo>
                    <a:cubicBezTo>
                      <a:pt x="410" y="268"/>
                      <a:pt x="377" y="244"/>
                      <a:pt x="339" y="213"/>
                    </a:cubicBezTo>
                    <a:cubicBezTo>
                      <a:pt x="299" y="181"/>
                      <a:pt x="244" y="151"/>
                      <a:pt x="180" y="146"/>
                    </a:cubicBezTo>
                    <a:cubicBezTo>
                      <a:pt x="125" y="142"/>
                      <a:pt x="75" y="156"/>
                      <a:pt x="28" y="180"/>
                    </a:cubicBezTo>
                    <a:cubicBezTo>
                      <a:pt x="19" y="162"/>
                      <a:pt x="10" y="144"/>
                      <a:pt x="0" y="127"/>
                    </a:cubicBezTo>
                    <a:cubicBezTo>
                      <a:pt x="14" y="106"/>
                      <a:pt x="35" y="92"/>
                      <a:pt x="51" y="72"/>
                    </a:cubicBezTo>
                    <a:cubicBezTo>
                      <a:pt x="81" y="86"/>
                      <a:pt x="112" y="99"/>
                      <a:pt x="143" y="113"/>
                    </a:cubicBezTo>
                    <a:cubicBezTo>
                      <a:pt x="160" y="105"/>
                      <a:pt x="177" y="97"/>
                      <a:pt x="196" y="90"/>
                    </a:cubicBezTo>
                    <a:cubicBezTo>
                      <a:pt x="209" y="60"/>
                      <a:pt x="218" y="27"/>
                      <a:pt x="233" y="0"/>
                    </a:cubicBezTo>
                    <a:cubicBezTo>
                      <a:pt x="258" y="0"/>
                      <a:pt x="282" y="0"/>
                      <a:pt x="3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233"/>
              <p:cNvSpPr>
                <a:spLocks/>
              </p:cNvSpPr>
              <p:nvPr/>
            </p:nvSpPr>
            <p:spPr bwMode="auto">
              <a:xfrm>
                <a:off x="1620384" y="5858389"/>
                <a:ext cx="1892300" cy="604838"/>
              </a:xfrm>
              <a:custGeom>
                <a:avLst/>
                <a:gdLst>
                  <a:gd name="T0" fmla="*/ 319 w 504"/>
                  <a:gd name="T1" fmla="*/ 4 h 161"/>
                  <a:gd name="T2" fmla="*/ 486 w 504"/>
                  <a:gd name="T3" fmla="*/ 67 h 161"/>
                  <a:gd name="T4" fmla="*/ 502 w 504"/>
                  <a:gd name="T5" fmla="*/ 90 h 161"/>
                  <a:gd name="T6" fmla="*/ 490 w 504"/>
                  <a:gd name="T7" fmla="*/ 115 h 161"/>
                  <a:gd name="T8" fmla="*/ 455 w 504"/>
                  <a:gd name="T9" fmla="*/ 90 h 161"/>
                  <a:gd name="T10" fmla="*/ 327 w 504"/>
                  <a:gd name="T11" fmla="*/ 37 h 161"/>
                  <a:gd name="T12" fmla="*/ 216 w 504"/>
                  <a:gd name="T13" fmla="*/ 69 h 161"/>
                  <a:gd name="T14" fmla="*/ 68 w 504"/>
                  <a:gd name="T15" fmla="*/ 143 h 161"/>
                  <a:gd name="T16" fmla="*/ 2 w 504"/>
                  <a:gd name="T17" fmla="*/ 99 h 161"/>
                  <a:gd name="T18" fmla="*/ 11 w 504"/>
                  <a:gd name="T19" fmla="*/ 76 h 161"/>
                  <a:gd name="T20" fmla="*/ 76 w 504"/>
                  <a:gd name="T21" fmla="*/ 110 h 161"/>
                  <a:gd name="T22" fmla="*/ 174 w 504"/>
                  <a:gd name="T23" fmla="*/ 57 h 161"/>
                  <a:gd name="T24" fmla="*/ 319 w 504"/>
                  <a:gd name="T25" fmla="*/ 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4" h="161">
                    <a:moveTo>
                      <a:pt x="319" y="4"/>
                    </a:moveTo>
                    <a:cubicBezTo>
                      <a:pt x="384" y="0"/>
                      <a:pt x="445" y="29"/>
                      <a:pt x="486" y="67"/>
                    </a:cubicBezTo>
                    <a:cubicBezTo>
                      <a:pt x="490" y="71"/>
                      <a:pt x="501" y="81"/>
                      <a:pt x="502" y="90"/>
                    </a:cubicBezTo>
                    <a:cubicBezTo>
                      <a:pt x="504" y="101"/>
                      <a:pt x="499" y="113"/>
                      <a:pt x="490" y="115"/>
                    </a:cubicBezTo>
                    <a:cubicBezTo>
                      <a:pt x="480" y="117"/>
                      <a:pt x="461" y="97"/>
                      <a:pt x="455" y="90"/>
                    </a:cubicBezTo>
                    <a:cubicBezTo>
                      <a:pt x="424" y="61"/>
                      <a:pt x="384" y="38"/>
                      <a:pt x="327" y="37"/>
                    </a:cubicBezTo>
                    <a:cubicBezTo>
                      <a:pt x="284" y="37"/>
                      <a:pt x="245" y="51"/>
                      <a:pt x="216" y="69"/>
                    </a:cubicBezTo>
                    <a:cubicBezTo>
                      <a:pt x="173" y="96"/>
                      <a:pt x="147" y="161"/>
                      <a:pt x="68" y="143"/>
                    </a:cubicBezTo>
                    <a:cubicBezTo>
                      <a:pt x="45" y="138"/>
                      <a:pt x="7" y="123"/>
                      <a:pt x="2" y="99"/>
                    </a:cubicBezTo>
                    <a:cubicBezTo>
                      <a:pt x="0" y="91"/>
                      <a:pt x="1" y="80"/>
                      <a:pt x="11" y="76"/>
                    </a:cubicBezTo>
                    <a:cubicBezTo>
                      <a:pt x="31" y="70"/>
                      <a:pt x="54" y="107"/>
                      <a:pt x="76" y="110"/>
                    </a:cubicBezTo>
                    <a:cubicBezTo>
                      <a:pt x="126" y="116"/>
                      <a:pt x="147" y="79"/>
                      <a:pt x="174" y="57"/>
                    </a:cubicBezTo>
                    <a:cubicBezTo>
                      <a:pt x="208" y="29"/>
                      <a:pt x="256" y="8"/>
                      <a:pt x="3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234"/>
              <p:cNvSpPr>
                <a:spLocks/>
              </p:cNvSpPr>
              <p:nvPr/>
            </p:nvSpPr>
            <p:spPr bwMode="auto">
              <a:xfrm>
                <a:off x="1394959" y="6174302"/>
                <a:ext cx="1952625" cy="593725"/>
              </a:xfrm>
              <a:custGeom>
                <a:avLst/>
                <a:gdLst>
                  <a:gd name="T0" fmla="*/ 366 w 520"/>
                  <a:gd name="T1" fmla="*/ 6 h 158"/>
                  <a:gd name="T2" fmla="*/ 508 w 520"/>
                  <a:gd name="T3" fmla="*/ 59 h 158"/>
                  <a:gd name="T4" fmla="*/ 506 w 520"/>
                  <a:gd name="T5" fmla="*/ 95 h 158"/>
                  <a:gd name="T6" fmla="*/ 453 w 520"/>
                  <a:gd name="T7" fmla="*/ 59 h 158"/>
                  <a:gd name="T8" fmla="*/ 290 w 520"/>
                  <a:gd name="T9" fmla="*/ 74 h 158"/>
                  <a:gd name="T10" fmla="*/ 260 w 520"/>
                  <a:gd name="T11" fmla="*/ 105 h 158"/>
                  <a:gd name="T12" fmla="*/ 32 w 520"/>
                  <a:gd name="T13" fmla="*/ 97 h 158"/>
                  <a:gd name="T14" fmla="*/ 27 w 520"/>
                  <a:gd name="T15" fmla="*/ 51 h 158"/>
                  <a:gd name="T16" fmla="*/ 78 w 520"/>
                  <a:gd name="T17" fmla="*/ 88 h 158"/>
                  <a:gd name="T18" fmla="*/ 230 w 520"/>
                  <a:gd name="T19" fmla="*/ 82 h 158"/>
                  <a:gd name="T20" fmla="*/ 366 w 520"/>
                  <a:gd name="T21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0" h="158">
                    <a:moveTo>
                      <a:pt x="366" y="6"/>
                    </a:moveTo>
                    <a:cubicBezTo>
                      <a:pt x="422" y="0"/>
                      <a:pt x="479" y="24"/>
                      <a:pt x="508" y="59"/>
                    </a:cubicBezTo>
                    <a:cubicBezTo>
                      <a:pt x="520" y="75"/>
                      <a:pt x="518" y="91"/>
                      <a:pt x="506" y="95"/>
                    </a:cubicBezTo>
                    <a:cubicBezTo>
                      <a:pt x="488" y="100"/>
                      <a:pt x="467" y="68"/>
                      <a:pt x="453" y="59"/>
                    </a:cubicBezTo>
                    <a:cubicBezTo>
                      <a:pt x="402" y="29"/>
                      <a:pt x="333" y="38"/>
                      <a:pt x="290" y="74"/>
                    </a:cubicBezTo>
                    <a:cubicBezTo>
                      <a:pt x="281" y="82"/>
                      <a:pt x="270" y="97"/>
                      <a:pt x="260" y="105"/>
                    </a:cubicBezTo>
                    <a:cubicBezTo>
                      <a:pt x="195" y="158"/>
                      <a:pt x="91" y="149"/>
                      <a:pt x="32" y="97"/>
                    </a:cubicBezTo>
                    <a:cubicBezTo>
                      <a:pt x="24" y="89"/>
                      <a:pt x="0" y="56"/>
                      <a:pt x="27" y="51"/>
                    </a:cubicBezTo>
                    <a:cubicBezTo>
                      <a:pt x="43" y="47"/>
                      <a:pt x="61" y="77"/>
                      <a:pt x="78" y="88"/>
                    </a:cubicBezTo>
                    <a:cubicBezTo>
                      <a:pt x="125" y="116"/>
                      <a:pt x="190" y="109"/>
                      <a:pt x="230" y="82"/>
                    </a:cubicBezTo>
                    <a:cubicBezTo>
                      <a:pt x="277" y="51"/>
                      <a:pt x="292" y="14"/>
                      <a:pt x="36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235"/>
              <p:cNvSpPr>
                <a:spLocks/>
              </p:cNvSpPr>
              <p:nvPr/>
            </p:nvSpPr>
            <p:spPr bwMode="auto">
              <a:xfrm>
                <a:off x="1260022" y="6493389"/>
                <a:ext cx="1930400" cy="566738"/>
              </a:xfrm>
              <a:custGeom>
                <a:avLst/>
                <a:gdLst>
                  <a:gd name="T0" fmla="*/ 10 w 514"/>
                  <a:gd name="T1" fmla="*/ 35 h 151"/>
                  <a:gd name="T2" fmla="*/ 63 w 514"/>
                  <a:gd name="T3" fmla="*/ 72 h 151"/>
                  <a:gd name="T4" fmla="*/ 211 w 514"/>
                  <a:gd name="T5" fmla="*/ 111 h 151"/>
                  <a:gd name="T6" fmla="*/ 296 w 514"/>
                  <a:gd name="T7" fmla="*/ 77 h 151"/>
                  <a:gd name="T8" fmla="*/ 436 w 514"/>
                  <a:gd name="T9" fmla="*/ 8 h 151"/>
                  <a:gd name="T10" fmla="*/ 510 w 514"/>
                  <a:gd name="T11" fmla="*/ 49 h 151"/>
                  <a:gd name="T12" fmla="*/ 501 w 514"/>
                  <a:gd name="T13" fmla="*/ 73 h 151"/>
                  <a:gd name="T14" fmla="*/ 448 w 514"/>
                  <a:gd name="T15" fmla="*/ 42 h 151"/>
                  <a:gd name="T16" fmla="*/ 323 w 514"/>
                  <a:gd name="T17" fmla="*/ 103 h 151"/>
                  <a:gd name="T18" fmla="*/ 165 w 514"/>
                  <a:gd name="T19" fmla="*/ 146 h 151"/>
                  <a:gd name="T20" fmla="*/ 63 w 514"/>
                  <a:gd name="T21" fmla="*/ 111 h 151"/>
                  <a:gd name="T22" fmla="*/ 10 w 514"/>
                  <a:gd name="T23" fmla="*/ 3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4" h="151">
                    <a:moveTo>
                      <a:pt x="10" y="35"/>
                    </a:moveTo>
                    <a:cubicBezTo>
                      <a:pt x="40" y="37"/>
                      <a:pt x="46" y="59"/>
                      <a:pt x="63" y="72"/>
                    </a:cubicBezTo>
                    <a:cubicBezTo>
                      <a:pt x="95" y="96"/>
                      <a:pt x="147" y="117"/>
                      <a:pt x="211" y="111"/>
                    </a:cubicBezTo>
                    <a:cubicBezTo>
                      <a:pt x="248" y="107"/>
                      <a:pt x="274" y="92"/>
                      <a:pt x="296" y="77"/>
                    </a:cubicBezTo>
                    <a:cubicBezTo>
                      <a:pt x="338" y="48"/>
                      <a:pt x="358" y="0"/>
                      <a:pt x="436" y="8"/>
                    </a:cubicBezTo>
                    <a:cubicBezTo>
                      <a:pt x="454" y="10"/>
                      <a:pt x="503" y="25"/>
                      <a:pt x="510" y="49"/>
                    </a:cubicBezTo>
                    <a:cubicBezTo>
                      <a:pt x="512" y="58"/>
                      <a:pt x="514" y="70"/>
                      <a:pt x="501" y="73"/>
                    </a:cubicBezTo>
                    <a:cubicBezTo>
                      <a:pt x="484" y="78"/>
                      <a:pt x="467" y="48"/>
                      <a:pt x="448" y="42"/>
                    </a:cubicBezTo>
                    <a:cubicBezTo>
                      <a:pt x="388" y="23"/>
                      <a:pt x="360" y="77"/>
                      <a:pt x="323" y="103"/>
                    </a:cubicBezTo>
                    <a:cubicBezTo>
                      <a:pt x="286" y="130"/>
                      <a:pt x="237" y="151"/>
                      <a:pt x="165" y="146"/>
                    </a:cubicBezTo>
                    <a:cubicBezTo>
                      <a:pt x="129" y="143"/>
                      <a:pt x="92" y="129"/>
                      <a:pt x="63" y="111"/>
                    </a:cubicBezTo>
                    <a:cubicBezTo>
                      <a:pt x="38" y="95"/>
                      <a:pt x="0" y="73"/>
                      <a:pt x="1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Arrow Connector 76"/>
            <p:cNvCxnSpPr/>
            <p:nvPr/>
          </p:nvCxnSpPr>
          <p:spPr>
            <a:xfrm flipV="1">
              <a:off x="3714003" y="1806263"/>
              <a:ext cx="658601" cy="11396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217216" y="1807656"/>
              <a:ext cx="3535436" cy="4096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299622" y="1156092"/>
              <a:ext cx="2266215" cy="6832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Real-time Insights and Alerts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3839" y="5004931"/>
            <a:ext cx="2255521" cy="103105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Support Call Logs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Service Telemetry Data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Social Data</a:t>
            </a:r>
          </a:p>
        </p:txBody>
      </p:sp>
      <p:cxnSp>
        <p:nvCxnSpPr>
          <p:cNvPr id="66" name="Straight Arrow Connector 65"/>
          <p:cNvCxnSpPr>
            <a:endCxn id="30" idx="0"/>
          </p:cNvCxnSpPr>
          <p:nvPr/>
        </p:nvCxnSpPr>
        <p:spPr>
          <a:xfrm>
            <a:off x="5492107" y="2003427"/>
            <a:ext cx="88630" cy="324076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 bwMode="auto">
          <a:xfrm>
            <a:off x="3907061" y="2083778"/>
            <a:ext cx="3884238" cy="3563391"/>
          </a:xfrm>
          <a:prstGeom prst="rect">
            <a:avLst/>
          </a:prstGeom>
          <a:noFill/>
          <a:ln w="762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Speech Bubble: Rectangle 66"/>
          <p:cNvSpPr/>
          <p:nvPr/>
        </p:nvSpPr>
        <p:spPr bwMode="auto">
          <a:xfrm>
            <a:off x="7450245" y="18249"/>
            <a:ext cx="4928446" cy="3687221"/>
          </a:xfrm>
          <a:prstGeom prst="wedgeRectCallout">
            <a:avLst>
              <a:gd name="adj1" fmla="val -85178"/>
              <a:gd name="adj2" fmla="val 45752"/>
            </a:avLst>
          </a:prstGeom>
          <a:solidFill>
            <a:schemeClr val="bg2">
              <a:lumMod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08"/>
          <a:stretch/>
        </p:blipFill>
        <p:spPr>
          <a:xfrm>
            <a:off x="7493901" y="-268961"/>
            <a:ext cx="4861298" cy="39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7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/>
          <p:cNvSpPr/>
          <p:nvPr/>
        </p:nvSpPr>
        <p:spPr>
          <a:xfrm>
            <a:off x="-110742" y="-42565"/>
            <a:ext cx="12991878" cy="7334588"/>
          </a:xfrm>
          <a:custGeom>
            <a:avLst/>
            <a:gdLst>
              <a:gd name="connsiteX0" fmla="*/ 41775 w 9553719"/>
              <a:gd name="connsiteY0" fmla="*/ 399179 h 2162997"/>
              <a:gd name="connsiteX1" fmla="*/ 69624 w 9553719"/>
              <a:gd name="connsiteY1" fmla="*/ 375971 h 2162997"/>
              <a:gd name="connsiteX2" fmla="*/ 102116 w 9553719"/>
              <a:gd name="connsiteY2" fmla="*/ 348121 h 2162997"/>
              <a:gd name="connsiteX3" fmla="*/ 116041 w 9553719"/>
              <a:gd name="connsiteY3" fmla="*/ 343480 h 2162997"/>
              <a:gd name="connsiteX4" fmla="*/ 148532 w 9553719"/>
              <a:gd name="connsiteY4" fmla="*/ 315630 h 2162997"/>
              <a:gd name="connsiteX5" fmla="*/ 167098 w 9553719"/>
              <a:gd name="connsiteY5" fmla="*/ 306347 h 2162997"/>
              <a:gd name="connsiteX6" fmla="*/ 181023 w 9553719"/>
              <a:gd name="connsiteY6" fmla="*/ 292422 h 2162997"/>
              <a:gd name="connsiteX7" fmla="*/ 194948 w 9553719"/>
              <a:gd name="connsiteY7" fmla="*/ 283139 h 2162997"/>
              <a:gd name="connsiteX8" fmla="*/ 208873 w 9553719"/>
              <a:gd name="connsiteY8" fmla="*/ 269214 h 2162997"/>
              <a:gd name="connsiteX9" fmla="*/ 222798 w 9553719"/>
              <a:gd name="connsiteY9" fmla="*/ 264572 h 2162997"/>
              <a:gd name="connsiteX10" fmla="*/ 250648 w 9553719"/>
              <a:gd name="connsiteY10" fmla="*/ 246006 h 2162997"/>
              <a:gd name="connsiteX11" fmla="*/ 269214 w 9553719"/>
              <a:gd name="connsiteY11" fmla="*/ 232081 h 2162997"/>
              <a:gd name="connsiteX12" fmla="*/ 306347 w 9553719"/>
              <a:gd name="connsiteY12" fmla="*/ 218156 h 2162997"/>
              <a:gd name="connsiteX13" fmla="*/ 320272 w 9553719"/>
              <a:gd name="connsiteY13" fmla="*/ 204231 h 2162997"/>
              <a:gd name="connsiteX14" fmla="*/ 352763 w 9553719"/>
              <a:gd name="connsiteY14" fmla="*/ 190306 h 2162997"/>
              <a:gd name="connsiteX15" fmla="*/ 385255 w 9553719"/>
              <a:gd name="connsiteY15" fmla="*/ 181023 h 2162997"/>
              <a:gd name="connsiteX16" fmla="*/ 399180 w 9553719"/>
              <a:gd name="connsiteY16" fmla="*/ 171740 h 2162997"/>
              <a:gd name="connsiteX17" fmla="*/ 431671 w 9553719"/>
              <a:gd name="connsiteY17" fmla="*/ 162456 h 2162997"/>
              <a:gd name="connsiteX18" fmla="*/ 668394 w 9553719"/>
              <a:gd name="connsiteY18" fmla="*/ 171740 h 2162997"/>
              <a:gd name="connsiteX19" fmla="*/ 682319 w 9553719"/>
              <a:gd name="connsiteY19" fmla="*/ 176381 h 2162997"/>
              <a:gd name="connsiteX20" fmla="*/ 728735 w 9553719"/>
              <a:gd name="connsiteY20" fmla="*/ 199589 h 2162997"/>
              <a:gd name="connsiteX21" fmla="*/ 738018 w 9553719"/>
              <a:gd name="connsiteY21" fmla="*/ 208873 h 2162997"/>
              <a:gd name="connsiteX22" fmla="*/ 751943 w 9553719"/>
              <a:gd name="connsiteY22" fmla="*/ 218156 h 2162997"/>
              <a:gd name="connsiteX23" fmla="*/ 761226 w 9553719"/>
              <a:gd name="connsiteY23" fmla="*/ 232081 h 2162997"/>
              <a:gd name="connsiteX24" fmla="*/ 765868 w 9553719"/>
              <a:gd name="connsiteY24" fmla="*/ 246006 h 2162997"/>
              <a:gd name="connsiteX25" fmla="*/ 779793 w 9553719"/>
              <a:gd name="connsiteY25" fmla="*/ 255289 h 2162997"/>
              <a:gd name="connsiteX26" fmla="*/ 789076 w 9553719"/>
              <a:gd name="connsiteY26" fmla="*/ 269214 h 2162997"/>
              <a:gd name="connsiteX27" fmla="*/ 803001 w 9553719"/>
              <a:gd name="connsiteY27" fmla="*/ 283139 h 2162997"/>
              <a:gd name="connsiteX28" fmla="*/ 816926 w 9553719"/>
              <a:gd name="connsiteY28" fmla="*/ 315630 h 2162997"/>
              <a:gd name="connsiteX29" fmla="*/ 844776 w 9553719"/>
              <a:gd name="connsiteY29" fmla="*/ 343480 h 2162997"/>
              <a:gd name="connsiteX30" fmla="*/ 858701 w 9553719"/>
              <a:gd name="connsiteY30" fmla="*/ 362046 h 2162997"/>
              <a:gd name="connsiteX31" fmla="*/ 877267 w 9553719"/>
              <a:gd name="connsiteY31" fmla="*/ 371330 h 2162997"/>
              <a:gd name="connsiteX32" fmla="*/ 909758 w 9553719"/>
              <a:gd name="connsiteY32" fmla="*/ 389896 h 2162997"/>
              <a:gd name="connsiteX33" fmla="*/ 937608 w 9553719"/>
              <a:gd name="connsiteY33" fmla="*/ 403821 h 2162997"/>
              <a:gd name="connsiteX34" fmla="*/ 965458 w 9553719"/>
              <a:gd name="connsiteY34" fmla="*/ 422387 h 2162997"/>
              <a:gd name="connsiteX35" fmla="*/ 993308 w 9553719"/>
              <a:gd name="connsiteY35" fmla="*/ 431671 h 2162997"/>
              <a:gd name="connsiteX36" fmla="*/ 1007233 w 9553719"/>
              <a:gd name="connsiteY36" fmla="*/ 436312 h 2162997"/>
              <a:gd name="connsiteX37" fmla="*/ 1025799 w 9553719"/>
              <a:gd name="connsiteY37" fmla="*/ 445595 h 2162997"/>
              <a:gd name="connsiteX38" fmla="*/ 1049007 w 9553719"/>
              <a:gd name="connsiteY38" fmla="*/ 450237 h 2162997"/>
              <a:gd name="connsiteX39" fmla="*/ 1118631 w 9553719"/>
              <a:gd name="connsiteY39" fmla="*/ 459520 h 2162997"/>
              <a:gd name="connsiteX40" fmla="*/ 1257880 w 9553719"/>
              <a:gd name="connsiteY40" fmla="*/ 454879 h 2162997"/>
              <a:gd name="connsiteX41" fmla="*/ 1285730 w 9553719"/>
              <a:gd name="connsiteY41" fmla="*/ 440954 h 2162997"/>
              <a:gd name="connsiteX42" fmla="*/ 1299655 w 9553719"/>
              <a:gd name="connsiteY42" fmla="*/ 436312 h 2162997"/>
              <a:gd name="connsiteX43" fmla="*/ 1322863 w 9553719"/>
              <a:gd name="connsiteY43" fmla="*/ 422387 h 2162997"/>
              <a:gd name="connsiteX44" fmla="*/ 1369279 w 9553719"/>
              <a:gd name="connsiteY44" fmla="*/ 394538 h 2162997"/>
              <a:gd name="connsiteX45" fmla="*/ 1383204 w 9553719"/>
              <a:gd name="connsiteY45" fmla="*/ 385254 h 2162997"/>
              <a:gd name="connsiteX46" fmla="*/ 1420337 w 9553719"/>
              <a:gd name="connsiteY46" fmla="*/ 366688 h 2162997"/>
              <a:gd name="connsiteX47" fmla="*/ 1434262 w 9553719"/>
              <a:gd name="connsiteY47" fmla="*/ 362046 h 2162997"/>
              <a:gd name="connsiteX48" fmla="*/ 1471395 w 9553719"/>
              <a:gd name="connsiteY48" fmla="*/ 338838 h 2162997"/>
              <a:gd name="connsiteX49" fmla="*/ 1489961 w 9553719"/>
              <a:gd name="connsiteY49" fmla="*/ 329555 h 2162997"/>
              <a:gd name="connsiteX50" fmla="*/ 1508528 w 9553719"/>
              <a:gd name="connsiteY50" fmla="*/ 310988 h 2162997"/>
              <a:gd name="connsiteX51" fmla="*/ 1517811 w 9553719"/>
              <a:gd name="connsiteY51" fmla="*/ 297064 h 2162997"/>
              <a:gd name="connsiteX52" fmla="*/ 1554944 w 9553719"/>
              <a:gd name="connsiteY52" fmla="*/ 259931 h 2162997"/>
              <a:gd name="connsiteX53" fmla="*/ 1568869 w 9553719"/>
              <a:gd name="connsiteY53" fmla="*/ 246006 h 2162997"/>
              <a:gd name="connsiteX54" fmla="*/ 1587436 w 9553719"/>
              <a:gd name="connsiteY54" fmla="*/ 236722 h 2162997"/>
              <a:gd name="connsiteX55" fmla="*/ 1596719 w 9553719"/>
              <a:gd name="connsiteY55" fmla="*/ 222798 h 2162997"/>
              <a:gd name="connsiteX56" fmla="*/ 1624569 w 9553719"/>
              <a:gd name="connsiteY56" fmla="*/ 208873 h 2162997"/>
              <a:gd name="connsiteX57" fmla="*/ 1638493 w 9553719"/>
              <a:gd name="connsiteY57" fmla="*/ 199589 h 2162997"/>
              <a:gd name="connsiteX58" fmla="*/ 1647777 w 9553719"/>
              <a:gd name="connsiteY58" fmla="*/ 190306 h 2162997"/>
              <a:gd name="connsiteX59" fmla="*/ 1698835 w 9553719"/>
              <a:gd name="connsiteY59" fmla="*/ 176381 h 2162997"/>
              <a:gd name="connsiteX60" fmla="*/ 1763817 w 9553719"/>
              <a:gd name="connsiteY60" fmla="*/ 162456 h 2162997"/>
              <a:gd name="connsiteX61" fmla="*/ 1921633 w 9553719"/>
              <a:gd name="connsiteY61" fmla="*/ 171740 h 2162997"/>
              <a:gd name="connsiteX62" fmla="*/ 1968049 w 9553719"/>
              <a:gd name="connsiteY62" fmla="*/ 181023 h 2162997"/>
              <a:gd name="connsiteX63" fmla="*/ 2033031 w 9553719"/>
              <a:gd name="connsiteY63" fmla="*/ 190306 h 2162997"/>
              <a:gd name="connsiteX64" fmla="*/ 2056240 w 9553719"/>
              <a:gd name="connsiteY64" fmla="*/ 199589 h 2162997"/>
              <a:gd name="connsiteX65" fmla="*/ 2102656 w 9553719"/>
              <a:gd name="connsiteY65" fmla="*/ 204231 h 2162997"/>
              <a:gd name="connsiteX66" fmla="*/ 2125864 w 9553719"/>
              <a:gd name="connsiteY66" fmla="*/ 208873 h 2162997"/>
              <a:gd name="connsiteX67" fmla="*/ 2172280 w 9553719"/>
              <a:gd name="connsiteY67" fmla="*/ 222798 h 2162997"/>
              <a:gd name="connsiteX68" fmla="*/ 2209413 w 9553719"/>
              <a:gd name="connsiteY68" fmla="*/ 236722 h 2162997"/>
              <a:gd name="connsiteX69" fmla="*/ 2255829 w 9553719"/>
              <a:gd name="connsiteY69" fmla="*/ 255289 h 2162997"/>
              <a:gd name="connsiteX70" fmla="*/ 2288321 w 9553719"/>
              <a:gd name="connsiteY70" fmla="*/ 292422 h 2162997"/>
              <a:gd name="connsiteX71" fmla="*/ 2306887 w 9553719"/>
              <a:gd name="connsiteY71" fmla="*/ 306347 h 2162997"/>
              <a:gd name="connsiteX72" fmla="*/ 2339379 w 9553719"/>
              <a:gd name="connsiteY72" fmla="*/ 338838 h 2162997"/>
              <a:gd name="connsiteX73" fmla="*/ 2353304 w 9553719"/>
              <a:gd name="connsiteY73" fmla="*/ 357405 h 2162997"/>
              <a:gd name="connsiteX74" fmla="*/ 2367228 w 9553719"/>
              <a:gd name="connsiteY74" fmla="*/ 362046 h 2162997"/>
              <a:gd name="connsiteX75" fmla="*/ 2399720 w 9553719"/>
              <a:gd name="connsiteY75" fmla="*/ 389896 h 2162997"/>
              <a:gd name="connsiteX76" fmla="*/ 2422928 w 9553719"/>
              <a:gd name="connsiteY76" fmla="*/ 413104 h 2162997"/>
              <a:gd name="connsiteX77" fmla="*/ 2432211 w 9553719"/>
              <a:gd name="connsiteY77" fmla="*/ 427029 h 2162997"/>
              <a:gd name="connsiteX78" fmla="*/ 2460061 w 9553719"/>
              <a:gd name="connsiteY78" fmla="*/ 436312 h 2162997"/>
              <a:gd name="connsiteX79" fmla="*/ 2520402 w 9553719"/>
              <a:gd name="connsiteY79" fmla="*/ 450237 h 2162997"/>
              <a:gd name="connsiteX80" fmla="*/ 2538969 w 9553719"/>
              <a:gd name="connsiteY80" fmla="*/ 459520 h 2162997"/>
              <a:gd name="connsiteX81" fmla="*/ 2566818 w 9553719"/>
              <a:gd name="connsiteY81" fmla="*/ 464162 h 2162997"/>
              <a:gd name="connsiteX82" fmla="*/ 2743200 w 9553719"/>
              <a:gd name="connsiteY82" fmla="*/ 459520 h 2162997"/>
              <a:gd name="connsiteX83" fmla="*/ 2840674 w 9553719"/>
              <a:gd name="connsiteY83" fmla="*/ 440954 h 2162997"/>
              <a:gd name="connsiteX84" fmla="*/ 2882449 w 9553719"/>
              <a:gd name="connsiteY84" fmla="*/ 431671 h 2162997"/>
              <a:gd name="connsiteX85" fmla="*/ 2901015 w 9553719"/>
              <a:gd name="connsiteY85" fmla="*/ 427029 h 2162997"/>
              <a:gd name="connsiteX86" fmla="*/ 2919582 w 9553719"/>
              <a:gd name="connsiteY86" fmla="*/ 417746 h 2162997"/>
              <a:gd name="connsiteX87" fmla="*/ 2965998 w 9553719"/>
              <a:gd name="connsiteY87" fmla="*/ 408463 h 2162997"/>
              <a:gd name="connsiteX88" fmla="*/ 2979923 w 9553719"/>
              <a:gd name="connsiteY88" fmla="*/ 399179 h 2162997"/>
              <a:gd name="connsiteX89" fmla="*/ 3017056 w 9553719"/>
              <a:gd name="connsiteY89" fmla="*/ 389896 h 2162997"/>
              <a:gd name="connsiteX90" fmla="*/ 3030981 w 9553719"/>
              <a:gd name="connsiteY90" fmla="*/ 380613 h 2162997"/>
              <a:gd name="connsiteX91" fmla="*/ 3068114 w 9553719"/>
              <a:gd name="connsiteY91" fmla="*/ 371330 h 2162997"/>
              <a:gd name="connsiteX92" fmla="*/ 3082039 w 9553719"/>
              <a:gd name="connsiteY92" fmla="*/ 357405 h 2162997"/>
              <a:gd name="connsiteX93" fmla="*/ 3147021 w 9553719"/>
              <a:gd name="connsiteY93" fmla="*/ 329555 h 2162997"/>
              <a:gd name="connsiteX94" fmla="*/ 3198079 w 9553719"/>
              <a:gd name="connsiteY94" fmla="*/ 301705 h 2162997"/>
              <a:gd name="connsiteX95" fmla="*/ 3235212 w 9553719"/>
              <a:gd name="connsiteY95" fmla="*/ 283139 h 2162997"/>
              <a:gd name="connsiteX96" fmla="*/ 3281628 w 9553719"/>
              <a:gd name="connsiteY96" fmla="*/ 250647 h 2162997"/>
              <a:gd name="connsiteX97" fmla="*/ 3300195 w 9553719"/>
              <a:gd name="connsiteY97" fmla="*/ 241364 h 2162997"/>
              <a:gd name="connsiteX98" fmla="*/ 3337328 w 9553719"/>
              <a:gd name="connsiteY98" fmla="*/ 218156 h 2162997"/>
              <a:gd name="connsiteX99" fmla="*/ 3365178 w 9553719"/>
              <a:gd name="connsiteY99" fmla="*/ 194948 h 2162997"/>
              <a:gd name="connsiteX100" fmla="*/ 3393027 w 9553719"/>
              <a:gd name="connsiteY100" fmla="*/ 176381 h 2162997"/>
              <a:gd name="connsiteX101" fmla="*/ 3411594 w 9553719"/>
              <a:gd name="connsiteY101" fmla="*/ 157815 h 2162997"/>
              <a:gd name="connsiteX102" fmla="*/ 3439444 w 9553719"/>
              <a:gd name="connsiteY102" fmla="*/ 148532 h 2162997"/>
              <a:gd name="connsiteX103" fmla="*/ 3504426 w 9553719"/>
              <a:gd name="connsiteY103" fmla="*/ 129965 h 2162997"/>
              <a:gd name="connsiteX104" fmla="*/ 3583334 w 9553719"/>
              <a:gd name="connsiteY104" fmla="*/ 134607 h 2162997"/>
              <a:gd name="connsiteX105" fmla="*/ 3620467 w 9553719"/>
              <a:gd name="connsiteY105" fmla="*/ 153173 h 2162997"/>
              <a:gd name="connsiteX106" fmla="*/ 3639034 w 9553719"/>
              <a:gd name="connsiteY106" fmla="*/ 157815 h 2162997"/>
              <a:gd name="connsiteX107" fmla="*/ 3666883 w 9553719"/>
              <a:gd name="connsiteY107" fmla="*/ 176381 h 2162997"/>
              <a:gd name="connsiteX108" fmla="*/ 3704016 w 9553719"/>
              <a:gd name="connsiteY108" fmla="*/ 199589 h 2162997"/>
              <a:gd name="connsiteX109" fmla="*/ 3731866 w 9553719"/>
              <a:gd name="connsiteY109" fmla="*/ 227439 h 2162997"/>
              <a:gd name="connsiteX110" fmla="*/ 3750433 w 9553719"/>
              <a:gd name="connsiteY110" fmla="*/ 246006 h 2162997"/>
              <a:gd name="connsiteX111" fmla="*/ 3764357 w 9553719"/>
              <a:gd name="connsiteY111" fmla="*/ 259931 h 2162997"/>
              <a:gd name="connsiteX112" fmla="*/ 3787565 w 9553719"/>
              <a:gd name="connsiteY112" fmla="*/ 273855 h 2162997"/>
              <a:gd name="connsiteX113" fmla="*/ 3796849 w 9553719"/>
              <a:gd name="connsiteY113" fmla="*/ 283139 h 2162997"/>
              <a:gd name="connsiteX114" fmla="*/ 3847907 w 9553719"/>
              <a:gd name="connsiteY114" fmla="*/ 310988 h 2162997"/>
              <a:gd name="connsiteX115" fmla="*/ 3885040 w 9553719"/>
              <a:gd name="connsiteY115" fmla="*/ 343480 h 2162997"/>
              <a:gd name="connsiteX116" fmla="*/ 3931456 w 9553719"/>
              <a:gd name="connsiteY116" fmla="*/ 362046 h 2162997"/>
              <a:gd name="connsiteX117" fmla="*/ 3945381 w 9553719"/>
              <a:gd name="connsiteY117" fmla="*/ 371330 h 2162997"/>
              <a:gd name="connsiteX118" fmla="*/ 3959306 w 9553719"/>
              <a:gd name="connsiteY118" fmla="*/ 375971 h 2162997"/>
              <a:gd name="connsiteX119" fmla="*/ 4001080 w 9553719"/>
              <a:gd name="connsiteY119" fmla="*/ 399179 h 2162997"/>
              <a:gd name="connsiteX120" fmla="*/ 4028930 w 9553719"/>
              <a:gd name="connsiteY120" fmla="*/ 417746 h 2162997"/>
              <a:gd name="connsiteX121" fmla="*/ 4070705 w 9553719"/>
              <a:gd name="connsiteY121" fmla="*/ 431671 h 2162997"/>
              <a:gd name="connsiteX122" fmla="*/ 4084629 w 9553719"/>
              <a:gd name="connsiteY122" fmla="*/ 436312 h 2162997"/>
              <a:gd name="connsiteX123" fmla="*/ 4103196 w 9553719"/>
              <a:gd name="connsiteY123" fmla="*/ 445595 h 2162997"/>
              <a:gd name="connsiteX124" fmla="*/ 4144971 w 9553719"/>
              <a:gd name="connsiteY124" fmla="*/ 450237 h 2162997"/>
              <a:gd name="connsiteX125" fmla="*/ 4191387 w 9553719"/>
              <a:gd name="connsiteY125" fmla="*/ 459520 h 2162997"/>
              <a:gd name="connsiteX126" fmla="*/ 4298144 w 9553719"/>
              <a:gd name="connsiteY126" fmla="*/ 468804 h 2162997"/>
              <a:gd name="connsiteX127" fmla="*/ 4335277 w 9553719"/>
              <a:gd name="connsiteY127" fmla="*/ 478087 h 2162997"/>
              <a:gd name="connsiteX128" fmla="*/ 4400260 w 9553719"/>
              <a:gd name="connsiteY128" fmla="*/ 468804 h 2162997"/>
              <a:gd name="connsiteX129" fmla="*/ 4414185 w 9553719"/>
              <a:gd name="connsiteY129" fmla="*/ 464162 h 2162997"/>
              <a:gd name="connsiteX130" fmla="*/ 4479168 w 9553719"/>
              <a:gd name="connsiteY130" fmla="*/ 450237 h 2162997"/>
              <a:gd name="connsiteX131" fmla="*/ 4493092 w 9553719"/>
              <a:gd name="connsiteY131" fmla="*/ 436312 h 2162997"/>
              <a:gd name="connsiteX132" fmla="*/ 4572000 w 9553719"/>
              <a:gd name="connsiteY132" fmla="*/ 422387 h 2162997"/>
              <a:gd name="connsiteX133" fmla="*/ 4585925 w 9553719"/>
              <a:gd name="connsiteY133" fmla="*/ 408463 h 2162997"/>
              <a:gd name="connsiteX134" fmla="*/ 4618416 w 9553719"/>
              <a:gd name="connsiteY134" fmla="*/ 394538 h 2162997"/>
              <a:gd name="connsiteX135" fmla="*/ 4650908 w 9553719"/>
              <a:gd name="connsiteY135" fmla="*/ 380613 h 2162997"/>
              <a:gd name="connsiteX136" fmla="*/ 4678757 w 9553719"/>
              <a:gd name="connsiteY136" fmla="*/ 366688 h 2162997"/>
              <a:gd name="connsiteX137" fmla="*/ 4688041 w 9553719"/>
              <a:gd name="connsiteY137" fmla="*/ 357405 h 2162997"/>
              <a:gd name="connsiteX138" fmla="*/ 4701965 w 9553719"/>
              <a:gd name="connsiteY138" fmla="*/ 348121 h 2162997"/>
              <a:gd name="connsiteX139" fmla="*/ 4720532 w 9553719"/>
              <a:gd name="connsiteY139" fmla="*/ 324913 h 2162997"/>
              <a:gd name="connsiteX140" fmla="*/ 4753023 w 9553719"/>
              <a:gd name="connsiteY140" fmla="*/ 283139 h 2162997"/>
              <a:gd name="connsiteX141" fmla="*/ 4790156 w 9553719"/>
              <a:gd name="connsiteY141" fmla="*/ 255289 h 2162997"/>
              <a:gd name="connsiteX142" fmla="*/ 4836573 w 9553719"/>
              <a:gd name="connsiteY142" fmla="*/ 218156 h 2162997"/>
              <a:gd name="connsiteX143" fmla="*/ 4850497 w 9553719"/>
              <a:gd name="connsiteY143" fmla="*/ 213514 h 2162997"/>
              <a:gd name="connsiteX144" fmla="*/ 4869064 w 9553719"/>
              <a:gd name="connsiteY144" fmla="*/ 190306 h 2162997"/>
              <a:gd name="connsiteX145" fmla="*/ 4882989 w 9553719"/>
              <a:gd name="connsiteY145" fmla="*/ 185665 h 2162997"/>
              <a:gd name="connsiteX146" fmla="*/ 4924763 w 9553719"/>
              <a:gd name="connsiteY146" fmla="*/ 143890 h 2162997"/>
              <a:gd name="connsiteX147" fmla="*/ 4934047 w 9553719"/>
              <a:gd name="connsiteY147" fmla="*/ 134607 h 2162997"/>
              <a:gd name="connsiteX148" fmla="*/ 4971180 w 9553719"/>
              <a:gd name="connsiteY148" fmla="*/ 120682 h 2162997"/>
              <a:gd name="connsiteX149" fmla="*/ 5008313 w 9553719"/>
              <a:gd name="connsiteY149" fmla="*/ 97474 h 2162997"/>
              <a:gd name="connsiteX150" fmla="*/ 5022238 w 9553719"/>
              <a:gd name="connsiteY150" fmla="*/ 88190 h 2162997"/>
              <a:gd name="connsiteX151" fmla="*/ 5050087 w 9553719"/>
              <a:gd name="connsiteY151" fmla="*/ 74266 h 2162997"/>
              <a:gd name="connsiteX152" fmla="*/ 5064012 w 9553719"/>
              <a:gd name="connsiteY152" fmla="*/ 69624 h 2162997"/>
              <a:gd name="connsiteX153" fmla="*/ 5082579 w 9553719"/>
              <a:gd name="connsiteY153" fmla="*/ 60341 h 2162997"/>
              <a:gd name="connsiteX154" fmla="*/ 5096504 w 9553719"/>
              <a:gd name="connsiteY154" fmla="*/ 55699 h 2162997"/>
              <a:gd name="connsiteX155" fmla="*/ 5110428 w 9553719"/>
              <a:gd name="connsiteY155" fmla="*/ 46416 h 2162997"/>
              <a:gd name="connsiteX156" fmla="*/ 5147561 w 9553719"/>
              <a:gd name="connsiteY156" fmla="*/ 32491 h 2162997"/>
              <a:gd name="connsiteX157" fmla="*/ 5166128 w 9553719"/>
              <a:gd name="connsiteY157" fmla="*/ 27849 h 2162997"/>
              <a:gd name="connsiteX158" fmla="*/ 5560666 w 9553719"/>
              <a:gd name="connsiteY158" fmla="*/ 32491 h 2162997"/>
              <a:gd name="connsiteX159" fmla="*/ 5583874 w 9553719"/>
              <a:gd name="connsiteY159" fmla="*/ 46416 h 2162997"/>
              <a:gd name="connsiteX160" fmla="*/ 5653498 w 9553719"/>
              <a:gd name="connsiteY160" fmla="*/ 83549 h 2162997"/>
              <a:gd name="connsiteX161" fmla="*/ 5676707 w 9553719"/>
              <a:gd name="connsiteY161" fmla="*/ 102115 h 2162997"/>
              <a:gd name="connsiteX162" fmla="*/ 5709198 w 9553719"/>
              <a:gd name="connsiteY162" fmla="*/ 120682 h 2162997"/>
              <a:gd name="connsiteX163" fmla="*/ 5755614 w 9553719"/>
              <a:gd name="connsiteY163" fmla="*/ 148532 h 2162997"/>
              <a:gd name="connsiteX164" fmla="*/ 5788106 w 9553719"/>
              <a:gd name="connsiteY164" fmla="*/ 162456 h 2162997"/>
              <a:gd name="connsiteX165" fmla="*/ 5802030 w 9553719"/>
              <a:gd name="connsiteY165" fmla="*/ 167098 h 2162997"/>
              <a:gd name="connsiteX166" fmla="*/ 5825239 w 9553719"/>
              <a:gd name="connsiteY166" fmla="*/ 185665 h 2162997"/>
              <a:gd name="connsiteX167" fmla="*/ 5853088 w 9553719"/>
              <a:gd name="connsiteY167" fmla="*/ 208873 h 2162997"/>
              <a:gd name="connsiteX168" fmla="*/ 5876296 w 9553719"/>
              <a:gd name="connsiteY168" fmla="*/ 232081 h 2162997"/>
              <a:gd name="connsiteX169" fmla="*/ 5899505 w 9553719"/>
              <a:gd name="connsiteY169" fmla="*/ 259931 h 2162997"/>
              <a:gd name="connsiteX170" fmla="*/ 5918071 w 9553719"/>
              <a:gd name="connsiteY170" fmla="*/ 269214 h 2162997"/>
              <a:gd name="connsiteX171" fmla="*/ 5936638 w 9553719"/>
              <a:gd name="connsiteY171" fmla="*/ 292422 h 2162997"/>
              <a:gd name="connsiteX172" fmla="*/ 5950562 w 9553719"/>
              <a:gd name="connsiteY172" fmla="*/ 297064 h 2162997"/>
              <a:gd name="connsiteX173" fmla="*/ 5964487 w 9553719"/>
              <a:gd name="connsiteY173" fmla="*/ 310988 h 2162997"/>
              <a:gd name="connsiteX174" fmla="*/ 5992337 w 9553719"/>
              <a:gd name="connsiteY174" fmla="*/ 329555 h 2162997"/>
              <a:gd name="connsiteX175" fmla="*/ 6015545 w 9553719"/>
              <a:gd name="connsiteY175" fmla="*/ 343480 h 2162997"/>
              <a:gd name="connsiteX176" fmla="*/ 6034112 w 9553719"/>
              <a:gd name="connsiteY176" fmla="*/ 357405 h 2162997"/>
              <a:gd name="connsiteX177" fmla="*/ 6071245 w 9553719"/>
              <a:gd name="connsiteY177" fmla="*/ 366688 h 2162997"/>
              <a:gd name="connsiteX178" fmla="*/ 6094453 w 9553719"/>
              <a:gd name="connsiteY178" fmla="*/ 380613 h 2162997"/>
              <a:gd name="connsiteX179" fmla="*/ 6108378 w 9553719"/>
              <a:gd name="connsiteY179" fmla="*/ 385254 h 2162997"/>
              <a:gd name="connsiteX180" fmla="*/ 6140869 w 9553719"/>
              <a:gd name="connsiteY180" fmla="*/ 399179 h 2162997"/>
              <a:gd name="connsiteX181" fmla="*/ 6178002 w 9553719"/>
              <a:gd name="connsiteY181" fmla="*/ 413104 h 2162997"/>
              <a:gd name="connsiteX182" fmla="*/ 6233702 w 9553719"/>
              <a:gd name="connsiteY182" fmla="*/ 431671 h 2162997"/>
              <a:gd name="connsiteX183" fmla="*/ 6321892 w 9553719"/>
              <a:gd name="connsiteY183" fmla="*/ 445595 h 2162997"/>
              <a:gd name="connsiteX184" fmla="*/ 6396158 w 9553719"/>
              <a:gd name="connsiteY184" fmla="*/ 431671 h 2162997"/>
              <a:gd name="connsiteX185" fmla="*/ 6410083 w 9553719"/>
              <a:gd name="connsiteY185" fmla="*/ 427029 h 2162997"/>
              <a:gd name="connsiteX186" fmla="*/ 6456500 w 9553719"/>
              <a:gd name="connsiteY186" fmla="*/ 399179 h 2162997"/>
              <a:gd name="connsiteX187" fmla="*/ 6475066 w 9553719"/>
              <a:gd name="connsiteY187" fmla="*/ 375971 h 2162997"/>
              <a:gd name="connsiteX188" fmla="*/ 6516841 w 9553719"/>
              <a:gd name="connsiteY188" fmla="*/ 357405 h 2162997"/>
              <a:gd name="connsiteX189" fmla="*/ 6577182 w 9553719"/>
              <a:gd name="connsiteY189" fmla="*/ 310988 h 2162997"/>
              <a:gd name="connsiteX190" fmla="*/ 6600390 w 9553719"/>
              <a:gd name="connsiteY190" fmla="*/ 292422 h 2162997"/>
              <a:gd name="connsiteX191" fmla="*/ 6614315 w 9553719"/>
              <a:gd name="connsiteY191" fmla="*/ 278497 h 2162997"/>
              <a:gd name="connsiteX192" fmla="*/ 6628240 w 9553719"/>
              <a:gd name="connsiteY192" fmla="*/ 273855 h 2162997"/>
              <a:gd name="connsiteX193" fmla="*/ 6660731 w 9553719"/>
              <a:gd name="connsiteY193" fmla="*/ 246006 h 2162997"/>
              <a:gd name="connsiteX194" fmla="*/ 6707147 w 9553719"/>
              <a:gd name="connsiteY194" fmla="*/ 208873 h 2162997"/>
              <a:gd name="connsiteX195" fmla="*/ 6725714 w 9553719"/>
              <a:gd name="connsiteY195" fmla="*/ 185665 h 2162997"/>
              <a:gd name="connsiteX196" fmla="*/ 6744280 w 9553719"/>
              <a:gd name="connsiteY196" fmla="*/ 181023 h 2162997"/>
              <a:gd name="connsiteX197" fmla="*/ 6758205 w 9553719"/>
              <a:gd name="connsiteY197" fmla="*/ 162456 h 2162997"/>
              <a:gd name="connsiteX198" fmla="*/ 6795338 w 9553719"/>
              <a:gd name="connsiteY198" fmla="*/ 143890 h 2162997"/>
              <a:gd name="connsiteX199" fmla="*/ 6837113 w 9553719"/>
              <a:gd name="connsiteY199" fmla="*/ 111399 h 2162997"/>
              <a:gd name="connsiteX200" fmla="*/ 6883529 w 9553719"/>
              <a:gd name="connsiteY200" fmla="*/ 92832 h 2162997"/>
              <a:gd name="connsiteX201" fmla="*/ 6925304 w 9553719"/>
              <a:gd name="connsiteY201" fmla="*/ 69624 h 2162997"/>
              <a:gd name="connsiteX202" fmla="*/ 6939228 w 9553719"/>
              <a:gd name="connsiteY202" fmla="*/ 60341 h 2162997"/>
              <a:gd name="connsiteX203" fmla="*/ 6976361 w 9553719"/>
              <a:gd name="connsiteY203" fmla="*/ 51057 h 2162997"/>
              <a:gd name="connsiteX204" fmla="*/ 6990286 w 9553719"/>
              <a:gd name="connsiteY204" fmla="*/ 41774 h 2162997"/>
              <a:gd name="connsiteX205" fmla="*/ 7027419 w 9553719"/>
              <a:gd name="connsiteY205" fmla="*/ 32491 h 2162997"/>
              <a:gd name="connsiteX206" fmla="*/ 7045986 w 9553719"/>
              <a:gd name="connsiteY206" fmla="*/ 18566 h 2162997"/>
              <a:gd name="connsiteX207" fmla="*/ 7078477 w 9553719"/>
              <a:gd name="connsiteY207" fmla="*/ 9283 h 2162997"/>
              <a:gd name="connsiteX208" fmla="*/ 7134177 w 9553719"/>
              <a:gd name="connsiteY208" fmla="*/ 0 h 2162997"/>
              <a:gd name="connsiteX209" fmla="*/ 7250217 w 9553719"/>
              <a:gd name="connsiteY209" fmla="*/ 9283 h 2162997"/>
              <a:gd name="connsiteX210" fmla="*/ 7282709 w 9553719"/>
              <a:gd name="connsiteY210" fmla="*/ 18566 h 2162997"/>
              <a:gd name="connsiteX211" fmla="*/ 7296634 w 9553719"/>
              <a:gd name="connsiteY211" fmla="*/ 27849 h 2162997"/>
              <a:gd name="connsiteX212" fmla="*/ 7324483 w 9553719"/>
              <a:gd name="connsiteY212" fmla="*/ 32491 h 2162997"/>
              <a:gd name="connsiteX213" fmla="*/ 7343050 w 9553719"/>
              <a:gd name="connsiteY213" fmla="*/ 37133 h 2162997"/>
              <a:gd name="connsiteX214" fmla="*/ 7366258 w 9553719"/>
              <a:gd name="connsiteY214" fmla="*/ 55699 h 2162997"/>
              <a:gd name="connsiteX215" fmla="*/ 7380183 w 9553719"/>
              <a:gd name="connsiteY215" fmla="*/ 60341 h 2162997"/>
              <a:gd name="connsiteX216" fmla="*/ 7417316 w 9553719"/>
              <a:gd name="connsiteY216" fmla="*/ 83549 h 2162997"/>
              <a:gd name="connsiteX217" fmla="*/ 7454449 w 9553719"/>
              <a:gd name="connsiteY217" fmla="*/ 120682 h 2162997"/>
              <a:gd name="connsiteX218" fmla="*/ 7468374 w 9553719"/>
              <a:gd name="connsiteY218" fmla="*/ 129965 h 2162997"/>
              <a:gd name="connsiteX219" fmla="*/ 7491582 w 9553719"/>
              <a:gd name="connsiteY219" fmla="*/ 153173 h 2162997"/>
              <a:gd name="connsiteX220" fmla="*/ 7500865 w 9553719"/>
              <a:gd name="connsiteY220" fmla="*/ 167098 h 2162997"/>
              <a:gd name="connsiteX221" fmla="*/ 7514790 w 9553719"/>
              <a:gd name="connsiteY221" fmla="*/ 176381 h 2162997"/>
              <a:gd name="connsiteX222" fmla="*/ 7537998 w 9553719"/>
              <a:gd name="connsiteY222" fmla="*/ 208873 h 2162997"/>
              <a:gd name="connsiteX223" fmla="*/ 7556564 w 9553719"/>
              <a:gd name="connsiteY223" fmla="*/ 218156 h 2162997"/>
              <a:gd name="connsiteX224" fmla="*/ 7598339 w 9553719"/>
              <a:gd name="connsiteY224" fmla="*/ 250647 h 2162997"/>
              <a:gd name="connsiteX225" fmla="*/ 7635472 w 9553719"/>
              <a:gd name="connsiteY225" fmla="*/ 287780 h 2162997"/>
              <a:gd name="connsiteX226" fmla="*/ 7644755 w 9553719"/>
              <a:gd name="connsiteY226" fmla="*/ 297064 h 2162997"/>
              <a:gd name="connsiteX227" fmla="*/ 7658680 w 9553719"/>
              <a:gd name="connsiteY227" fmla="*/ 301705 h 2162997"/>
              <a:gd name="connsiteX228" fmla="*/ 7677247 w 9553719"/>
              <a:gd name="connsiteY228" fmla="*/ 310988 h 2162997"/>
              <a:gd name="connsiteX229" fmla="*/ 7686530 w 9553719"/>
              <a:gd name="connsiteY229" fmla="*/ 324913 h 2162997"/>
              <a:gd name="connsiteX230" fmla="*/ 7705096 w 9553719"/>
              <a:gd name="connsiteY230" fmla="*/ 329555 h 2162997"/>
              <a:gd name="connsiteX231" fmla="*/ 7719021 w 9553719"/>
              <a:gd name="connsiteY231" fmla="*/ 334197 h 2162997"/>
              <a:gd name="connsiteX232" fmla="*/ 7732946 w 9553719"/>
              <a:gd name="connsiteY232" fmla="*/ 343480 h 2162997"/>
              <a:gd name="connsiteX233" fmla="*/ 7765438 w 9553719"/>
              <a:gd name="connsiteY233" fmla="*/ 348121 h 2162997"/>
              <a:gd name="connsiteX234" fmla="*/ 7793287 w 9553719"/>
              <a:gd name="connsiteY234" fmla="*/ 352763 h 2162997"/>
              <a:gd name="connsiteX235" fmla="*/ 7867553 w 9553719"/>
              <a:gd name="connsiteY235" fmla="*/ 366688 h 2162997"/>
              <a:gd name="connsiteX236" fmla="*/ 7946461 w 9553719"/>
              <a:gd name="connsiteY236" fmla="*/ 357405 h 2162997"/>
              <a:gd name="connsiteX237" fmla="*/ 7974311 w 9553719"/>
              <a:gd name="connsiteY237" fmla="*/ 348121 h 2162997"/>
              <a:gd name="connsiteX238" fmla="*/ 7988236 w 9553719"/>
              <a:gd name="connsiteY238" fmla="*/ 343480 h 2162997"/>
              <a:gd name="connsiteX239" fmla="*/ 8011444 w 9553719"/>
              <a:gd name="connsiteY239" fmla="*/ 329555 h 2162997"/>
              <a:gd name="connsiteX240" fmla="*/ 8025369 w 9553719"/>
              <a:gd name="connsiteY240" fmla="*/ 324913 h 2162997"/>
              <a:gd name="connsiteX241" fmla="*/ 8085710 w 9553719"/>
              <a:gd name="connsiteY241" fmla="*/ 283139 h 2162997"/>
              <a:gd name="connsiteX242" fmla="*/ 8164617 w 9553719"/>
              <a:gd name="connsiteY242" fmla="*/ 213514 h 2162997"/>
              <a:gd name="connsiteX243" fmla="*/ 8197109 w 9553719"/>
              <a:gd name="connsiteY243" fmla="*/ 185665 h 2162997"/>
              <a:gd name="connsiteX244" fmla="*/ 8211034 w 9553719"/>
              <a:gd name="connsiteY244" fmla="*/ 176381 h 2162997"/>
              <a:gd name="connsiteX245" fmla="*/ 8248167 w 9553719"/>
              <a:gd name="connsiteY245" fmla="*/ 143890 h 2162997"/>
              <a:gd name="connsiteX246" fmla="*/ 8285300 w 9553719"/>
              <a:gd name="connsiteY246" fmla="*/ 120682 h 2162997"/>
              <a:gd name="connsiteX247" fmla="*/ 8429190 w 9553719"/>
              <a:gd name="connsiteY247" fmla="*/ 106757 h 2162997"/>
              <a:gd name="connsiteX248" fmla="*/ 8517381 w 9553719"/>
              <a:gd name="connsiteY248" fmla="*/ 111399 h 2162997"/>
              <a:gd name="connsiteX249" fmla="*/ 8545230 w 9553719"/>
              <a:gd name="connsiteY249" fmla="*/ 120682 h 2162997"/>
              <a:gd name="connsiteX250" fmla="*/ 8587005 w 9553719"/>
              <a:gd name="connsiteY250" fmla="*/ 129965 h 2162997"/>
              <a:gd name="connsiteX251" fmla="*/ 8614855 w 9553719"/>
              <a:gd name="connsiteY251" fmla="*/ 153173 h 2162997"/>
              <a:gd name="connsiteX252" fmla="*/ 8628780 w 9553719"/>
              <a:gd name="connsiteY252" fmla="*/ 162456 h 2162997"/>
              <a:gd name="connsiteX253" fmla="*/ 8642705 w 9553719"/>
              <a:gd name="connsiteY253" fmla="*/ 176381 h 2162997"/>
              <a:gd name="connsiteX254" fmla="*/ 8661271 w 9553719"/>
              <a:gd name="connsiteY254" fmla="*/ 185665 h 2162997"/>
              <a:gd name="connsiteX255" fmla="*/ 8689121 w 9553719"/>
              <a:gd name="connsiteY255" fmla="*/ 218156 h 2162997"/>
              <a:gd name="connsiteX256" fmla="*/ 8707687 w 9553719"/>
              <a:gd name="connsiteY256" fmla="*/ 241364 h 2162997"/>
              <a:gd name="connsiteX257" fmla="*/ 8721612 w 9553719"/>
              <a:gd name="connsiteY257" fmla="*/ 246006 h 2162997"/>
              <a:gd name="connsiteX258" fmla="*/ 8749462 w 9553719"/>
              <a:gd name="connsiteY258" fmla="*/ 259931 h 2162997"/>
              <a:gd name="connsiteX259" fmla="*/ 8772670 w 9553719"/>
              <a:gd name="connsiteY259" fmla="*/ 283139 h 2162997"/>
              <a:gd name="connsiteX260" fmla="*/ 8781953 w 9553719"/>
              <a:gd name="connsiteY260" fmla="*/ 301705 h 2162997"/>
              <a:gd name="connsiteX261" fmla="*/ 8809803 w 9553719"/>
              <a:gd name="connsiteY261" fmla="*/ 315630 h 2162997"/>
              <a:gd name="connsiteX262" fmla="*/ 8860861 w 9553719"/>
              <a:gd name="connsiteY262" fmla="*/ 352763 h 2162997"/>
              <a:gd name="connsiteX263" fmla="*/ 8879427 w 9553719"/>
              <a:gd name="connsiteY263" fmla="*/ 371330 h 2162997"/>
              <a:gd name="connsiteX264" fmla="*/ 8897994 w 9553719"/>
              <a:gd name="connsiteY264" fmla="*/ 375971 h 2162997"/>
              <a:gd name="connsiteX265" fmla="*/ 8907277 w 9553719"/>
              <a:gd name="connsiteY265" fmla="*/ 389896 h 2162997"/>
              <a:gd name="connsiteX266" fmla="*/ 8944410 w 9553719"/>
              <a:gd name="connsiteY266" fmla="*/ 403821 h 2162997"/>
              <a:gd name="connsiteX267" fmla="*/ 9004751 w 9553719"/>
              <a:gd name="connsiteY267" fmla="*/ 399179 h 2162997"/>
              <a:gd name="connsiteX268" fmla="*/ 9018676 w 9553719"/>
              <a:gd name="connsiteY268" fmla="*/ 394538 h 2162997"/>
              <a:gd name="connsiteX269" fmla="*/ 9041884 w 9553719"/>
              <a:gd name="connsiteY269" fmla="*/ 385254 h 2162997"/>
              <a:gd name="connsiteX270" fmla="*/ 9092942 w 9553719"/>
              <a:gd name="connsiteY270" fmla="*/ 371330 h 2162997"/>
              <a:gd name="connsiteX271" fmla="*/ 9269324 w 9553719"/>
              <a:gd name="connsiteY271" fmla="*/ 362046 h 2162997"/>
              <a:gd name="connsiteX272" fmla="*/ 9399289 w 9553719"/>
              <a:gd name="connsiteY272" fmla="*/ 324913 h 2162997"/>
              <a:gd name="connsiteX273" fmla="*/ 9496763 w 9553719"/>
              <a:gd name="connsiteY273" fmla="*/ 283139 h 2162997"/>
              <a:gd name="connsiteX274" fmla="*/ 9533896 w 9553719"/>
              <a:gd name="connsiteY274" fmla="*/ 273855 h 2162997"/>
              <a:gd name="connsiteX275" fmla="*/ 9552463 w 9553719"/>
              <a:gd name="connsiteY275" fmla="*/ 264572 h 2162997"/>
              <a:gd name="connsiteX276" fmla="*/ 9538538 w 9553719"/>
              <a:gd name="connsiteY276" fmla="*/ 273855 h 2162997"/>
              <a:gd name="connsiteX277" fmla="*/ 9524613 w 9553719"/>
              <a:gd name="connsiteY277" fmla="*/ 278497 h 2162997"/>
              <a:gd name="connsiteX278" fmla="*/ 9501405 w 9553719"/>
              <a:gd name="connsiteY278" fmla="*/ 297064 h 2162997"/>
              <a:gd name="connsiteX279" fmla="*/ 9473555 w 9553719"/>
              <a:gd name="connsiteY279" fmla="*/ 315630 h 2162997"/>
              <a:gd name="connsiteX280" fmla="*/ 9464272 w 9553719"/>
              <a:gd name="connsiteY280" fmla="*/ 329555 h 2162997"/>
              <a:gd name="connsiteX281" fmla="*/ 9459630 w 9553719"/>
              <a:gd name="connsiteY281" fmla="*/ 343480 h 2162997"/>
              <a:gd name="connsiteX282" fmla="*/ 9445706 w 9553719"/>
              <a:gd name="connsiteY282" fmla="*/ 357405 h 2162997"/>
              <a:gd name="connsiteX283" fmla="*/ 9441064 w 9553719"/>
              <a:gd name="connsiteY283" fmla="*/ 371330 h 2162997"/>
              <a:gd name="connsiteX284" fmla="*/ 9431781 w 9553719"/>
              <a:gd name="connsiteY284" fmla="*/ 408463 h 2162997"/>
              <a:gd name="connsiteX285" fmla="*/ 9422497 w 9553719"/>
              <a:gd name="connsiteY285" fmla="*/ 543070 h 2162997"/>
              <a:gd name="connsiteX286" fmla="*/ 9431781 w 9553719"/>
              <a:gd name="connsiteY286" fmla="*/ 710168 h 2162997"/>
              <a:gd name="connsiteX287" fmla="*/ 9417856 w 9553719"/>
              <a:gd name="connsiteY287" fmla="*/ 932966 h 2162997"/>
              <a:gd name="connsiteX288" fmla="*/ 9413214 w 9553719"/>
              <a:gd name="connsiteY288" fmla="*/ 997949 h 2162997"/>
              <a:gd name="connsiteX289" fmla="*/ 9399289 w 9553719"/>
              <a:gd name="connsiteY289" fmla="*/ 1067573 h 2162997"/>
              <a:gd name="connsiteX290" fmla="*/ 9394648 w 9553719"/>
              <a:gd name="connsiteY290" fmla="*/ 1081498 h 2162997"/>
              <a:gd name="connsiteX291" fmla="*/ 9380723 w 9553719"/>
              <a:gd name="connsiteY291" fmla="*/ 1146481 h 2162997"/>
              <a:gd name="connsiteX292" fmla="*/ 9366798 w 9553719"/>
              <a:gd name="connsiteY292" fmla="*/ 1295013 h 2162997"/>
              <a:gd name="connsiteX293" fmla="*/ 9376081 w 9553719"/>
              <a:gd name="connsiteY293" fmla="*/ 1536377 h 2162997"/>
              <a:gd name="connsiteX294" fmla="*/ 9380723 w 9553719"/>
              <a:gd name="connsiteY294" fmla="*/ 1554944 h 2162997"/>
              <a:gd name="connsiteX295" fmla="*/ 9394648 w 9553719"/>
              <a:gd name="connsiteY295" fmla="*/ 1643135 h 2162997"/>
              <a:gd name="connsiteX296" fmla="*/ 9399289 w 9553719"/>
              <a:gd name="connsiteY296" fmla="*/ 1759175 h 2162997"/>
              <a:gd name="connsiteX297" fmla="*/ 9403931 w 9553719"/>
              <a:gd name="connsiteY297" fmla="*/ 1810233 h 2162997"/>
              <a:gd name="connsiteX298" fmla="*/ 9390006 w 9553719"/>
              <a:gd name="connsiteY298" fmla="*/ 1981973 h 2162997"/>
              <a:gd name="connsiteX299" fmla="*/ 9371440 w 9553719"/>
              <a:gd name="connsiteY299" fmla="*/ 2009823 h 2162997"/>
              <a:gd name="connsiteX300" fmla="*/ 9357515 w 9553719"/>
              <a:gd name="connsiteY300" fmla="*/ 2019106 h 2162997"/>
              <a:gd name="connsiteX301" fmla="*/ 9311098 w 9553719"/>
              <a:gd name="connsiteY301" fmla="*/ 2070164 h 2162997"/>
              <a:gd name="connsiteX302" fmla="*/ 9273965 w 9553719"/>
              <a:gd name="connsiteY302" fmla="*/ 2079447 h 2162997"/>
              <a:gd name="connsiteX303" fmla="*/ 9236833 w 9553719"/>
              <a:gd name="connsiteY303" fmla="*/ 2093372 h 2162997"/>
              <a:gd name="connsiteX304" fmla="*/ 9190416 w 9553719"/>
              <a:gd name="connsiteY304" fmla="*/ 2102655 h 2162997"/>
              <a:gd name="connsiteX305" fmla="*/ 9153283 w 9553719"/>
              <a:gd name="connsiteY305" fmla="*/ 2116580 h 2162997"/>
              <a:gd name="connsiteX306" fmla="*/ 9051168 w 9553719"/>
              <a:gd name="connsiteY306" fmla="*/ 2144430 h 2162997"/>
              <a:gd name="connsiteX307" fmla="*/ 8944410 w 9553719"/>
              <a:gd name="connsiteY307" fmla="*/ 2162997 h 2162997"/>
              <a:gd name="connsiteX308" fmla="*/ 8689121 w 9553719"/>
              <a:gd name="connsiteY308" fmla="*/ 2153713 h 2162997"/>
              <a:gd name="connsiteX309" fmla="*/ 8661271 w 9553719"/>
              <a:gd name="connsiteY309" fmla="*/ 2144430 h 2162997"/>
              <a:gd name="connsiteX310" fmla="*/ 8396698 w 9553719"/>
              <a:gd name="connsiteY310" fmla="*/ 2125864 h 2162997"/>
              <a:gd name="connsiteX311" fmla="*/ 8340999 w 9553719"/>
              <a:gd name="connsiteY311" fmla="*/ 2116580 h 2162997"/>
              <a:gd name="connsiteX312" fmla="*/ 7825779 w 9553719"/>
              <a:gd name="connsiteY312" fmla="*/ 2111939 h 2162997"/>
              <a:gd name="connsiteX313" fmla="*/ 7338408 w 9553719"/>
              <a:gd name="connsiteY313" fmla="*/ 2088731 h 2162997"/>
              <a:gd name="connsiteX314" fmla="*/ 7296634 w 9553719"/>
              <a:gd name="connsiteY314" fmla="*/ 2084089 h 2162997"/>
              <a:gd name="connsiteX315" fmla="*/ 7208443 w 9553719"/>
              <a:gd name="connsiteY315" fmla="*/ 2060881 h 2162997"/>
              <a:gd name="connsiteX316" fmla="*/ 6776772 w 9553719"/>
              <a:gd name="connsiteY316" fmla="*/ 2065522 h 2162997"/>
              <a:gd name="connsiteX317" fmla="*/ 6744280 w 9553719"/>
              <a:gd name="connsiteY317" fmla="*/ 2079447 h 2162997"/>
              <a:gd name="connsiteX318" fmla="*/ 6637523 w 9553719"/>
              <a:gd name="connsiteY318" fmla="*/ 2093372 h 2162997"/>
              <a:gd name="connsiteX319" fmla="*/ 6609673 w 9553719"/>
              <a:gd name="connsiteY319" fmla="*/ 2098014 h 2162997"/>
              <a:gd name="connsiteX320" fmla="*/ 6577182 w 9553719"/>
              <a:gd name="connsiteY320" fmla="*/ 2107297 h 2162997"/>
              <a:gd name="connsiteX321" fmla="*/ 6433291 w 9553719"/>
              <a:gd name="connsiteY321" fmla="*/ 2102655 h 2162997"/>
              <a:gd name="connsiteX322" fmla="*/ 6052678 w 9553719"/>
              <a:gd name="connsiteY322" fmla="*/ 2111939 h 2162997"/>
              <a:gd name="connsiteX323" fmla="*/ 5607082 w 9553719"/>
              <a:gd name="connsiteY323" fmla="*/ 2098014 h 2162997"/>
              <a:gd name="connsiteX324" fmla="*/ 5583874 w 9553719"/>
              <a:gd name="connsiteY324" fmla="*/ 2093372 h 2162997"/>
              <a:gd name="connsiteX325" fmla="*/ 5518891 w 9553719"/>
              <a:gd name="connsiteY325" fmla="*/ 2079447 h 2162997"/>
              <a:gd name="connsiteX326" fmla="*/ 5453909 w 9553719"/>
              <a:gd name="connsiteY326" fmla="*/ 2065522 h 2162997"/>
              <a:gd name="connsiteX327" fmla="*/ 5193978 w 9553719"/>
              <a:gd name="connsiteY327" fmla="*/ 2046956 h 2162997"/>
              <a:gd name="connsiteX328" fmla="*/ 5105787 w 9553719"/>
              <a:gd name="connsiteY328" fmla="*/ 2028389 h 2162997"/>
              <a:gd name="connsiteX329" fmla="*/ 4947972 w 9553719"/>
              <a:gd name="connsiteY329" fmla="*/ 1981973 h 2162997"/>
              <a:gd name="connsiteX330" fmla="*/ 4831931 w 9553719"/>
              <a:gd name="connsiteY330" fmla="*/ 1977332 h 2162997"/>
              <a:gd name="connsiteX331" fmla="*/ 4813364 w 9553719"/>
              <a:gd name="connsiteY331" fmla="*/ 1968048 h 2162997"/>
              <a:gd name="connsiteX332" fmla="*/ 4627700 w 9553719"/>
              <a:gd name="connsiteY332" fmla="*/ 1944840 h 2162997"/>
              <a:gd name="connsiteX333" fmla="*/ 4530225 w 9553719"/>
              <a:gd name="connsiteY333" fmla="*/ 1935557 h 2162997"/>
              <a:gd name="connsiteX334" fmla="*/ 4316711 w 9553719"/>
              <a:gd name="connsiteY334" fmla="*/ 1940199 h 2162997"/>
              <a:gd name="connsiteX335" fmla="*/ 4274936 w 9553719"/>
              <a:gd name="connsiteY335" fmla="*/ 1958765 h 2162997"/>
              <a:gd name="connsiteX336" fmla="*/ 4242445 w 9553719"/>
              <a:gd name="connsiteY336" fmla="*/ 1972690 h 2162997"/>
              <a:gd name="connsiteX337" fmla="*/ 4228520 w 9553719"/>
              <a:gd name="connsiteY337" fmla="*/ 1981973 h 2162997"/>
              <a:gd name="connsiteX338" fmla="*/ 4117121 w 9553719"/>
              <a:gd name="connsiteY338" fmla="*/ 2023748 h 2162997"/>
              <a:gd name="connsiteX339" fmla="*/ 3996439 w 9553719"/>
              <a:gd name="connsiteY339" fmla="*/ 2084089 h 2162997"/>
              <a:gd name="connsiteX340" fmla="*/ 3959306 w 9553719"/>
              <a:gd name="connsiteY340" fmla="*/ 2102655 h 2162997"/>
              <a:gd name="connsiteX341" fmla="*/ 3676167 w 9553719"/>
              <a:gd name="connsiteY341" fmla="*/ 2098014 h 2162997"/>
              <a:gd name="connsiteX342" fmla="*/ 3652958 w 9553719"/>
              <a:gd name="connsiteY342" fmla="*/ 2093372 h 2162997"/>
              <a:gd name="connsiteX343" fmla="*/ 3606542 w 9553719"/>
              <a:gd name="connsiteY343" fmla="*/ 2070164 h 2162997"/>
              <a:gd name="connsiteX344" fmla="*/ 3434802 w 9553719"/>
              <a:gd name="connsiteY344" fmla="*/ 2056239 h 2162997"/>
              <a:gd name="connsiteX345" fmla="*/ 3351253 w 9553719"/>
              <a:gd name="connsiteY345" fmla="*/ 2028389 h 2162997"/>
              <a:gd name="connsiteX346" fmla="*/ 3202721 w 9553719"/>
              <a:gd name="connsiteY346" fmla="*/ 2000540 h 2162997"/>
              <a:gd name="connsiteX347" fmla="*/ 2984564 w 9553719"/>
              <a:gd name="connsiteY347" fmla="*/ 1991256 h 2162997"/>
              <a:gd name="connsiteX348" fmla="*/ 2924223 w 9553719"/>
              <a:gd name="connsiteY348" fmla="*/ 1977332 h 2162997"/>
              <a:gd name="connsiteX349" fmla="*/ 2905657 w 9553719"/>
              <a:gd name="connsiteY349" fmla="*/ 1968048 h 2162997"/>
              <a:gd name="connsiteX350" fmla="*/ 2863882 w 9553719"/>
              <a:gd name="connsiteY350" fmla="*/ 1944840 h 2162997"/>
              <a:gd name="connsiteX351" fmla="*/ 2826749 w 9553719"/>
              <a:gd name="connsiteY351" fmla="*/ 1940199 h 2162997"/>
              <a:gd name="connsiteX352" fmla="*/ 2766408 w 9553719"/>
              <a:gd name="connsiteY352" fmla="*/ 1954123 h 2162997"/>
              <a:gd name="connsiteX353" fmla="*/ 2752483 w 9553719"/>
              <a:gd name="connsiteY353" fmla="*/ 1963407 h 2162997"/>
              <a:gd name="connsiteX354" fmla="*/ 2719992 w 9553719"/>
              <a:gd name="connsiteY354" fmla="*/ 1968048 h 2162997"/>
              <a:gd name="connsiteX355" fmla="*/ 2701425 w 9553719"/>
              <a:gd name="connsiteY355" fmla="*/ 1977332 h 2162997"/>
              <a:gd name="connsiteX356" fmla="*/ 2636443 w 9553719"/>
              <a:gd name="connsiteY356" fmla="*/ 2005181 h 2162997"/>
              <a:gd name="connsiteX357" fmla="*/ 2622518 w 9553719"/>
              <a:gd name="connsiteY357" fmla="*/ 2014465 h 2162997"/>
              <a:gd name="connsiteX358" fmla="*/ 2608593 w 9553719"/>
              <a:gd name="connsiteY358" fmla="*/ 2028389 h 2162997"/>
              <a:gd name="connsiteX359" fmla="*/ 2566818 w 9553719"/>
              <a:gd name="connsiteY359" fmla="*/ 2033031 h 2162997"/>
              <a:gd name="connsiteX360" fmla="*/ 2450778 w 9553719"/>
              <a:gd name="connsiteY360" fmla="*/ 2051598 h 2162997"/>
              <a:gd name="connsiteX361" fmla="*/ 2413645 w 9553719"/>
              <a:gd name="connsiteY361" fmla="*/ 2046956 h 2162997"/>
              <a:gd name="connsiteX362" fmla="*/ 2279038 w 9553719"/>
              <a:gd name="connsiteY362" fmla="*/ 2056239 h 2162997"/>
              <a:gd name="connsiteX363" fmla="*/ 2181563 w 9553719"/>
              <a:gd name="connsiteY363" fmla="*/ 2074806 h 2162997"/>
              <a:gd name="connsiteX364" fmla="*/ 2111939 w 9553719"/>
              <a:gd name="connsiteY364" fmla="*/ 2093372 h 2162997"/>
              <a:gd name="connsiteX365" fmla="*/ 1977332 w 9553719"/>
              <a:gd name="connsiteY365" fmla="*/ 2107297 h 2162997"/>
              <a:gd name="connsiteX366" fmla="*/ 1587436 w 9553719"/>
              <a:gd name="connsiteY366" fmla="*/ 2135147 h 2162997"/>
              <a:gd name="connsiteX367" fmla="*/ 1513170 w 9553719"/>
              <a:gd name="connsiteY367" fmla="*/ 2144430 h 2162997"/>
              <a:gd name="connsiteX368" fmla="*/ 1387846 w 9553719"/>
              <a:gd name="connsiteY368" fmla="*/ 2149072 h 2162997"/>
              <a:gd name="connsiteX369" fmla="*/ 988666 w 9553719"/>
              <a:gd name="connsiteY369" fmla="*/ 2158355 h 2162997"/>
              <a:gd name="connsiteX370" fmla="*/ 951533 w 9553719"/>
              <a:gd name="connsiteY370" fmla="*/ 2135147 h 2162997"/>
              <a:gd name="connsiteX371" fmla="*/ 756585 w 9553719"/>
              <a:gd name="connsiteY371" fmla="*/ 2116580 h 2162997"/>
              <a:gd name="connsiteX372" fmla="*/ 724093 w 9553719"/>
              <a:gd name="connsiteY372" fmla="*/ 2093372 h 2162997"/>
              <a:gd name="connsiteX373" fmla="*/ 686960 w 9553719"/>
              <a:gd name="connsiteY373" fmla="*/ 2084089 h 2162997"/>
              <a:gd name="connsiteX374" fmla="*/ 612694 w 9553719"/>
              <a:gd name="connsiteY374" fmla="*/ 2074806 h 2162997"/>
              <a:gd name="connsiteX375" fmla="*/ 543070 w 9553719"/>
              <a:gd name="connsiteY375" fmla="*/ 2084089 h 2162997"/>
              <a:gd name="connsiteX376" fmla="*/ 468804 w 9553719"/>
              <a:gd name="connsiteY376" fmla="*/ 2070164 h 2162997"/>
              <a:gd name="connsiteX377" fmla="*/ 431671 w 9553719"/>
              <a:gd name="connsiteY377" fmla="*/ 2065522 h 2162997"/>
              <a:gd name="connsiteX378" fmla="*/ 413105 w 9553719"/>
              <a:gd name="connsiteY378" fmla="*/ 2060881 h 2162997"/>
              <a:gd name="connsiteX379" fmla="*/ 301706 w 9553719"/>
              <a:gd name="connsiteY379" fmla="*/ 2056239 h 2162997"/>
              <a:gd name="connsiteX380" fmla="*/ 259931 w 9553719"/>
              <a:gd name="connsiteY380" fmla="*/ 2042314 h 2162997"/>
              <a:gd name="connsiteX381" fmla="*/ 213515 w 9553719"/>
              <a:gd name="connsiteY381" fmla="*/ 2023748 h 2162997"/>
              <a:gd name="connsiteX382" fmla="*/ 157815 w 9553719"/>
              <a:gd name="connsiteY382" fmla="*/ 2014465 h 2162997"/>
              <a:gd name="connsiteX383" fmla="*/ 139249 w 9553719"/>
              <a:gd name="connsiteY383" fmla="*/ 2009823 h 2162997"/>
              <a:gd name="connsiteX384" fmla="*/ 32491 w 9553719"/>
              <a:gd name="connsiteY384" fmla="*/ 2000540 h 2162997"/>
              <a:gd name="connsiteX385" fmla="*/ 32491 w 9553719"/>
              <a:gd name="connsiteY385" fmla="*/ 1856649 h 2162997"/>
              <a:gd name="connsiteX386" fmla="*/ 27850 w 9553719"/>
              <a:gd name="connsiteY386" fmla="*/ 1624568 h 2162997"/>
              <a:gd name="connsiteX387" fmla="*/ 18567 w 9553719"/>
              <a:gd name="connsiteY387" fmla="*/ 1578152 h 2162997"/>
              <a:gd name="connsiteX388" fmla="*/ 13925 w 9553719"/>
              <a:gd name="connsiteY388" fmla="*/ 1541019 h 2162997"/>
              <a:gd name="connsiteX389" fmla="*/ 0 w 9553719"/>
              <a:gd name="connsiteY389" fmla="*/ 1508527 h 2162997"/>
              <a:gd name="connsiteX390" fmla="*/ 4642 w 9553719"/>
              <a:gd name="connsiteY390" fmla="*/ 1178972 h 2162997"/>
              <a:gd name="connsiteX391" fmla="*/ 9283 w 9553719"/>
              <a:gd name="connsiteY391" fmla="*/ 1141839 h 2162997"/>
              <a:gd name="connsiteX392" fmla="*/ 13925 w 9553719"/>
              <a:gd name="connsiteY392" fmla="*/ 1090781 h 2162997"/>
              <a:gd name="connsiteX393" fmla="*/ 18567 w 9553719"/>
              <a:gd name="connsiteY393" fmla="*/ 1076856 h 2162997"/>
              <a:gd name="connsiteX394" fmla="*/ 23208 w 9553719"/>
              <a:gd name="connsiteY394" fmla="*/ 1058290 h 2162997"/>
              <a:gd name="connsiteX395" fmla="*/ 37133 w 9553719"/>
              <a:gd name="connsiteY395" fmla="*/ 844775 h 2162997"/>
              <a:gd name="connsiteX396" fmla="*/ 46416 w 9553719"/>
              <a:gd name="connsiteY396" fmla="*/ 775151 h 2162997"/>
              <a:gd name="connsiteX397" fmla="*/ 60341 w 9553719"/>
              <a:gd name="connsiteY397" fmla="*/ 738018 h 2162997"/>
              <a:gd name="connsiteX398" fmla="*/ 64983 w 9553719"/>
              <a:gd name="connsiteY398" fmla="*/ 710168 h 2162997"/>
              <a:gd name="connsiteX399" fmla="*/ 69624 w 9553719"/>
              <a:gd name="connsiteY399" fmla="*/ 696243 h 2162997"/>
              <a:gd name="connsiteX400" fmla="*/ 74266 w 9553719"/>
              <a:gd name="connsiteY400" fmla="*/ 635902 h 2162997"/>
              <a:gd name="connsiteX401" fmla="*/ 83549 w 9553719"/>
              <a:gd name="connsiteY401" fmla="*/ 598769 h 2162997"/>
              <a:gd name="connsiteX402" fmla="*/ 41775 w 9553719"/>
              <a:gd name="connsiteY402" fmla="*/ 399179 h 216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</a:cxnLst>
            <a:rect l="l" t="t" r="r" b="b"/>
            <a:pathLst>
              <a:path w="9553719" h="2162997">
                <a:moveTo>
                  <a:pt x="41775" y="399179"/>
                </a:moveTo>
                <a:cubicBezTo>
                  <a:pt x="39454" y="362046"/>
                  <a:pt x="60530" y="383928"/>
                  <a:pt x="69624" y="375971"/>
                </a:cubicBezTo>
                <a:cubicBezTo>
                  <a:pt x="85818" y="361801"/>
                  <a:pt x="75708" y="364626"/>
                  <a:pt x="102116" y="348121"/>
                </a:cubicBezTo>
                <a:cubicBezTo>
                  <a:pt x="106265" y="345528"/>
                  <a:pt x="111399" y="345027"/>
                  <a:pt x="116041" y="343480"/>
                </a:cubicBezTo>
                <a:cubicBezTo>
                  <a:pt x="131160" y="328360"/>
                  <a:pt x="132036" y="325056"/>
                  <a:pt x="148532" y="315630"/>
                </a:cubicBezTo>
                <a:cubicBezTo>
                  <a:pt x="154540" y="312197"/>
                  <a:pt x="161468" y="310369"/>
                  <a:pt x="167098" y="306347"/>
                </a:cubicBezTo>
                <a:cubicBezTo>
                  <a:pt x="172440" y="302532"/>
                  <a:pt x="175980" y="296624"/>
                  <a:pt x="181023" y="292422"/>
                </a:cubicBezTo>
                <a:cubicBezTo>
                  <a:pt x="185309" y="288851"/>
                  <a:pt x="190662" y="286710"/>
                  <a:pt x="194948" y="283139"/>
                </a:cubicBezTo>
                <a:cubicBezTo>
                  <a:pt x="199991" y="278937"/>
                  <a:pt x="203411" y="272855"/>
                  <a:pt x="208873" y="269214"/>
                </a:cubicBezTo>
                <a:cubicBezTo>
                  <a:pt x="212944" y="266500"/>
                  <a:pt x="218521" y="266948"/>
                  <a:pt x="222798" y="264572"/>
                </a:cubicBezTo>
                <a:cubicBezTo>
                  <a:pt x="232551" y="259154"/>
                  <a:pt x="241722" y="252700"/>
                  <a:pt x="250648" y="246006"/>
                </a:cubicBezTo>
                <a:cubicBezTo>
                  <a:pt x="256837" y="241364"/>
                  <a:pt x="262452" y="235838"/>
                  <a:pt x="269214" y="232081"/>
                </a:cubicBezTo>
                <a:cubicBezTo>
                  <a:pt x="277536" y="227458"/>
                  <a:pt x="295927" y="221630"/>
                  <a:pt x="306347" y="218156"/>
                </a:cubicBezTo>
                <a:cubicBezTo>
                  <a:pt x="310989" y="213514"/>
                  <a:pt x="314930" y="208046"/>
                  <a:pt x="320272" y="204231"/>
                </a:cubicBezTo>
                <a:cubicBezTo>
                  <a:pt x="328519" y="198340"/>
                  <a:pt x="342665" y="193191"/>
                  <a:pt x="352763" y="190306"/>
                </a:cubicBezTo>
                <a:cubicBezTo>
                  <a:pt x="359711" y="188321"/>
                  <a:pt x="377830" y="184735"/>
                  <a:pt x="385255" y="181023"/>
                </a:cubicBezTo>
                <a:cubicBezTo>
                  <a:pt x="390245" y="178528"/>
                  <a:pt x="394190" y="174235"/>
                  <a:pt x="399180" y="171740"/>
                </a:cubicBezTo>
                <a:cubicBezTo>
                  <a:pt x="405839" y="168410"/>
                  <a:pt x="425721" y="163944"/>
                  <a:pt x="431671" y="162456"/>
                </a:cubicBezTo>
                <a:cubicBezTo>
                  <a:pt x="462686" y="163368"/>
                  <a:pt x="613617" y="166262"/>
                  <a:pt x="668394" y="171740"/>
                </a:cubicBezTo>
                <a:cubicBezTo>
                  <a:pt x="673262" y="172227"/>
                  <a:pt x="677738" y="174663"/>
                  <a:pt x="682319" y="176381"/>
                </a:cubicBezTo>
                <a:cubicBezTo>
                  <a:pt x="702127" y="183809"/>
                  <a:pt x="711133" y="187016"/>
                  <a:pt x="728735" y="199589"/>
                </a:cubicBezTo>
                <a:cubicBezTo>
                  <a:pt x="732296" y="202133"/>
                  <a:pt x="734601" y="206139"/>
                  <a:pt x="738018" y="208873"/>
                </a:cubicBezTo>
                <a:cubicBezTo>
                  <a:pt x="742374" y="212358"/>
                  <a:pt x="747301" y="215062"/>
                  <a:pt x="751943" y="218156"/>
                </a:cubicBezTo>
                <a:cubicBezTo>
                  <a:pt x="755037" y="222798"/>
                  <a:pt x="758731" y="227091"/>
                  <a:pt x="761226" y="232081"/>
                </a:cubicBezTo>
                <a:cubicBezTo>
                  <a:pt x="763414" y="236457"/>
                  <a:pt x="762811" y="242185"/>
                  <a:pt x="765868" y="246006"/>
                </a:cubicBezTo>
                <a:cubicBezTo>
                  <a:pt x="769353" y="250362"/>
                  <a:pt x="775151" y="252195"/>
                  <a:pt x="779793" y="255289"/>
                </a:cubicBezTo>
                <a:cubicBezTo>
                  <a:pt x="782887" y="259931"/>
                  <a:pt x="785505" y="264928"/>
                  <a:pt x="789076" y="269214"/>
                </a:cubicBezTo>
                <a:cubicBezTo>
                  <a:pt x="793278" y="274257"/>
                  <a:pt x="799360" y="277677"/>
                  <a:pt x="803001" y="283139"/>
                </a:cubicBezTo>
                <a:cubicBezTo>
                  <a:pt x="826473" y="318347"/>
                  <a:pt x="781921" y="271873"/>
                  <a:pt x="816926" y="315630"/>
                </a:cubicBezTo>
                <a:cubicBezTo>
                  <a:pt x="825127" y="325882"/>
                  <a:pt x="836899" y="332977"/>
                  <a:pt x="844776" y="343480"/>
                </a:cubicBezTo>
                <a:cubicBezTo>
                  <a:pt x="849418" y="349669"/>
                  <a:pt x="852827" y="357011"/>
                  <a:pt x="858701" y="362046"/>
                </a:cubicBezTo>
                <a:cubicBezTo>
                  <a:pt x="863954" y="366549"/>
                  <a:pt x="871637" y="367308"/>
                  <a:pt x="877267" y="371330"/>
                </a:cubicBezTo>
                <a:cubicBezTo>
                  <a:pt x="907046" y="392601"/>
                  <a:pt x="873801" y="380906"/>
                  <a:pt x="909758" y="389896"/>
                </a:cubicBezTo>
                <a:cubicBezTo>
                  <a:pt x="971575" y="431106"/>
                  <a:pt x="879956" y="371793"/>
                  <a:pt x="937608" y="403821"/>
                </a:cubicBezTo>
                <a:cubicBezTo>
                  <a:pt x="947361" y="409239"/>
                  <a:pt x="954874" y="418859"/>
                  <a:pt x="965458" y="422387"/>
                </a:cubicBezTo>
                <a:lnTo>
                  <a:pt x="993308" y="431671"/>
                </a:lnTo>
                <a:cubicBezTo>
                  <a:pt x="997950" y="433218"/>
                  <a:pt x="1002857" y="434124"/>
                  <a:pt x="1007233" y="436312"/>
                </a:cubicBezTo>
                <a:cubicBezTo>
                  <a:pt x="1013422" y="439406"/>
                  <a:pt x="1019235" y="443407"/>
                  <a:pt x="1025799" y="445595"/>
                </a:cubicBezTo>
                <a:cubicBezTo>
                  <a:pt x="1033283" y="448090"/>
                  <a:pt x="1041306" y="448525"/>
                  <a:pt x="1049007" y="450237"/>
                </a:cubicBezTo>
                <a:cubicBezTo>
                  <a:pt x="1091585" y="459700"/>
                  <a:pt x="1041311" y="452492"/>
                  <a:pt x="1118631" y="459520"/>
                </a:cubicBezTo>
                <a:cubicBezTo>
                  <a:pt x="1165047" y="457973"/>
                  <a:pt x="1211523" y="457688"/>
                  <a:pt x="1257880" y="454879"/>
                </a:cubicBezTo>
                <a:cubicBezTo>
                  <a:pt x="1271154" y="454075"/>
                  <a:pt x="1274510" y="446564"/>
                  <a:pt x="1285730" y="440954"/>
                </a:cubicBezTo>
                <a:cubicBezTo>
                  <a:pt x="1290106" y="438766"/>
                  <a:pt x="1295279" y="438500"/>
                  <a:pt x="1299655" y="436312"/>
                </a:cubicBezTo>
                <a:cubicBezTo>
                  <a:pt x="1307724" y="432277"/>
                  <a:pt x="1314977" y="426768"/>
                  <a:pt x="1322863" y="422387"/>
                </a:cubicBezTo>
                <a:cubicBezTo>
                  <a:pt x="1365678" y="398600"/>
                  <a:pt x="1312661" y="432283"/>
                  <a:pt x="1369279" y="394538"/>
                </a:cubicBezTo>
                <a:cubicBezTo>
                  <a:pt x="1373921" y="391443"/>
                  <a:pt x="1377911" y="387018"/>
                  <a:pt x="1383204" y="385254"/>
                </a:cubicBezTo>
                <a:cubicBezTo>
                  <a:pt x="1414601" y="374790"/>
                  <a:pt x="1376498" y="388608"/>
                  <a:pt x="1420337" y="366688"/>
                </a:cubicBezTo>
                <a:cubicBezTo>
                  <a:pt x="1424713" y="364500"/>
                  <a:pt x="1429967" y="364389"/>
                  <a:pt x="1434262" y="362046"/>
                </a:cubicBezTo>
                <a:cubicBezTo>
                  <a:pt x="1447076" y="355056"/>
                  <a:pt x="1458340" y="345366"/>
                  <a:pt x="1471395" y="338838"/>
                </a:cubicBezTo>
                <a:lnTo>
                  <a:pt x="1489961" y="329555"/>
                </a:lnTo>
                <a:cubicBezTo>
                  <a:pt x="1500089" y="299174"/>
                  <a:pt x="1486023" y="328992"/>
                  <a:pt x="1508528" y="310988"/>
                </a:cubicBezTo>
                <a:cubicBezTo>
                  <a:pt x="1512884" y="307503"/>
                  <a:pt x="1514059" y="301192"/>
                  <a:pt x="1517811" y="297064"/>
                </a:cubicBezTo>
                <a:cubicBezTo>
                  <a:pt x="1529586" y="284112"/>
                  <a:pt x="1542566" y="272309"/>
                  <a:pt x="1554944" y="259931"/>
                </a:cubicBezTo>
                <a:cubicBezTo>
                  <a:pt x="1559586" y="255289"/>
                  <a:pt x="1562998" y="248942"/>
                  <a:pt x="1568869" y="246006"/>
                </a:cubicBezTo>
                <a:lnTo>
                  <a:pt x="1587436" y="236722"/>
                </a:lnTo>
                <a:cubicBezTo>
                  <a:pt x="1590530" y="232081"/>
                  <a:pt x="1592775" y="226742"/>
                  <a:pt x="1596719" y="222798"/>
                </a:cubicBezTo>
                <a:cubicBezTo>
                  <a:pt x="1605719" y="213798"/>
                  <a:pt x="1613241" y="212648"/>
                  <a:pt x="1624569" y="208873"/>
                </a:cubicBezTo>
                <a:cubicBezTo>
                  <a:pt x="1629210" y="205778"/>
                  <a:pt x="1634137" y="203074"/>
                  <a:pt x="1638493" y="199589"/>
                </a:cubicBezTo>
                <a:cubicBezTo>
                  <a:pt x="1641910" y="196855"/>
                  <a:pt x="1643863" y="192263"/>
                  <a:pt x="1647777" y="190306"/>
                </a:cubicBezTo>
                <a:cubicBezTo>
                  <a:pt x="1664246" y="182071"/>
                  <a:pt x="1681241" y="180085"/>
                  <a:pt x="1698835" y="176381"/>
                </a:cubicBezTo>
                <a:lnTo>
                  <a:pt x="1763817" y="162456"/>
                </a:lnTo>
                <a:cubicBezTo>
                  <a:pt x="1816422" y="165551"/>
                  <a:pt x="1869153" y="166969"/>
                  <a:pt x="1921633" y="171740"/>
                </a:cubicBezTo>
                <a:cubicBezTo>
                  <a:pt x="1937347" y="173169"/>
                  <a:pt x="1952464" y="178562"/>
                  <a:pt x="1968049" y="181023"/>
                </a:cubicBezTo>
                <a:cubicBezTo>
                  <a:pt x="2072820" y="197566"/>
                  <a:pt x="1965026" y="176707"/>
                  <a:pt x="2033031" y="190306"/>
                </a:cubicBezTo>
                <a:cubicBezTo>
                  <a:pt x="2040767" y="193400"/>
                  <a:pt x="2048070" y="197955"/>
                  <a:pt x="2056240" y="199589"/>
                </a:cubicBezTo>
                <a:cubicBezTo>
                  <a:pt x="2071487" y="202638"/>
                  <a:pt x="2087243" y="202176"/>
                  <a:pt x="2102656" y="204231"/>
                </a:cubicBezTo>
                <a:cubicBezTo>
                  <a:pt x="2110476" y="205274"/>
                  <a:pt x="2118128" y="207326"/>
                  <a:pt x="2125864" y="208873"/>
                </a:cubicBezTo>
                <a:cubicBezTo>
                  <a:pt x="2157944" y="224913"/>
                  <a:pt x="2130673" y="213552"/>
                  <a:pt x="2172280" y="222798"/>
                </a:cubicBezTo>
                <a:cubicBezTo>
                  <a:pt x="2181154" y="224770"/>
                  <a:pt x="2203725" y="234654"/>
                  <a:pt x="2209413" y="236722"/>
                </a:cubicBezTo>
                <a:cubicBezTo>
                  <a:pt x="2251471" y="252016"/>
                  <a:pt x="2223105" y="238927"/>
                  <a:pt x="2255829" y="255289"/>
                </a:cubicBezTo>
                <a:cubicBezTo>
                  <a:pt x="2269211" y="273132"/>
                  <a:pt x="2270839" y="277125"/>
                  <a:pt x="2288321" y="292422"/>
                </a:cubicBezTo>
                <a:cubicBezTo>
                  <a:pt x="2294143" y="297516"/>
                  <a:pt x="2301748" y="300565"/>
                  <a:pt x="2306887" y="306347"/>
                </a:cubicBezTo>
                <a:cubicBezTo>
                  <a:pt x="2338247" y="341627"/>
                  <a:pt x="2310449" y="329196"/>
                  <a:pt x="2339379" y="338838"/>
                </a:cubicBezTo>
                <a:cubicBezTo>
                  <a:pt x="2344021" y="345027"/>
                  <a:pt x="2347361" y="352452"/>
                  <a:pt x="2353304" y="357405"/>
                </a:cubicBezTo>
                <a:cubicBezTo>
                  <a:pt x="2357062" y="360537"/>
                  <a:pt x="2363769" y="358587"/>
                  <a:pt x="2367228" y="362046"/>
                </a:cubicBezTo>
                <a:cubicBezTo>
                  <a:pt x="2399730" y="394548"/>
                  <a:pt x="2361585" y="380362"/>
                  <a:pt x="2399720" y="389896"/>
                </a:cubicBezTo>
                <a:cubicBezTo>
                  <a:pt x="2409044" y="417873"/>
                  <a:pt x="2396456" y="391044"/>
                  <a:pt x="2422928" y="413104"/>
                </a:cubicBezTo>
                <a:cubicBezTo>
                  <a:pt x="2427214" y="416675"/>
                  <a:pt x="2427480" y="424072"/>
                  <a:pt x="2432211" y="427029"/>
                </a:cubicBezTo>
                <a:cubicBezTo>
                  <a:pt x="2440509" y="432215"/>
                  <a:pt x="2450568" y="433939"/>
                  <a:pt x="2460061" y="436312"/>
                </a:cubicBezTo>
                <a:cubicBezTo>
                  <a:pt x="2504848" y="447508"/>
                  <a:pt x="2484683" y="443093"/>
                  <a:pt x="2520402" y="450237"/>
                </a:cubicBezTo>
                <a:cubicBezTo>
                  <a:pt x="2526591" y="453331"/>
                  <a:pt x="2532341" y="457532"/>
                  <a:pt x="2538969" y="459520"/>
                </a:cubicBezTo>
                <a:cubicBezTo>
                  <a:pt x="2547983" y="462224"/>
                  <a:pt x="2557407" y="464162"/>
                  <a:pt x="2566818" y="464162"/>
                </a:cubicBezTo>
                <a:cubicBezTo>
                  <a:pt x="2625632" y="464162"/>
                  <a:pt x="2684406" y="461067"/>
                  <a:pt x="2743200" y="459520"/>
                </a:cubicBezTo>
                <a:cubicBezTo>
                  <a:pt x="2808753" y="452237"/>
                  <a:pt x="2764884" y="458999"/>
                  <a:pt x="2840674" y="440954"/>
                </a:cubicBezTo>
                <a:cubicBezTo>
                  <a:pt x="2854551" y="437650"/>
                  <a:pt x="2868550" y="434879"/>
                  <a:pt x="2882449" y="431671"/>
                </a:cubicBezTo>
                <a:cubicBezTo>
                  <a:pt x="2888665" y="430237"/>
                  <a:pt x="2895042" y="429269"/>
                  <a:pt x="2901015" y="427029"/>
                </a:cubicBezTo>
                <a:cubicBezTo>
                  <a:pt x="2907494" y="424599"/>
                  <a:pt x="2913222" y="420472"/>
                  <a:pt x="2919582" y="417746"/>
                </a:cubicBezTo>
                <a:cubicBezTo>
                  <a:pt x="2935787" y="410801"/>
                  <a:pt x="2946772" y="411209"/>
                  <a:pt x="2965998" y="408463"/>
                </a:cubicBezTo>
                <a:cubicBezTo>
                  <a:pt x="2970640" y="405368"/>
                  <a:pt x="2974933" y="401674"/>
                  <a:pt x="2979923" y="399179"/>
                </a:cubicBezTo>
                <a:cubicBezTo>
                  <a:pt x="2989434" y="394423"/>
                  <a:pt x="3008236" y="391660"/>
                  <a:pt x="3017056" y="389896"/>
                </a:cubicBezTo>
                <a:cubicBezTo>
                  <a:pt x="3021698" y="386802"/>
                  <a:pt x="3025991" y="383108"/>
                  <a:pt x="3030981" y="380613"/>
                </a:cubicBezTo>
                <a:cubicBezTo>
                  <a:pt x="3040499" y="375854"/>
                  <a:pt x="3059282" y="373096"/>
                  <a:pt x="3068114" y="371330"/>
                </a:cubicBezTo>
                <a:cubicBezTo>
                  <a:pt x="3072756" y="366688"/>
                  <a:pt x="3076238" y="360476"/>
                  <a:pt x="3082039" y="357405"/>
                </a:cubicBezTo>
                <a:cubicBezTo>
                  <a:pt x="3102866" y="346379"/>
                  <a:pt x="3128168" y="343695"/>
                  <a:pt x="3147021" y="329555"/>
                </a:cubicBezTo>
                <a:cubicBezTo>
                  <a:pt x="3175015" y="308560"/>
                  <a:pt x="3158477" y="318677"/>
                  <a:pt x="3198079" y="301705"/>
                </a:cubicBezTo>
                <a:cubicBezTo>
                  <a:pt x="3229094" y="270690"/>
                  <a:pt x="3191732" y="302903"/>
                  <a:pt x="3235212" y="283139"/>
                </a:cubicBezTo>
                <a:cubicBezTo>
                  <a:pt x="3255912" y="273730"/>
                  <a:pt x="3263557" y="261941"/>
                  <a:pt x="3281628" y="250647"/>
                </a:cubicBezTo>
                <a:cubicBezTo>
                  <a:pt x="3287496" y="246980"/>
                  <a:pt x="3294218" y="244850"/>
                  <a:pt x="3300195" y="241364"/>
                </a:cubicBezTo>
                <a:cubicBezTo>
                  <a:pt x="3312803" y="234009"/>
                  <a:pt x="3337328" y="218156"/>
                  <a:pt x="3337328" y="218156"/>
                </a:cubicBezTo>
                <a:cubicBezTo>
                  <a:pt x="3355628" y="190704"/>
                  <a:pt x="3335197" y="216362"/>
                  <a:pt x="3365178" y="194948"/>
                </a:cubicBezTo>
                <a:cubicBezTo>
                  <a:pt x="3395604" y="173216"/>
                  <a:pt x="3363156" y="186340"/>
                  <a:pt x="3393027" y="176381"/>
                </a:cubicBezTo>
                <a:cubicBezTo>
                  <a:pt x="3399216" y="170192"/>
                  <a:pt x="3404089" y="162318"/>
                  <a:pt x="3411594" y="157815"/>
                </a:cubicBezTo>
                <a:cubicBezTo>
                  <a:pt x="3419985" y="152781"/>
                  <a:pt x="3430359" y="152166"/>
                  <a:pt x="3439444" y="148532"/>
                </a:cubicBezTo>
                <a:cubicBezTo>
                  <a:pt x="3475896" y="133950"/>
                  <a:pt x="3454518" y="141055"/>
                  <a:pt x="3504426" y="129965"/>
                </a:cubicBezTo>
                <a:cubicBezTo>
                  <a:pt x="3530729" y="131512"/>
                  <a:pt x="3557227" y="131047"/>
                  <a:pt x="3583334" y="134607"/>
                </a:cubicBezTo>
                <a:cubicBezTo>
                  <a:pt x="3611492" y="138447"/>
                  <a:pt x="3599763" y="144300"/>
                  <a:pt x="3620467" y="153173"/>
                </a:cubicBezTo>
                <a:cubicBezTo>
                  <a:pt x="3626331" y="155686"/>
                  <a:pt x="3632845" y="156268"/>
                  <a:pt x="3639034" y="157815"/>
                </a:cubicBezTo>
                <a:cubicBezTo>
                  <a:pt x="3648317" y="164004"/>
                  <a:pt x="3656904" y="171391"/>
                  <a:pt x="3666883" y="176381"/>
                </a:cubicBezTo>
                <a:cubicBezTo>
                  <a:pt x="3684283" y="185081"/>
                  <a:pt x="3688954" y="186034"/>
                  <a:pt x="3704016" y="199589"/>
                </a:cubicBezTo>
                <a:cubicBezTo>
                  <a:pt x="3713774" y="208372"/>
                  <a:pt x="3722583" y="218156"/>
                  <a:pt x="3731866" y="227439"/>
                </a:cubicBezTo>
                <a:lnTo>
                  <a:pt x="3750433" y="246006"/>
                </a:lnTo>
                <a:cubicBezTo>
                  <a:pt x="3755074" y="250648"/>
                  <a:pt x="3758728" y="256554"/>
                  <a:pt x="3764357" y="259931"/>
                </a:cubicBezTo>
                <a:cubicBezTo>
                  <a:pt x="3772093" y="264572"/>
                  <a:pt x="3780224" y="268611"/>
                  <a:pt x="3787565" y="273855"/>
                </a:cubicBezTo>
                <a:cubicBezTo>
                  <a:pt x="3791126" y="276399"/>
                  <a:pt x="3793264" y="280629"/>
                  <a:pt x="3796849" y="283139"/>
                </a:cubicBezTo>
                <a:cubicBezTo>
                  <a:pt x="3829687" y="306126"/>
                  <a:pt x="3822965" y="302675"/>
                  <a:pt x="3847907" y="310988"/>
                </a:cubicBezTo>
                <a:cubicBezTo>
                  <a:pt x="3858111" y="321192"/>
                  <a:pt x="3872894" y="337002"/>
                  <a:pt x="3885040" y="343480"/>
                </a:cubicBezTo>
                <a:cubicBezTo>
                  <a:pt x="3899743" y="351322"/>
                  <a:pt x="3917591" y="352802"/>
                  <a:pt x="3931456" y="362046"/>
                </a:cubicBezTo>
                <a:cubicBezTo>
                  <a:pt x="3936098" y="365141"/>
                  <a:pt x="3940391" y="368835"/>
                  <a:pt x="3945381" y="371330"/>
                </a:cubicBezTo>
                <a:cubicBezTo>
                  <a:pt x="3949757" y="373518"/>
                  <a:pt x="3954930" y="373783"/>
                  <a:pt x="3959306" y="375971"/>
                </a:cubicBezTo>
                <a:cubicBezTo>
                  <a:pt x="3973554" y="383095"/>
                  <a:pt x="3987421" y="390983"/>
                  <a:pt x="4001080" y="399179"/>
                </a:cubicBezTo>
                <a:cubicBezTo>
                  <a:pt x="4010647" y="404919"/>
                  <a:pt x="4018345" y="414218"/>
                  <a:pt x="4028930" y="417746"/>
                </a:cubicBezTo>
                <a:lnTo>
                  <a:pt x="4070705" y="431671"/>
                </a:lnTo>
                <a:cubicBezTo>
                  <a:pt x="4075346" y="433218"/>
                  <a:pt x="4080253" y="434124"/>
                  <a:pt x="4084629" y="436312"/>
                </a:cubicBezTo>
                <a:cubicBezTo>
                  <a:pt x="4090818" y="439406"/>
                  <a:pt x="4096454" y="444039"/>
                  <a:pt x="4103196" y="445595"/>
                </a:cubicBezTo>
                <a:cubicBezTo>
                  <a:pt x="4116848" y="448745"/>
                  <a:pt x="4131132" y="448052"/>
                  <a:pt x="4144971" y="450237"/>
                </a:cubicBezTo>
                <a:cubicBezTo>
                  <a:pt x="4160556" y="452698"/>
                  <a:pt x="4175802" y="457059"/>
                  <a:pt x="4191387" y="459520"/>
                </a:cubicBezTo>
                <a:cubicBezTo>
                  <a:pt x="4220469" y="464112"/>
                  <a:pt x="4272314" y="466959"/>
                  <a:pt x="4298144" y="468804"/>
                </a:cubicBezTo>
                <a:cubicBezTo>
                  <a:pt x="4310522" y="471898"/>
                  <a:pt x="4322538" y="477379"/>
                  <a:pt x="4335277" y="478087"/>
                </a:cubicBezTo>
                <a:cubicBezTo>
                  <a:pt x="4355398" y="479205"/>
                  <a:pt x="4380000" y="474592"/>
                  <a:pt x="4400260" y="468804"/>
                </a:cubicBezTo>
                <a:cubicBezTo>
                  <a:pt x="4404965" y="467460"/>
                  <a:pt x="4409465" y="465449"/>
                  <a:pt x="4414185" y="464162"/>
                </a:cubicBezTo>
                <a:cubicBezTo>
                  <a:pt x="4450530" y="454250"/>
                  <a:pt x="4446049" y="455757"/>
                  <a:pt x="4479168" y="450237"/>
                </a:cubicBezTo>
                <a:cubicBezTo>
                  <a:pt x="4483809" y="445595"/>
                  <a:pt x="4487033" y="438837"/>
                  <a:pt x="4493092" y="436312"/>
                </a:cubicBezTo>
                <a:cubicBezTo>
                  <a:pt x="4511073" y="428820"/>
                  <a:pt x="4552168" y="424866"/>
                  <a:pt x="4572000" y="422387"/>
                </a:cubicBezTo>
                <a:cubicBezTo>
                  <a:pt x="4576642" y="417746"/>
                  <a:pt x="4580584" y="412278"/>
                  <a:pt x="4585925" y="408463"/>
                </a:cubicBezTo>
                <a:cubicBezTo>
                  <a:pt x="4599378" y="398853"/>
                  <a:pt x="4604636" y="400050"/>
                  <a:pt x="4618416" y="394538"/>
                </a:cubicBezTo>
                <a:cubicBezTo>
                  <a:pt x="4629357" y="390162"/>
                  <a:pt x="4640209" y="385551"/>
                  <a:pt x="4650908" y="380613"/>
                </a:cubicBezTo>
                <a:cubicBezTo>
                  <a:pt x="4660331" y="376264"/>
                  <a:pt x="4669956" y="372189"/>
                  <a:pt x="4678757" y="366688"/>
                </a:cubicBezTo>
                <a:cubicBezTo>
                  <a:pt x="4682468" y="364369"/>
                  <a:pt x="4684624" y="360139"/>
                  <a:pt x="4688041" y="357405"/>
                </a:cubicBezTo>
                <a:cubicBezTo>
                  <a:pt x="4692397" y="353920"/>
                  <a:pt x="4697324" y="351216"/>
                  <a:pt x="4701965" y="348121"/>
                </a:cubicBezTo>
                <a:cubicBezTo>
                  <a:pt x="4727172" y="310316"/>
                  <a:pt x="4696718" y="354020"/>
                  <a:pt x="4720532" y="324913"/>
                </a:cubicBezTo>
                <a:cubicBezTo>
                  <a:pt x="4731703" y="311260"/>
                  <a:pt x="4738911" y="293723"/>
                  <a:pt x="4753023" y="283139"/>
                </a:cubicBezTo>
                <a:cubicBezTo>
                  <a:pt x="4765401" y="273856"/>
                  <a:pt x="4779216" y="266229"/>
                  <a:pt x="4790156" y="255289"/>
                </a:cubicBezTo>
                <a:cubicBezTo>
                  <a:pt x="4808162" y="237283"/>
                  <a:pt x="4809547" y="234372"/>
                  <a:pt x="4836573" y="218156"/>
                </a:cubicBezTo>
                <a:cubicBezTo>
                  <a:pt x="4840768" y="215639"/>
                  <a:pt x="4845856" y="215061"/>
                  <a:pt x="4850497" y="213514"/>
                </a:cubicBezTo>
                <a:cubicBezTo>
                  <a:pt x="4856686" y="205778"/>
                  <a:pt x="4861542" y="196753"/>
                  <a:pt x="4869064" y="190306"/>
                </a:cubicBezTo>
                <a:cubicBezTo>
                  <a:pt x="4872779" y="187122"/>
                  <a:pt x="4879127" y="188669"/>
                  <a:pt x="4882989" y="185665"/>
                </a:cubicBezTo>
                <a:cubicBezTo>
                  <a:pt x="4883004" y="185653"/>
                  <a:pt x="4917794" y="150859"/>
                  <a:pt x="4924763" y="143890"/>
                </a:cubicBezTo>
                <a:cubicBezTo>
                  <a:pt x="4927858" y="140795"/>
                  <a:pt x="4929895" y="135991"/>
                  <a:pt x="4934047" y="134607"/>
                </a:cubicBezTo>
                <a:cubicBezTo>
                  <a:pt x="4955876" y="127330"/>
                  <a:pt x="4943429" y="131782"/>
                  <a:pt x="4971180" y="120682"/>
                </a:cubicBezTo>
                <a:cubicBezTo>
                  <a:pt x="5024451" y="78064"/>
                  <a:pt x="4972029" y="115616"/>
                  <a:pt x="5008313" y="97474"/>
                </a:cubicBezTo>
                <a:cubicBezTo>
                  <a:pt x="5013303" y="94979"/>
                  <a:pt x="5017361" y="90899"/>
                  <a:pt x="5022238" y="88190"/>
                </a:cubicBezTo>
                <a:cubicBezTo>
                  <a:pt x="5031311" y="83150"/>
                  <a:pt x="5040603" y="78481"/>
                  <a:pt x="5050087" y="74266"/>
                </a:cubicBezTo>
                <a:cubicBezTo>
                  <a:pt x="5054558" y="72279"/>
                  <a:pt x="5059515" y="71551"/>
                  <a:pt x="5064012" y="69624"/>
                </a:cubicBezTo>
                <a:cubicBezTo>
                  <a:pt x="5070372" y="66898"/>
                  <a:pt x="5076219" y="63067"/>
                  <a:pt x="5082579" y="60341"/>
                </a:cubicBezTo>
                <a:cubicBezTo>
                  <a:pt x="5087076" y="58414"/>
                  <a:pt x="5092128" y="57887"/>
                  <a:pt x="5096504" y="55699"/>
                </a:cubicBezTo>
                <a:cubicBezTo>
                  <a:pt x="5101493" y="53204"/>
                  <a:pt x="5105439" y="48911"/>
                  <a:pt x="5110428" y="46416"/>
                </a:cubicBezTo>
                <a:cubicBezTo>
                  <a:pt x="5116958" y="43151"/>
                  <a:pt x="5138193" y="35168"/>
                  <a:pt x="5147561" y="32491"/>
                </a:cubicBezTo>
                <a:cubicBezTo>
                  <a:pt x="5153695" y="30738"/>
                  <a:pt x="5159939" y="29396"/>
                  <a:pt x="5166128" y="27849"/>
                </a:cubicBezTo>
                <a:lnTo>
                  <a:pt x="5560666" y="32491"/>
                </a:lnTo>
                <a:cubicBezTo>
                  <a:pt x="5569679" y="32892"/>
                  <a:pt x="5575805" y="42381"/>
                  <a:pt x="5583874" y="46416"/>
                </a:cubicBezTo>
                <a:cubicBezTo>
                  <a:pt x="5627412" y="68185"/>
                  <a:pt x="5553060" y="3204"/>
                  <a:pt x="5653498" y="83549"/>
                </a:cubicBezTo>
                <a:cubicBezTo>
                  <a:pt x="5661234" y="89738"/>
                  <a:pt x="5668464" y="96620"/>
                  <a:pt x="5676707" y="102115"/>
                </a:cubicBezTo>
                <a:cubicBezTo>
                  <a:pt x="5687086" y="109034"/>
                  <a:pt x="5698502" y="114264"/>
                  <a:pt x="5709198" y="120682"/>
                </a:cubicBezTo>
                <a:cubicBezTo>
                  <a:pt x="5737765" y="137823"/>
                  <a:pt x="5708747" y="125099"/>
                  <a:pt x="5755614" y="148532"/>
                </a:cubicBezTo>
                <a:cubicBezTo>
                  <a:pt x="5766153" y="153802"/>
                  <a:pt x="5777165" y="158080"/>
                  <a:pt x="5788106" y="162456"/>
                </a:cubicBezTo>
                <a:cubicBezTo>
                  <a:pt x="5792649" y="164273"/>
                  <a:pt x="5797654" y="164910"/>
                  <a:pt x="5802030" y="167098"/>
                </a:cubicBezTo>
                <a:cubicBezTo>
                  <a:pt x="5819247" y="175707"/>
                  <a:pt x="5812285" y="174870"/>
                  <a:pt x="5825239" y="185665"/>
                </a:cubicBezTo>
                <a:cubicBezTo>
                  <a:pt x="5836080" y="194699"/>
                  <a:pt x="5844686" y="198370"/>
                  <a:pt x="5853088" y="208873"/>
                </a:cubicBezTo>
                <a:cubicBezTo>
                  <a:pt x="5870769" y="230974"/>
                  <a:pt x="5852428" y="216169"/>
                  <a:pt x="5876296" y="232081"/>
                </a:cubicBezTo>
                <a:cubicBezTo>
                  <a:pt x="5883698" y="243184"/>
                  <a:pt x="5888134" y="251809"/>
                  <a:pt x="5899505" y="259931"/>
                </a:cubicBezTo>
                <a:cubicBezTo>
                  <a:pt x="5905135" y="263953"/>
                  <a:pt x="5911882" y="266120"/>
                  <a:pt x="5918071" y="269214"/>
                </a:cubicBezTo>
                <a:cubicBezTo>
                  <a:pt x="5924260" y="276950"/>
                  <a:pt x="5929116" y="285975"/>
                  <a:pt x="5936638" y="292422"/>
                </a:cubicBezTo>
                <a:cubicBezTo>
                  <a:pt x="5940353" y="295606"/>
                  <a:pt x="5946491" y="294350"/>
                  <a:pt x="5950562" y="297064"/>
                </a:cubicBezTo>
                <a:cubicBezTo>
                  <a:pt x="5956024" y="300705"/>
                  <a:pt x="5959306" y="306958"/>
                  <a:pt x="5964487" y="310988"/>
                </a:cubicBezTo>
                <a:cubicBezTo>
                  <a:pt x="5973294" y="317838"/>
                  <a:pt x="5982924" y="323565"/>
                  <a:pt x="5992337" y="329555"/>
                </a:cubicBezTo>
                <a:cubicBezTo>
                  <a:pt x="5999948" y="334399"/>
                  <a:pt x="6008328" y="338067"/>
                  <a:pt x="6015545" y="343480"/>
                </a:cubicBezTo>
                <a:cubicBezTo>
                  <a:pt x="6021734" y="348122"/>
                  <a:pt x="6027043" y="354263"/>
                  <a:pt x="6034112" y="357405"/>
                </a:cubicBezTo>
                <a:cubicBezTo>
                  <a:pt x="6081783" y="378591"/>
                  <a:pt x="6037640" y="349885"/>
                  <a:pt x="6071245" y="366688"/>
                </a:cubicBezTo>
                <a:cubicBezTo>
                  <a:pt x="6079314" y="370723"/>
                  <a:pt x="6086384" y="376578"/>
                  <a:pt x="6094453" y="380613"/>
                </a:cubicBezTo>
                <a:cubicBezTo>
                  <a:pt x="6098829" y="382801"/>
                  <a:pt x="6103881" y="383327"/>
                  <a:pt x="6108378" y="385254"/>
                </a:cubicBezTo>
                <a:cubicBezTo>
                  <a:pt x="6148527" y="402461"/>
                  <a:pt x="6108212" y="388295"/>
                  <a:pt x="6140869" y="399179"/>
                </a:cubicBezTo>
                <a:cubicBezTo>
                  <a:pt x="6166482" y="416255"/>
                  <a:pt x="6142078" y="402538"/>
                  <a:pt x="6178002" y="413104"/>
                </a:cubicBezTo>
                <a:cubicBezTo>
                  <a:pt x="6196778" y="418626"/>
                  <a:pt x="6214328" y="428903"/>
                  <a:pt x="6233702" y="431671"/>
                </a:cubicBezTo>
                <a:cubicBezTo>
                  <a:pt x="6306494" y="442070"/>
                  <a:pt x="6277228" y="436663"/>
                  <a:pt x="6321892" y="445595"/>
                </a:cubicBezTo>
                <a:cubicBezTo>
                  <a:pt x="6346647" y="440954"/>
                  <a:pt x="6371512" y="436860"/>
                  <a:pt x="6396158" y="431671"/>
                </a:cubicBezTo>
                <a:cubicBezTo>
                  <a:pt x="6400946" y="430663"/>
                  <a:pt x="6405775" y="429349"/>
                  <a:pt x="6410083" y="427029"/>
                </a:cubicBezTo>
                <a:cubicBezTo>
                  <a:pt x="6425970" y="418474"/>
                  <a:pt x="6456500" y="399179"/>
                  <a:pt x="6456500" y="399179"/>
                </a:cubicBezTo>
                <a:cubicBezTo>
                  <a:pt x="6462689" y="391443"/>
                  <a:pt x="6467662" y="382553"/>
                  <a:pt x="6475066" y="375971"/>
                </a:cubicBezTo>
                <a:cubicBezTo>
                  <a:pt x="6490778" y="362005"/>
                  <a:pt x="6498691" y="361942"/>
                  <a:pt x="6516841" y="357405"/>
                </a:cubicBezTo>
                <a:cubicBezTo>
                  <a:pt x="6553114" y="321129"/>
                  <a:pt x="6499507" y="373127"/>
                  <a:pt x="6577182" y="310988"/>
                </a:cubicBezTo>
                <a:cubicBezTo>
                  <a:pt x="6584918" y="304799"/>
                  <a:pt x="6592934" y="298946"/>
                  <a:pt x="6600390" y="292422"/>
                </a:cubicBezTo>
                <a:cubicBezTo>
                  <a:pt x="6605330" y="288099"/>
                  <a:pt x="6608853" y="282138"/>
                  <a:pt x="6614315" y="278497"/>
                </a:cubicBezTo>
                <a:cubicBezTo>
                  <a:pt x="6618386" y="275783"/>
                  <a:pt x="6623598" y="275402"/>
                  <a:pt x="6628240" y="273855"/>
                </a:cubicBezTo>
                <a:cubicBezTo>
                  <a:pt x="6683010" y="219085"/>
                  <a:pt x="6595219" y="305563"/>
                  <a:pt x="6660731" y="246006"/>
                </a:cubicBezTo>
                <a:cubicBezTo>
                  <a:pt x="6702359" y="208162"/>
                  <a:pt x="6676878" y="218961"/>
                  <a:pt x="6707147" y="208873"/>
                </a:cubicBezTo>
                <a:cubicBezTo>
                  <a:pt x="6710428" y="203951"/>
                  <a:pt x="6719098" y="188973"/>
                  <a:pt x="6725714" y="185665"/>
                </a:cubicBezTo>
                <a:cubicBezTo>
                  <a:pt x="6731420" y="182812"/>
                  <a:pt x="6738091" y="182570"/>
                  <a:pt x="6744280" y="181023"/>
                </a:cubicBezTo>
                <a:cubicBezTo>
                  <a:pt x="6748922" y="174834"/>
                  <a:pt x="6752383" y="167550"/>
                  <a:pt x="6758205" y="162456"/>
                </a:cubicBezTo>
                <a:cubicBezTo>
                  <a:pt x="6771694" y="150653"/>
                  <a:pt x="6780401" y="148869"/>
                  <a:pt x="6795338" y="143890"/>
                </a:cubicBezTo>
                <a:cubicBezTo>
                  <a:pt x="6809263" y="133060"/>
                  <a:pt x="6820898" y="118348"/>
                  <a:pt x="6837113" y="111399"/>
                </a:cubicBezTo>
                <a:cubicBezTo>
                  <a:pt x="6874101" y="95547"/>
                  <a:pt x="6858426" y="101200"/>
                  <a:pt x="6883529" y="92832"/>
                </a:cubicBezTo>
                <a:cubicBezTo>
                  <a:pt x="6932757" y="53450"/>
                  <a:pt x="6883578" y="87507"/>
                  <a:pt x="6925304" y="69624"/>
                </a:cubicBezTo>
                <a:cubicBezTo>
                  <a:pt x="6930431" y="67427"/>
                  <a:pt x="6934239" y="62836"/>
                  <a:pt x="6939228" y="60341"/>
                </a:cubicBezTo>
                <a:cubicBezTo>
                  <a:pt x="6948744" y="55583"/>
                  <a:pt x="6967533" y="52823"/>
                  <a:pt x="6976361" y="51057"/>
                </a:cubicBezTo>
                <a:cubicBezTo>
                  <a:pt x="6981003" y="47963"/>
                  <a:pt x="6985296" y="44269"/>
                  <a:pt x="6990286" y="41774"/>
                </a:cubicBezTo>
                <a:cubicBezTo>
                  <a:pt x="6999798" y="37018"/>
                  <a:pt x="7018597" y="34256"/>
                  <a:pt x="7027419" y="32491"/>
                </a:cubicBezTo>
                <a:cubicBezTo>
                  <a:pt x="7033608" y="27849"/>
                  <a:pt x="7038943" y="21767"/>
                  <a:pt x="7045986" y="18566"/>
                </a:cubicBezTo>
                <a:cubicBezTo>
                  <a:pt x="7056240" y="13905"/>
                  <a:pt x="7067550" y="12015"/>
                  <a:pt x="7078477" y="9283"/>
                </a:cubicBezTo>
                <a:cubicBezTo>
                  <a:pt x="7096584" y="4756"/>
                  <a:pt x="7115826" y="2621"/>
                  <a:pt x="7134177" y="0"/>
                </a:cubicBezTo>
                <a:cubicBezTo>
                  <a:pt x="7172857" y="3094"/>
                  <a:pt x="7211619" y="5290"/>
                  <a:pt x="7250217" y="9283"/>
                </a:cubicBezTo>
                <a:cubicBezTo>
                  <a:pt x="7253971" y="9671"/>
                  <a:pt x="7277733" y="16078"/>
                  <a:pt x="7282709" y="18566"/>
                </a:cubicBezTo>
                <a:cubicBezTo>
                  <a:pt x="7287699" y="21061"/>
                  <a:pt x="7291342" y="26085"/>
                  <a:pt x="7296634" y="27849"/>
                </a:cubicBezTo>
                <a:cubicBezTo>
                  <a:pt x="7305562" y="30825"/>
                  <a:pt x="7315255" y="30645"/>
                  <a:pt x="7324483" y="32491"/>
                </a:cubicBezTo>
                <a:cubicBezTo>
                  <a:pt x="7330739" y="33742"/>
                  <a:pt x="7336861" y="35586"/>
                  <a:pt x="7343050" y="37133"/>
                </a:cubicBezTo>
                <a:cubicBezTo>
                  <a:pt x="7350786" y="43322"/>
                  <a:pt x="7357857" y="50448"/>
                  <a:pt x="7366258" y="55699"/>
                </a:cubicBezTo>
                <a:cubicBezTo>
                  <a:pt x="7370407" y="58292"/>
                  <a:pt x="7375807" y="58153"/>
                  <a:pt x="7380183" y="60341"/>
                </a:cubicBezTo>
                <a:cubicBezTo>
                  <a:pt x="7380791" y="60645"/>
                  <a:pt x="7412817" y="79459"/>
                  <a:pt x="7417316" y="83549"/>
                </a:cubicBezTo>
                <a:cubicBezTo>
                  <a:pt x="7430268" y="95324"/>
                  <a:pt x="7439884" y="110972"/>
                  <a:pt x="7454449" y="120682"/>
                </a:cubicBezTo>
                <a:cubicBezTo>
                  <a:pt x="7459091" y="123776"/>
                  <a:pt x="7464176" y="126292"/>
                  <a:pt x="7468374" y="129965"/>
                </a:cubicBezTo>
                <a:cubicBezTo>
                  <a:pt x="7476607" y="137169"/>
                  <a:pt x="7485514" y="144070"/>
                  <a:pt x="7491582" y="153173"/>
                </a:cubicBezTo>
                <a:cubicBezTo>
                  <a:pt x="7494676" y="157815"/>
                  <a:pt x="7496920" y="163153"/>
                  <a:pt x="7500865" y="167098"/>
                </a:cubicBezTo>
                <a:cubicBezTo>
                  <a:pt x="7504810" y="171043"/>
                  <a:pt x="7510148" y="173287"/>
                  <a:pt x="7514790" y="176381"/>
                </a:cubicBezTo>
                <a:cubicBezTo>
                  <a:pt x="7520831" y="194506"/>
                  <a:pt x="7518418" y="194188"/>
                  <a:pt x="7537998" y="208873"/>
                </a:cubicBezTo>
                <a:cubicBezTo>
                  <a:pt x="7543533" y="213025"/>
                  <a:pt x="7551102" y="213908"/>
                  <a:pt x="7556564" y="218156"/>
                </a:cubicBezTo>
                <a:cubicBezTo>
                  <a:pt x="7607146" y="257496"/>
                  <a:pt x="7555771" y="229363"/>
                  <a:pt x="7598339" y="250647"/>
                </a:cubicBezTo>
                <a:cubicBezTo>
                  <a:pt x="7628528" y="288382"/>
                  <a:pt x="7603679" y="261284"/>
                  <a:pt x="7635472" y="287780"/>
                </a:cubicBezTo>
                <a:cubicBezTo>
                  <a:pt x="7638834" y="290582"/>
                  <a:pt x="7641002" y="294812"/>
                  <a:pt x="7644755" y="297064"/>
                </a:cubicBezTo>
                <a:cubicBezTo>
                  <a:pt x="7648950" y="299581"/>
                  <a:pt x="7654183" y="299778"/>
                  <a:pt x="7658680" y="301705"/>
                </a:cubicBezTo>
                <a:cubicBezTo>
                  <a:pt x="7665040" y="304431"/>
                  <a:pt x="7671058" y="307894"/>
                  <a:pt x="7677247" y="310988"/>
                </a:cubicBezTo>
                <a:cubicBezTo>
                  <a:pt x="7680341" y="315630"/>
                  <a:pt x="7681888" y="321818"/>
                  <a:pt x="7686530" y="324913"/>
                </a:cubicBezTo>
                <a:cubicBezTo>
                  <a:pt x="7691838" y="328452"/>
                  <a:pt x="7698962" y="327802"/>
                  <a:pt x="7705096" y="329555"/>
                </a:cubicBezTo>
                <a:cubicBezTo>
                  <a:pt x="7709800" y="330899"/>
                  <a:pt x="7714645" y="332009"/>
                  <a:pt x="7719021" y="334197"/>
                </a:cubicBezTo>
                <a:cubicBezTo>
                  <a:pt x="7724011" y="336692"/>
                  <a:pt x="7727603" y="341877"/>
                  <a:pt x="7732946" y="343480"/>
                </a:cubicBezTo>
                <a:cubicBezTo>
                  <a:pt x="7743425" y="346624"/>
                  <a:pt x="7754625" y="346457"/>
                  <a:pt x="7765438" y="348121"/>
                </a:cubicBezTo>
                <a:cubicBezTo>
                  <a:pt x="7774740" y="349552"/>
                  <a:pt x="7784037" y="351029"/>
                  <a:pt x="7793287" y="352763"/>
                </a:cubicBezTo>
                <a:cubicBezTo>
                  <a:pt x="7882318" y="369456"/>
                  <a:pt x="7804227" y="356133"/>
                  <a:pt x="7867553" y="366688"/>
                </a:cubicBezTo>
                <a:cubicBezTo>
                  <a:pt x="7893856" y="363594"/>
                  <a:pt x="7920369" y="361943"/>
                  <a:pt x="7946461" y="357405"/>
                </a:cubicBezTo>
                <a:cubicBezTo>
                  <a:pt x="7956102" y="355728"/>
                  <a:pt x="7965028" y="351215"/>
                  <a:pt x="7974311" y="348121"/>
                </a:cubicBezTo>
                <a:cubicBezTo>
                  <a:pt x="7978953" y="346574"/>
                  <a:pt x="7984041" y="345997"/>
                  <a:pt x="7988236" y="343480"/>
                </a:cubicBezTo>
                <a:cubicBezTo>
                  <a:pt x="7995972" y="338838"/>
                  <a:pt x="8003375" y="333590"/>
                  <a:pt x="8011444" y="329555"/>
                </a:cubicBezTo>
                <a:cubicBezTo>
                  <a:pt x="8015820" y="327367"/>
                  <a:pt x="8021092" y="327289"/>
                  <a:pt x="8025369" y="324913"/>
                </a:cubicBezTo>
                <a:cubicBezTo>
                  <a:pt x="8032159" y="321141"/>
                  <a:pt x="8082474" y="286375"/>
                  <a:pt x="8085710" y="283139"/>
                </a:cubicBezTo>
                <a:cubicBezTo>
                  <a:pt x="8132426" y="236421"/>
                  <a:pt x="8097841" y="269160"/>
                  <a:pt x="8164617" y="213514"/>
                </a:cubicBezTo>
                <a:cubicBezTo>
                  <a:pt x="8175575" y="204382"/>
                  <a:pt x="8185240" y="193578"/>
                  <a:pt x="8197109" y="185665"/>
                </a:cubicBezTo>
                <a:cubicBezTo>
                  <a:pt x="8201751" y="182570"/>
                  <a:pt x="8207089" y="180326"/>
                  <a:pt x="8211034" y="176381"/>
                </a:cubicBezTo>
                <a:cubicBezTo>
                  <a:pt x="8245276" y="142139"/>
                  <a:pt x="8219579" y="153420"/>
                  <a:pt x="8248167" y="143890"/>
                </a:cubicBezTo>
                <a:cubicBezTo>
                  <a:pt x="8259693" y="126600"/>
                  <a:pt x="8257744" y="123349"/>
                  <a:pt x="8285300" y="120682"/>
                </a:cubicBezTo>
                <a:lnTo>
                  <a:pt x="8429190" y="106757"/>
                </a:lnTo>
                <a:cubicBezTo>
                  <a:pt x="8458587" y="108304"/>
                  <a:pt x="8488153" y="107892"/>
                  <a:pt x="8517381" y="111399"/>
                </a:cubicBezTo>
                <a:cubicBezTo>
                  <a:pt x="8527096" y="112565"/>
                  <a:pt x="8535737" y="118309"/>
                  <a:pt x="8545230" y="120682"/>
                </a:cubicBezTo>
                <a:cubicBezTo>
                  <a:pt x="8571451" y="127236"/>
                  <a:pt x="8557541" y="124072"/>
                  <a:pt x="8587005" y="129965"/>
                </a:cubicBezTo>
                <a:cubicBezTo>
                  <a:pt x="8621578" y="153013"/>
                  <a:pt x="8579116" y="123391"/>
                  <a:pt x="8614855" y="153173"/>
                </a:cubicBezTo>
                <a:cubicBezTo>
                  <a:pt x="8619141" y="156744"/>
                  <a:pt x="8624494" y="158885"/>
                  <a:pt x="8628780" y="162456"/>
                </a:cubicBezTo>
                <a:cubicBezTo>
                  <a:pt x="8633823" y="166658"/>
                  <a:pt x="8637363" y="172565"/>
                  <a:pt x="8642705" y="176381"/>
                </a:cubicBezTo>
                <a:cubicBezTo>
                  <a:pt x="8648335" y="180403"/>
                  <a:pt x="8655082" y="182570"/>
                  <a:pt x="8661271" y="185665"/>
                </a:cubicBezTo>
                <a:cubicBezTo>
                  <a:pt x="8670381" y="212992"/>
                  <a:pt x="8659389" y="188424"/>
                  <a:pt x="8689121" y="218156"/>
                </a:cubicBezTo>
                <a:cubicBezTo>
                  <a:pt x="8696126" y="225161"/>
                  <a:pt x="8700165" y="234917"/>
                  <a:pt x="8707687" y="241364"/>
                </a:cubicBezTo>
                <a:cubicBezTo>
                  <a:pt x="8711402" y="244548"/>
                  <a:pt x="8717141" y="244019"/>
                  <a:pt x="8721612" y="246006"/>
                </a:cubicBezTo>
                <a:cubicBezTo>
                  <a:pt x="8731096" y="250221"/>
                  <a:pt x="8741068" y="253826"/>
                  <a:pt x="8749462" y="259931"/>
                </a:cubicBezTo>
                <a:cubicBezTo>
                  <a:pt x="8758310" y="266366"/>
                  <a:pt x="8767777" y="273354"/>
                  <a:pt x="8772670" y="283139"/>
                </a:cubicBezTo>
                <a:cubicBezTo>
                  <a:pt x="8775764" y="289328"/>
                  <a:pt x="8776746" y="297149"/>
                  <a:pt x="8781953" y="301705"/>
                </a:cubicBezTo>
                <a:cubicBezTo>
                  <a:pt x="8789764" y="308540"/>
                  <a:pt x="8801576" y="309302"/>
                  <a:pt x="8809803" y="315630"/>
                </a:cubicBezTo>
                <a:cubicBezTo>
                  <a:pt x="8863251" y="356744"/>
                  <a:pt x="8820585" y="342693"/>
                  <a:pt x="8860861" y="352763"/>
                </a:cubicBezTo>
                <a:cubicBezTo>
                  <a:pt x="8867050" y="358952"/>
                  <a:pt x="8872005" y="366691"/>
                  <a:pt x="8879427" y="371330"/>
                </a:cubicBezTo>
                <a:cubicBezTo>
                  <a:pt x="8884837" y="374711"/>
                  <a:pt x="8892686" y="372432"/>
                  <a:pt x="8897994" y="375971"/>
                </a:cubicBezTo>
                <a:cubicBezTo>
                  <a:pt x="8902636" y="379065"/>
                  <a:pt x="8902738" y="386654"/>
                  <a:pt x="8907277" y="389896"/>
                </a:cubicBezTo>
                <a:cubicBezTo>
                  <a:pt x="8912131" y="393363"/>
                  <a:pt x="8936026" y="401026"/>
                  <a:pt x="8944410" y="403821"/>
                </a:cubicBezTo>
                <a:cubicBezTo>
                  <a:pt x="8964524" y="402274"/>
                  <a:pt x="8984734" y="401681"/>
                  <a:pt x="9004751" y="399179"/>
                </a:cubicBezTo>
                <a:cubicBezTo>
                  <a:pt x="9009606" y="398572"/>
                  <a:pt x="9014095" y="396256"/>
                  <a:pt x="9018676" y="394538"/>
                </a:cubicBezTo>
                <a:cubicBezTo>
                  <a:pt x="9026478" y="391612"/>
                  <a:pt x="9034054" y="388101"/>
                  <a:pt x="9041884" y="385254"/>
                </a:cubicBezTo>
                <a:cubicBezTo>
                  <a:pt x="9055545" y="380286"/>
                  <a:pt x="9077612" y="372400"/>
                  <a:pt x="9092942" y="371330"/>
                </a:cubicBezTo>
                <a:cubicBezTo>
                  <a:pt x="9151675" y="367232"/>
                  <a:pt x="9210530" y="365141"/>
                  <a:pt x="9269324" y="362046"/>
                </a:cubicBezTo>
                <a:cubicBezTo>
                  <a:pt x="9300476" y="353848"/>
                  <a:pt x="9363073" y="339399"/>
                  <a:pt x="9399289" y="324913"/>
                </a:cubicBezTo>
                <a:cubicBezTo>
                  <a:pt x="9432110" y="311785"/>
                  <a:pt x="9462100" y="290072"/>
                  <a:pt x="9496763" y="283139"/>
                </a:cubicBezTo>
                <a:cubicBezTo>
                  <a:pt x="9510391" y="280413"/>
                  <a:pt x="9521404" y="279209"/>
                  <a:pt x="9533896" y="273855"/>
                </a:cubicBezTo>
                <a:cubicBezTo>
                  <a:pt x="9540256" y="271129"/>
                  <a:pt x="9545544" y="264572"/>
                  <a:pt x="9552463" y="264572"/>
                </a:cubicBezTo>
                <a:cubicBezTo>
                  <a:pt x="9558042" y="264572"/>
                  <a:pt x="9543528" y="271360"/>
                  <a:pt x="9538538" y="273855"/>
                </a:cubicBezTo>
                <a:cubicBezTo>
                  <a:pt x="9534162" y="276043"/>
                  <a:pt x="9528989" y="276309"/>
                  <a:pt x="9524613" y="278497"/>
                </a:cubicBezTo>
                <a:cubicBezTo>
                  <a:pt x="9501888" y="289860"/>
                  <a:pt x="9518679" y="284108"/>
                  <a:pt x="9501405" y="297064"/>
                </a:cubicBezTo>
                <a:cubicBezTo>
                  <a:pt x="9492479" y="303758"/>
                  <a:pt x="9473555" y="315630"/>
                  <a:pt x="9473555" y="315630"/>
                </a:cubicBezTo>
                <a:cubicBezTo>
                  <a:pt x="9470461" y="320272"/>
                  <a:pt x="9466767" y="324565"/>
                  <a:pt x="9464272" y="329555"/>
                </a:cubicBezTo>
                <a:cubicBezTo>
                  <a:pt x="9462084" y="333931"/>
                  <a:pt x="9462344" y="339409"/>
                  <a:pt x="9459630" y="343480"/>
                </a:cubicBezTo>
                <a:cubicBezTo>
                  <a:pt x="9455989" y="348942"/>
                  <a:pt x="9450347" y="352763"/>
                  <a:pt x="9445706" y="357405"/>
                </a:cubicBezTo>
                <a:cubicBezTo>
                  <a:pt x="9444159" y="362047"/>
                  <a:pt x="9442351" y="366610"/>
                  <a:pt x="9441064" y="371330"/>
                </a:cubicBezTo>
                <a:cubicBezTo>
                  <a:pt x="9437707" y="383639"/>
                  <a:pt x="9431781" y="408463"/>
                  <a:pt x="9431781" y="408463"/>
                </a:cubicBezTo>
                <a:cubicBezTo>
                  <a:pt x="9428038" y="449629"/>
                  <a:pt x="9422497" y="503941"/>
                  <a:pt x="9422497" y="543070"/>
                </a:cubicBezTo>
                <a:cubicBezTo>
                  <a:pt x="9422497" y="670365"/>
                  <a:pt x="9418532" y="643928"/>
                  <a:pt x="9431781" y="710168"/>
                </a:cubicBezTo>
                <a:cubicBezTo>
                  <a:pt x="9422690" y="1019225"/>
                  <a:pt x="9436164" y="762096"/>
                  <a:pt x="9417856" y="932966"/>
                </a:cubicBezTo>
                <a:cubicBezTo>
                  <a:pt x="9415542" y="954559"/>
                  <a:pt x="9416181" y="976436"/>
                  <a:pt x="9413214" y="997949"/>
                </a:cubicBezTo>
                <a:cubicBezTo>
                  <a:pt x="9409980" y="1021395"/>
                  <a:pt x="9404423" y="1044469"/>
                  <a:pt x="9399289" y="1067573"/>
                </a:cubicBezTo>
                <a:cubicBezTo>
                  <a:pt x="9398228" y="1072349"/>
                  <a:pt x="9395769" y="1076735"/>
                  <a:pt x="9394648" y="1081498"/>
                </a:cubicBezTo>
                <a:cubicBezTo>
                  <a:pt x="9389574" y="1103062"/>
                  <a:pt x="9384250" y="1124611"/>
                  <a:pt x="9380723" y="1146481"/>
                </a:cubicBezTo>
                <a:cubicBezTo>
                  <a:pt x="9371859" y="1201435"/>
                  <a:pt x="9370447" y="1240289"/>
                  <a:pt x="9366798" y="1295013"/>
                </a:cubicBezTo>
                <a:cubicBezTo>
                  <a:pt x="9369892" y="1375468"/>
                  <a:pt x="9371774" y="1455978"/>
                  <a:pt x="9376081" y="1536377"/>
                </a:cubicBezTo>
                <a:cubicBezTo>
                  <a:pt x="9376422" y="1542747"/>
                  <a:pt x="9379630" y="1548659"/>
                  <a:pt x="9380723" y="1554944"/>
                </a:cubicBezTo>
                <a:cubicBezTo>
                  <a:pt x="9385822" y="1584265"/>
                  <a:pt x="9390006" y="1613738"/>
                  <a:pt x="9394648" y="1643135"/>
                </a:cubicBezTo>
                <a:cubicBezTo>
                  <a:pt x="9396195" y="1681815"/>
                  <a:pt x="9397142" y="1720524"/>
                  <a:pt x="9399289" y="1759175"/>
                </a:cubicBezTo>
                <a:cubicBezTo>
                  <a:pt x="9400237" y="1776238"/>
                  <a:pt x="9403931" y="1793143"/>
                  <a:pt x="9403931" y="1810233"/>
                </a:cubicBezTo>
                <a:cubicBezTo>
                  <a:pt x="9403931" y="1883184"/>
                  <a:pt x="9421476" y="1929522"/>
                  <a:pt x="9390006" y="1981973"/>
                </a:cubicBezTo>
                <a:cubicBezTo>
                  <a:pt x="9384266" y="1991540"/>
                  <a:pt x="9378787" y="2001426"/>
                  <a:pt x="9371440" y="2009823"/>
                </a:cubicBezTo>
                <a:cubicBezTo>
                  <a:pt x="9367767" y="2014021"/>
                  <a:pt x="9362157" y="2016012"/>
                  <a:pt x="9357515" y="2019106"/>
                </a:cubicBezTo>
                <a:cubicBezTo>
                  <a:pt x="9346376" y="2035813"/>
                  <a:pt x="9327527" y="2066057"/>
                  <a:pt x="9311098" y="2070164"/>
                </a:cubicBezTo>
                <a:cubicBezTo>
                  <a:pt x="9298720" y="2073258"/>
                  <a:pt x="9286143" y="2075641"/>
                  <a:pt x="9273965" y="2079447"/>
                </a:cubicBezTo>
                <a:cubicBezTo>
                  <a:pt x="9261348" y="2083390"/>
                  <a:pt x="9249570" y="2089834"/>
                  <a:pt x="9236833" y="2093372"/>
                </a:cubicBezTo>
                <a:cubicBezTo>
                  <a:pt x="9221630" y="2097595"/>
                  <a:pt x="9205791" y="2099107"/>
                  <a:pt x="9190416" y="2102655"/>
                </a:cubicBezTo>
                <a:cubicBezTo>
                  <a:pt x="9176974" y="2105757"/>
                  <a:pt x="9166751" y="2112590"/>
                  <a:pt x="9153283" y="2116580"/>
                </a:cubicBezTo>
                <a:cubicBezTo>
                  <a:pt x="9119455" y="2126603"/>
                  <a:pt x="9086177" y="2140054"/>
                  <a:pt x="9051168" y="2144430"/>
                </a:cubicBezTo>
                <a:cubicBezTo>
                  <a:pt x="8990550" y="2152008"/>
                  <a:pt x="9026267" y="2146626"/>
                  <a:pt x="8944410" y="2162997"/>
                </a:cubicBezTo>
                <a:cubicBezTo>
                  <a:pt x="8859314" y="2159902"/>
                  <a:pt x="8774091" y="2159285"/>
                  <a:pt x="8689121" y="2153713"/>
                </a:cubicBezTo>
                <a:cubicBezTo>
                  <a:pt x="8679357" y="2153073"/>
                  <a:pt x="8671012" y="2145358"/>
                  <a:pt x="8661271" y="2144430"/>
                </a:cubicBezTo>
                <a:cubicBezTo>
                  <a:pt x="8573261" y="2136048"/>
                  <a:pt x="8484889" y="2132053"/>
                  <a:pt x="8396698" y="2125864"/>
                </a:cubicBezTo>
                <a:cubicBezTo>
                  <a:pt x="8378132" y="2122769"/>
                  <a:pt x="8359801" y="2117465"/>
                  <a:pt x="8340999" y="2116580"/>
                </a:cubicBezTo>
                <a:cubicBezTo>
                  <a:pt x="8049924" y="2102882"/>
                  <a:pt x="8059644" y="2105784"/>
                  <a:pt x="7825779" y="2111939"/>
                </a:cubicBezTo>
                <a:lnTo>
                  <a:pt x="7338408" y="2088731"/>
                </a:lnTo>
                <a:cubicBezTo>
                  <a:pt x="7324417" y="2087995"/>
                  <a:pt x="7310333" y="2087025"/>
                  <a:pt x="7296634" y="2084089"/>
                </a:cubicBezTo>
                <a:cubicBezTo>
                  <a:pt x="7266911" y="2077720"/>
                  <a:pt x="7237840" y="2068617"/>
                  <a:pt x="7208443" y="2060881"/>
                </a:cubicBezTo>
                <a:lnTo>
                  <a:pt x="6776772" y="2065522"/>
                </a:lnTo>
                <a:cubicBezTo>
                  <a:pt x="6764998" y="2065993"/>
                  <a:pt x="6755835" y="2077136"/>
                  <a:pt x="6744280" y="2079447"/>
                </a:cubicBezTo>
                <a:cubicBezTo>
                  <a:pt x="6709090" y="2086485"/>
                  <a:pt x="6673074" y="2088468"/>
                  <a:pt x="6637523" y="2093372"/>
                </a:cubicBezTo>
                <a:cubicBezTo>
                  <a:pt x="6628200" y="2094658"/>
                  <a:pt x="6618843" y="2095898"/>
                  <a:pt x="6609673" y="2098014"/>
                </a:cubicBezTo>
                <a:cubicBezTo>
                  <a:pt x="6598698" y="2100547"/>
                  <a:pt x="6588012" y="2104203"/>
                  <a:pt x="6577182" y="2107297"/>
                </a:cubicBezTo>
                <a:cubicBezTo>
                  <a:pt x="6529218" y="2105750"/>
                  <a:pt x="6481280" y="2102655"/>
                  <a:pt x="6433291" y="2102655"/>
                </a:cubicBezTo>
                <a:cubicBezTo>
                  <a:pt x="6331913" y="2102655"/>
                  <a:pt x="6163169" y="2108486"/>
                  <a:pt x="6052678" y="2111939"/>
                </a:cubicBezTo>
                <a:lnTo>
                  <a:pt x="5607082" y="2098014"/>
                </a:lnTo>
                <a:cubicBezTo>
                  <a:pt x="5599199" y="2097702"/>
                  <a:pt x="5591594" y="2094997"/>
                  <a:pt x="5583874" y="2093372"/>
                </a:cubicBezTo>
                <a:lnTo>
                  <a:pt x="5518891" y="2079447"/>
                </a:lnTo>
                <a:cubicBezTo>
                  <a:pt x="5497230" y="2074805"/>
                  <a:pt x="5475958" y="2067656"/>
                  <a:pt x="5453909" y="2065522"/>
                </a:cubicBezTo>
                <a:cubicBezTo>
                  <a:pt x="5271487" y="2047869"/>
                  <a:pt x="5358167" y="2053524"/>
                  <a:pt x="5193978" y="2046956"/>
                </a:cubicBezTo>
                <a:cubicBezTo>
                  <a:pt x="5164581" y="2040767"/>
                  <a:pt x="5134608" y="2036866"/>
                  <a:pt x="5105787" y="2028389"/>
                </a:cubicBezTo>
                <a:cubicBezTo>
                  <a:pt x="5053182" y="2012917"/>
                  <a:pt x="5002761" y="1984164"/>
                  <a:pt x="4947972" y="1981973"/>
                </a:cubicBezTo>
                <a:lnTo>
                  <a:pt x="4831931" y="1977332"/>
                </a:lnTo>
                <a:cubicBezTo>
                  <a:pt x="4825742" y="1974237"/>
                  <a:pt x="4820060" y="1969795"/>
                  <a:pt x="4813364" y="1968048"/>
                </a:cubicBezTo>
                <a:cubicBezTo>
                  <a:pt x="4710448" y="1941200"/>
                  <a:pt x="4736661" y="1952623"/>
                  <a:pt x="4627700" y="1944840"/>
                </a:cubicBezTo>
                <a:cubicBezTo>
                  <a:pt x="4595144" y="1942515"/>
                  <a:pt x="4562717" y="1938651"/>
                  <a:pt x="4530225" y="1935557"/>
                </a:cubicBezTo>
                <a:lnTo>
                  <a:pt x="4316711" y="1940199"/>
                </a:lnTo>
                <a:cubicBezTo>
                  <a:pt x="4301535" y="1941579"/>
                  <a:pt x="4289002" y="1952904"/>
                  <a:pt x="4274936" y="1958765"/>
                </a:cubicBezTo>
                <a:cubicBezTo>
                  <a:pt x="4250905" y="1968778"/>
                  <a:pt x="4270396" y="1956718"/>
                  <a:pt x="4242445" y="1972690"/>
                </a:cubicBezTo>
                <a:cubicBezTo>
                  <a:pt x="4237601" y="1975458"/>
                  <a:pt x="4233686" y="1979868"/>
                  <a:pt x="4228520" y="1981973"/>
                </a:cubicBezTo>
                <a:cubicBezTo>
                  <a:pt x="4191793" y="1996936"/>
                  <a:pt x="4153059" y="2006977"/>
                  <a:pt x="4117121" y="2023748"/>
                </a:cubicBezTo>
                <a:cubicBezTo>
                  <a:pt x="3971812" y="2091559"/>
                  <a:pt x="4064983" y="2070379"/>
                  <a:pt x="3996439" y="2084089"/>
                </a:cubicBezTo>
                <a:cubicBezTo>
                  <a:pt x="3984061" y="2090278"/>
                  <a:pt x="3973043" y="2100980"/>
                  <a:pt x="3959306" y="2102655"/>
                </a:cubicBezTo>
                <a:cubicBezTo>
                  <a:pt x="3855886" y="2115267"/>
                  <a:pt x="3777869" y="2105278"/>
                  <a:pt x="3676167" y="2098014"/>
                </a:cubicBezTo>
                <a:cubicBezTo>
                  <a:pt x="3668431" y="2096467"/>
                  <a:pt x="3660283" y="2096302"/>
                  <a:pt x="3652958" y="2093372"/>
                </a:cubicBezTo>
                <a:cubicBezTo>
                  <a:pt x="3636897" y="2086948"/>
                  <a:pt x="3623595" y="2073067"/>
                  <a:pt x="3606542" y="2070164"/>
                </a:cubicBezTo>
                <a:cubicBezTo>
                  <a:pt x="3549922" y="2060527"/>
                  <a:pt x="3492049" y="2060881"/>
                  <a:pt x="3434802" y="2056239"/>
                </a:cubicBezTo>
                <a:lnTo>
                  <a:pt x="3351253" y="2028389"/>
                </a:lnTo>
                <a:cubicBezTo>
                  <a:pt x="3299131" y="2011015"/>
                  <a:pt x="3295634" y="2009098"/>
                  <a:pt x="3202721" y="2000540"/>
                </a:cubicBezTo>
                <a:cubicBezTo>
                  <a:pt x="3130243" y="1993864"/>
                  <a:pt x="3057283" y="1994351"/>
                  <a:pt x="2984564" y="1991256"/>
                </a:cubicBezTo>
                <a:cubicBezTo>
                  <a:pt x="2964450" y="1986615"/>
                  <a:pt x="2944026" y="1983157"/>
                  <a:pt x="2924223" y="1977332"/>
                </a:cubicBezTo>
                <a:cubicBezTo>
                  <a:pt x="2917585" y="1975380"/>
                  <a:pt x="2911749" y="1971328"/>
                  <a:pt x="2905657" y="1968048"/>
                </a:cubicBezTo>
                <a:cubicBezTo>
                  <a:pt x="2891632" y="1960496"/>
                  <a:pt x="2878903" y="1950142"/>
                  <a:pt x="2863882" y="1944840"/>
                </a:cubicBezTo>
                <a:cubicBezTo>
                  <a:pt x="2852119" y="1940689"/>
                  <a:pt x="2839127" y="1941746"/>
                  <a:pt x="2826749" y="1940199"/>
                </a:cubicBezTo>
                <a:cubicBezTo>
                  <a:pt x="2806635" y="1944840"/>
                  <a:pt x="2786111" y="1947966"/>
                  <a:pt x="2766408" y="1954123"/>
                </a:cubicBezTo>
                <a:cubicBezTo>
                  <a:pt x="2761083" y="1955787"/>
                  <a:pt x="2757826" y="1961804"/>
                  <a:pt x="2752483" y="1963407"/>
                </a:cubicBezTo>
                <a:cubicBezTo>
                  <a:pt x="2742004" y="1966551"/>
                  <a:pt x="2730822" y="1966501"/>
                  <a:pt x="2719992" y="1968048"/>
                </a:cubicBezTo>
                <a:cubicBezTo>
                  <a:pt x="2713803" y="1971143"/>
                  <a:pt x="2707748" y="1974522"/>
                  <a:pt x="2701425" y="1977332"/>
                </a:cubicBezTo>
                <a:cubicBezTo>
                  <a:pt x="2661184" y="1995217"/>
                  <a:pt x="2691106" y="1977849"/>
                  <a:pt x="2636443" y="2005181"/>
                </a:cubicBezTo>
                <a:cubicBezTo>
                  <a:pt x="2631453" y="2007676"/>
                  <a:pt x="2626804" y="2010894"/>
                  <a:pt x="2622518" y="2014465"/>
                </a:cubicBezTo>
                <a:cubicBezTo>
                  <a:pt x="2617475" y="2018667"/>
                  <a:pt x="2614820" y="2026313"/>
                  <a:pt x="2608593" y="2028389"/>
                </a:cubicBezTo>
                <a:cubicBezTo>
                  <a:pt x="2595301" y="2032819"/>
                  <a:pt x="2580706" y="2031179"/>
                  <a:pt x="2566818" y="2033031"/>
                </a:cubicBezTo>
                <a:cubicBezTo>
                  <a:pt x="2471498" y="2045741"/>
                  <a:pt x="2499539" y="2039406"/>
                  <a:pt x="2450778" y="2051598"/>
                </a:cubicBezTo>
                <a:cubicBezTo>
                  <a:pt x="2438400" y="2050051"/>
                  <a:pt x="2426114" y="2046619"/>
                  <a:pt x="2413645" y="2046956"/>
                </a:cubicBezTo>
                <a:cubicBezTo>
                  <a:pt x="2368686" y="2048171"/>
                  <a:pt x="2279038" y="2056239"/>
                  <a:pt x="2279038" y="2056239"/>
                </a:cubicBezTo>
                <a:cubicBezTo>
                  <a:pt x="2246546" y="2062428"/>
                  <a:pt x="2213522" y="2066284"/>
                  <a:pt x="2181563" y="2074806"/>
                </a:cubicBezTo>
                <a:cubicBezTo>
                  <a:pt x="2158355" y="2080995"/>
                  <a:pt x="2135660" y="2089598"/>
                  <a:pt x="2111939" y="2093372"/>
                </a:cubicBezTo>
                <a:cubicBezTo>
                  <a:pt x="2067391" y="2100459"/>
                  <a:pt x="2022201" y="2102655"/>
                  <a:pt x="1977332" y="2107297"/>
                </a:cubicBezTo>
                <a:cubicBezTo>
                  <a:pt x="1833815" y="2168806"/>
                  <a:pt x="1971194" y="2114515"/>
                  <a:pt x="1587436" y="2135147"/>
                </a:cubicBezTo>
                <a:cubicBezTo>
                  <a:pt x="1562524" y="2136486"/>
                  <a:pt x="1538057" y="2142694"/>
                  <a:pt x="1513170" y="2144430"/>
                </a:cubicBezTo>
                <a:cubicBezTo>
                  <a:pt x="1471468" y="2147339"/>
                  <a:pt x="1429635" y="2147963"/>
                  <a:pt x="1387846" y="2149072"/>
                </a:cubicBezTo>
                <a:lnTo>
                  <a:pt x="988666" y="2158355"/>
                </a:lnTo>
                <a:cubicBezTo>
                  <a:pt x="976288" y="2150619"/>
                  <a:pt x="965251" y="2140135"/>
                  <a:pt x="951533" y="2135147"/>
                </a:cubicBezTo>
                <a:cubicBezTo>
                  <a:pt x="893064" y="2113886"/>
                  <a:pt x="812997" y="2118595"/>
                  <a:pt x="756585" y="2116580"/>
                </a:cubicBezTo>
                <a:cubicBezTo>
                  <a:pt x="745754" y="2108844"/>
                  <a:pt x="736154" y="2099000"/>
                  <a:pt x="724093" y="2093372"/>
                </a:cubicBezTo>
                <a:cubicBezTo>
                  <a:pt x="712531" y="2087977"/>
                  <a:pt x="699269" y="2087446"/>
                  <a:pt x="686960" y="2084089"/>
                </a:cubicBezTo>
                <a:cubicBezTo>
                  <a:pt x="643659" y="2072279"/>
                  <a:pt x="720135" y="2083069"/>
                  <a:pt x="612694" y="2074806"/>
                </a:cubicBezTo>
                <a:cubicBezTo>
                  <a:pt x="589486" y="2077900"/>
                  <a:pt x="566461" y="2083072"/>
                  <a:pt x="543070" y="2084089"/>
                </a:cubicBezTo>
                <a:cubicBezTo>
                  <a:pt x="507362" y="2085641"/>
                  <a:pt x="503633" y="2074518"/>
                  <a:pt x="468804" y="2070164"/>
                </a:cubicBezTo>
                <a:cubicBezTo>
                  <a:pt x="456426" y="2068617"/>
                  <a:pt x="443975" y="2067573"/>
                  <a:pt x="431671" y="2065522"/>
                </a:cubicBezTo>
                <a:cubicBezTo>
                  <a:pt x="425379" y="2064473"/>
                  <a:pt x="419468" y="2061335"/>
                  <a:pt x="413105" y="2060881"/>
                </a:cubicBezTo>
                <a:cubicBezTo>
                  <a:pt x="376034" y="2058233"/>
                  <a:pt x="338839" y="2057786"/>
                  <a:pt x="301706" y="2056239"/>
                </a:cubicBezTo>
                <a:cubicBezTo>
                  <a:pt x="271810" y="2036309"/>
                  <a:pt x="307017" y="2057028"/>
                  <a:pt x="259931" y="2042314"/>
                </a:cubicBezTo>
                <a:cubicBezTo>
                  <a:pt x="244026" y="2037344"/>
                  <a:pt x="229324" y="2029018"/>
                  <a:pt x="213515" y="2023748"/>
                </a:cubicBezTo>
                <a:cubicBezTo>
                  <a:pt x="201962" y="2019897"/>
                  <a:pt x="167077" y="2016149"/>
                  <a:pt x="157815" y="2014465"/>
                </a:cubicBezTo>
                <a:cubicBezTo>
                  <a:pt x="151539" y="2013324"/>
                  <a:pt x="145589" y="2010527"/>
                  <a:pt x="139249" y="2009823"/>
                </a:cubicBezTo>
                <a:cubicBezTo>
                  <a:pt x="103747" y="2005878"/>
                  <a:pt x="68077" y="2003634"/>
                  <a:pt x="32491" y="2000540"/>
                </a:cubicBezTo>
                <a:cubicBezTo>
                  <a:pt x="3501" y="1894238"/>
                  <a:pt x="28070" y="2011371"/>
                  <a:pt x="32491" y="1856649"/>
                </a:cubicBezTo>
                <a:cubicBezTo>
                  <a:pt x="34701" y="1779305"/>
                  <a:pt x="31714" y="1701847"/>
                  <a:pt x="27850" y="1624568"/>
                </a:cubicBezTo>
                <a:cubicBezTo>
                  <a:pt x="27062" y="1608809"/>
                  <a:pt x="20524" y="1593809"/>
                  <a:pt x="18567" y="1578152"/>
                </a:cubicBezTo>
                <a:cubicBezTo>
                  <a:pt x="17020" y="1565774"/>
                  <a:pt x="17139" y="1553072"/>
                  <a:pt x="13925" y="1541019"/>
                </a:cubicBezTo>
                <a:cubicBezTo>
                  <a:pt x="10889" y="1529633"/>
                  <a:pt x="4642" y="1519358"/>
                  <a:pt x="0" y="1508527"/>
                </a:cubicBezTo>
                <a:cubicBezTo>
                  <a:pt x="1547" y="1398675"/>
                  <a:pt x="1862" y="1288799"/>
                  <a:pt x="4642" y="1178972"/>
                </a:cubicBezTo>
                <a:cubicBezTo>
                  <a:pt x="4958" y="1166502"/>
                  <a:pt x="7977" y="1154244"/>
                  <a:pt x="9283" y="1141839"/>
                </a:cubicBezTo>
                <a:cubicBezTo>
                  <a:pt x="11072" y="1124843"/>
                  <a:pt x="11508" y="1107699"/>
                  <a:pt x="13925" y="1090781"/>
                </a:cubicBezTo>
                <a:cubicBezTo>
                  <a:pt x="14617" y="1085937"/>
                  <a:pt x="17223" y="1081561"/>
                  <a:pt x="18567" y="1076856"/>
                </a:cubicBezTo>
                <a:cubicBezTo>
                  <a:pt x="20319" y="1070722"/>
                  <a:pt x="21661" y="1064479"/>
                  <a:pt x="23208" y="1058290"/>
                </a:cubicBezTo>
                <a:cubicBezTo>
                  <a:pt x="29291" y="948791"/>
                  <a:pt x="28072" y="926317"/>
                  <a:pt x="37133" y="844775"/>
                </a:cubicBezTo>
                <a:cubicBezTo>
                  <a:pt x="37467" y="841771"/>
                  <a:pt x="44980" y="780537"/>
                  <a:pt x="46416" y="775151"/>
                </a:cubicBezTo>
                <a:cubicBezTo>
                  <a:pt x="49822" y="762378"/>
                  <a:pt x="55699" y="750396"/>
                  <a:pt x="60341" y="738018"/>
                </a:cubicBezTo>
                <a:cubicBezTo>
                  <a:pt x="61888" y="728735"/>
                  <a:pt x="62941" y="719355"/>
                  <a:pt x="64983" y="710168"/>
                </a:cubicBezTo>
                <a:cubicBezTo>
                  <a:pt x="66044" y="705392"/>
                  <a:pt x="69017" y="701098"/>
                  <a:pt x="69624" y="696243"/>
                </a:cubicBezTo>
                <a:cubicBezTo>
                  <a:pt x="72126" y="676226"/>
                  <a:pt x="71413" y="655872"/>
                  <a:pt x="74266" y="635902"/>
                </a:cubicBezTo>
                <a:cubicBezTo>
                  <a:pt x="76070" y="623272"/>
                  <a:pt x="83077" y="611519"/>
                  <a:pt x="83549" y="598769"/>
                </a:cubicBezTo>
                <a:cubicBezTo>
                  <a:pt x="86183" y="527646"/>
                  <a:pt x="44096" y="436312"/>
                  <a:pt x="41775" y="399179"/>
                </a:cubicBezTo>
                <a:close/>
              </a:path>
            </a:pathLst>
          </a:custGeom>
          <a:solidFill>
            <a:srgbClr val="00B0F0">
              <a:alpha val="55000"/>
            </a:srgbClr>
          </a:solidFill>
          <a:ln>
            <a:solidFill>
              <a:srgbClr val="00B0F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43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70" name="Straight Connector 369"/>
          <p:cNvCxnSpPr>
            <a:cxnSpLocks/>
          </p:cNvCxnSpPr>
          <p:nvPr/>
        </p:nvCxnSpPr>
        <p:spPr>
          <a:xfrm flipH="1" flipV="1">
            <a:off x="6070625" y="-321191"/>
            <a:ext cx="110051" cy="126982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cxnSpLocks/>
          </p:cNvCxnSpPr>
          <p:nvPr/>
        </p:nvCxnSpPr>
        <p:spPr>
          <a:xfrm>
            <a:off x="9617654" y="2176123"/>
            <a:ext cx="1828540" cy="1337544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cxnSpLocks/>
          </p:cNvCxnSpPr>
          <p:nvPr/>
        </p:nvCxnSpPr>
        <p:spPr>
          <a:xfrm>
            <a:off x="2506663" y="2091468"/>
            <a:ext cx="706866" cy="85501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>
            <a:cxnSpLocks/>
          </p:cNvCxnSpPr>
          <p:nvPr/>
        </p:nvCxnSpPr>
        <p:spPr>
          <a:xfrm>
            <a:off x="1406152" y="6042723"/>
            <a:ext cx="118516" cy="111109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cxnSpLocks/>
          </p:cNvCxnSpPr>
          <p:nvPr/>
        </p:nvCxnSpPr>
        <p:spPr>
          <a:xfrm flipH="1" flipV="1">
            <a:off x="-37212" y="5642729"/>
            <a:ext cx="1430665" cy="40634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11804999" y="1679664"/>
            <a:ext cx="784031" cy="43027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>
            <a:cxnSpLocks/>
          </p:cNvCxnSpPr>
          <p:nvPr/>
        </p:nvCxnSpPr>
        <p:spPr>
          <a:xfrm>
            <a:off x="11391166" y="461867"/>
            <a:ext cx="414809" cy="120209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 flipV="1">
            <a:off x="834734" y="1841738"/>
            <a:ext cx="1714257" cy="28782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834733" y="686198"/>
            <a:ext cx="1760816" cy="1151304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2584132" y="686199"/>
            <a:ext cx="1918263" cy="831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4489698" y="-5850"/>
            <a:ext cx="355549" cy="69205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10083251" y="467792"/>
            <a:ext cx="1305375" cy="533325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cxnSpLocks/>
          </p:cNvCxnSpPr>
          <p:nvPr/>
        </p:nvCxnSpPr>
        <p:spPr>
          <a:xfrm flipH="1" flipV="1">
            <a:off x="8650897" y="477951"/>
            <a:ext cx="1412040" cy="538404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cxnSpLocks/>
          </p:cNvCxnSpPr>
          <p:nvPr/>
        </p:nvCxnSpPr>
        <p:spPr>
          <a:xfrm flipV="1">
            <a:off x="11393708" y="-50295"/>
            <a:ext cx="213329" cy="538404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cxnSpLocks/>
          </p:cNvCxnSpPr>
          <p:nvPr/>
        </p:nvCxnSpPr>
        <p:spPr>
          <a:xfrm flipH="1">
            <a:off x="7853451" y="488109"/>
            <a:ext cx="807607" cy="1356168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>
            <a:cxnSpLocks/>
            <a:endCxn id="175" idx="2"/>
          </p:cNvCxnSpPr>
          <p:nvPr/>
        </p:nvCxnSpPr>
        <p:spPr>
          <a:xfrm flipV="1">
            <a:off x="5490736" y="1031572"/>
            <a:ext cx="711471" cy="114031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>
            <a:cxnSpLocks/>
          </p:cNvCxnSpPr>
          <p:nvPr/>
        </p:nvCxnSpPr>
        <p:spPr>
          <a:xfrm>
            <a:off x="9634585" y="5039565"/>
            <a:ext cx="531208" cy="1464526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>
          <a:xfrm flipV="1">
            <a:off x="10167909" y="5716804"/>
            <a:ext cx="1248656" cy="793639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 flipV="1">
            <a:off x="7183089" y="5043122"/>
            <a:ext cx="2478897" cy="1885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</p:cNvCxnSpPr>
          <p:nvPr/>
        </p:nvCxnSpPr>
        <p:spPr>
          <a:xfrm>
            <a:off x="11408099" y="5735850"/>
            <a:ext cx="1024977" cy="127288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</p:cNvCxnSpPr>
          <p:nvPr/>
        </p:nvCxnSpPr>
        <p:spPr>
          <a:xfrm flipV="1">
            <a:off x="945630" y="3581388"/>
            <a:ext cx="1528863" cy="609513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/>
          </p:cNvCxnSpPr>
          <p:nvPr/>
        </p:nvCxnSpPr>
        <p:spPr>
          <a:xfrm flipH="1">
            <a:off x="2413542" y="3550912"/>
            <a:ext cx="66030" cy="1462833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 flipH="1">
            <a:off x="9586585" y="1016354"/>
            <a:ext cx="500901" cy="1095449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75" idx="2"/>
            <a:endCxn id="268" idx="5"/>
          </p:cNvCxnSpPr>
          <p:nvPr/>
        </p:nvCxnSpPr>
        <p:spPr>
          <a:xfrm>
            <a:off x="6202210" y="1031574"/>
            <a:ext cx="1651241" cy="81778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8205507" y="-128454"/>
            <a:ext cx="465070" cy="61465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cxnSpLocks/>
            <a:endCxn id="264" idx="3"/>
          </p:cNvCxnSpPr>
          <p:nvPr/>
        </p:nvCxnSpPr>
        <p:spPr>
          <a:xfrm flipH="1">
            <a:off x="11337363" y="2203419"/>
            <a:ext cx="1313044" cy="1381466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 flipV="1">
            <a:off x="9892779" y="3496735"/>
            <a:ext cx="1561878" cy="40211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cxnSpLocks/>
          </p:cNvCxnSpPr>
          <p:nvPr/>
        </p:nvCxnSpPr>
        <p:spPr>
          <a:xfrm flipV="1">
            <a:off x="11395401" y="3484036"/>
            <a:ext cx="25397" cy="224758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201" idx="2"/>
            <a:endCxn id="257" idx="4"/>
          </p:cNvCxnSpPr>
          <p:nvPr/>
        </p:nvCxnSpPr>
        <p:spPr>
          <a:xfrm flipH="1">
            <a:off x="1397686" y="5157449"/>
            <a:ext cx="894976" cy="88739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>
            <a:cxnSpLocks/>
          </p:cNvCxnSpPr>
          <p:nvPr/>
        </p:nvCxnSpPr>
        <p:spPr>
          <a:xfrm>
            <a:off x="2413541" y="5044222"/>
            <a:ext cx="1310455" cy="100569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>
            <a:cxnSpLocks/>
          </p:cNvCxnSpPr>
          <p:nvPr/>
        </p:nvCxnSpPr>
        <p:spPr>
          <a:xfrm>
            <a:off x="3723996" y="6049920"/>
            <a:ext cx="370788" cy="1000618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cxnSpLocks/>
          </p:cNvCxnSpPr>
          <p:nvPr/>
        </p:nvCxnSpPr>
        <p:spPr>
          <a:xfrm flipH="1">
            <a:off x="3693521" y="5039141"/>
            <a:ext cx="1340930" cy="101077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cxnSpLocks/>
          </p:cNvCxnSpPr>
          <p:nvPr/>
        </p:nvCxnSpPr>
        <p:spPr>
          <a:xfrm>
            <a:off x="5044608" y="5049301"/>
            <a:ext cx="1192561" cy="110086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cxnSpLocks/>
          </p:cNvCxnSpPr>
          <p:nvPr/>
        </p:nvCxnSpPr>
        <p:spPr>
          <a:xfrm flipH="1" flipV="1">
            <a:off x="-291173" y="3136951"/>
            <a:ext cx="1225375" cy="105395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endCxn id="254" idx="5"/>
          </p:cNvCxnSpPr>
          <p:nvPr/>
        </p:nvCxnSpPr>
        <p:spPr>
          <a:xfrm flipV="1">
            <a:off x="-153097" y="606804"/>
            <a:ext cx="991261" cy="221349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cxnSpLocks/>
          </p:cNvCxnSpPr>
          <p:nvPr/>
        </p:nvCxnSpPr>
        <p:spPr>
          <a:xfrm flipH="1">
            <a:off x="8373678" y="6256030"/>
            <a:ext cx="76990" cy="90464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>
            <a:cxnSpLocks/>
          </p:cNvCxnSpPr>
          <p:nvPr/>
        </p:nvCxnSpPr>
        <p:spPr>
          <a:xfrm flipH="1" flipV="1">
            <a:off x="2281850" y="-18353"/>
            <a:ext cx="299944" cy="71725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146048" y="1729011"/>
            <a:ext cx="2219078" cy="761853"/>
            <a:chOff x="2154030" y="2034787"/>
            <a:chExt cx="2219392" cy="761961"/>
          </a:xfrm>
        </p:grpSpPr>
        <p:grpSp>
          <p:nvGrpSpPr>
            <p:cNvPr id="176" name="Group 175"/>
            <p:cNvGrpSpPr/>
            <p:nvPr/>
          </p:nvGrpSpPr>
          <p:grpSpPr>
            <a:xfrm>
              <a:off x="2154030" y="2034787"/>
              <a:ext cx="761961" cy="761961"/>
              <a:chOff x="3475037" y="2386274"/>
              <a:chExt cx="761961" cy="761961"/>
            </a:xfrm>
          </p:grpSpPr>
          <p:sp>
            <p:nvSpPr>
              <p:cNvPr id="177" name="Oval 176"/>
              <p:cNvSpPr/>
              <p:nvPr/>
            </p:nvSpPr>
            <p:spPr bwMode="auto">
              <a:xfrm>
                <a:off x="3475037" y="2386274"/>
                <a:ext cx="761961" cy="761961"/>
              </a:xfrm>
              <a:prstGeom prst="ellipse">
                <a:avLst/>
              </a:prstGeom>
              <a:solidFill>
                <a:srgbClr val="E9E9E9"/>
              </a:solidFill>
              <a:ln w="15875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3703676" y="2644877"/>
                <a:ext cx="304683" cy="244755"/>
                <a:chOff x="3703676" y="2644877"/>
                <a:chExt cx="304683" cy="244755"/>
              </a:xfrm>
            </p:grpSpPr>
            <p:sp>
              <p:nvSpPr>
                <p:cNvPr id="179" name="Freeform 50"/>
                <p:cNvSpPr>
                  <a:spLocks/>
                </p:cNvSpPr>
                <p:nvPr/>
              </p:nvSpPr>
              <p:spPr bwMode="auto">
                <a:xfrm>
                  <a:off x="3703676" y="2644877"/>
                  <a:ext cx="125646" cy="147547"/>
                </a:xfrm>
                <a:custGeom>
                  <a:avLst/>
                  <a:gdLst>
                    <a:gd name="T0" fmla="*/ 0 w 433"/>
                    <a:gd name="T1" fmla="*/ 589 h 589"/>
                    <a:gd name="T2" fmla="*/ 227 w 433"/>
                    <a:gd name="T3" fmla="*/ 0 h 589"/>
                    <a:gd name="T4" fmla="*/ 433 w 433"/>
                    <a:gd name="T5" fmla="*/ 589 h 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3" h="589">
                      <a:moveTo>
                        <a:pt x="0" y="589"/>
                      </a:moveTo>
                      <a:lnTo>
                        <a:pt x="227" y="0"/>
                      </a:lnTo>
                      <a:lnTo>
                        <a:pt x="433" y="589"/>
                      </a:lnTo>
                    </a:path>
                  </a:pathLst>
                </a:custGeom>
                <a:noFill/>
                <a:ln w="19050">
                  <a:solidFill>
                    <a:srgbClr val="0078D7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Line 51"/>
                <p:cNvSpPr>
                  <a:spLocks noChangeShapeType="1"/>
                </p:cNvSpPr>
                <p:nvPr/>
              </p:nvSpPr>
              <p:spPr bwMode="auto">
                <a:xfrm>
                  <a:off x="3724859" y="2736130"/>
                  <a:ext cx="85311" cy="0"/>
                </a:xfrm>
                <a:prstGeom prst="line">
                  <a:avLst/>
                </a:prstGeom>
                <a:noFill/>
                <a:ln w="19050">
                  <a:solidFill>
                    <a:srgbClr val="0078D7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52"/>
                <p:cNvSpPr>
                  <a:spLocks/>
                </p:cNvSpPr>
                <p:nvPr/>
              </p:nvSpPr>
              <p:spPr bwMode="auto">
                <a:xfrm>
                  <a:off x="3848763" y="2778785"/>
                  <a:ext cx="159596" cy="110847"/>
                </a:xfrm>
                <a:custGeom>
                  <a:avLst/>
                  <a:gdLst>
                    <a:gd name="T0" fmla="*/ 122 w 165"/>
                    <a:gd name="T1" fmla="*/ 0 h 114"/>
                    <a:gd name="T2" fmla="*/ 54 w 165"/>
                    <a:gd name="T3" fmla="*/ 96 h 114"/>
                    <a:gd name="T4" fmla="*/ 44 w 165"/>
                    <a:gd name="T5" fmla="*/ 32 h 114"/>
                    <a:gd name="T6" fmla="*/ 161 w 165"/>
                    <a:gd name="T7" fmla="*/ 55 h 114"/>
                    <a:gd name="T8" fmla="*/ 96 w 165"/>
                    <a:gd name="T9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14">
                      <a:moveTo>
                        <a:pt x="122" y="0"/>
                      </a:moveTo>
                      <a:cubicBezTo>
                        <a:pt x="122" y="0"/>
                        <a:pt x="121" y="82"/>
                        <a:pt x="54" y="96"/>
                      </a:cubicBezTo>
                      <a:cubicBezTo>
                        <a:pt x="0" y="108"/>
                        <a:pt x="3" y="51"/>
                        <a:pt x="44" y="32"/>
                      </a:cubicBezTo>
                      <a:cubicBezTo>
                        <a:pt x="87" y="12"/>
                        <a:pt x="158" y="21"/>
                        <a:pt x="161" y="55"/>
                      </a:cubicBezTo>
                      <a:cubicBezTo>
                        <a:pt x="165" y="96"/>
                        <a:pt x="125" y="113"/>
                        <a:pt x="96" y="114"/>
                      </a:cubicBezTo>
                    </a:path>
                  </a:pathLst>
                </a:custGeom>
                <a:noFill/>
                <a:ln w="19050">
                  <a:solidFill>
                    <a:srgbClr val="0078D7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53"/>
                <p:cNvSpPr>
                  <a:spLocks/>
                </p:cNvSpPr>
                <p:nvPr/>
              </p:nvSpPr>
              <p:spPr bwMode="auto">
                <a:xfrm>
                  <a:off x="3903026" y="2707983"/>
                  <a:ext cx="20312" cy="155534"/>
                </a:xfrm>
                <a:custGeom>
                  <a:avLst/>
                  <a:gdLst>
                    <a:gd name="T0" fmla="*/ 12 w 21"/>
                    <a:gd name="T1" fmla="*/ 0 h 160"/>
                    <a:gd name="T2" fmla="*/ 21 w 21"/>
                    <a:gd name="T3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1" h="160">
                      <a:moveTo>
                        <a:pt x="12" y="0"/>
                      </a:moveTo>
                      <a:cubicBezTo>
                        <a:pt x="12" y="0"/>
                        <a:pt x="0" y="126"/>
                        <a:pt x="21" y="160"/>
                      </a:cubicBezTo>
                    </a:path>
                  </a:pathLst>
                </a:custGeom>
                <a:noFill/>
                <a:ln w="19050">
                  <a:solidFill>
                    <a:srgbClr val="0078D7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54"/>
                <p:cNvSpPr>
                  <a:spLocks/>
                </p:cNvSpPr>
                <p:nvPr/>
              </p:nvSpPr>
              <p:spPr bwMode="auto">
                <a:xfrm>
                  <a:off x="3859500" y="2740192"/>
                  <a:ext cx="135221" cy="15379"/>
                </a:xfrm>
                <a:custGeom>
                  <a:avLst/>
                  <a:gdLst>
                    <a:gd name="T0" fmla="*/ 0 w 140"/>
                    <a:gd name="T1" fmla="*/ 7 h 16"/>
                    <a:gd name="T2" fmla="*/ 140 w 140"/>
                    <a:gd name="T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0" h="16">
                      <a:moveTo>
                        <a:pt x="0" y="7"/>
                      </a:moveTo>
                      <a:cubicBezTo>
                        <a:pt x="0" y="7"/>
                        <a:pt x="75" y="16"/>
                        <a:pt x="140" y="0"/>
                      </a:cubicBezTo>
                    </a:path>
                  </a:pathLst>
                </a:custGeom>
                <a:noFill/>
                <a:ln w="19050">
                  <a:solidFill>
                    <a:srgbClr val="0078D7"/>
                  </a:solidFill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2915991" y="2253524"/>
              <a:ext cx="1457431" cy="32448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54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301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Language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837314" y="585334"/>
            <a:ext cx="761853" cy="761853"/>
            <a:chOff x="5837257" y="663673"/>
            <a:chExt cx="761961" cy="761961"/>
          </a:xfrm>
        </p:grpSpPr>
        <p:sp>
          <p:nvSpPr>
            <p:cNvPr id="173" name="Oval 172"/>
            <p:cNvSpPr/>
            <p:nvPr/>
          </p:nvSpPr>
          <p:spPr bwMode="auto">
            <a:xfrm>
              <a:off x="5837257" y="663673"/>
              <a:ext cx="761961" cy="761961"/>
            </a:xfrm>
            <a:prstGeom prst="ellipse">
              <a:avLst/>
            </a:prstGeom>
            <a:solidFill>
              <a:srgbClr val="E9E9E9"/>
            </a:solidFill>
            <a:ln w="158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4" name="Freeform 30"/>
            <p:cNvSpPr>
              <a:spLocks/>
            </p:cNvSpPr>
            <p:nvPr/>
          </p:nvSpPr>
          <p:spPr bwMode="auto">
            <a:xfrm>
              <a:off x="6070599" y="927165"/>
              <a:ext cx="237369" cy="194777"/>
            </a:xfrm>
            <a:custGeom>
              <a:avLst/>
              <a:gdLst>
                <a:gd name="T0" fmla="*/ 496 w 496"/>
                <a:gd name="T1" fmla="*/ 63 h 407"/>
                <a:gd name="T2" fmla="*/ 496 w 496"/>
                <a:gd name="T3" fmla="*/ 0 h 407"/>
                <a:gd name="T4" fmla="*/ 0 w 496"/>
                <a:gd name="T5" fmla="*/ 0 h 407"/>
                <a:gd name="T6" fmla="*/ 0 w 496"/>
                <a:gd name="T7" fmla="*/ 298 h 407"/>
                <a:gd name="T8" fmla="*/ 63 w 496"/>
                <a:gd name="T9" fmla="*/ 298 h 407"/>
                <a:gd name="T10" fmla="*/ 63 w 496"/>
                <a:gd name="T11" fmla="*/ 407 h 407"/>
                <a:gd name="T12" fmla="*/ 171 w 496"/>
                <a:gd name="T13" fmla="*/ 298 h 407"/>
                <a:gd name="T14" fmla="*/ 225 w 496"/>
                <a:gd name="T15" fmla="*/ 29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07">
                  <a:moveTo>
                    <a:pt x="496" y="63"/>
                  </a:moveTo>
                  <a:lnTo>
                    <a:pt x="496" y="0"/>
                  </a:lnTo>
                  <a:lnTo>
                    <a:pt x="0" y="0"/>
                  </a:lnTo>
                  <a:lnTo>
                    <a:pt x="0" y="298"/>
                  </a:lnTo>
                  <a:lnTo>
                    <a:pt x="63" y="298"/>
                  </a:lnTo>
                  <a:lnTo>
                    <a:pt x="63" y="407"/>
                  </a:lnTo>
                  <a:lnTo>
                    <a:pt x="171" y="298"/>
                  </a:lnTo>
                  <a:lnTo>
                    <a:pt x="225" y="298"/>
                  </a:lnTo>
                </a:path>
              </a:pathLst>
            </a:custGeom>
            <a:noFill/>
            <a:ln w="19050">
              <a:solidFill>
                <a:srgbClr val="0078D7"/>
              </a:solidFill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5" name="Freeform 31"/>
            <p:cNvSpPr>
              <a:spLocks/>
            </p:cNvSpPr>
            <p:nvPr/>
          </p:nvSpPr>
          <p:spPr bwMode="auto">
            <a:xfrm>
              <a:off x="6202205" y="981243"/>
              <a:ext cx="163670" cy="180898"/>
            </a:xfrm>
            <a:custGeom>
              <a:avLst/>
              <a:gdLst>
                <a:gd name="T0" fmla="*/ 342 w 342"/>
                <a:gd name="T1" fmla="*/ 0 h 378"/>
                <a:gd name="T2" fmla="*/ 0 w 342"/>
                <a:gd name="T3" fmla="*/ 0 h 378"/>
                <a:gd name="T4" fmla="*/ 0 w 342"/>
                <a:gd name="T5" fmla="*/ 269 h 378"/>
                <a:gd name="T6" fmla="*/ 167 w 342"/>
                <a:gd name="T7" fmla="*/ 269 h 378"/>
                <a:gd name="T8" fmla="*/ 280 w 342"/>
                <a:gd name="T9" fmla="*/ 378 h 378"/>
                <a:gd name="T10" fmla="*/ 280 w 342"/>
                <a:gd name="T11" fmla="*/ 269 h 378"/>
                <a:gd name="T12" fmla="*/ 342 w 342"/>
                <a:gd name="T13" fmla="*/ 269 h 378"/>
                <a:gd name="T14" fmla="*/ 342 w 342"/>
                <a:gd name="T1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" h="378">
                  <a:moveTo>
                    <a:pt x="342" y="0"/>
                  </a:moveTo>
                  <a:lnTo>
                    <a:pt x="0" y="0"/>
                  </a:lnTo>
                  <a:lnTo>
                    <a:pt x="0" y="269"/>
                  </a:lnTo>
                  <a:lnTo>
                    <a:pt x="167" y="269"/>
                  </a:lnTo>
                  <a:lnTo>
                    <a:pt x="280" y="378"/>
                  </a:lnTo>
                  <a:lnTo>
                    <a:pt x="280" y="269"/>
                  </a:lnTo>
                  <a:lnTo>
                    <a:pt x="342" y="269"/>
                  </a:lnTo>
                  <a:lnTo>
                    <a:pt x="342" y="0"/>
                  </a:lnTo>
                  <a:close/>
                </a:path>
              </a:pathLst>
            </a:custGeom>
            <a:noFill/>
            <a:ln w="19050">
              <a:solidFill>
                <a:srgbClr val="0078D7"/>
              </a:solidFill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15" name="Rectangle 214"/>
          <p:cNvSpPr/>
          <p:nvPr/>
        </p:nvSpPr>
        <p:spPr bwMode="auto">
          <a:xfrm>
            <a:off x="6608789" y="804039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301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Speech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5837314" y="5653936"/>
            <a:ext cx="761853" cy="761853"/>
            <a:chOff x="7323127" y="5207079"/>
            <a:chExt cx="761961" cy="761961"/>
          </a:xfrm>
        </p:grpSpPr>
        <p:sp>
          <p:nvSpPr>
            <p:cNvPr id="169" name="Oval 168"/>
            <p:cNvSpPr/>
            <p:nvPr/>
          </p:nvSpPr>
          <p:spPr bwMode="auto">
            <a:xfrm>
              <a:off x="7323127" y="5207079"/>
              <a:ext cx="761961" cy="761961"/>
            </a:xfrm>
            <a:prstGeom prst="ellipse">
              <a:avLst/>
            </a:prstGeom>
            <a:solidFill>
              <a:srgbClr val="E9E9E9"/>
            </a:solidFill>
            <a:ln w="15875"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7558305" y="5442457"/>
              <a:ext cx="185906" cy="185906"/>
            </a:xfrm>
            <a:prstGeom prst="ellipse">
              <a:avLst/>
            </a:prstGeom>
            <a:noFill/>
            <a:ln w="19050">
              <a:solidFill>
                <a:srgbClr val="0078D7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7716268" y="5600020"/>
              <a:ext cx="133642" cy="133642"/>
            </a:xfrm>
            <a:prstGeom prst="line">
              <a:avLst/>
            </a:prstGeom>
            <a:solidFill>
              <a:srgbClr val="F8F8F8"/>
            </a:solidFill>
            <a:ln w="19050">
              <a:solidFill>
                <a:srgbClr val="0078D7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6" name="Rectangle 215"/>
          <p:cNvSpPr/>
          <p:nvPr/>
        </p:nvSpPr>
        <p:spPr bwMode="auto">
          <a:xfrm>
            <a:off x="6621489" y="5872640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301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Search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88281" y="1729011"/>
            <a:ext cx="2230812" cy="761853"/>
            <a:chOff x="9046901" y="1924702"/>
            <a:chExt cx="2231129" cy="761961"/>
          </a:xfrm>
        </p:grpSpPr>
        <p:grpSp>
          <p:nvGrpSpPr>
            <p:cNvPr id="203" name="Group 202"/>
            <p:cNvGrpSpPr/>
            <p:nvPr/>
          </p:nvGrpSpPr>
          <p:grpSpPr>
            <a:xfrm>
              <a:off x="9046901" y="1924702"/>
              <a:ext cx="761961" cy="761961"/>
              <a:chOff x="9138341" y="1878982"/>
              <a:chExt cx="761961" cy="761961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9138341" y="1878982"/>
                <a:ext cx="761961" cy="761961"/>
              </a:xfrm>
              <a:prstGeom prst="ellipse">
                <a:avLst/>
              </a:prstGeom>
              <a:solidFill>
                <a:srgbClr val="E9E9E9"/>
              </a:solidFill>
              <a:ln w="15875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49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205" name="Group 4"/>
              <p:cNvGrpSpPr>
                <a:grpSpLocks noChangeAspect="1"/>
              </p:cNvGrpSpPr>
              <p:nvPr/>
            </p:nvGrpSpPr>
            <p:grpSpPr bwMode="auto">
              <a:xfrm>
                <a:off x="9374162" y="2111643"/>
                <a:ext cx="292126" cy="294734"/>
                <a:chOff x="5885" y="1310"/>
                <a:chExt cx="224" cy="226"/>
              </a:xfrm>
            </p:grpSpPr>
            <p:sp>
              <p:nvSpPr>
                <p:cNvPr id="206" name="Freeform 5"/>
                <p:cNvSpPr>
                  <a:spLocks/>
                </p:cNvSpPr>
                <p:nvPr/>
              </p:nvSpPr>
              <p:spPr bwMode="auto">
                <a:xfrm>
                  <a:off x="5885" y="1377"/>
                  <a:ext cx="224" cy="120"/>
                </a:xfrm>
                <a:custGeom>
                  <a:avLst/>
                  <a:gdLst>
                    <a:gd name="T0" fmla="*/ 0 w 308"/>
                    <a:gd name="T1" fmla="*/ 41 h 165"/>
                    <a:gd name="T2" fmla="*/ 41 w 308"/>
                    <a:gd name="T3" fmla="*/ 0 h 165"/>
                    <a:gd name="T4" fmla="*/ 267 w 308"/>
                    <a:gd name="T5" fmla="*/ 0 h 165"/>
                    <a:gd name="T6" fmla="*/ 308 w 308"/>
                    <a:gd name="T7" fmla="*/ 41 h 165"/>
                    <a:gd name="T8" fmla="*/ 308 w 308"/>
                    <a:gd name="T9" fmla="*/ 165 h 165"/>
                    <a:gd name="T10" fmla="*/ 0 w 308"/>
                    <a:gd name="T11" fmla="*/ 165 h 165"/>
                    <a:gd name="T12" fmla="*/ 0 w 308"/>
                    <a:gd name="T13" fmla="*/ 41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8" h="165">
                      <a:moveTo>
                        <a:pt x="0" y="41"/>
                      </a:moveTo>
                      <a:cubicBezTo>
                        <a:pt x="0" y="18"/>
                        <a:pt x="18" y="0"/>
                        <a:pt x="41" y="0"/>
                      </a:cubicBezTo>
                      <a:cubicBezTo>
                        <a:pt x="267" y="0"/>
                        <a:pt x="267" y="0"/>
                        <a:pt x="267" y="0"/>
                      </a:cubicBezTo>
                      <a:cubicBezTo>
                        <a:pt x="290" y="0"/>
                        <a:pt x="308" y="18"/>
                        <a:pt x="308" y="41"/>
                      </a:cubicBezTo>
                      <a:cubicBezTo>
                        <a:pt x="308" y="165"/>
                        <a:pt x="308" y="165"/>
                        <a:pt x="308" y="165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2"/>
                  </a:solidFill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0" rIns="0" bIns="4663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Line 6"/>
                <p:cNvSpPr>
                  <a:spLocks noChangeShapeType="1"/>
                </p:cNvSpPr>
                <p:nvPr/>
              </p:nvSpPr>
              <p:spPr bwMode="auto">
                <a:xfrm>
                  <a:off x="5918" y="1516"/>
                  <a:ext cx="158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0" rIns="0" bIns="4663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Line 7"/>
                <p:cNvSpPr>
                  <a:spLocks noChangeShapeType="1"/>
                </p:cNvSpPr>
                <p:nvPr/>
              </p:nvSpPr>
              <p:spPr bwMode="auto">
                <a:xfrm>
                  <a:off x="5942" y="1536"/>
                  <a:ext cx="110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0" rIns="0" bIns="4663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5997" y="1326"/>
                  <a:ext cx="0" cy="5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0" rIns="0" bIns="4663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l 9"/>
                <p:cNvSpPr>
                  <a:spLocks noChangeArrowheads="1"/>
                </p:cNvSpPr>
                <p:nvPr/>
              </p:nvSpPr>
              <p:spPr bwMode="auto">
                <a:xfrm>
                  <a:off x="5988" y="1310"/>
                  <a:ext cx="18" cy="17"/>
                </a:xfrm>
                <a:prstGeom prst="ellipse">
                  <a:avLst/>
                </a:prstGeom>
                <a:noFill/>
                <a:ln w="19050">
                  <a:solidFill>
                    <a:schemeClr val="tx2"/>
                  </a:solidFill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0" rIns="0" bIns="4663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l 10"/>
                <p:cNvSpPr>
                  <a:spLocks noChangeArrowheads="1"/>
                </p:cNvSpPr>
                <p:nvPr/>
              </p:nvSpPr>
              <p:spPr bwMode="auto">
                <a:xfrm>
                  <a:off x="5929" y="1410"/>
                  <a:ext cx="31" cy="32"/>
                </a:xfrm>
                <a:prstGeom prst="ellipse">
                  <a:avLst/>
                </a:prstGeom>
                <a:noFill/>
                <a:ln w="19050">
                  <a:solidFill>
                    <a:schemeClr val="tx2"/>
                  </a:solidFill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0" rIns="0" bIns="4663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Oval 11"/>
                <p:cNvSpPr>
                  <a:spLocks noChangeArrowheads="1"/>
                </p:cNvSpPr>
                <p:nvPr/>
              </p:nvSpPr>
              <p:spPr bwMode="auto">
                <a:xfrm>
                  <a:off x="6034" y="1410"/>
                  <a:ext cx="31" cy="32"/>
                </a:xfrm>
                <a:prstGeom prst="ellipse">
                  <a:avLst/>
                </a:prstGeom>
                <a:noFill/>
                <a:ln w="19050">
                  <a:solidFill>
                    <a:schemeClr val="tx2"/>
                  </a:solidFill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0" rIns="0" bIns="4663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8" name="Rectangle 217"/>
            <p:cNvSpPr/>
            <p:nvPr/>
          </p:nvSpPr>
          <p:spPr bwMode="auto">
            <a:xfrm>
              <a:off x="9820599" y="2143439"/>
              <a:ext cx="1457431" cy="32448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54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301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Machine </a:t>
              </a:r>
              <a:b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Learning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0306" y="4646366"/>
            <a:ext cx="2226726" cy="761853"/>
            <a:chOff x="3257274" y="5154934"/>
            <a:chExt cx="2227042" cy="761961"/>
          </a:xfrm>
        </p:grpSpPr>
        <p:grpSp>
          <p:nvGrpSpPr>
            <p:cNvPr id="196" name="Group 195"/>
            <p:cNvGrpSpPr/>
            <p:nvPr/>
          </p:nvGrpSpPr>
          <p:grpSpPr>
            <a:xfrm>
              <a:off x="3257274" y="5154934"/>
              <a:ext cx="761961" cy="761961"/>
              <a:chOff x="4351386" y="5207079"/>
              <a:chExt cx="761961" cy="761961"/>
            </a:xfrm>
          </p:grpSpPr>
          <p:sp>
            <p:nvSpPr>
              <p:cNvPr id="197" name="Oval 196"/>
              <p:cNvSpPr/>
              <p:nvPr/>
            </p:nvSpPr>
            <p:spPr bwMode="auto">
              <a:xfrm>
                <a:off x="4351386" y="5207079"/>
                <a:ext cx="761961" cy="761961"/>
              </a:xfrm>
              <a:prstGeom prst="ellipse">
                <a:avLst/>
              </a:prstGeom>
              <a:solidFill>
                <a:srgbClr val="E9E9E9"/>
              </a:solidFill>
              <a:ln w="15875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198" name="Group 4"/>
              <p:cNvGrpSpPr>
                <a:grpSpLocks noChangeAspect="1"/>
              </p:cNvGrpSpPr>
              <p:nvPr/>
            </p:nvGrpSpPr>
            <p:grpSpPr bwMode="auto">
              <a:xfrm>
                <a:off x="4602191" y="5397559"/>
                <a:ext cx="260350" cy="381000"/>
                <a:chOff x="3526" y="3353"/>
                <a:chExt cx="164" cy="240"/>
              </a:xfrm>
            </p:grpSpPr>
            <p:sp>
              <p:nvSpPr>
                <p:cNvPr id="199" name="Freeform 5"/>
                <p:cNvSpPr>
                  <a:spLocks/>
                </p:cNvSpPr>
                <p:nvPr/>
              </p:nvSpPr>
              <p:spPr bwMode="auto">
                <a:xfrm>
                  <a:off x="3526" y="3353"/>
                  <a:ext cx="164" cy="215"/>
                </a:xfrm>
                <a:custGeom>
                  <a:avLst/>
                  <a:gdLst>
                    <a:gd name="T0" fmla="*/ 204 w 226"/>
                    <a:gd name="T1" fmla="*/ 289 h 296"/>
                    <a:gd name="T2" fmla="*/ 226 w 226"/>
                    <a:gd name="T3" fmla="*/ 296 h 296"/>
                    <a:gd name="T4" fmla="*/ 226 w 226"/>
                    <a:gd name="T5" fmla="*/ 55 h 296"/>
                    <a:gd name="T6" fmla="*/ 39 w 226"/>
                    <a:gd name="T7" fmla="*/ 0 h 296"/>
                    <a:gd name="T8" fmla="*/ 0 w 226"/>
                    <a:gd name="T9" fmla="*/ 34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96">
                      <a:moveTo>
                        <a:pt x="204" y="289"/>
                      </a:moveTo>
                      <a:cubicBezTo>
                        <a:pt x="226" y="296"/>
                        <a:pt x="226" y="296"/>
                        <a:pt x="226" y="296"/>
                      </a:cubicBezTo>
                      <a:cubicBezTo>
                        <a:pt x="226" y="55"/>
                        <a:pt x="226" y="55"/>
                        <a:pt x="226" y="55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0"/>
                        <a:pt x="12" y="0"/>
                        <a:pt x="0" y="34"/>
                      </a:cubicBezTo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78D7"/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6"/>
                <p:cNvSpPr>
                  <a:spLocks/>
                </p:cNvSpPr>
                <p:nvPr/>
              </p:nvSpPr>
              <p:spPr bwMode="auto">
                <a:xfrm>
                  <a:off x="3554" y="3370"/>
                  <a:ext cx="120" cy="211"/>
                </a:xfrm>
                <a:custGeom>
                  <a:avLst/>
                  <a:gdLst>
                    <a:gd name="T0" fmla="*/ 0 w 120"/>
                    <a:gd name="T1" fmla="*/ 0 h 211"/>
                    <a:gd name="T2" fmla="*/ 120 w 120"/>
                    <a:gd name="T3" fmla="*/ 37 h 211"/>
                    <a:gd name="T4" fmla="*/ 120 w 120"/>
                    <a:gd name="T5" fmla="*/ 211 h 211"/>
                    <a:gd name="T6" fmla="*/ 104 w 120"/>
                    <a:gd name="T7" fmla="*/ 206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" h="211">
                      <a:moveTo>
                        <a:pt x="0" y="0"/>
                      </a:moveTo>
                      <a:lnTo>
                        <a:pt x="120" y="37"/>
                      </a:lnTo>
                      <a:lnTo>
                        <a:pt x="120" y="211"/>
                      </a:lnTo>
                      <a:lnTo>
                        <a:pt x="104" y="206"/>
                      </a:lnTo>
                    </a:path>
                  </a:pathLst>
                </a:custGeom>
                <a:noFill/>
                <a:ln w="19050">
                  <a:solidFill>
                    <a:srgbClr val="0078D7"/>
                  </a:solidFill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7"/>
                <p:cNvSpPr>
                  <a:spLocks/>
                </p:cNvSpPr>
                <p:nvPr/>
              </p:nvSpPr>
              <p:spPr bwMode="auto">
                <a:xfrm>
                  <a:off x="3527" y="3382"/>
                  <a:ext cx="131" cy="211"/>
                </a:xfrm>
                <a:custGeom>
                  <a:avLst/>
                  <a:gdLst>
                    <a:gd name="T0" fmla="*/ 131 w 131"/>
                    <a:gd name="T1" fmla="*/ 38 h 211"/>
                    <a:gd name="T2" fmla="*/ 131 w 131"/>
                    <a:gd name="T3" fmla="*/ 211 h 211"/>
                    <a:gd name="T4" fmla="*/ 0 w 131"/>
                    <a:gd name="T5" fmla="*/ 173 h 211"/>
                    <a:gd name="T6" fmla="*/ 0 w 131"/>
                    <a:gd name="T7" fmla="*/ 0 h 211"/>
                    <a:gd name="T8" fmla="*/ 131 w 131"/>
                    <a:gd name="T9" fmla="*/ 3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11">
                      <a:moveTo>
                        <a:pt x="131" y="38"/>
                      </a:moveTo>
                      <a:lnTo>
                        <a:pt x="131" y="211"/>
                      </a:lnTo>
                      <a:lnTo>
                        <a:pt x="0" y="173"/>
                      </a:lnTo>
                      <a:lnTo>
                        <a:pt x="0" y="0"/>
                      </a:lnTo>
                      <a:lnTo>
                        <a:pt x="131" y="3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78D7"/>
                  </a:solidFill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234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9" name="Rectangle 218"/>
            <p:cNvSpPr/>
            <p:nvPr/>
          </p:nvSpPr>
          <p:spPr bwMode="auto">
            <a:xfrm>
              <a:off x="4026885" y="5373671"/>
              <a:ext cx="1457431" cy="32448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54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301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Knowledge</a:t>
              </a: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883" y="7652002"/>
            <a:ext cx="12434711" cy="5365491"/>
            <a:chOff x="0" y="7652095"/>
            <a:chExt cx="12436475" cy="5366252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0" y="8191292"/>
              <a:ext cx="12436475" cy="0"/>
            </a:xfrm>
            <a:prstGeom prst="lin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/>
            <p:cNvSpPr/>
            <p:nvPr/>
          </p:nvSpPr>
          <p:spPr bwMode="auto">
            <a:xfrm>
              <a:off x="2385059" y="8191818"/>
              <a:ext cx="1988191" cy="482652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274282" rIns="182854" bIns="91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Computer vision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OCR, tagging, captioning,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Celebrity </a:t>
              </a:r>
              <a:b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</a:b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recognition model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Thumbnail generation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Emotion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Face detection, verification, similar face detection, grouping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Video—motion detection, face detection and recognition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9" b="0" i="0" u="none" strike="noStrike" kern="0" cap="none" spc="5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385059" y="7652095"/>
              <a:ext cx="1988191" cy="5334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91428" rIns="91428" bIns="274282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90000"/>
                </a:lnSpc>
                <a:spcBef>
                  <a:spcPts val="301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gradFill>
                    <a:gsLst>
                      <a:gs pos="5439">
                        <a:srgbClr val="F39C12"/>
                      </a:gs>
                      <a:gs pos="89000">
                        <a:srgbClr val="F39C1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Vision</a:t>
              </a: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4364861" y="8191818"/>
              <a:ext cx="1988191" cy="482652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274282" rIns="182854" bIns="91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Speech API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Speech to text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Text to speech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Custom recognition (CRIS)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Speaker recognition</a:t>
              </a: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4364861" y="7652095"/>
              <a:ext cx="1988191" cy="5334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91428" rIns="91428" bIns="274282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90000"/>
                </a:lnSpc>
                <a:spcBef>
                  <a:spcPts val="301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gradFill>
                    <a:gsLst>
                      <a:gs pos="5439">
                        <a:srgbClr val="F39C12"/>
                      </a:gs>
                      <a:gs pos="89000">
                        <a:srgbClr val="F39C1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Speech</a:t>
              </a: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6344662" y="8191818"/>
              <a:ext cx="1988191" cy="482652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274282" rIns="182854" bIns="91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Spell check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Language understanding (LUIS)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Linguistic analysis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Text analytics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Key topic extraction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Sentiment scoring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Language detection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Web language model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9" b="0" i="0" u="none" strike="noStrike" kern="0" cap="none" spc="5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6344662" y="7652095"/>
              <a:ext cx="1988191" cy="5334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91428" rIns="91428" bIns="274282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90000"/>
                </a:lnSpc>
                <a:spcBef>
                  <a:spcPts val="301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gradFill>
                    <a:gsLst>
                      <a:gs pos="5439">
                        <a:srgbClr val="F39C12"/>
                      </a:gs>
                      <a:gs pos="89000">
                        <a:srgbClr val="F39C1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Language</a:t>
              </a: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8324464" y="8191818"/>
              <a:ext cx="1988191" cy="482652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274282" rIns="182854" bIns="91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Academic knowledge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Entity linking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Knowledge exploration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Recommendation API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9" b="0" i="0" u="none" strike="noStrike" kern="0" cap="none" spc="5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8324464" y="7652095"/>
              <a:ext cx="1988191" cy="5334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91428" rIns="91428" bIns="274282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90000"/>
                </a:lnSpc>
                <a:spcBef>
                  <a:spcPts val="301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gradFill>
                    <a:gsLst>
                      <a:gs pos="5439">
                        <a:srgbClr val="F39C12"/>
                      </a:gs>
                      <a:gs pos="89000">
                        <a:srgbClr val="F39C1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Knowledge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10304266" y="8191818"/>
              <a:ext cx="1988191" cy="482652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274282" rIns="182854" bIns="91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Bing autosuggest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Bing image search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Bing news search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Bing video search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Bing web search </a:t>
              </a: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0304266" y="7652095"/>
              <a:ext cx="1988191" cy="5334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91428" rIns="91428" bIns="274282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90000"/>
                </a:lnSpc>
                <a:spcBef>
                  <a:spcPts val="301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gradFill>
                    <a:gsLst>
                      <a:gs pos="5439">
                        <a:srgbClr val="F39C12"/>
                      </a:gs>
                      <a:gs pos="89000">
                        <a:srgbClr val="F39C1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Search</a:t>
              </a: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405257" y="7652095"/>
              <a:ext cx="1988191" cy="5334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1428" rIns="0" bIns="274282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342" rtl="0" eaLnBrk="1" fontAlgn="base" latinLnBrk="0" hangingPunct="1">
                <a:lnSpc>
                  <a:spcPct val="90000"/>
                </a:lnSpc>
                <a:spcBef>
                  <a:spcPts val="301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gradFill>
                    <a:gsLst>
                      <a:gs pos="5439">
                        <a:srgbClr val="F39C12"/>
                      </a:gs>
                      <a:gs pos="89000">
                        <a:srgbClr val="F39C1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Machine Learning</a:t>
              </a: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405257" y="8191818"/>
              <a:ext cx="1988191" cy="4826529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274282" rIns="182854" bIns="91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Text analytics API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Recommendation API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Anomaly detection 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Customer feedback analysis 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5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Segoe UI Semibold" panose="020B0702040204020203" pitchFamily="34" charset="0"/>
                </a:rPr>
                <a:t>Forecasting</a:t>
              </a:r>
            </a:p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99" b="0" i="0" u="none" strike="noStrike" kern="0" cap="none" spc="5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49273" y="4646366"/>
            <a:ext cx="2261003" cy="761853"/>
            <a:chOff x="9342456" y="4618979"/>
            <a:chExt cx="2261323" cy="761961"/>
          </a:xfrm>
        </p:grpSpPr>
        <p:grpSp>
          <p:nvGrpSpPr>
            <p:cNvPr id="163" name="Group 162"/>
            <p:cNvGrpSpPr/>
            <p:nvPr/>
          </p:nvGrpSpPr>
          <p:grpSpPr>
            <a:xfrm>
              <a:off x="9342456" y="4618979"/>
              <a:ext cx="761961" cy="761961"/>
              <a:chOff x="8199477" y="2386274"/>
              <a:chExt cx="761961" cy="761961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8199477" y="2386274"/>
                <a:ext cx="761961" cy="761961"/>
              </a:xfrm>
              <a:prstGeom prst="ellipse">
                <a:avLst/>
              </a:prstGeom>
              <a:solidFill>
                <a:srgbClr val="E9E9E9"/>
              </a:solidFill>
              <a:ln w="15875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6630" rIns="0" bIns="466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2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5" name="Freeform 24"/>
              <p:cNvSpPr>
                <a:spLocks/>
              </p:cNvSpPr>
              <p:nvPr/>
            </p:nvSpPr>
            <p:spPr bwMode="auto">
              <a:xfrm>
                <a:off x="8383607" y="2657999"/>
                <a:ext cx="393701" cy="218509"/>
              </a:xfrm>
              <a:custGeom>
                <a:avLst/>
                <a:gdLst>
                  <a:gd name="T0" fmla="*/ 346 w 346"/>
                  <a:gd name="T1" fmla="*/ 95 h 190"/>
                  <a:gd name="T2" fmla="*/ 173 w 346"/>
                  <a:gd name="T3" fmla="*/ 190 h 190"/>
                  <a:gd name="T4" fmla="*/ 3 w 346"/>
                  <a:gd name="T5" fmla="*/ 99 h 190"/>
                  <a:gd name="T6" fmla="*/ 0 w 346"/>
                  <a:gd name="T7" fmla="*/ 95 h 190"/>
                  <a:gd name="T8" fmla="*/ 5 w 346"/>
                  <a:gd name="T9" fmla="*/ 89 h 190"/>
                  <a:gd name="T10" fmla="*/ 173 w 346"/>
                  <a:gd name="T11" fmla="*/ 0 h 190"/>
                  <a:gd name="T12" fmla="*/ 346 w 346"/>
                  <a:gd name="T13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190">
                    <a:moveTo>
                      <a:pt x="346" y="95"/>
                    </a:moveTo>
                    <a:cubicBezTo>
                      <a:pt x="346" y="95"/>
                      <a:pt x="283" y="190"/>
                      <a:pt x="173" y="190"/>
                    </a:cubicBezTo>
                    <a:cubicBezTo>
                      <a:pt x="77" y="190"/>
                      <a:pt x="17" y="117"/>
                      <a:pt x="3" y="99"/>
                    </a:cubicBezTo>
                    <a:cubicBezTo>
                      <a:pt x="1" y="96"/>
                      <a:pt x="0" y="95"/>
                      <a:pt x="0" y="95"/>
                    </a:cubicBezTo>
                    <a:cubicBezTo>
                      <a:pt x="0" y="95"/>
                      <a:pt x="2" y="93"/>
                      <a:pt x="5" y="89"/>
                    </a:cubicBezTo>
                    <a:cubicBezTo>
                      <a:pt x="21" y="67"/>
                      <a:pt x="80" y="0"/>
                      <a:pt x="173" y="0"/>
                    </a:cubicBezTo>
                    <a:cubicBezTo>
                      <a:pt x="283" y="0"/>
                      <a:pt x="346" y="95"/>
                      <a:pt x="346" y="95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78D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3" rIns="91428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8482690" y="2673078"/>
                <a:ext cx="195534" cy="188353"/>
              </a:xfrm>
              <a:prstGeom prst="ellipse">
                <a:avLst/>
              </a:prstGeom>
              <a:noFill/>
              <a:ln w="19050" cap="flat">
                <a:solidFill>
                  <a:srgbClr val="0078D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3" rIns="91428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7" name="Oval 26"/>
              <p:cNvSpPr>
                <a:spLocks noChangeArrowheads="1"/>
              </p:cNvSpPr>
              <p:nvPr/>
            </p:nvSpPr>
            <p:spPr bwMode="auto">
              <a:xfrm>
                <a:off x="8558798" y="2746552"/>
                <a:ext cx="43319" cy="41404"/>
              </a:xfrm>
              <a:prstGeom prst="ellipse">
                <a:avLst/>
              </a:prstGeom>
              <a:solidFill>
                <a:srgbClr val="0078D7"/>
              </a:solidFill>
              <a:ln>
                <a:solidFill>
                  <a:srgbClr val="0078D7"/>
                </a:solidFill>
              </a:ln>
            </p:spPr>
            <p:txBody>
              <a:bodyPr vert="horz" wrap="square" lIns="91428" tIns="45713" rIns="91428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250" name="Rectangle 249"/>
            <p:cNvSpPr/>
            <p:nvPr/>
          </p:nvSpPr>
          <p:spPr bwMode="auto">
            <a:xfrm>
              <a:off x="10146348" y="4837716"/>
              <a:ext cx="1457431" cy="32448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54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342" rtl="0" eaLnBrk="1" fontAlgn="base" latinLnBrk="0" hangingPunct="1">
                <a:lnSpc>
                  <a:spcPct val="90000"/>
                </a:lnSpc>
                <a:spcBef>
                  <a:spcPts val="301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5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Vision</a:t>
              </a:r>
            </a:p>
          </p:txBody>
        </p:sp>
      </p:grpSp>
      <p:sp>
        <p:nvSpPr>
          <p:cNvPr id="251" name="Oval 250"/>
          <p:cNvSpPr/>
          <p:nvPr/>
        </p:nvSpPr>
        <p:spPr bwMode="auto">
          <a:xfrm>
            <a:off x="4373514" y="572866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2468544" y="588499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712374" y="1716541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4" name="Oval 253"/>
          <p:cNvSpPr/>
          <p:nvPr/>
        </p:nvSpPr>
        <p:spPr bwMode="auto">
          <a:xfrm>
            <a:off x="712374" y="479311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5" name="Oval 254"/>
          <p:cNvSpPr/>
          <p:nvPr/>
        </p:nvSpPr>
        <p:spPr bwMode="auto">
          <a:xfrm>
            <a:off x="2363113" y="3449723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827961" y="4075419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1284451" y="5919273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3577982" y="5919273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4901525" y="4932403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8332555" y="6150446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10053049" y="6381618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11279100" y="5618331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9791455" y="3780246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11303507" y="3387565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9937261" y="897305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11247703" y="363724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7" name="Oval 266"/>
          <p:cNvSpPr/>
          <p:nvPr/>
        </p:nvSpPr>
        <p:spPr bwMode="auto">
          <a:xfrm>
            <a:off x="8548918" y="363724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7731057" y="1730464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5360002" y="2061293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7049238" y="4932403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11541440" y="3381107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Spell 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check</a:t>
            </a:r>
          </a:p>
        </p:txBody>
      </p:sp>
      <p:sp>
        <p:nvSpPr>
          <p:cNvPr id="320" name="Rectangle 319"/>
          <p:cNvSpPr/>
          <p:nvPr/>
        </p:nvSpPr>
        <p:spPr bwMode="auto">
          <a:xfrm>
            <a:off x="10047605" y="242331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Speech API </a:t>
            </a:r>
          </a:p>
        </p:txBody>
      </p:sp>
      <p:sp>
        <p:nvSpPr>
          <p:cNvPr id="321" name="Rectangle 320"/>
          <p:cNvSpPr/>
          <p:nvPr/>
        </p:nvSpPr>
        <p:spPr bwMode="auto">
          <a:xfrm>
            <a:off x="887651" y="445758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Entity linking</a:t>
            </a:r>
          </a:p>
        </p:txBody>
      </p:sp>
      <p:sp>
        <p:nvSpPr>
          <p:cNvPr id="322" name="Rectangle 321"/>
          <p:cNvSpPr/>
          <p:nvPr/>
        </p:nvSpPr>
        <p:spPr bwMode="auto">
          <a:xfrm>
            <a:off x="5560590" y="2018271"/>
            <a:ext cx="1987847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Recommendation 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API</a:t>
            </a:r>
          </a:p>
        </p:txBody>
      </p:sp>
      <p:sp>
        <p:nvSpPr>
          <p:cNvPr id="323" name="Rectangle 322"/>
          <p:cNvSpPr/>
          <p:nvPr/>
        </p:nvSpPr>
        <p:spPr bwMode="auto">
          <a:xfrm>
            <a:off x="5103453" y="4799693"/>
            <a:ext cx="1731573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Bing 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autosuggest</a:t>
            </a:r>
          </a:p>
        </p:txBody>
      </p:sp>
      <p:sp>
        <p:nvSpPr>
          <p:cNvPr id="324" name="Rectangle 323"/>
          <p:cNvSpPr/>
          <p:nvPr/>
        </p:nvSpPr>
        <p:spPr bwMode="auto">
          <a:xfrm>
            <a:off x="7135166" y="4635133"/>
            <a:ext cx="1714158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Computer 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vision</a:t>
            </a:r>
          </a:p>
        </p:txBody>
      </p:sp>
      <p:sp>
        <p:nvSpPr>
          <p:cNvPr id="325" name="Rectangle 324"/>
          <p:cNvSpPr/>
          <p:nvPr/>
        </p:nvSpPr>
        <p:spPr bwMode="auto">
          <a:xfrm>
            <a:off x="11414458" y="5334050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Emotion</a:t>
            </a:r>
          </a:p>
        </p:txBody>
      </p:sp>
      <p:sp>
        <p:nvSpPr>
          <p:cNvPr id="326" name="Rectangle 325"/>
          <p:cNvSpPr/>
          <p:nvPr/>
        </p:nvSpPr>
        <p:spPr bwMode="auto">
          <a:xfrm>
            <a:off x="113060" y="1983272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Forecasting</a:t>
            </a:r>
          </a:p>
        </p:txBody>
      </p:sp>
      <p:sp>
        <p:nvSpPr>
          <p:cNvPr id="328" name="Rectangle 327"/>
          <p:cNvSpPr/>
          <p:nvPr/>
        </p:nvSpPr>
        <p:spPr bwMode="auto">
          <a:xfrm>
            <a:off x="10897507" y="1398868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Text to 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speech</a:t>
            </a:r>
          </a:p>
        </p:txBody>
      </p:sp>
      <p:sp>
        <p:nvSpPr>
          <p:cNvPr id="329" name="Rectangle 328"/>
          <p:cNvSpPr/>
          <p:nvPr/>
        </p:nvSpPr>
        <p:spPr bwMode="auto">
          <a:xfrm>
            <a:off x="1243201" y="3275653"/>
            <a:ext cx="1714158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Thumbnail generation</a:t>
            </a:r>
          </a:p>
        </p:txBody>
      </p:sp>
      <p:sp>
        <p:nvSpPr>
          <p:cNvPr id="330" name="Rectangle 329"/>
          <p:cNvSpPr/>
          <p:nvPr/>
        </p:nvSpPr>
        <p:spPr bwMode="auto">
          <a:xfrm>
            <a:off x="1484467" y="5903666"/>
            <a:ext cx="1731573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Anomaly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detection</a:t>
            </a:r>
          </a:p>
        </p:txBody>
      </p:sp>
      <p:sp>
        <p:nvSpPr>
          <p:cNvPr id="331" name="Rectangle 330"/>
          <p:cNvSpPr/>
          <p:nvPr/>
        </p:nvSpPr>
        <p:spPr bwMode="auto">
          <a:xfrm>
            <a:off x="7909754" y="1793058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Custom recognition (CRIS)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8714292" y="154475"/>
            <a:ext cx="1714158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Bing 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image search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189251" y="4358611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Web language model</a:t>
            </a:r>
          </a:p>
        </p:txBody>
      </p:sp>
      <p:sp>
        <p:nvSpPr>
          <p:cNvPr id="335" name="Rectangle 334"/>
          <p:cNvSpPr/>
          <p:nvPr/>
        </p:nvSpPr>
        <p:spPr bwMode="auto">
          <a:xfrm>
            <a:off x="4608220" y="535163"/>
            <a:ext cx="1731697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Customer feedback 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analysis</a:t>
            </a:r>
          </a:p>
        </p:txBody>
      </p:sp>
      <p:sp>
        <p:nvSpPr>
          <p:cNvPr id="336" name="Rectangle 335"/>
          <p:cNvSpPr/>
          <p:nvPr/>
        </p:nvSpPr>
        <p:spPr bwMode="auto">
          <a:xfrm>
            <a:off x="9154178" y="3305174"/>
            <a:ext cx="1714158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Academic knowledge</a:t>
            </a:r>
          </a:p>
        </p:txBody>
      </p:sp>
      <p:sp>
        <p:nvSpPr>
          <p:cNvPr id="337" name="Rectangle 336"/>
          <p:cNvSpPr/>
          <p:nvPr/>
        </p:nvSpPr>
        <p:spPr bwMode="auto">
          <a:xfrm>
            <a:off x="8493871" y="6110703"/>
            <a:ext cx="1457224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ORC, tagging, captioning</a:t>
            </a:r>
          </a:p>
        </p:txBody>
      </p:sp>
      <p:sp>
        <p:nvSpPr>
          <p:cNvPr id="338" name="Rectangle 337"/>
          <p:cNvSpPr/>
          <p:nvPr/>
        </p:nvSpPr>
        <p:spPr bwMode="auto">
          <a:xfrm>
            <a:off x="3770143" y="5955488"/>
            <a:ext cx="1714158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Sentiment 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scoring</a:t>
            </a:r>
          </a:p>
        </p:txBody>
      </p:sp>
      <p:sp>
        <p:nvSpPr>
          <p:cNvPr id="339" name="Rectangle 338"/>
          <p:cNvSpPr/>
          <p:nvPr/>
        </p:nvSpPr>
        <p:spPr bwMode="auto">
          <a:xfrm>
            <a:off x="2513022" y="877757"/>
            <a:ext cx="1714158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Bing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news search</a:t>
            </a:r>
          </a:p>
        </p:txBody>
      </p:sp>
      <p:sp>
        <p:nvSpPr>
          <p:cNvPr id="342" name="Rectangle 341"/>
          <p:cNvSpPr/>
          <p:nvPr/>
        </p:nvSpPr>
        <p:spPr bwMode="auto">
          <a:xfrm>
            <a:off x="10246221" y="6413138"/>
            <a:ext cx="1731697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Bing</a:t>
            </a:r>
            <a:b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</a:b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web search</a:t>
            </a:r>
          </a:p>
        </p:txBody>
      </p:sp>
      <p:sp>
        <p:nvSpPr>
          <p:cNvPr id="343" name="Oval 342"/>
          <p:cNvSpPr/>
          <p:nvPr/>
        </p:nvSpPr>
        <p:spPr bwMode="auto">
          <a:xfrm>
            <a:off x="11689413" y="1564077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1" name="Oval 360"/>
          <p:cNvSpPr/>
          <p:nvPr/>
        </p:nvSpPr>
        <p:spPr bwMode="auto">
          <a:xfrm>
            <a:off x="3142050" y="2890907"/>
            <a:ext cx="231173" cy="231173"/>
          </a:xfrm>
          <a:prstGeom prst="ellipse">
            <a:avLst/>
          </a:prstGeom>
          <a:solidFill>
            <a:srgbClr val="E9E9E9"/>
          </a:solidFill>
          <a:ln w="158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3" name="Rectangle 362"/>
          <p:cNvSpPr/>
          <p:nvPr/>
        </p:nvSpPr>
        <p:spPr bwMode="auto">
          <a:xfrm>
            <a:off x="3268341" y="2651021"/>
            <a:ext cx="1987847" cy="324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54" tIns="46630" rIns="182854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32342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50" normalizeH="0" baseline="0" noProof="0" dirty="0">
                <a:ln>
                  <a:noFill/>
                </a:ln>
                <a:gradFill>
                  <a:gsLst>
                    <a:gs pos="5439">
                      <a:prstClr val="white">
                        <a:lumMod val="50000"/>
                      </a:prstClr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 Semibold" panose="020B0702040204020203" pitchFamily="34" charset="0"/>
              </a:rPr>
              <a:t>Text analytics</a:t>
            </a:r>
          </a:p>
        </p:txBody>
      </p:sp>
      <p:sp>
        <p:nvSpPr>
          <p:cNvPr id="234" name="Rectangle 233"/>
          <p:cNvSpPr/>
          <p:nvPr/>
        </p:nvSpPr>
        <p:spPr bwMode="auto">
          <a:xfrm>
            <a:off x="3731298" y="3393642"/>
            <a:ext cx="4856251" cy="6984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1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Big Cognition</a:t>
            </a:r>
          </a:p>
        </p:txBody>
      </p:sp>
    </p:spTree>
    <p:extLst>
      <p:ext uri="{BB962C8B-B14F-4D97-AF65-F5344CB8AC3E}">
        <p14:creationId xmlns:p14="http://schemas.microsoft.com/office/powerpoint/2010/main" val="612204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1239" y="-97333"/>
            <a:ext cx="13326174" cy="72311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7151" y="1973262"/>
            <a:ext cx="5237703" cy="338862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32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7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Face API</a:t>
            </a:r>
          </a:p>
          <a:p>
            <a:pPr marL="0" marR="0" lvl="0" indent="0" algn="l" defTabSz="932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7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Image Tagging</a:t>
            </a:r>
          </a:p>
          <a:p>
            <a:pPr marL="0" marR="0" lvl="0" indent="0" algn="l" defTabSz="932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7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Emotion Analysis</a:t>
            </a:r>
          </a:p>
          <a:p>
            <a:pPr marL="0" marR="0" lvl="0" indent="0" algn="l" defTabSz="932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7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OCR</a:t>
            </a:r>
          </a:p>
          <a:p>
            <a:pPr marL="0" marR="0" lvl="0" indent="0" algn="l" defTabSz="932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7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Text Key Phrase extraction</a:t>
            </a:r>
          </a:p>
          <a:p>
            <a:pPr marL="0" marR="0" lvl="0" indent="0" algn="l" defTabSz="932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7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Text sentiment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872" y="982662"/>
            <a:ext cx="11618136" cy="814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41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Cognitive Functions in </a:t>
            </a:r>
            <a:r>
              <a:rPr kumimoji="0" lang="en-US" sz="5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Azure Data Lake</a:t>
            </a:r>
          </a:p>
        </p:txBody>
      </p:sp>
    </p:spTree>
    <p:extLst>
      <p:ext uri="{BB962C8B-B14F-4D97-AF65-F5344CB8AC3E}">
        <p14:creationId xmlns:p14="http://schemas.microsoft.com/office/powerpoint/2010/main" val="37153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Data Lake U-</a:t>
            </a:r>
            <a:r>
              <a:rPr lang="en-US" dirty="0" err="1"/>
              <a:t>Sql</a:t>
            </a:r>
            <a:r>
              <a:rPr lang="en-US" dirty="0"/>
              <a:t> Extension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056437" y="1592262"/>
            <a:ext cx="4726052" cy="2899255"/>
          </a:xfrm>
        </p:spPr>
        <p:txBody>
          <a:bodyPr/>
          <a:lstStyle/>
          <a:p>
            <a:r>
              <a:rPr lang="en-US" dirty="0"/>
              <a:t>Built-in Cognitive Functions</a:t>
            </a:r>
          </a:p>
          <a:p>
            <a:r>
              <a:rPr lang="en-US" dirty="0"/>
              <a:t>Support for R and Python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37" y="1592262"/>
            <a:ext cx="6248400" cy="33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2125678"/>
            <a:ext cx="11582335" cy="1828786"/>
          </a:xfrm>
        </p:spPr>
        <p:txBody>
          <a:bodyPr/>
          <a:lstStyle/>
          <a:p>
            <a:r>
              <a:rPr lang="en-US" sz="4800" dirty="0"/>
              <a:t>How to run AI at Petabyte Scale with </a:t>
            </a:r>
            <a:br>
              <a:rPr lang="en-US" sz="4800" dirty="0"/>
            </a:br>
            <a:r>
              <a:rPr lang="en-US" sz="4800" dirty="0"/>
              <a:t>Cognitive Functions in the Azure Data Lake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Wee Hyong Tok</a:t>
            </a:r>
          </a:p>
          <a:p>
            <a:r>
              <a:rPr lang="en-US" dirty="0"/>
              <a:t>Principal Data Scientist Manager</a:t>
            </a:r>
          </a:p>
          <a:p>
            <a:r>
              <a:rPr lang="en-US" dirty="0"/>
              <a:t>@</a:t>
            </a:r>
            <a:r>
              <a:rPr lang="en-US" dirty="0" err="1"/>
              <a:t>weehyong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B8065</a:t>
            </a:r>
          </a:p>
        </p:txBody>
      </p:sp>
    </p:spTree>
    <p:extLst>
      <p:ext uri="{BB962C8B-B14F-4D97-AF65-F5344CB8AC3E}">
        <p14:creationId xmlns:p14="http://schemas.microsoft.com/office/powerpoint/2010/main" val="3788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93"/>
          <a:stretch/>
        </p:blipFill>
        <p:spPr>
          <a:xfrm>
            <a:off x="18475" y="14759"/>
            <a:ext cx="12433856" cy="6533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8475" y="5043352"/>
            <a:ext cx="9171562" cy="990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0621" y="5137622"/>
            <a:ext cx="11889564" cy="9175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Azure Data Lake U-</a:t>
            </a:r>
            <a:r>
              <a:rPr lang="en-US" dirty="0" err="1">
                <a:solidFill>
                  <a:schemeClr val="bg1"/>
                </a:solidFill>
              </a:rPr>
              <a:t>Sql</a:t>
            </a:r>
            <a:r>
              <a:rPr lang="en-US" dirty="0">
                <a:solidFill>
                  <a:schemeClr val="bg1"/>
                </a:solidFill>
              </a:rPr>
              <a:t> Extension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03437" y="2550470"/>
            <a:ext cx="457200" cy="38100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2408237" y="1429475"/>
            <a:ext cx="1752600" cy="107386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360240" y="1380548"/>
            <a:ext cx="1905000" cy="115712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2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After U-SQL </a:t>
            </a:r>
          </a:p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2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extensions </a:t>
            </a:r>
          </a:p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2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are installed</a:t>
            </a:r>
          </a:p>
        </p:txBody>
      </p:sp>
    </p:spTree>
    <p:extLst>
      <p:ext uri="{BB962C8B-B14F-4D97-AF65-F5344CB8AC3E}">
        <p14:creationId xmlns:p14="http://schemas.microsoft.com/office/powerpoint/2010/main" val="10673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7037" y="1287462"/>
            <a:ext cx="11889564" cy="91757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3 Steps </a:t>
            </a:r>
            <a:r>
              <a:rPr lang="en-US" dirty="0"/>
              <a:t>to Leveraging Big Cognition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31837" y="2354262"/>
            <a:ext cx="10744200" cy="3619452"/>
          </a:xfrm>
        </p:spPr>
        <p:txBody>
          <a:bodyPr/>
          <a:lstStyle/>
          <a:p>
            <a:r>
              <a:rPr lang="en-US" dirty="0"/>
              <a:t>Install the U-SQL extension (Cognitive, R, Python)</a:t>
            </a:r>
          </a:p>
          <a:p>
            <a:r>
              <a:rPr lang="en-US" dirty="0"/>
              <a:t>Write your U-SQL code</a:t>
            </a:r>
          </a:p>
          <a:p>
            <a:r>
              <a:rPr lang="en-US" dirty="0"/>
              <a:t>Submit the job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7" y="2870012"/>
            <a:ext cx="11582399" cy="1015663"/>
          </a:xfrm>
        </p:spPr>
        <p:txBody>
          <a:bodyPr/>
          <a:lstStyle/>
          <a:p>
            <a:r>
              <a:rPr lang="en-US" sz="6000" dirty="0"/>
              <a:t>DEMO – Run </a:t>
            </a:r>
            <a:r>
              <a:rPr lang="en-US" sz="6000" b="1" dirty="0"/>
              <a:t>AI</a:t>
            </a:r>
            <a:r>
              <a:rPr lang="en-US" sz="6000" dirty="0"/>
              <a:t> at </a:t>
            </a:r>
            <a:r>
              <a:rPr lang="en-US" sz="6000" b="1" dirty="0"/>
              <a:t>Petabyte scale</a:t>
            </a:r>
          </a:p>
        </p:txBody>
      </p:sp>
    </p:spTree>
    <p:extLst>
      <p:ext uri="{BB962C8B-B14F-4D97-AF65-F5344CB8AC3E}">
        <p14:creationId xmlns:p14="http://schemas.microsoft.com/office/powerpoint/2010/main" val="22160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856037" y="0"/>
            <a:ext cx="8534400" cy="69262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40989" y="1493729"/>
            <a:ext cx="152400" cy="259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205" y="2125662"/>
            <a:ext cx="2846228" cy="10433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Using Cognitive Function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Key Phrase Extraction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40989" y="601662"/>
            <a:ext cx="167448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366" y="466348"/>
            <a:ext cx="2620446" cy="8710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Reference assembly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for Cognitive Function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037" y="114201"/>
            <a:ext cx="7090572" cy="6461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437" y="104360"/>
            <a:ext cx="2937797" cy="2778737"/>
          </a:xfrm>
        </p:spPr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U-SQL /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Cognitive Functions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56037" y="4701514"/>
            <a:ext cx="131705" cy="1744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662" y="5013692"/>
            <a:ext cx="2846228" cy="11203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Using Cognitive Function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B900">
                  <a:lumMod val="75000"/>
                </a:srgbClr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Tokenization</a:t>
            </a:r>
          </a:p>
        </p:txBody>
      </p:sp>
    </p:spTree>
    <p:extLst>
      <p:ext uri="{BB962C8B-B14F-4D97-AF65-F5344CB8AC3E}">
        <p14:creationId xmlns:p14="http://schemas.microsoft.com/office/powerpoint/2010/main" val="25210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856037" y="0"/>
            <a:ext cx="8534400" cy="69262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4" y="297178"/>
            <a:ext cx="5314753" cy="802107"/>
          </a:xfrm>
        </p:spPr>
        <p:txBody>
          <a:bodyPr/>
          <a:lstStyle/>
          <a:p>
            <a:pPr algn="ctr"/>
            <a:r>
              <a:rPr lang="en-US" dirty="0"/>
              <a:t>Example: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U-SQL / 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237" y="1363662"/>
            <a:ext cx="7340063" cy="49533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856037" y="2049462"/>
            <a:ext cx="152400" cy="259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4439" y="2363100"/>
            <a:ext cx="2049279" cy="1197251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Specify the data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that will be used 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by the R script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856037" y="4778979"/>
            <a:ext cx="152400" cy="15383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7366" y="4753207"/>
            <a:ext cx="2281907" cy="1541961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Invoke the R Code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Using REDUCE to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partition the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input data on a key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48965" y="1363662"/>
            <a:ext cx="152399" cy="196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4439" y="1099285"/>
            <a:ext cx="2620446" cy="8710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Reference assembly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for R support</a:t>
            </a:r>
          </a:p>
        </p:txBody>
      </p:sp>
    </p:spTree>
    <p:extLst>
      <p:ext uri="{BB962C8B-B14F-4D97-AF65-F5344CB8AC3E}">
        <p14:creationId xmlns:p14="http://schemas.microsoft.com/office/powerpoint/2010/main" val="34175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4562576" y="1447488"/>
            <a:ext cx="2724839" cy="4122821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063" y="1440867"/>
            <a:ext cx="2029396" cy="4122821"/>
          </a:xfrm>
          <a:prstGeom prst="rect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801427" y="1440868"/>
            <a:ext cx="2586648" cy="4122821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88797" y="5647169"/>
            <a:ext cx="1005403" cy="469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Ingest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89524" y="5647169"/>
            <a:ext cx="1204176" cy="469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Process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64730" y="5647169"/>
            <a:ext cx="1542041" cy="47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1" i="0" u="none" strike="noStrike" kern="0" cap="none" spc="0" normalizeH="0" baseline="0" noProof="0" dirty="0">
                <a:ln>
                  <a:noFill/>
                </a:ln>
                <a:solidFill>
                  <a:srgbClr val="002050">
                    <a:lumMod val="50000"/>
                  </a:srgb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Store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9581307" y="1388607"/>
            <a:ext cx="1672573" cy="4122821"/>
          </a:xfrm>
          <a:prstGeom prst="rect">
            <a:avLst/>
          </a:prstGeom>
          <a:solidFill>
            <a:schemeClr val="accent5">
              <a:lumMod val="40000"/>
              <a:lumOff val="60000"/>
              <a:alpha val="3019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05969" y="5647169"/>
            <a:ext cx="187589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0" cap="none" spc="0" normalizeH="0" baseline="0" noProof="0" dirty="0">
                <a:ln>
                  <a:noFill/>
                </a:ln>
                <a:solidFill>
                  <a:srgbClr val="FFB9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Serve and </a:t>
            </a:r>
          </a:p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0" cap="none" spc="0" normalizeH="0" baseline="0" noProof="0" dirty="0">
                <a:ln>
                  <a:noFill/>
                </a:ln>
                <a:solidFill>
                  <a:srgbClr val="FFB9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Consume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2821" y="1957514"/>
            <a:ext cx="469730" cy="2423362"/>
            <a:chOff x="198188" y="2471167"/>
            <a:chExt cx="454276" cy="2411527"/>
          </a:xfrm>
        </p:grpSpPr>
        <p:sp>
          <p:nvSpPr>
            <p:cNvPr id="9" name="Freeform 60"/>
            <p:cNvSpPr/>
            <p:nvPr/>
          </p:nvSpPr>
          <p:spPr bwMode="auto">
            <a:xfrm>
              <a:off x="198188" y="3134914"/>
              <a:ext cx="422493" cy="422493"/>
            </a:xfrm>
            <a:custGeom>
              <a:avLst/>
              <a:gdLst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3414840 w 6689158"/>
                <a:gd name="connsiteY20" fmla="*/ 2285703 h 6689159"/>
                <a:gd name="connsiteX21" fmla="*/ 3364850 w 6689158"/>
                <a:gd name="connsiteY21" fmla="*/ 2318041 h 6689159"/>
                <a:gd name="connsiteX22" fmla="*/ 2848518 w 6689158"/>
                <a:gd name="connsiteY22" fmla="*/ 2733562 h 6689159"/>
                <a:gd name="connsiteX23" fmla="*/ 2690374 w 6689158"/>
                <a:gd name="connsiteY23" fmla="*/ 2890404 h 6689159"/>
                <a:gd name="connsiteX24" fmla="*/ 2571277 w 6689158"/>
                <a:gd name="connsiteY24" fmla="*/ 3021477 h 6689159"/>
                <a:gd name="connsiteX25" fmla="*/ 2590552 w 6689158"/>
                <a:gd name="connsiteY25" fmla="*/ 3056989 h 6689159"/>
                <a:gd name="connsiteX26" fmla="*/ 2660349 w 6689158"/>
                <a:gd name="connsiteY26" fmla="*/ 3402707 h 6689159"/>
                <a:gd name="connsiteX27" fmla="*/ 2590552 w 6689158"/>
                <a:gd name="connsiteY27" fmla="*/ 3748426 h 6689159"/>
                <a:gd name="connsiteX28" fmla="*/ 2530886 w 6689158"/>
                <a:gd name="connsiteY28" fmla="*/ 3858356 h 6689159"/>
                <a:gd name="connsiteX29" fmla="*/ 2709229 w 6689158"/>
                <a:gd name="connsiteY29" fmla="*/ 4015297 h 6689159"/>
                <a:gd name="connsiteX30" fmla="*/ 3266837 w 6689158"/>
                <a:gd name="connsiteY30" fmla="*/ 4389432 h 6689159"/>
                <a:gd name="connsiteX31" fmla="*/ 3452642 w 6689158"/>
                <a:gd name="connsiteY31" fmla="*/ 4482945 h 6689159"/>
                <a:gd name="connsiteX32" fmla="*/ 3528532 w 6689158"/>
                <a:gd name="connsiteY32" fmla="*/ 4441753 h 6689159"/>
                <a:gd name="connsiteX33" fmla="*/ 3760569 w 6689158"/>
                <a:gd name="connsiteY33" fmla="*/ 4394906 h 6689159"/>
                <a:gd name="connsiteX34" fmla="*/ 4309843 w 6689158"/>
                <a:gd name="connsiteY34" fmla="*/ 4758990 h 6689159"/>
                <a:gd name="connsiteX35" fmla="*/ 4320607 w 6689158"/>
                <a:gd name="connsiteY35" fmla="*/ 4793664 h 6689159"/>
                <a:gd name="connsiteX36" fmla="*/ 4559688 w 6689158"/>
                <a:gd name="connsiteY36" fmla="*/ 4845550 h 6689159"/>
                <a:gd name="connsiteX37" fmla="*/ 5273213 w 6689158"/>
                <a:gd name="connsiteY37" fmla="*/ 4906508 h 6689159"/>
                <a:gd name="connsiteX38" fmla="*/ 5685342 w 6689158"/>
                <a:gd name="connsiteY38" fmla="*/ 4886359 h 6689159"/>
                <a:gd name="connsiteX39" fmla="*/ 5794448 w 6689158"/>
                <a:gd name="connsiteY39" fmla="*/ 4872934 h 6689159"/>
                <a:gd name="connsiteX40" fmla="*/ 5885995 w 6689158"/>
                <a:gd name="connsiteY40" fmla="*/ 4722245 h 6689159"/>
                <a:gd name="connsiteX41" fmla="*/ 6007702 w 6689158"/>
                <a:gd name="connsiteY41" fmla="*/ 4469596 h 6689159"/>
                <a:gd name="connsiteX42" fmla="*/ 6025566 w 6689158"/>
                <a:gd name="connsiteY42" fmla="*/ 4420788 h 6689159"/>
                <a:gd name="connsiteX43" fmla="*/ 5774209 w 6689158"/>
                <a:gd name="connsiteY43" fmla="*/ 4251797 h 6689159"/>
                <a:gd name="connsiteX44" fmla="*/ 5530775 w 6689158"/>
                <a:gd name="connsiteY44" fmla="*/ 4077911 h 6689159"/>
                <a:gd name="connsiteX45" fmla="*/ 5435413 w 6689158"/>
                <a:gd name="connsiteY45" fmla="*/ 4006461 h 6689159"/>
                <a:gd name="connsiteX46" fmla="*/ 5428090 w 6689158"/>
                <a:gd name="connsiteY46" fmla="*/ 4012503 h 6689159"/>
                <a:gd name="connsiteX47" fmla="*/ 5066831 w 6689158"/>
                <a:gd name="connsiteY47" fmla="*/ 4122852 h 6689159"/>
                <a:gd name="connsiteX48" fmla="*/ 4420700 w 6689158"/>
                <a:gd name="connsiteY48" fmla="*/ 3476722 h 6689159"/>
                <a:gd name="connsiteX49" fmla="*/ 4433828 w 6689158"/>
                <a:gd name="connsiteY49" fmla="*/ 3346504 h 6689159"/>
                <a:gd name="connsiteX50" fmla="*/ 4468981 w 6689158"/>
                <a:gd name="connsiteY50" fmla="*/ 3233259 h 6689159"/>
                <a:gd name="connsiteX51" fmla="*/ 4439706 w 6689158"/>
                <a:gd name="connsiteY51" fmla="*/ 3208684 h 6689159"/>
                <a:gd name="connsiteX52" fmla="*/ 3535763 w 6689158"/>
                <a:gd name="connsiteY52" fmla="*/ 2400517 h 6689159"/>
                <a:gd name="connsiteX53" fmla="*/ 851869 w 6689158"/>
                <a:gd name="connsiteY53" fmla="*/ 1886744 h 6689159"/>
                <a:gd name="connsiteX54" fmla="*/ 803165 w 6689158"/>
                <a:gd name="connsiteY54" fmla="*/ 1966913 h 6689159"/>
                <a:gd name="connsiteX55" fmla="*/ 454328 w 6689158"/>
                <a:gd name="connsiteY55" fmla="*/ 3344581 h 6689159"/>
                <a:gd name="connsiteX56" fmla="*/ 947938 w 6689158"/>
                <a:gd name="connsiteY56" fmla="*/ 4960549 h 6689159"/>
                <a:gd name="connsiteX57" fmla="*/ 959588 w 6689158"/>
                <a:gd name="connsiteY57" fmla="*/ 4976126 h 6689159"/>
                <a:gd name="connsiteX58" fmla="*/ 959588 w 6689158"/>
                <a:gd name="connsiteY58" fmla="*/ 4976125 h 6689159"/>
                <a:gd name="connsiteX59" fmla="*/ 964880 w 6689158"/>
                <a:gd name="connsiteY59" fmla="*/ 4912286 h 6689159"/>
                <a:gd name="connsiteX60" fmla="*/ 1095934 w 6689158"/>
                <a:gd name="connsiteY60" fmla="*/ 4201672 h 6689159"/>
                <a:gd name="connsiteX61" fmla="*/ 1147594 w 6689158"/>
                <a:gd name="connsiteY61" fmla="*/ 4033598 h 6689159"/>
                <a:gd name="connsiteX62" fmla="*/ 1144134 w 6689158"/>
                <a:gd name="connsiteY62" fmla="*/ 4030744 h 6689159"/>
                <a:gd name="connsiteX63" fmla="*/ 883992 w 6689158"/>
                <a:gd name="connsiteY63" fmla="*/ 3402708 h 6689159"/>
                <a:gd name="connsiteX64" fmla="*/ 1144135 w 6689158"/>
                <a:gd name="connsiteY64" fmla="*/ 2774670 h 6689159"/>
                <a:gd name="connsiteX65" fmla="*/ 1146941 w 6689158"/>
                <a:gd name="connsiteY65" fmla="*/ 2772355 h 6689159"/>
                <a:gd name="connsiteX66" fmla="*/ 1073336 w 6689158"/>
                <a:gd name="connsiteY66" fmla="*/ 2611529 h 6689159"/>
                <a:gd name="connsiteX67" fmla="*/ 851993 w 6689158"/>
                <a:gd name="connsiteY67" fmla="*/ 1887409 h 6689159"/>
                <a:gd name="connsiteX68" fmla="*/ 5524628 w 6689158"/>
                <a:gd name="connsiteY68" fmla="*/ 1450865 h 6689159"/>
                <a:gd name="connsiteX69" fmla="*/ 5524628 w 6689158"/>
                <a:gd name="connsiteY69" fmla="*/ 1450866 h 6689159"/>
                <a:gd name="connsiteX70" fmla="*/ 5574839 w 6689158"/>
                <a:gd name="connsiteY70" fmla="*/ 1506112 h 6689159"/>
                <a:gd name="connsiteX71" fmla="*/ 5611312 w 6689158"/>
                <a:gd name="connsiteY71" fmla="*/ 1554887 h 6689159"/>
                <a:gd name="connsiteX72" fmla="*/ 5610671 w 6689158"/>
                <a:gd name="connsiteY72" fmla="*/ 1554917 h 6689159"/>
                <a:gd name="connsiteX73" fmla="*/ 3930424 w 6689158"/>
                <a:gd name="connsiteY73" fmla="*/ 1991564 h 6689159"/>
                <a:gd name="connsiteX74" fmla="*/ 3863712 w 6689158"/>
                <a:gd name="connsiteY74" fmla="*/ 2025688 h 6689159"/>
                <a:gd name="connsiteX75" fmla="*/ 3998266 w 6689158"/>
                <a:gd name="connsiteY75" fmla="*/ 2153752 h 6689159"/>
                <a:gd name="connsiteX76" fmla="*/ 4470031 w 6689158"/>
                <a:gd name="connsiteY76" fmla="*/ 2590407 h 6689159"/>
                <a:gd name="connsiteX77" fmla="*/ 4801691 w 6689158"/>
                <a:gd name="connsiteY77" fmla="*/ 2888769 h 6689159"/>
                <a:gd name="connsiteX78" fmla="*/ 4815328 w 6689158"/>
                <a:gd name="connsiteY78" fmla="*/ 2881367 h 6689159"/>
                <a:gd name="connsiteX79" fmla="*/ 5066831 w 6689158"/>
                <a:gd name="connsiteY79" fmla="*/ 2830591 h 6689159"/>
                <a:gd name="connsiteX80" fmla="*/ 5712962 w 6689158"/>
                <a:gd name="connsiteY80" fmla="*/ 3476722 h 6689159"/>
                <a:gd name="connsiteX81" fmla="*/ 5699834 w 6689158"/>
                <a:gd name="connsiteY81" fmla="*/ 3606939 h 6689159"/>
                <a:gd name="connsiteX82" fmla="*/ 5684600 w 6689158"/>
                <a:gd name="connsiteY82" fmla="*/ 3656022 h 6689159"/>
                <a:gd name="connsiteX83" fmla="*/ 5861148 w 6689158"/>
                <a:gd name="connsiteY83" fmla="*/ 3805497 h 6689159"/>
                <a:gd name="connsiteX84" fmla="*/ 6147161 w 6689158"/>
                <a:gd name="connsiteY84" fmla="*/ 4039666 h 6689159"/>
                <a:gd name="connsiteX85" fmla="*/ 6147160 w 6689158"/>
                <a:gd name="connsiteY85" fmla="*/ 4039665 h 6689159"/>
                <a:gd name="connsiteX86" fmla="*/ 6176112 w 6689158"/>
                <a:gd name="connsiteY86" fmla="*/ 3927066 h 6689159"/>
                <a:gd name="connsiteX87" fmla="*/ 6234832 w 6689158"/>
                <a:gd name="connsiteY87" fmla="*/ 3344579 h 6689159"/>
                <a:gd name="connsiteX88" fmla="*/ 5741222 w 6689158"/>
                <a:gd name="connsiteY88" fmla="*/ 1728614 h 6689159"/>
                <a:gd name="connsiteX89" fmla="*/ 5611312 w 6689158"/>
                <a:gd name="connsiteY89" fmla="*/ 1554887 h 6689159"/>
                <a:gd name="connsiteX90" fmla="*/ 5574839 w 6689158"/>
                <a:gd name="connsiteY90" fmla="*/ 1506111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3344580 w 6689158"/>
                <a:gd name="connsiteY111" fmla="*/ 454327 h 6689159"/>
                <a:gd name="connsiteX112" fmla="*/ 2485108 w 6689158"/>
                <a:gd name="connsiteY112" fmla="*/ 584267 h 6689159"/>
                <a:gd name="connsiteX113" fmla="*/ 2426658 w 6689158"/>
                <a:gd name="connsiteY113" fmla="*/ 605660 h 6689159"/>
                <a:gd name="connsiteX114" fmla="*/ 2608239 w 6689158"/>
                <a:gd name="connsiteY114" fmla="*/ 793623 h 6689159"/>
                <a:gd name="connsiteX115" fmla="*/ 3061380 w 6689158"/>
                <a:gd name="connsiteY115" fmla="*/ 1249579 h 6689159"/>
                <a:gd name="connsiteX116" fmla="*/ 3282982 w 6689158"/>
                <a:gd name="connsiteY116" fmla="*/ 1466429 h 6689159"/>
                <a:gd name="connsiteX117" fmla="*/ 3282982 w 6689158"/>
                <a:gd name="connsiteY117" fmla="*/ 1466430 h 6689159"/>
                <a:gd name="connsiteX118" fmla="*/ 3293669 w 6689158"/>
                <a:gd name="connsiteY118" fmla="*/ 1460635 h 6689159"/>
                <a:gd name="connsiteX119" fmla="*/ 4895242 w 6689158"/>
                <a:gd name="connsiteY119" fmla="*/ 1001928 h 6689159"/>
                <a:gd name="connsiteX120" fmla="*/ 5020677 w 6689158"/>
                <a:gd name="connsiteY120" fmla="*/ 992902 h 6689159"/>
                <a:gd name="connsiteX121" fmla="*/ 5140393 w 6689158"/>
                <a:gd name="connsiteY121" fmla="*/ 1082424 h 6689159"/>
                <a:gd name="connsiteX122" fmla="*/ 5140394 w 6689158"/>
                <a:gd name="connsiteY122" fmla="*/ 1082424 h 6689159"/>
                <a:gd name="connsiteX123" fmla="*/ 5020677 w 6689158"/>
                <a:gd name="connsiteY123" fmla="*/ 992901 h 6689159"/>
                <a:gd name="connsiteX124" fmla="*/ 4960548 w 6689158"/>
                <a:gd name="connsiteY124" fmla="*/ 947937 h 6689159"/>
                <a:gd name="connsiteX125" fmla="*/ 3344580 w 6689158"/>
                <a:gd name="connsiteY125" fmla="*/ 454327 h 6689159"/>
                <a:gd name="connsiteX126" fmla="*/ 3344579 w 6689158"/>
                <a:gd name="connsiteY126" fmla="*/ 0 h 6689159"/>
                <a:gd name="connsiteX127" fmla="*/ 5709555 w 6689158"/>
                <a:gd name="connsiteY127" fmla="*/ 979605 h 6689159"/>
                <a:gd name="connsiteX128" fmla="*/ 5721404 w 6689158"/>
                <a:gd name="connsiteY128" fmla="*/ 992643 h 6689159"/>
                <a:gd name="connsiteX129" fmla="*/ 5925421 w 6689158"/>
                <a:gd name="connsiteY129" fmla="*/ 1217117 h 6689159"/>
                <a:gd name="connsiteX130" fmla="*/ 6117959 w 6689158"/>
                <a:gd name="connsiteY130" fmla="*/ 1474595 h 6689159"/>
                <a:gd name="connsiteX131" fmla="*/ 6162894 w 6689158"/>
                <a:gd name="connsiteY131" fmla="*/ 1548561 h 6689159"/>
                <a:gd name="connsiteX132" fmla="*/ 6162893 w 6689158"/>
                <a:gd name="connsiteY132" fmla="*/ 1548563 h 6689159"/>
                <a:gd name="connsiteX133" fmla="*/ 6285487 w 6689158"/>
                <a:gd name="connsiteY133" fmla="*/ 1750355 h 6689159"/>
                <a:gd name="connsiteX134" fmla="*/ 6689158 w 6689158"/>
                <a:gd name="connsiteY134" fmla="*/ 3344580 h 6689159"/>
                <a:gd name="connsiteX135" fmla="*/ 6538793 w 6689158"/>
                <a:gd name="connsiteY135" fmla="*/ 4339156 h 6689159"/>
                <a:gd name="connsiteX136" fmla="*/ 6534721 w 6689158"/>
                <a:gd name="connsiteY136" fmla="*/ 4350281 h 6689159"/>
                <a:gd name="connsiteX137" fmla="*/ 6426326 w 6689158"/>
                <a:gd name="connsiteY137" fmla="*/ 4646440 h 6689159"/>
                <a:gd name="connsiteX138" fmla="*/ 6421122 w 6689158"/>
                <a:gd name="connsiteY138" fmla="*/ 4657245 h 6689159"/>
                <a:gd name="connsiteX139" fmla="*/ 6372396 w 6689158"/>
                <a:gd name="connsiteY139" fmla="*/ 4758392 h 6689159"/>
                <a:gd name="connsiteX140" fmla="*/ 6285487 w 6689158"/>
                <a:gd name="connsiteY140" fmla="*/ 4938805 h 6689159"/>
                <a:gd name="connsiteX141" fmla="*/ 6117958 w 6689158"/>
                <a:gd name="connsiteY141" fmla="*/ 5214566 h 6689159"/>
                <a:gd name="connsiteX142" fmla="*/ 6035322 w 6689158"/>
                <a:gd name="connsiteY142" fmla="*/ 5325072 h 6689159"/>
                <a:gd name="connsiteX143" fmla="*/ 5925420 w 6689158"/>
                <a:gd name="connsiteY143" fmla="*/ 5472042 h 6689159"/>
                <a:gd name="connsiteX144" fmla="*/ 3344580 w 6689158"/>
                <a:gd name="connsiteY144" fmla="*/ 6689159 h 6689159"/>
                <a:gd name="connsiteX145" fmla="*/ 1474594 w 6689158"/>
                <a:gd name="connsiteY145" fmla="*/ 6117958 h 6689159"/>
                <a:gd name="connsiteX146" fmla="*/ 1464440 w 6689158"/>
                <a:gd name="connsiteY146" fmla="*/ 6110366 h 6689159"/>
                <a:gd name="connsiteX147" fmla="*/ 1217117 w 6689158"/>
                <a:gd name="connsiteY147" fmla="*/ 5925420 h 6689159"/>
                <a:gd name="connsiteX148" fmla="*/ 979606 w 6689158"/>
                <a:gd name="connsiteY148" fmla="*/ 5709555 h 6689159"/>
                <a:gd name="connsiteX149" fmla="*/ 941121 w 6689158"/>
                <a:gd name="connsiteY149" fmla="*/ 5667211 h 6689159"/>
                <a:gd name="connsiteX150" fmla="*/ 763739 w 6689158"/>
                <a:gd name="connsiteY150" fmla="*/ 5472043 h 6689159"/>
                <a:gd name="connsiteX151" fmla="*/ 0 w 6689158"/>
                <a:gd name="connsiteY151" fmla="*/ 3344580 h 6689159"/>
                <a:gd name="connsiteX152" fmla="*/ 763739 w 6689158"/>
                <a:gd name="connsiteY152" fmla="*/ 1217118 h 6689159"/>
                <a:gd name="connsiteX153" fmla="*/ 979605 w 6689158"/>
                <a:gd name="connsiteY153" fmla="*/ 979604 h 6689159"/>
                <a:gd name="connsiteX154" fmla="*/ 1217117 w 6689158"/>
                <a:gd name="connsiteY154" fmla="*/ 763739 h 6689159"/>
                <a:gd name="connsiteX155" fmla="*/ 1252792 w 6689158"/>
                <a:gd name="connsiteY155" fmla="*/ 737062 h 6689159"/>
                <a:gd name="connsiteX156" fmla="*/ 1474594 w 6689158"/>
                <a:gd name="connsiteY156" fmla="*/ 571201 h 6689159"/>
                <a:gd name="connsiteX157" fmla="*/ 1650297 w 6689158"/>
                <a:gd name="connsiteY157" fmla="*/ 464459 h 6689159"/>
                <a:gd name="connsiteX158" fmla="*/ 1750354 w 6689158"/>
                <a:gd name="connsiteY158" fmla="*/ 403673 h 6689159"/>
                <a:gd name="connsiteX159" fmla="*/ 2042719 w 6689158"/>
                <a:gd name="connsiteY159" fmla="*/ 262835 h 6689159"/>
                <a:gd name="connsiteX160" fmla="*/ 2083584 w 6689158"/>
                <a:gd name="connsiteY160" fmla="*/ 247876 h 6689159"/>
                <a:gd name="connsiteX161" fmla="*/ 2350003 w 6689158"/>
                <a:gd name="connsiteY161" fmla="*/ 150366 h 6689159"/>
                <a:gd name="connsiteX162" fmla="*/ 3344579 w 6689158"/>
                <a:gd name="connsiteY162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574839 w 6689158"/>
                <a:gd name="connsiteY71" fmla="*/ 1506111 h 6689159"/>
                <a:gd name="connsiteX72" fmla="*/ 5524628 w 6689158"/>
                <a:gd name="connsiteY72" fmla="*/ 1450866 h 6689159"/>
                <a:gd name="connsiteX73" fmla="*/ 5574839 w 6689158"/>
                <a:gd name="connsiteY73" fmla="*/ 1506112 h 6689159"/>
                <a:gd name="connsiteX74" fmla="*/ 5611312 w 6689158"/>
                <a:gd name="connsiteY74" fmla="*/ 1554887 h 6689159"/>
                <a:gd name="connsiteX75" fmla="*/ 5610671 w 6689158"/>
                <a:gd name="connsiteY75" fmla="*/ 1554917 h 6689159"/>
                <a:gd name="connsiteX76" fmla="*/ 3930424 w 6689158"/>
                <a:gd name="connsiteY76" fmla="*/ 1991564 h 6689159"/>
                <a:gd name="connsiteX77" fmla="*/ 3863712 w 6689158"/>
                <a:gd name="connsiteY77" fmla="*/ 2025688 h 6689159"/>
                <a:gd name="connsiteX78" fmla="*/ 3998266 w 6689158"/>
                <a:gd name="connsiteY78" fmla="*/ 2153752 h 6689159"/>
                <a:gd name="connsiteX79" fmla="*/ 4470031 w 6689158"/>
                <a:gd name="connsiteY79" fmla="*/ 2590407 h 6689159"/>
                <a:gd name="connsiteX80" fmla="*/ 4801691 w 6689158"/>
                <a:gd name="connsiteY80" fmla="*/ 2888769 h 6689159"/>
                <a:gd name="connsiteX81" fmla="*/ 4815328 w 6689158"/>
                <a:gd name="connsiteY81" fmla="*/ 2881367 h 6689159"/>
                <a:gd name="connsiteX82" fmla="*/ 5066831 w 6689158"/>
                <a:gd name="connsiteY82" fmla="*/ 2830591 h 6689159"/>
                <a:gd name="connsiteX83" fmla="*/ 5712962 w 6689158"/>
                <a:gd name="connsiteY83" fmla="*/ 3476722 h 6689159"/>
                <a:gd name="connsiteX84" fmla="*/ 5699834 w 6689158"/>
                <a:gd name="connsiteY84" fmla="*/ 3606939 h 6689159"/>
                <a:gd name="connsiteX85" fmla="*/ 5684600 w 6689158"/>
                <a:gd name="connsiteY85" fmla="*/ 3656022 h 6689159"/>
                <a:gd name="connsiteX86" fmla="*/ 5861148 w 6689158"/>
                <a:gd name="connsiteY86" fmla="*/ 3805497 h 6689159"/>
                <a:gd name="connsiteX87" fmla="*/ 6147161 w 6689158"/>
                <a:gd name="connsiteY87" fmla="*/ 4039666 h 6689159"/>
                <a:gd name="connsiteX88" fmla="*/ 6147160 w 6689158"/>
                <a:gd name="connsiteY88" fmla="*/ 4039665 h 6689159"/>
                <a:gd name="connsiteX89" fmla="*/ 6176112 w 6689158"/>
                <a:gd name="connsiteY89" fmla="*/ 3927066 h 6689159"/>
                <a:gd name="connsiteX90" fmla="*/ 6234832 w 6689158"/>
                <a:gd name="connsiteY90" fmla="*/ 3344579 h 6689159"/>
                <a:gd name="connsiteX91" fmla="*/ 5741222 w 6689158"/>
                <a:gd name="connsiteY91" fmla="*/ 1728614 h 6689159"/>
                <a:gd name="connsiteX92" fmla="*/ 5611312 w 6689158"/>
                <a:gd name="connsiteY92" fmla="*/ 1554887 h 6689159"/>
                <a:gd name="connsiteX93" fmla="*/ 5574839 w 6689158"/>
                <a:gd name="connsiteY93" fmla="*/ 1506111 h 6689159"/>
                <a:gd name="connsiteX94" fmla="*/ 1958215 w 6689158"/>
                <a:gd name="connsiteY94" fmla="*/ 808450 h 6689159"/>
                <a:gd name="connsiteX95" fmla="*/ 1728612 w 6689158"/>
                <a:gd name="connsiteY95" fmla="*/ 947938 h 6689159"/>
                <a:gd name="connsiteX96" fmla="*/ 1300863 w 6689158"/>
                <a:gd name="connsiteY96" fmla="*/ 1300863 h 6689159"/>
                <a:gd name="connsiteX97" fmla="*/ 1258822 w 6689158"/>
                <a:gd name="connsiteY97" fmla="*/ 1347119 h 6689159"/>
                <a:gd name="connsiteX98" fmla="*/ 1258823 w 6689158"/>
                <a:gd name="connsiteY98" fmla="*/ 1347121 h 6689159"/>
                <a:gd name="connsiteX99" fmla="*/ 1263190 w 6689158"/>
                <a:gd name="connsiteY99" fmla="*/ 1402742 h 6689159"/>
                <a:gd name="connsiteX100" fmla="*/ 1504198 w 6689158"/>
                <a:gd name="connsiteY100" fmla="*/ 2390321 h 6689159"/>
                <a:gd name="connsiteX101" fmla="*/ 1570031 w 6689158"/>
                <a:gd name="connsiteY101" fmla="*/ 2538525 h 6689159"/>
                <a:gd name="connsiteX102" fmla="*/ 1593172 w 6689158"/>
                <a:gd name="connsiteY102" fmla="*/ 2532572 h 6689159"/>
                <a:gd name="connsiteX103" fmla="*/ 1772170 w 6689158"/>
                <a:gd name="connsiteY103" fmla="*/ 2514528 h 6689159"/>
                <a:gd name="connsiteX104" fmla="*/ 1951170 w 6689158"/>
                <a:gd name="connsiteY104" fmla="*/ 2532573 h 6689159"/>
                <a:gd name="connsiteX105" fmla="*/ 1953707 w 6689158"/>
                <a:gd name="connsiteY105" fmla="*/ 2533225 h 6689159"/>
                <a:gd name="connsiteX106" fmla="*/ 2046764 w 6689158"/>
                <a:gd name="connsiteY106" fmla="*/ 2419427 h 6689159"/>
                <a:gd name="connsiteX107" fmla="*/ 2304042 w 6689158"/>
                <a:gd name="connsiteY107" fmla="*/ 2155240 h 6689159"/>
                <a:gd name="connsiteX108" fmla="*/ 2679904 w 6689158"/>
                <a:gd name="connsiteY108" fmla="*/ 1840257 h 6689159"/>
                <a:gd name="connsiteX109" fmla="*/ 2839402 w 6689158"/>
                <a:gd name="connsiteY109" fmla="*/ 1728600 h 6689159"/>
                <a:gd name="connsiteX110" fmla="*/ 2839403 w 6689158"/>
                <a:gd name="connsiteY110" fmla="*/ 1728599 h 6689159"/>
                <a:gd name="connsiteX111" fmla="*/ 2180258 w 6689158"/>
                <a:gd name="connsiteY111" fmla="*/ 1049601 h 6689159"/>
                <a:gd name="connsiteX112" fmla="*/ 1958217 w 6689158"/>
                <a:gd name="connsiteY112" fmla="*/ 808450 h 6689159"/>
                <a:gd name="connsiteX113" fmla="*/ 1958215 w 6689158"/>
                <a:gd name="connsiteY113" fmla="*/ 808451 h 6689159"/>
                <a:gd name="connsiteX114" fmla="*/ 1958215 w 6689158"/>
                <a:gd name="connsiteY114" fmla="*/ 808450 h 6689159"/>
                <a:gd name="connsiteX115" fmla="*/ 3344580 w 6689158"/>
                <a:gd name="connsiteY115" fmla="*/ 454327 h 6689159"/>
                <a:gd name="connsiteX116" fmla="*/ 2485108 w 6689158"/>
                <a:gd name="connsiteY116" fmla="*/ 584267 h 6689159"/>
                <a:gd name="connsiteX117" fmla="*/ 2426658 w 6689158"/>
                <a:gd name="connsiteY117" fmla="*/ 605660 h 6689159"/>
                <a:gd name="connsiteX118" fmla="*/ 2608239 w 6689158"/>
                <a:gd name="connsiteY118" fmla="*/ 793623 h 6689159"/>
                <a:gd name="connsiteX119" fmla="*/ 3061380 w 6689158"/>
                <a:gd name="connsiteY119" fmla="*/ 1249579 h 6689159"/>
                <a:gd name="connsiteX120" fmla="*/ 3282982 w 6689158"/>
                <a:gd name="connsiteY120" fmla="*/ 1466429 h 6689159"/>
                <a:gd name="connsiteX121" fmla="*/ 3282982 w 6689158"/>
                <a:gd name="connsiteY121" fmla="*/ 1466430 h 6689159"/>
                <a:gd name="connsiteX122" fmla="*/ 3293669 w 6689158"/>
                <a:gd name="connsiteY122" fmla="*/ 1460635 h 6689159"/>
                <a:gd name="connsiteX123" fmla="*/ 4895242 w 6689158"/>
                <a:gd name="connsiteY123" fmla="*/ 1001928 h 6689159"/>
                <a:gd name="connsiteX124" fmla="*/ 5020677 w 6689158"/>
                <a:gd name="connsiteY124" fmla="*/ 992902 h 6689159"/>
                <a:gd name="connsiteX125" fmla="*/ 5140393 w 6689158"/>
                <a:gd name="connsiteY125" fmla="*/ 1082424 h 6689159"/>
                <a:gd name="connsiteX126" fmla="*/ 5140394 w 6689158"/>
                <a:gd name="connsiteY126" fmla="*/ 1082424 h 6689159"/>
                <a:gd name="connsiteX127" fmla="*/ 5020677 w 6689158"/>
                <a:gd name="connsiteY127" fmla="*/ 992901 h 6689159"/>
                <a:gd name="connsiteX128" fmla="*/ 4960548 w 6689158"/>
                <a:gd name="connsiteY128" fmla="*/ 947937 h 6689159"/>
                <a:gd name="connsiteX129" fmla="*/ 3344580 w 6689158"/>
                <a:gd name="connsiteY129" fmla="*/ 454327 h 6689159"/>
                <a:gd name="connsiteX130" fmla="*/ 3344579 w 6689158"/>
                <a:gd name="connsiteY130" fmla="*/ 0 h 6689159"/>
                <a:gd name="connsiteX131" fmla="*/ 5709555 w 6689158"/>
                <a:gd name="connsiteY131" fmla="*/ 979605 h 6689159"/>
                <a:gd name="connsiteX132" fmla="*/ 5721404 w 6689158"/>
                <a:gd name="connsiteY132" fmla="*/ 992643 h 6689159"/>
                <a:gd name="connsiteX133" fmla="*/ 5925421 w 6689158"/>
                <a:gd name="connsiteY133" fmla="*/ 1217117 h 6689159"/>
                <a:gd name="connsiteX134" fmla="*/ 6117959 w 6689158"/>
                <a:gd name="connsiteY134" fmla="*/ 1474595 h 6689159"/>
                <a:gd name="connsiteX135" fmla="*/ 6162894 w 6689158"/>
                <a:gd name="connsiteY135" fmla="*/ 1548561 h 6689159"/>
                <a:gd name="connsiteX136" fmla="*/ 6162893 w 6689158"/>
                <a:gd name="connsiteY136" fmla="*/ 1548563 h 6689159"/>
                <a:gd name="connsiteX137" fmla="*/ 6285487 w 6689158"/>
                <a:gd name="connsiteY137" fmla="*/ 1750355 h 6689159"/>
                <a:gd name="connsiteX138" fmla="*/ 6689158 w 6689158"/>
                <a:gd name="connsiteY138" fmla="*/ 3344580 h 6689159"/>
                <a:gd name="connsiteX139" fmla="*/ 6538793 w 6689158"/>
                <a:gd name="connsiteY139" fmla="*/ 4339156 h 6689159"/>
                <a:gd name="connsiteX140" fmla="*/ 6534721 w 6689158"/>
                <a:gd name="connsiteY140" fmla="*/ 4350281 h 6689159"/>
                <a:gd name="connsiteX141" fmla="*/ 6426326 w 6689158"/>
                <a:gd name="connsiteY141" fmla="*/ 4646440 h 6689159"/>
                <a:gd name="connsiteX142" fmla="*/ 6421122 w 6689158"/>
                <a:gd name="connsiteY142" fmla="*/ 4657245 h 6689159"/>
                <a:gd name="connsiteX143" fmla="*/ 6372396 w 6689158"/>
                <a:gd name="connsiteY143" fmla="*/ 4758392 h 6689159"/>
                <a:gd name="connsiteX144" fmla="*/ 6285487 w 6689158"/>
                <a:gd name="connsiteY144" fmla="*/ 4938805 h 6689159"/>
                <a:gd name="connsiteX145" fmla="*/ 6117958 w 6689158"/>
                <a:gd name="connsiteY145" fmla="*/ 5214566 h 6689159"/>
                <a:gd name="connsiteX146" fmla="*/ 6035322 w 6689158"/>
                <a:gd name="connsiteY146" fmla="*/ 5325072 h 6689159"/>
                <a:gd name="connsiteX147" fmla="*/ 5925420 w 6689158"/>
                <a:gd name="connsiteY147" fmla="*/ 5472042 h 6689159"/>
                <a:gd name="connsiteX148" fmla="*/ 3344580 w 6689158"/>
                <a:gd name="connsiteY148" fmla="*/ 6689159 h 6689159"/>
                <a:gd name="connsiteX149" fmla="*/ 1474594 w 6689158"/>
                <a:gd name="connsiteY149" fmla="*/ 6117958 h 6689159"/>
                <a:gd name="connsiteX150" fmla="*/ 1464440 w 6689158"/>
                <a:gd name="connsiteY150" fmla="*/ 6110366 h 6689159"/>
                <a:gd name="connsiteX151" fmla="*/ 1217117 w 6689158"/>
                <a:gd name="connsiteY151" fmla="*/ 5925420 h 6689159"/>
                <a:gd name="connsiteX152" fmla="*/ 979606 w 6689158"/>
                <a:gd name="connsiteY152" fmla="*/ 5709555 h 6689159"/>
                <a:gd name="connsiteX153" fmla="*/ 941121 w 6689158"/>
                <a:gd name="connsiteY153" fmla="*/ 5667211 h 6689159"/>
                <a:gd name="connsiteX154" fmla="*/ 763739 w 6689158"/>
                <a:gd name="connsiteY154" fmla="*/ 5472043 h 6689159"/>
                <a:gd name="connsiteX155" fmla="*/ 0 w 6689158"/>
                <a:gd name="connsiteY155" fmla="*/ 3344580 h 6689159"/>
                <a:gd name="connsiteX156" fmla="*/ 763739 w 6689158"/>
                <a:gd name="connsiteY156" fmla="*/ 1217118 h 6689159"/>
                <a:gd name="connsiteX157" fmla="*/ 979605 w 6689158"/>
                <a:gd name="connsiteY157" fmla="*/ 979604 h 6689159"/>
                <a:gd name="connsiteX158" fmla="*/ 1217117 w 6689158"/>
                <a:gd name="connsiteY158" fmla="*/ 763739 h 6689159"/>
                <a:gd name="connsiteX159" fmla="*/ 1252792 w 6689158"/>
                <a:gd name="connsiteY159" fmla="*/ 737062 h 6689159"/>
                <a:gd name="connsiteX160" fmla="*/ 1474594 w 6689158"/>
                <a:gd name="connsiteY160" fmla="*/ 571201 h 6689159"/>
                <a:gd name="connsiteX161" fmla="*/ 1650297 w 6689158"/>
                <a:gd name="connsiteY161" fmla="*/ 464459 h 6689159"/>
                <a:gd name="connsiteX162" fmla="*/ 1750354 w 6689158"/>
                <a:gd name="connsiteY162" fmla="*/ 403673 h 6689159"/>
                <a:gd name="connsiteX163" fmla="*/ 2042719 w 6689158"/>
                <a:gd name="connsiteY163" fmla="*/ 262835 h 6689159"/>
                <a:gd name="connsiteX164" fmla="*/ 2083584 w 6689158"/>
                <a:gd name="connsiteY164" fmla="*/ 247876 h 6689159"/>
                <a:gd name="connsiteX165" fmla="*/ 2350003 w 6689158"/>
                <a:gd name="connsiteY165" fmla="*/ 150366 h 6689159"/>
                <a:gd name="connsiteX166" fmla="*/ 3344579 w 6689158"/>
                <a:gd name="connsiteY166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574839 w 6689158"/>
                <a:gd name="connsiteY71" fmla="*/ 1506111 h 6689159"/>
                <a:gd name="connsiteX72" fmla="*/ 5574839 w 6689158"/>
                <a:gd name="connsiteY72" fmla="*/ 1506112 h 6689159"/>
                <a:gd name="connsiteX73" fmla="*/ 5611312 w 6689158"/>
                <a:gd name="connsiteY73" fmla="*/ 1554887 h 6689159"/>
                <a:gd name="connsiteX74" fmla="*/ 5610671 w 6689158"/>
                <a:gd name="connsiteY74" fmla="*/ 1554917 h 6689159"/>
                <a:gd name="connsiteX75" fmla="*/ 3930424 w 6689158"/>
                <a:gd name="connsiteY75" fmla="*/ 1991564 h 6689159"/>
                <a:gd name="connsiteX76" fmla="*/ 3863712 w 6689158"/>
                <a:gd name="connsiteY76" fmla="*/ 2025688 h 6689159"/>
                <a:gd name="connsiteX77" fmla="*/ 3998266 w 6689158"/>
                <a:gd name="connsiteY77" fmla="*/ 2153752 h 6689159"/>
                <a:gd name="connsiteX78" fmla="*/ 4470031 w 6689158"/>
                <a:gd name="connsiteY78" fmla="*/ 2590407 h 6689159"/>
                <a:gd name="connsiteX79" fmla="*/ 4801691 w 6689158"/>
                <a:gd name="connsiteY79" fmla="*/ 2888769 h 6689159"/>
                <a:gd name="connsiteX80" fmla="*/ 4815328 w 6689158"/>
                <a:gd name="connsiteY80" fmla="*/ 2881367 h 6689159"/>
                <a:gd name="connsiteX81" fmla="*/ 5066831 w 6689158"/>
                <a:gd name="connsiteY81" fmla="*/ 2830591 h 6689159"/>
                <a:gd name="connsiteX82" fmla="*/ 5712962 w 6689158"/>
                <a:gd name="connsiteY82" fmla="*/ 3476722 h 6689159"/>
                <a:gd name="connsiteX83" fmla="*/ 5699834 w 6689158"/>
                <a:gd name="connsiteY83" fmla="*/ 3606939 h 6689159"/>
                <a:gd name="connsiteX84" fmla="*/ 5684600 w 6689158"/>
                <a:gd name="connsiteY84" fmla="*/ 3656022 h 6689159"/>
                <a:gd name="connsiteX85" fmla="*/ 5861148 w 6689158"/>
                <a:gd name="connsiteY85" fmla="*/ 3805497 h 6689159"/>
                <a:gd name="connsiteX86" fmla="*/ 6147161 w 6689158"/>
                <a:gd name="connsiteY86" fmla="*/ 4039666 h 6689159"/>
                <a:gd name="connsiteX87" fmla="*/ 6147160 w 6689158"/>
                <a:gd name="connsiteY87" fmla="*/ 4039665 h 6689159"/>
                <a:gd name="connsiteX88" fmla="*/ 6176112 w 6689158"/>
                <a:gd name="connsiteY88" fmla="*/ 3927066 h 6689159"/>
                <a:gd name="connsiteX89" fmla="*/ 6234832 w 6689158"/>
                <a:gd name="connsiteY89" fmla="*/ 3344579 h 6689159"/>
                <a:gd name="connsiteX90" fmla="*/ 5741222 w 6689158"/>
                <a:gd name="connsiteY90" fmla="*/ 1728614 h 6689159"/>
                <a:gd name="connsiteX91" fmla="*/ 5611312 w 6689158"/>
                <a:gd name="connsiteY91" fmla="*/ 1554887 h 6689159"/>
                <a:gd name="connsiteX92" fmla="*/ 5574839 w 6689158"/>
                <a:gd name="connsiteY92" fmla="*/ 1506111 h 6689159"/>
                <a:gd name="connsiteX93" fmla="*/ 1958215 w 6689158"/>
                <a:gd name="connsiteY93" fmla="*/ 808450 h 6689159"/>
                <a:gd name="connsiteX94" fmla="*/ 1728612 w 6689158"/>
                <a:gd name="connsiteY94" fmla="*/ 947938 h 6689159"/>
                <a:gd name="connsiteX95" fmla="*/ 1300863 w 6689158"/>
                <a:gd name="connsiteY95" fmla="*/ 1300863 h 6689159"/>
                <a:gd name="connsiteX96" fmla="*/ 1258822 w 6689158"/>
                <a:gd name="connsiteY96" fmla="*/ 1347119 h 6689159"/>
                <a:gd name="connsiteX97" fmla="*/ 1258823 w 6689158"/>
                <a:gd name="connsiteY97" fmla="*/ 1347121 h 6689159"/>
                <a:gd name="connsiteX98" fmla="*/ 1263190 w 6689158"/>
                <a:gd name="connsiteY98" fmla="*/ 1402742 h 6689159"/>
                <a:gd name="connsiteX99" fmla="*/ 1504198 w 6689158"/>
                <a:gd name="connsiteY99" fmla="*/ 2390321 h 6689159"/>
                <a:gd name="connsiteX100" fmla="*/ 1570031 w 6689158"/>
                <a:gd name="connsiteY100" fmla="*/ 2538525 h 6689159"/>
                <a:gd name="connsiteX101" fmla="*/ 1593172 w 6689158"/>
                <a:gd name="connsiteY101" fmla="*/ 2532572 h 6689159"/>
                <a:gd name="connsiteX102" fmla="*/ 1772170 w 6689158"/>
                <a:gd name="connsiteY102" fmla="*/ 2514528 h 6689159"/>
                <a:gd name="connsiteX103" fmla="*/ 1951170 w 6689158"/>
                <a:gd name="connsiteY103" fmla="*/ 2532573 h 6689159"/>
                <a:gd name="connsiteX104" fmla="*/ 1953707 w 6689158"/>
                <a:gd name="connsiteY104" fmla="*/ 2533225 h 6689159"/>
                <a:gd name="connsiteX105" fmla="*/ 2046764 w 6689158"/>
                <a:gd name="connsiteY105" fmla="*/ 2419427 h 6689159"/>
                <a:gd name="connsiteX106" fmla="*/ 2304042 w 6689158"/>
                <a:gd name="connsiteY106" fmla="*/ 2155240 h 6689159"/>
                <a:gd name="connsiteX107" fmla="*/ 2679904 w 6689158"/>
                <a:gd name="connsiteY107" fmla="*/ 1840257 h 6689159"/>
                <a:gd name="connsiteX108" fmla="*/ 2839402 w 6689158"/>
                <a:gd name="connsiteY108" fmla="*/ 1728600 h 6689159"/>
                <a:gd name="connsiteX109" fmla="*/ 2839403 w 6689158"/>
                <a:gd name="connsiteY109" fmla="*/ 1728599 h 6689159"/>
                <a:gd name="connsiteX110" fmla="*/ 2180258 w 6689158"/>
                <a:gd name="connsiteY110" fmla="*/ 1049601 h 6689159"/>
                <a:gd name="connsiteX111" fmla="*/ 1958217 w 6689158"/>
                <a:gd name="connsiteY111" fmla="*/ 808450 h 6689159"/>
                <a:gd name="connsiteX112" fmla="*/ 1958215 w 6689158"/>
                <a:gd name="connsiteY112" fmla="*/ 808451 h 6689159"/>
                <a:gd name="connsiteX113" fmla="*/ 1958215 w 6689158"/>
                <a:gd name="connsiteY113" fmla="*/ 808450 h 6689159"/>
                <a:gd name="connsiteX114" fmla="*/ 3344580 w 6689158"/>
                <a:gd name="connsiteY114" fmla="*/ 454327 h 6689159"/>
                <a:gd name="connsiteX115" fmla="*/ 2485108 w 6689158"/>
                <a:gd name="connsiteY115" fmla="*/ 584267 h 6689159"/>
                <a:gd name="connsiteX116" fmla="*/ 2426658 w 6689158"/>
                <a:gd name="connsiteY116" fmla="*/ 605660 h 6689159"/>
                <a:gd name="connsiteX117" fmla="*/ 2608239 w 6689158"/>
                <a:gd name="connsiteY117" fmla="*/ 793623 h 6689159"/>
                <a:gd name="connsiteX118" fmla="*/ 3061380 w 6689158"/>
                <a:gd name="connsiteY118" fmla="*/ 1249579 h 6689159"/>
                <a:gd name="connsiteX119" fmla="*/ 3282982 w 6689158"/>
                <a:gd name="connsiteY119" fmla="*/ 1466429 h 6689159"/>
                <a:gd name="connsiteX120" fmla="*/ 3282982 w 6689158"/>
                <a:gd name="connsiteY120" fmla="*/ 1466430 h 6689159"/>
                <a:gd name="connsiteX121" fmla="*/ 3293669 w 6689158"/>
                <a:gd name="connsiteY121" fmla="*/ 1460635 h 6689159"/>
                <a:gd name="connsiteX122" fmla="*/ 4895242 w 6689158"/>
                <a:gd name="connsiteY122" fmla="*/ 1001928 h 6689159"/>
                <a:gd name="connsiteX123" fmla="*/ 5020677 w 6689158"/>
                <a:gd name="connsiteY123" fmla="*/ 992902 h 6689159"/>
                <a:gd name="connsiteX124" fmla="*/ 5140393 w 6689158"/>
                <a:gd name="connsiteY124" fmla="*/ 1082424 h 6689159"/>
                <a:gd name="connsiteX125" fmla="*/ 5140394 w 6689158"/>
                <a:gd name="connsiteY125" fmla="*/ 1082424 h 6689159"/>
                <a:gd name="connsiteX126" fmla="*/ 5020677 w 6689158"/>
                <a:gd name="connsiteY126" fmla="*/ 992901 h 6689159"/>
                <a:gd name="connsiteX127" fmla="*/ 4960548 w 6689158"/>
                <a:gd name="connsiteY127" fmla="*/ 947937 h 6689159"/>
                <a:gd name="connsiteX128" fmla="*/ 3344580 w 6689158"/>
                <a:gd name="connsiteY128" fmla="*/ 454327 h 6689159"/>
                <a:gd name="connsiteX129" fmla="*/ 3344579 w 6689158"/>
                <a:gd name="connsiteY129" fmla="*/ 0 h 6689159"/>
                <a:gd name="connsiteX130" fmla="*/ 5709555 w 6689158"/>
                <a:gd name="connsiteY130" fmla="*/ 979605 h 6689159"/>
                <a:gd name="connsiteX131" fmla="*/ 5721404 w 6689158"/>
                <a:gd name="connsiteY131" fmla="*/ 992643 h 6689159"/>
                <a:gd name="connsiteX132" fmla="*/ 5925421 w 6689158"/>
                <a:gd name="connsiteY132" fmla="*/ 1217117 h 6689159"/>
                <a:gd name="connsiteX133" fmla="*/ 6117959 w 6689158"/>
                <a:gd name="connsiteY133" fmla="*/ 1474595 h 6689159"/>
                <a:gd name="connsiteX134" fmla="*/ 6162894 w 6689158"/>
                <a:gd name="connsiteY134" fmla="*/ 1548561 h 6689159"/>
                <a:gd name="connsiteX135" fmla="*/ 6162893 w 6689158"/>
                <a:gd name="connsiteY135" fmla="*/ 1548563 h 6689159"/>
                <a:gd name="connsiteX136" fmla="*/ 6285487 w 6689158"/>
                <a:gd name="connsiteY136" fmla="*/ 1750355 h 6689159"/>
                <a:gd name="connsiteX137" fmla="*/ 6689158 w 6689158"/>
                <a:gd name="connsiteY137" fmla="*/ 3344580 h 6689159"/>
                <a:gd name="connsiteX138" fmla="*/ 6538793 w 6689158"/>
                <a:gd name="connsiteY138" fmla="*/ 4339156 h 6689159"/>
                <a:gd name="connsiteX139" fmla="*/ 6534721 w 6689158"/>
                <a:gd name="connsiteY139" fmla="*/ 4350281 h 6689159"/>
                <a:gd name="connsiteX140" fmla="*/ 6426326 w 6689158"/>
                <a:gd name="connsiteY140" fmla="*/ 4646440 h 6689159"/>
                <a:gd name="connsiteX141" fmla="*/ 6421122 w 6689158"/>
                <a:gd name="connsiteY141" fmla="*/ 4657245 h 6689159"/>
                <a:gd name="connsiteX142" fmla="*/ 6372396 w 6689158"/>
                <a:gd name="connsiteY142" fmla="*/ 4758392 h 6689159"/>
                <a:gd name="connsiteX143" fmla="*/ 6285487 w 6689158"/>
                <a:gd name="connsiteY143" fmla="*/ 4938805 h 6689159"/>
                <a:gd name="connsiteX144" fmla="*/ 6117958 w 6689158"/>
                <a:gd name="connsiteY144" fmla="*/ 5214566 h 6689159"/>
                <a:gd name="connsiteX145" fmla="*/ 6035322 w 6689158"/>
                <a:gd name="connsiteY145" fmla="*/ 5325072 h 6689159"/>
                <a:gd name="connsiteX146" fmla="*/ 5925420 w 6689158"/>
                <a:gd name="connsiteY146" fmla="*/ 5472042 h 6689159"/>
                <a:gd name="connsiteX147" fmla="*/ 3344580 w 6689158"/>
                <a:gd name="connsiteY147" fmla="*/ 6689159 h 6689159"/>
                <a:gd name="connsiteX148" fmla="*/ 1474594 w 6689158"/>
                <a:gd name="connsiteY148" fmla="*/ 6117958 h 6689159"/>
                <a:gd name="connsiteX149" fmla="*/ 1464440 w 6689158"/>
                <a:gd name="connsiteY149" fmla="*/ 6110366 h 6689159"/>
                <a:gd name="connsiteX150" fmla="*/ 1217117 w 6689158"/>
                <a:gd name="connsiteY150" fmla="*/ 5925420 h 6689159"/>
                <a:gd name="connsiteX151" fmla="*/ 979606 w 6689158"/>
                <a:gd name="connsiteY151" fmla="*/ 5709555 h 6689159"/>
                <a:gd name="connsiteX152" fmla="*/ 941121 w 6689158"/>
                <a:gd name="connsiteY152" fmla="*/ 5667211 h 6689159"/>
                <a:gd name="connsiteX153" fmla="*/ 763739 w 6689158"/>
                <a:gd name="connsiteY153" fmla="*/ 5472043 h 6689159"/>
                <a:gd name="connsiteX154" fmla="*/ 0 w 6689158"/>
                <a:gd name="connsiteY154" fmla="*/ 3344580 h 6689159"/>
                <a:gd name="connsiteX155" fmla="*/ 763739 w 6689158"/>
                <a:gd name="connsiteY155" fmla="*/ 1217118 h 6689159"/>
                <a:gd name="connsiteX156" fmla="*/ 979605 w 6689158"/>
                <a:gd name="connsiteY156" fmla="*/ 979604 h 6689159"/>
                <a:gd name="connsiteX157" fmla="*/ 1217117 w 6689158"/>
                <a:gd name="connsiteY157" fmla="*/ 763739 h 6689159"/>
                <a:gd name="connsiteX158" fmla="*/ 1252792 w 6689158"/>
                <a:gd name="connsiteY158" fmla="*/ 737062 h 6689159"/>
                <a:gd name="connsiteX159" fmla="*/ 1474594 w 6689158"/>
                <a:gd name="connsiteY159" fmla="*/ 571201 h 6689159"/>
                <a:gd name="connsiteX160" fmla="*/ 1650297 w 6689158"/>
                <a:gd name="connsiteY160" fmla="*/ 464459 h 6689159"/>
                <a:gd name="connsiteX161" fmla="*/ 1750354 w 6689158"/>
                <a:gd name="connsiteY161" fmla="*/ 403673 h 6689159"/>
                <a:gd name="connsiteX162" fmla="*/ 2042719 w 6689158"/>
                <a:gd name="connsiteY162" fmla="*/ 262835 h 6689159"/>
                <a:gd name="connsiteX163" fmla="*/ 2083584 w 6689158"/>
                <a:gd name="connsiteY163" fmla="*/ 247876 h 6689159"/>
                <a:gd name="connsiteX164" fmla="*/ 2350003 w 6689158"/>
                <a:gd name="connsiteY164" fmla="*/ 150366 h 6689159"/>
                <a:gd name="connsiteX165" fmla="*/ 3344579 w 6689158"/>
                <a:gd name="connsiteY165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574839 w 6689158"/>
                <a:gd name="connsiteY72" fmla="*/ 1506112 h 6689159"/>
                <a:gd name="connsiteX73" fmla="*/ 5611312 w 6689158"/>
                <a:gd name="connsiteY73" fmla="*/ 1554887 h 6689159"/>
                <a:gd name="connsiteX74" fmla="*/ 5610671 w 6689158"/>
                <a:gd name="connsiteY74" fmla="*/ 1554917 h 6689159"/>
                <a:gd name="connsiteX75" fmla="*/ 3930424 w 6689158"/>
                <a:gd name="connsiteY75" fmla="*/ 1991564 h 6689159"/>
                <a:gd name="connsiteX76" fmla="*/ 3863712 w 6689158"/>
                <a:gd name="connsiteY76" fmla="*/ 2025688 h 6689159"/>
                <a:gd name="connsiteX77" fmla="*/ 3998266 w 6689158"/>
                <a:gd name="connsiteY77" fmla="*/ 2153752 h 6689159"/>
                <a:gd name="connsiteX78" fmla="*/ 4470031 w 6689158"/>
                <a:gd name="connsiteY78" fmla="*/ 2590407 h 6689159"/>
                <a:gd name="connsiteX79" fmla="*/ 4801691 w 6689158"/>
                <a:gd name="connsiteY79" fmla="*/ 2888769 h 6689159"/>
                <a:gd name="connsiteX80" fmla="*/ 4815328 w 6689158"/>
                <a:gd name="connsiteY80" fmla="*/ 2881367 h 6689159"/>
                <a:gd name="connsiteX81" fmla="*/ 5066831 w 6689158"/>
                <a:gd name="connsiteY81" fmla="*/ 2830591 h 6689159"/>
                <a:gd name="connsiteX82" fmla="*/ 5712962 w 6689158"/>
                <a:gd name="connsiteY82" fmla="*/ 3476722 h 6689159"/>
                <a:gd name="connsiteX83" fmla="*/ 5699834 w 6689158"/>
                <a:gd name="connsiteY83" fmla="*/ 3606939 h 6689159"/>
                <a:gd name="connsiteX84" fmla="*/ 5684600 w 6689158"/>
                <a:gd name="connsiteY84" fmla="*/ 3656022 h 6689159"/>
                <a:gd name="connsiteX85" fmla="*/ 5861148 w 6689158"/>
                <a:gd name="connsiteY85" fmla="*/ 3805497 h 6689159"/>
                <a:gd name="connsiteX86" fmla="*/ 6147161 w 6689158"/>
                <a:gd name="connsiteY86" fmla="*/ 4039666 h 6689159"/>
                <a:gd name="connsiteX87" fmla="*/ 6147160 w 6689158"/>
                <a:gd name="connsiteY87" fmla="*/ 4039665 h 6689159"/>
                <a:gd name="connsiteX88" fmla="*/ 6176112 w 6689158"/>
                <a:gd name="connsiteY88" fmla="*/ 3927066 h 6689159"/>
                <a:gd name="connsiteX89" fmla="*/ 6234832 w 6689158"/>
                <a:gd name="connsiteY89" fmla="*/ 3344579 h 6689159"/>
                <a:gd name="connsiteX90" fmla="*/ 5741222 w 6689158"/>
                <a:gd name="connsiteY90" fmla="*/ 1728614 h 6689159"/>
                <a:gd name="connsiteX91" fmla="*/ 5611312 w 6689158"/>
                <a:gd name="connsiteY91" fmla="*/ 1554887 h 6689159"/>
                <a:gd name="connsiteX92" fmla="*/ 1958215 w 6689158"/>
                <a:gd name="connsiteY92" fmla="*/ 808450 h 6689159"/>
                <a:gd name="connsiteX93" fmla="*/ 1728612 w 6689158"/>
                <a:gd name="connsiteY93" fmla="*/ 947938 h 6689159"/>
                <a:gd name="connsiteX94" fmla="*/ 1300863 w 6689158"/>
                <a:gd name="connsiteY94" fmla="*/ 1300863 h 6689159"/>
                <a:gd name="connsiteX95" fmla="*/ 1258822 w 6689158"/>
                <a:gd name="connsiteY95" fmla="*/ 1347119 h 6689159"/>
                <a:gd name="connsiteX96" fmla="*/ 1258823 w 6689158"/>
                <a:gd name="connsiteY96" fmla="*/ 1347121 h 6689159"/>
                <a:gd name="connsiteX97" fmla="*/ 1263190 w 6689158"/>
                <a:gd name="connsiteY97" fmla="*/ 1402742 h 6689159"/>
                <a:gd name="connsiteX98" fmla="*/ 1504198 w 6689158"/>
                <a:gd name="connsiteY98" fmla="*/ 2390321 h 6689159"/>
                <a:gd name="connsiteX99" fmla="*/ 1570031 w 6689158"/>
                <a:gd name="connsiteY99" fmla="*/ 2538525 h 6689159"/>
                <a:gd name="connsiteX100" fmla="*/ 1593172 w 6689158"/>
                <a:gd name="connsiteY100" fmla="*/ 2532572 h 6689159"/>
                <a:gd name="connsiteX101" fmla="*/ 1772170 w 6689158"/>
                <a:gd name="connsiteY101" fmla="*/ 2514528 h 6689159"/>
                <a:gd name="connsiteX102" fmla="*/ 1951170 w 6689158"/>
                <a:gd name="connsiteY102" fmla="*/ 2532573 h 6689159"/>
                <a:gd name="connsiteX103" fmla="*/ 1953707 w 6689158"/>
                <a:gd name="connsiteY103" fmla="*/ 2533225 h 6689159"/>
                <a:gd name="connsiteX104" fmla="*/ 2046764 w 6689158"/>
                <a:gd name="connsiteY104" fmla="*/ 2419427 h 6689159"/>
                <a:gd name="connsiteX105" fmla="*/ 2304042 w 6689158"/>
                <a:gd name="connsiteY105" fmla="*/ 2155240 h 6689159"/>
                <a:gd name="connsiteX106" fmla="*/ 2679904 w 6689158"/>
                <a:gd name="connsiteY106" fmla="*/ 1840257 h 6689159"/>
                <a:gd name="connsiteX107" fmla="*/ 2839402 w 6689158"/>
                <a:gd name="connsiteY107" fmla="*/ 1728600 h 6689159"/>
                <a:gd name="connsiteX108" fmla="*/ 2839403 w 6689158"/>
                <a:gd name="connsiteY108" fmla="*/ 1728599 h 6689159"/>
                <a:gd name="connsiteX109" fmla="*/ 2180258 w 6689158"/>
                <a:gd name="connsiteY109" fmla="*/ 1049601 h 6689159"/>
                <a:gd name="connsiteX110" fmla="*/ 1958217 w 6689158"/>
                <a:gd name="connsiteY110" fmla="*/ 808450 h 6689159"/>
                <a:gd name="connsiteX111" fmla="*/ 1958215 w 6689158"/>
                <a:gd name="connsiteY111" fmla="*/ 808451 h 6689159"/>
                <a:gd name="connsiteX112" fmla="*/ 1958215 w 6689158"/>
                <a:gd name="connsiteY112" fmla="*/ 808450 h 6689159"/>
                <a:gd name="connsiteX113" fmla="*/ 3344580 w 6689158"/>
                <a:gd name="connsiteY113" fmla="*/ 454327 h 6689159"/>
                <a:gd name="connsiteX114" fmla="*/ 2485108 w 6689158"/>
                <a:gd name="connsiteY114" fmla="*/ 584267 h 6689159"/>
                <a:gd name="connsiteX115" fmla="*/ 2426658 w 6689158"/>
                <a:gd name="connsiteY115" fmla="*/ 605660 h 6689159"/>
                <a:gd name="connsiteX116" fmla="*/ 2608239 w 6689158"/>
                <a:gd name="connsiteY116" fmla="*/ 793623 h 6689159"/>
                <a:gd name="connsiteX117" fmla="*/ 3061380 w 6689158"/>
                <a:gd name="connsiteY117" fmla="*/ 1249579 h 6689159"/>
                <a:gd name="connsiteX118" fmla="*/ 3282982 w 6689158"/>
                <a:gd name="connsiteY118" fmla="*/ 1466429 h 6689159"/>
                <a:gd name="connsiteX119" fmla="*/ 3282982 w 6689158"/>
                <a:gd name="connsiteY119" fmla="*/ 1466430 h 6689159"/>
                <a:gd name="connsiteX120" fmla="*/ 3293669 w 6689158"/>
                <a:gd name="connsiteY120" fmla="*/ 1460635 h 6689159"/>
                <a:gd name="connsiteX121" fmla="*/ 4895242 w 6689158"/>
                <a:gd name="connsiteY121" fmla="*/ 1001928 h 6689159"/>
                <a:gd name="connsiteX122" fmla="*/ 5020677 w 6689158"/>
                <a:gd name="connsiteY122" fmla="*/ 992902 h 6689159"/>
                <a:gd name="connsiteX123" fmla="*/ 5140393 w 6689158"/>
                <a:gd name="connsiteY123" fmla="*/ 1082424 h 6689159"/>
                <a:gd name="connsiteX124" fmla="*/ 5140394 w 6689158"/>
                <a:gd name="connsiteY124" fmla="*/ 1082424 h 6689159"/>
                <a:gd name="connsiteX125" fmla="*/ 5020677 w 6689158"/>
                <a:gd name="connsiteY125" fmla="*/ 992901 h 6689159"/>
                <a:gd name="connsiteX126" fmla="*/ 4960548 w 6689158"/>
                <a:gd name="connsiteY126" fmla="*/ 947937 h 6689159"/>
                <a:gd name="connsiteX127" fmla="*/ 3344580 w 6689158"/>
                <a:gd name="connsiteY127" fmla="*/ 454327 h 6689159"/>
                <a:gd name="connsiteX128" fmla="*/ 3344579 w 6689158"/>
                <a:gd name="connsiteY128" fmla="*/ 0 h 6689159"/>
                <a:gd name="connsiteX129" fmla="*/ 5709555 w 6689158"/>
                <a:gd name="connsiteY129" fmla="*/ 979605 h 6689159"/>
                <a:gd name="connsiteX130" fmla="*/ 5721404 w 6689158"/>
                <a:gd name="connsiteY130" fmla="*/ 992643 h 6689159"/>
                <a:gd name="connsiteX131" fmla="*/ 5925421 w 6689158"/>
                <a:gd name="connsiteY131" fmla="*/ 1217117 h 6689159"/>
                <a:gd name="connsiteX132" fmla="*/ 6117959 w 6689158"/>
                <a:gd name="connsiteY132" fmla="*/ 1474595 h 6689159"/>
                <a:gd name="connsiteX133" fmla="*/ 6162894 w 6689158"/>
                <a:gd name="connsiteY133" fmla="*/ 1548561 h 6689159"/>
                <a:gd name="connsiteX134" fmla="*/ 6162893 w 6689158"/>
                <a:gd name="connsiteY134" fmla="*/ 1548563 h 6689159"/>
                <a:gd name="connsiteX135" fmla="*/ 6285487 w 6689158"/>
                <a:gd name="connsiteY135" fmla="*/ 1750355 h 6689159"/>
                <a:gd name="connsiteX136" fmla="*/ 6689158 w 6689158"/>
                <a:gd name="connsiteY136" fmla="*/ 3344580 h 6689159"/>
                <a:gd name="connsiteX137" fmla="*/ 6538793 w 6689158"/>
                <a:gd name="connsiteY137" fmla="*/ 4339156 h 6689159"/>
                <a:gd name="connsiteX138" fmla="*/ 6534721 w 6689158"/>
                <a:gd name="connsiteY138" fmla="*/ 4350281 h 6689159"/>
                <a:gd name="connsiteX139" fmla="*/ 6426326 w 6689158"/>
                <a:gd name="connsiteY139" fmla="*/ 4646440 h 6689159"/>
                <a:gd name="connsiteX140" fmla="*/ 6421122 w 6689158"/>
                <a:gd name="connsiteY140" fmla="*/ 4657245 h 6689159"/>
                <a:gd name="connsiteX141" fmla="*/ 6372396 w 6689158"/>
                <a:gd name="connsiteY141" fmla="*/ 4758392 h 6689159"/>
                <a:gd name="connsiteX142" fmla="*/ 6285487 w 6689158"/>
                <a:gd name="connsiteY142" fmla="*/ 4938805 h 6689159"/>
                <a:gd name="connsiteX143" fmla="*/ 6117958 w 6689158"/>
                <a:gd name="connsiteY143" fmla="*/ 5214566 h 6689159"/>
                <a:gd name="connsiteX144" fmla="*/ 6035322 w 6689158"/>
                <a:gd name="connsiteY144" fmla="*/ 5325072 h 6689159"/>
                <a:gd name="connsiteX145" fmla="*/ 5925420 w 6689158"/>
                <a:gd name="connsiteY145" fmla="*/ 5472042 h 6689159"/>
                <a:gd name="connsiteX146" fmla="*/ 3344580 w 6689158"/>
                <a:gd name="connsiteY146" fmla="*/ 6689159 h 6689159"/>
                <a:gd name="connsiteX147" fmla="*/ 1474594 w 6689158"/>
                <a:gd name="connsiteY147" fmla="*/ 6117958 h 6689159"/>
                <a:gd name="connsiteX148" fmla="*/ 1464440 w 6689158"/>
                <a:gd name="connsiteY148" fmla="*/ 6110366 h 6689159"/>
                <a:gd name="connsiteX149" fmla="*/ 1217117 w 6689158"/>
                <a:gd name="connsiteY149" fmla="*/ 5925420 h 6689159"/>
                <a:gd name="connsiteX150" fmla="*/ 979606 w 6689158"/>
                <a:gd name="connsiteY150" fmla="*/ 5709555 h 6689159"/>
                <a:gd name="connsiteX151" fmla="*/ 941121 w 6689158"/>
                <a:gd name="connsiteY151" fmla="*/ 5667211 h 6689159"/>
                <a:gd name="connsiteX152" fmla="*/ 763739 w 6689158"/>
                <a:gd name="connsiteY152" fmla="*/ 5472043 h 6689159"/>
                <a:gd name="connsiteX153" fmla="*/ 0 w 6689158"/>
                <a:gd name="connsiteY153" fmla="*/ 3344580 h 6689159"/>
                <a:gd name="connsiteX154" fmla="*/ 763739 w 6689158"/>
                <a:gd name="connsiteY154" fmla="*/ 1217118 h 6689159"/>
                <a:gd name="connsiteX155" fmla="*/ 979605 w 6689158"/>
                <a:gd name="connsiteY155" fmla="*/ 979604 h 6689159"/>
                <a:gd name="connsiteX156" fmla="*/ 1217117 w 6689158"/>
                <a:gd name="connsiteY156" fmla="*/ 763739 h 6689159"/>
                <a:gd name="connsiteX157" fmla="*/ 1252792 w 6689158"/>
                <a:gd name="connsiteY157" fmla="*/ 737062 h 6689159"/>
                <a:gd name="connsiteX158" fmla="*/ 1474594 w 6689158"/>
                <a:gd name="connsiteY158" fmla="*/ 571201 h 6689159"/>
                <a:gd name="connsiteX159" fmla="*/ 1650297 w 6689158"/>
                <a:gd name="connsiteY159" fmla="*/ 464459 h 6689159"/>
                <a:gd name="connsiteX160" fmla="*/ 1750354 w 6689158"/>
                <a:gd name="connsiteY160" fmla="*/ 403673 h 6689159"/>
                <a:gd name="connsiteX161" fmla="*/ 2042719 w 6689158"/>
                <a:gd name="connsiteY161" fmla="*/ 262835 h 6689159"/>
                <a:gd name="connsiteX162" fmla="*/ 2083584 w 6689158"/>
                <a:gd name="connsiteY162" fmla="*/ 247876 h 6689159"/>
                <a:gd name="connsiteX163" fmla="*/ 2350003 w 6689158"/>
                <a:gd name="connsiteY163" fmla="*/ 150366 h 6689159"/>
                <a:gd name="connsiteX164" fmla="*/ 3344579 w 6689158"/>
                <a:gd name="connsiteY164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5140393 w 6689158"/>
                <a:gd name="connsiteY122" fmla="*/ 1082424 h 6689159"/>
                <a:gd name="connsiteX123" fmla="*/ 5140394 w 6689158"/>
                <a:gd name="connsiteY123" fmla="*/ 1082424 h 6689159"/>
                <a:gd name="connsiteX124" fmla="*/ 5020677 w 6689158"/>
                <a:gd name="connsiteY124" fmla="*/ 992901 h 6689159"/>
                <a:gd name="connsiteX125" fmla="*/ 4960548 w 6689158"/>
                <a:gd name="connsiteY125" fmla="*/ 947937 h 6689159"/>
                <a:gd name="connsiteX126" fmla="*/ 3344580 w 6689158"/>
                <a:gd name="connsiteY126" fmla="*/ 454327 h 6689159"/>
                <a:gd name="connsiteX127" fmla="*/ 3344579 w 6689158"/>
                <a:gd name="connsiteY127" fmla="*/ 0 h 6689159"/>
                <a:gd name="connsiteX128" fmla="*/ 5709555 w 6689158"/>
                <a:gd name="connsiteY128" fmla="*/ 979605 h 6689159"/>
                <a:gd name="connsiteX129" fmla="*/ 5721404 w 6689158"/>
                <a:gd name="connsiteY129" fmla="*/ 992643 h 6689159"/>
                <a:gd name="connsiteX130" fmla="*/ 5925421 w 6689158"/>
                <a:gd name="connsiteY130" fmla="*/ 1217117 h 6689159"/>
                <a:gd name="connsiteX131" fmla="*/ 6117959 w 6689158"/>
                <a:gd name="connsiteY131" fmla="*/ 1474595 h 6689159"/>
                <a:gd name="connsiteX132" fmla="*/ 6162894 w 6689158"/>
                <a:gd name="connsiteY132" fmla="*/ 1548561 h 6689159"/>
                <a:gd name="connsiteX133" fmla="*/ 6162893 w 6689158"/>
                <a:gd name="connsiteY133" fmla="*/ 1548563 h 6689159"/>
                <a:gd name="connsiteX134" fmla="*/ 6285487 w 6689158"/>
                <a:gd name="connsiteY134" fmla="*/ 1750355 h 6689159"/>
                <a:gd name="connsiteX135" fmla="*/ 6689158 w 6689158"/>
                <a:gd name="connsiteY135" fmla="*/ 3344580 h 6689159"/>
                <a:gd name="connsiteX136" fmla="*/ 6538793 w 6689158"/>
                <a:gd name="connsiteY136" fmla="*/ 4339156 h 6689159"/>
                <a:gd name="connsiteX137" fmla="*/ 6534721 w 6689158"/>
                <a:gd name="connsiteY137" fmla="*/ 4350281 h 6689159"/>
                <a:gd name="connsiteX138" fmla="*/ 6426326 w 6689158"/>
                <a:gd name="connsiteY138" fmla="*/ 4646440 h 6689159"/>
                <a:gd name="connsiteX139" fmla="*/ 6421122 w 6689158"/>
                <a:gd name="connsiteY139" fmla="*/ 4657245 h 6689159"/>
                <a:gd name="connsiteX140" fmla="*/ 6372396 w 6689158"/>
                <a:gd name="connsiteY140" fmla="*/ 4758392 h 6689159"/>
                <a:gd name="connsiteX141" fmla="*/ 6285487 w 6689158"/>
                <a:gd name="connsiteY141" fmla="*/ 4938805 h 6689159"/>
                <a:gd name="connsiteX142" fmla="*/ 6117958 w 6689158"/>
                <a:gd name="connsiteY142" fmla="*/ 5214566 h 6689159"/>
                <a:gd name="connsiteX143" fmla="*/ 6035322 w 6689158"/>
                <a:gd name="connsiteY143" fmla="*/ 5325072 h 6689159"/>
                <a:gd name="connsiteX144" fmla="*/ 5925420 w 6689158"/>
                <a:gd name="connsiteY144" fmla="*/ 5472042 h 6689159"/>
                <a:gd name="connsiteX145" fmla="*/ 3344580 w 6689158"/>
                <a:gd name="connsiteY145" fmla="*/ 6689159 h 6689159"/>
                <a:gd name="connsiteX146" fmla="*/ 1474594 w 6689158"/>
                <a:gd name="connsiteY146" fmla="*/ 6117958 h 6689159"/>
                <a:gd name="connsiteX147" fmla="*/ 1464440 w 6689158"/>
                <a:gd name="connsiteY147" fmla="*/ 6110366 h 6689159"/>
                <a:gd name="connsiteX148" fmla="*/ 1217117 w 6689158"/>
                <a:gd name="connsiteY148" fmla="*/ 5925420 h 6689159"/>
                <a:gd name="connsiteX149" fmla="*/ 979606 w 6689158"/>
                <a:gd name="connsiteY149" fmla="*/ 5709555 h 6689159"/>
                <a:gd name="connsiteX150" fmla="*/ 941121 w 6689158"/>
                <a:gd name="connsiteY150" fmla="*/ 5667211 h 6689159"/>
                <a:gd name="connsiteX151" fmla="*/ 763739 w 6689158"/>
                <a:gd name="connsiteY151" fmla="*/ 5472043 h 6689159"/>
                <a:gd name="connsiteX152" fmla="*/ 0 w 6689158"/>
                <a:gd name="connsiteY152" fmla="*/ 3344580 h 6689159"/>
                <a:gd name="connsiteX153" fmla="*/ 763739 w 6689158"/>
                <a:gd name="connsiteY153" fmla="*/ 1217118 h 6689159"/>
                <a:gd name="connsiteX154" fmla="*/ 979605 w 6689158"/>
                <a:gd name="connsiteY154" fmla="*/ 979604 h 6689159"/>
                <a:gd name="connsiteX155" fmla="*/ 1217117 w 6689158"/>
                <a:gd name="connsiteY155" fmla="*/ 763739 h 6689159"/>
                <a:gd name="connsiteX156" fmla="*/ 1252792 w 6689158"/>
                <a:gd name="connsiteY156" fmla="*/ 737062 h 6689159"/>
                <a:gd name="connsiteX157" fmla="*/ 1474594 w 6689158"/>
                <a:gd name="connsiteY157" fmla="*/ 571201 h 6689159"/>
                <a:gd name="connsiteX158" fmla="*/ 1650297 w 6689158"/>
                <a:gd name="connsiteY158" fmla="*/ 464459 h 6689159"/>
                <a:gd name="connsiteX159" fmla="*/ 1750354 w 6689158"/>
                <a:gd name="connsiteY159" fmla="*/ 403673 h 6689159"/>
                <a:gd name="connsiteX160" fmla="*/ 2042719 w 6689158"/>
                <a:gd name="connsiteY160" fmla="*/ 262835 h 6689159"/>
                <a:gd name="connsiteX161" fmla="*/ 2083584 w 6689158"/>
                <a:gd name="connsiteY161" fmla="*/ 247876 h 6689159"/>
                <a:gd name="connsiteX162" fmla="*/ 2350003 w 6689158"/>
                <a:gd name="connsiteY162" fmla="*/ 150366 h 6689159"/>
                <a:gd name="connsiteX163" fmla="*/ 3344579 w 6689158"/>
                <a:gd name="connsiteY163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5140393 w 6689158"/>
                <a:gd name="connsiteY122" fmla="*/ 1082424 h 6689159"/>
                <a:gd name="connsiteX123" fmla="*/ 5020677 w 6689158"/>
                <a:gd name="connsiteY123" fmla="*/ 992901 h 6689159"/>
                <a:gd name="connsiteX124" fmla="*/ 4960548 w 6689158"/>
                <a:gd name="connsiteY124" fmla="*/ 947937 h 6689159"/>
                <a:gd name="connsiteX125" fmla="*/ 3344580 w 6689158"/>
                <a:gd name="connsiteY125" fmla="*/ 454327 h 6689159"/>
                <a:gd name="connsiteX126" fmla="*/ 3344579 w 6689158"/>
                <a:gd name="connsiteY126" fmla="*/ 0 h 6689159"/>
                <a:gd name="connsiteX127" fmla="*/ 5709555 w 6689158"/>
                <a:gd name="connsiteY127" fmla="*/ 979605 h 6689159"/>
                <a:gd name="connsiteX128" fmla="*/ 5721404 w 6689158"/>
                <a:gd name="connsiteY128" fmla="*/ 992643 h 6689159"/>
                <a:gd name="connsiteX129" fmla="*/ 5925421 w 6689158"/>
                <a:gd name="connsiteY129" fmla="*/ 1217117 h 6689159"/>
                <a:gd name="connsiteX130" fmla="*/ 6117959 w 6689158"/>
                <a:gd name="connsiteY130" fmla="*/ 1474595 h 6689159"/>
                <a:gd name="connsiteX131" fmla="*/ 6162894 w 6689158"/>
                <a:gd name="connsiteY131" fmla="*/ 1548561 h 6689159"/>
                <a:gd name="connsiteX132" fmla="*/ 6162893 w 6689158"/>
                <a:gd name="connsiteY132" fmla="*/ 1548563 h 6689159"/>
                <a:gd name="connsiteX133" fmla="*/ 6285487 w 6689158"/>
                <a:gd name="connsiteY133" fmla="*/ 1750355 h 6689159"/>
                <a:gd name="connsiteX134" fmla="*/ 6689158 w 6689158"/>
                <a:gd name="connsiteY134" fmla="*/ 3344580 h 6689159"/>
                <a:gd name="connsiteX135" fmla="*/ 6538793 w 6689158"/>
                <a:gd name="connsiteY135" fmla="*/ 4339156 h 6689159"/>
                <a:gd name="connsiteX136" fmla="*/ 6534721 w 6689158"/>
                <a:gd name="connsiteY136" fmla="*/ 4350281 h 6689159"/>
                <a:gd name="connsiteX137" fmla="*/ 6426326 w 6689158"/>
                <a:gd name="connsiteY137" fmla="*/ 4646440 h 6689159"/>
                <a:gd name="connsiteX138" fmla="*/ 6421122 w 6689158"/>
                <a:gd name="connsiteY138" fmla="*/ 4657245 h 6689159"/>
                <a:gd name="connsiteX139" fmla="*/ 6372396 w 6689158"/>
                <a:gd name="connsiteY139" fmla="*/ 4758392 h 6689159"/>
                <a:gd name="connsiteX140" fmla="*/ 6285487 w 6689158"/>
                <a:gd name="connsiteY140" fmla="*/ 4938805 h 6689159"/>
                <a:gd name="connsiteX141" fmla="*/ 6117958 w 6689158"/>
                <a:gd name="connsiteY141" fmla="*/ 5214566 h 6689159"/>
                <a:gd name="connsiteX142" fmla="*/ 6035322 w 6689158"/>
                <a:gd name="connsiteY142" fmla="*/ 5325072 h 6689159"/>
                <a:gd name="connsiteX143" fmla="*/ 5925420 w 6689158"/>
                <a:gd name="connsiteY143" fmla="*/ 5472042 h 6689159"/>
                <a:gd name="connsiteX144" fmla="*/ 3344580 w 6689158"/>
                <a:gd name="connsiteY144" fmla="*/ 6689159 h 6689159"/>
                <a:gd name="connsiteX145" fmla="*/ 1474594 w 6689158"/>
                <a:gd name="connsiteY145" fmla="*/ 6117958 h 6689159"/>
                <a:gd name="connsiteX146" fmla="*/ 1464440 w 6689158"/>
                <a:gd name="connsiteY146" fmla="*/ 6110366 h 6689159"/>
                <a:gd name="connsiteX147" fmla="*/ 1217117 w 6689158"/>
                <a:gd name="connsiteY147" fmla="*/ 5925420 h 6689159"/>
                <a:gd name="connsiteX148" fmla="*/ 979606 w 6689158"/>
                <a:gd name="connsiteY148" fmla="*/ 5709555 h 6689159"/>
                <a:gd name="connsiteX149" fmla="*/ 941121 w 6689158"/>
                <a:gd name="connsiteY149" fmla="*/ 5667211 h 6689159"/>
                <a:gd name="connsiteX150" fmla="*/ 763739 w 6689158"/>
                <a:gd name="connsiteY150" fmla="*/ 5472043 h 6689159"/>
                <a:gd name="connsiteX151" fmla="*/ 0 w 6689158"/>
                <a:gd name="connsiteY151" fmla="*/ 3344580 h 6689159"/>
                <a:gd name="connsiteX152" fmla="*/ 763739 w 6689158"/>
                <a:gd name="connsiteY152" fmla="*/ 1217118 h 6689159"/>
                <a:gd name="connsiteX153" fmla="*/ 979605 w 6689158"/>
                <a:gd name="connsiteY153" fmla="*/ 979604 h 6689159"/>
                <a:gd name="connsiteX154" fmla="*/ 1217117 w 6689158"/>
                <a:gd name="connsiteY154" fmla="*/ 763739 h 6689159"/>
                <a:gd name="connsiteX155" fmla="*/ 1252792 w 6689158"/>
                <a:gd name="connsiteY155" fmla="*/ 737062 h 6689159"/>
                <a:gd name="connsiteX156" fmla="*/ 1474594 w 6689158"/>
                <a:gd name="connsiteY156" fmla="*/ 571201 h 6689159"/>
                <a:gd name="connsiteX157" fmla="*/ 1650297 w 6689158"/>
                <a:gd name="connsiteY157" fmla="*/ 464459 h 6689159"/>
                <a:gd name="connsiteX158" fmla="*/ 1750354 w 6689158"/>
                <a:gd name="connsiteY158" fmla="*/ 403673 h 6689159"/>
                <a:gd name="connsiteX159" fmla="*/ 2042719 w 6689158"/>
                <a:gd name="connsiteY159" fmla="*/ 262835 h 6689159"/>
                <a:gd name="connsiteX160" fmla="*/ 2083584 w 6689158"/>
                <a:gd name="connsiteY160" fmla="*/ 247876 h 6689159"/>
                <a:gd name="connsiteX161" fmla="*/ 2350003 w 6689158"/>
                <a:gd name="connsiteY161" fmla="*/ 150366 h 6689159"/>
                <a:gd name="connsiteX162" fmla="*/ 3344579 w 6689158"/>
                <a:gd name="connsiteY162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5020677 w 6689158"/>
                <a:gd name="connsiteY122" fmla="*/ 992901 h 6689159"/>
                <a:gd name="connsiteX123" fmla="*/ 4960548 w 6689158"/>
                <a:gd name="connsiteY123" fmla="*/ 947937 h 6689159"/>
                <a:gd name="connsiteX124" fmla="*/ 3344580 w 6689158"/>
                <a:gd name="connsiteY124" fmla="*/ 454327 h 6689159"/>
                <a:gd name="connsiteX125" fmla="*/ 3344579 w 6689158"/>
                <a:gd name="connsiteY125" fmla="*/ 0 h 6689159"/>
                <a:gd name="connsiteX126" fmla="*/ 5709555 w 6689158"/>
                <a:gd name="connsiteY126" fmla="*/ 979605 h 6689159"/>
                <a:gd name="connsiteX127" fmla="*/ 5721404 w 6689158"/>
                <a:gd name="connsiteY127" fmla="*/ 992643 h 6689159"/>
                <a:gd name="connsiteX128" fmla="*/ 5925421 w 6689158"/>
                <a:gd name="connsiteY128" fmla="*/ 1217117 h 6689159"/>
                <a:gd name="connsiteX129" fmla="*/ 6117959 w 6689158"/>
                <a:gd name="connsiteY129" fmla="*/ 1474595 h 6689159"/>
                <a:gd name="connsiteX130" fmla="*/ 6162894 w 6689158"/>
                <a:gd name="connsiteY130" fmla="*/ 1548561 h 6689159"/>
                <a:gd name="connsiteX131" fmla="*/ 6162893 w 6689158"/>
                <a:gd name="connsiteY131" fmla="*/ 1548563 h 6689159"/>
                <a:gd name="connsiteX132" fmla="*/ 6285487 w 6689158"/>
                <a:gd name="connsiteY132" fmla="*/ 1750355 h 6689159"/>
                <a:gd name="connsiteX133" fmla="*/ 6689158 w 6689158"/>
                <a:gd name="connsiteY133" fmla="*/ 3344580 h 6689159"/>
                <a:gd name="connsiteX134" fmla="*/ 6538793 w 6689158"/>
                <a:gd name="connsiteY134" fmla="*/ 4339156 h 6689159"/>
                <a:gd name="connsiteX135" fmla="*/ 6534721 w 6689158"/>
                <a:gd name="connsiteY135" fmla="*/ 4350281 h 6689159"/>
                <a:gd name="connsiteX136" fmla="*/ 6426326 w 6689158"/>
                <a:gd name="connsiteY136" fmla="*/ 4646440 h 6689159"/>
                <a:gd name="connsiteX137" fmla="*/ 6421122 w 6689158"/>
                <a:gd name="connsiteY137" fmla="*/ 4657245 h 6689159"/>
                <a:gd name="connsiteX138" fmla="*/ 6372396 w 6689158"/>
                <a:gd name="connsiteY138" fmla="*/ 4758392 h 6689159"/>
                <a:gd name="connsiteX139" fmla="*/ 6285487 w 6689158"/>
                <a:gd name="connsiteY139" fmla="*/ 4938805 h 6689159"/>
                <a:gd name="connsiteX140" fmla="*/ 6117958 w 6689158"/>
                <a:gd name="connsiteY140" fmla="*/ 5214566 h 6689159"/>
                <a:gd name="connsiteX141" fmla="*/ 6035322 w 6689158"/>
                <a:gd name="connsiteY141" fmla="*/ 5325072 h 6689159"/>
                <a:gd name="connsiteX142" fmla="*/ 5925420 w 6689158"/>
                <a:gd name="connsiteY142" fmla="*/ 5472042 h 6689159"/>
                <a:gd name="connsiteX143" fmla="*/ 3344580 w 6689158"/>
                <a:gd name="connsiteY143" fmla="*/ 6689159 h 6689159"/>
                <a:gd name="connsiteX144" fmla="*/ 1474594 w 6689158"/>
                <a:gd name="connsiteY144" fmla="*/ 6117958 h 6689159"/>
                <a:gd name="connsiteX145" fmla="*/ 1464440 w 6689158"/>
                <a:gd name="connsiteY145" fmla="*/ 6110366 h 6689159"/>
                <a:gd name="connsiteX146" fmla="*/ 1217117 w 6689158"/>
                <a:gd name="connsiteY146" fmla="*/ 5925420 h 6689159"/>
                <a:gd name="connsiteX147" fmla="*/ 979606 w 6689158"/>
                <a:gd name="connsiteY147" fmla="*/ 5709555 h 6689159"/>
                <a:gd name="connsiteX148" fmla="*/ 941121 w 6689158"/>
                <a:gd name="connsiteY148" fmla="*/ 5667211 h 6689159"/>
                <a:gd name="connsiteX149" fmla="*/ 763739 w 6689158"/>
                <a:gd name="connsiteY149" fmla="*/ 5472043 h 6689159"/>
                <a:gd name="connsiteX150" fmla="*/ 0 w 6689158"/>
                <a:gd name="connsiteY150" fmla="*/ 3344580 h 6689159"/>
                <a:gd name="connsiteX151" fmla="*/ 763739 w 6689158"/>
                <a:gd name="connsiteY151" fmla="*/ 1217118 h 6689159"/>
                <a:gd name="connsiteX152" fmla="*/ 979605 w 6689158"/>
                <a:gd name="connsiteY152" fmla="*/ 979604 h 6689159"/>
                <a:gd name="connsiteX153" fmla="*/ 1217117 w 6689158"/>
                <a:gd name="connsiteY153" fmla="*/ 763739 h 6689159"/>
                <a:gd name="connsiteX154" fmla="*/ 1252792 w 6689158"/>
                <a:gd name="connsiteY154" fmla="*/ 737062 h 6689159"/>
                <a:gd name="connsiteX155" fmla="*/ 1474594 w 6689158"/>
                <a:gd name="connsiteY155" fmla="*/ 571201 h 6689159"/>
                <a:gd name="connsiteX156" fmla="*/ 1650297 w 6689158"/>
                <a:gd name="connsiteY156" fmla="*/ 464459 h 6689159"/>
                <a:gd name="connsiteX157" fmla="*/ 1750354 w 6689158"/>
                <a:gd name="connsiteY157" fmla="*/ 403673 h 6689159"/>
                <a:gd name="connsiteX158" fmla="*/ 2042719 w 6689158"/>
                <a:gd name="connsiteY158" fmla="*/ 262835 h 6689159"/>
                <a:gd name="connsiteX159" fmla="*/ 2083584 w 6689158"/>
                <a:gd name="connsiteY159" fmla="*/ 247876 h 6689159"/>
                <a:gd name="connsiteX160" fmla="*/ 2350003 w 6689158"/>
                <a:gd name="connsiteY160" fmla="*/ 150366 h 6689159"/>
                <a:gd name="connsiteX161" fmla="*/ 3344579 w 6689158"/>
                <a:gd name="connsiteY161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611312 w 6689158"/>
                <a:gd name="connsiteY71" fmla="*/ 1554887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5611312 w 6689158"/>
                <a:gd name="connsiteY90" fmla="*/ 1554887 h 6689159"/>
                <a:gd name="connsiteX91" fmla="*/ 1958215 w 6689158"/>
                <a:gd name="connsiteY91" fmla="*/ 808450 h 6689159"/>
                <a:gd name="connsiteX92" fmla="*/ 1728612 w 6689158"/>
                <a:gd name="connsiteY92" fmla="*/ 947938 h 6689159"/>
                <a:gd name="connsiteX93" fmla="*/ 1300863 w 6689158"/>
                <a:gd name="connsiteY93" fmla="*/ 1300863 h 6689159"/>
                <a:gd name="connsiteX94" fmla="*/ 1258822 w 6689158"/>
                <a:gd name="connsiteY94" fmla="*/ 1347119 h 6689159"/>
                <a:gd name="connsiteX95" fmla="*/ 1258823 w 6689158"/>
                <a:gd name="connsiteY95" fmla="*/ 1347121 h 6689159"/>
                <a:gd name="connsiteX96" fmla="*/ 1263190 w 6689158"/>
                <a:gd name="connsiteY96" fmla="*/ 1402742 h 6689159"/>
                <a:gd name="connsiteX97" fmla="*/ 1504198 w 6689158"/>
                <a:gd name="connsiteY97" fmla="*/ 2390321 h 6689159"/>
                <a:gd name="connsiteX98" fmla="*/ 1570031 w 6689158"/>
                <a:gd name="connsiteY98" fmla="*/ 2538525 h 6689159"/>
                <a:gd name="connsiteX99" fmla="*/ 1593172 w 6689158"/>
                <a:gd name="connsiteY99" fmla="*/ 2532572 h 6689159"/>
                <a:gd name="connsiteX100" fmla="*/ 1772170 w 6689158"/>
                <a:gd name="connsiteY100" fmla="*/ 2514528 h 6689159"/>
                <a:gd name="connsiteX101" fmla="*/ 1951170 w 6689158"/>
                <a:gd name="connsiteY101" fmla="*/ 2532573 h 6689159"/>
                <a:gd name="connsiteX102" fmla="*/ 1953707 w 6689158"/>
                <a:gd name="connsiteY102" fmla="*/ 2533225 h 6689159"/>
                <a:gd name="connsiteX103" fmla="*/ 2046764 w 6689158"/>
                <a:gd name="connsiteY103" fmla="*/ 2419427 h 6689159"/>
                <a:gd name="connsiteX104" fmla="*/ 2304042 w 6689158"/>
                <a:gd name="connsiteY104" fmla="*/ 2155240 h 6689159"/>
                <a:gd name="connsiteX105" fmla="*/ 2679904 w 6689158"/>
                <a:gd name="connsiteY105" fmla="*/ 1840257 h 6689159"/>
                <a:gd name="connsiteX106" fmla="*/ 2839402 w 6689158"/>
                <a:gd name="connsiteY106" fmla="*/ 1728600 h 6689159"/>
                <a:gd name="connsiteX107" fmla="*/ 2839403 w 6689158"/>
                <a:gd name="connsiteY107" fmla="*/ 1728599 h 6689159"/>
                <a:gd name="connsiteX108" fmla="*/ 2180258 w 6689158"/>
                <a:gd name="connsiteY108" fmla="*/ 1049601 h 6689159"/>
                <a:gd name="connsiteX109" fmla="*/ 1958217 w 6689158"/>
                <a:gd name="connsiteY109" fmla="*/ 808450 h 6689159"/>
                <a:gd name="connsiteX110" fmla="*/ 1958215 w 6689158"/>
                <a:gd name="connsiteY110" fmla="*/ 808451 h 6689159"/>
                <a:gd name="connsiteX111" fmla="*/ 1958215 w 6689158"/>
                <a:gd name="connsiteY111" fmla="*/ 808450 h 6689159"/>
                <a:gd name="connsiteX112" fmla="*/ 3344580 w 6689158"/>
                <a:gd name="connsiteY112" fmla="*/ 454327 h 6689159"/>
                <a:gd name="connsiteX113" fmla="*/ 2485108 w 6689158"/>
                <a:gd name="connsiteY113" fmla="*/ 584267 h 6689159"/>
                <a:gd name="connsiteX114" fmla="*/ 2426658 w 6689158"/>
                <a:gd name="connsiteY114" fmla="*/ 605660 h 6689159"/>
                <a:gd name="connsiteX115" fmla="*/ 2608239 w 6689158"/>
                <a:gd name="connsiteY115" fmla="*/ 793623 h 6689159"/>
                <a:gd name="connsiteX116" fmla="*/ 3061380 w 6689158"/>
                <a:gd name="connsiteY116" fmla="*/ 1249579 h 6689159"/>
                <a:gd name="connsiteX117" fmla="*/ 3282982 w 6689158"/>
                <a:gd name="connsiteY117" fmla="*/ 1466429 h 6689159"/>
                <a:gd name="connsiteX118" fmla="*/ 3282982 w 6689158"/>
                <a:gd name="connsiteY118" fmla="*/ 1466430 h 6689159"/>
                <a:gd name="connsiteX119" fmla="*/ 3293669 w 6689158"/>
                <a:gd name="connsiteY119" fmla="*/ 1460635 h 6689159"/>
                <a:gd name="connsiteX120" fmla="*/ 4895242 w 6689158"/>
                <a:gd name="connsiteY120" fmla="*/ 1001928 h 6689159"/>
                <a:gd name="connsiteX121" fmla="*/ 5020677 w 6689158"/>
                <a:gd name="connsiteY121" fmla="*/ 992902 h 6689159"/>
                <a:gd name="connsiteX122" fmla="*/ 4960548 w 6689158"/>
                <a:gd name="connsiteY122" fmla="*/ 947937 h 6689159"/>
                <a:gd name="connsiteX123" fmla="*/ 3344580 w 6689158"/>
                <a:gd name="connsiteY123" fmla="*/ 454327 h 6689159"/>
                <a:gd name="connsiteX124" fmla="*/ 3344579 w 6689158"/>
                <a:gd name="connsiteY124" fmla="*/ 0 h 6689159"/>
                <a:gd name="connsiteX125" fmla="*/ 5709555 w 6689158"/>
                <a:gd name="connsiteY125" fmla="*/ 979605 h 6689159"/>
                <a:gd name="connsiteX126" fmla="*/ 5721404 w 6689158"/>
                <a:gd name="connsiteY126" fmla="*/ 992643 h 6689159"/>
                <a:gd name="connsiteX127" fmla="*/ 5925421 w 6689158"/>
                <a:gd name="connsiteY127" fmla="*/ 1217117 h 6689159"/>
                <a:gd name="connsiteX128" fmla="*/ 6117959 w 6689158"/>
                <a:gd name="connsiteY128" fmla="*/ 1474595 h 6689159"/>
                <a:gd name="connsiteX129" fmla="*/ 6162894 w 6689158"/>
                <a:gd name="connsiteY129" fmla="*/ 1548561 h 6689159"/>
                <a:gd name="connsiteX130" fmla="*/ 6162893 w 6689158"/>
                <a:gd name="connsiteY130" fmla="*/ 1548563 h 6689159"/>
                <a:gd name="connsiteX131" fmla="*/ 6285487 w 6689158"/>
                <a:gd name="connsiteY131" fmla="*/ 1750355 h 6689159"/>
                <a:gd name="connsiteX132" fmla="*/ 6689158 w 6689158"/>
                <a:gd name="connsiteY132" fmla="*/ 3344580 h 6689159"/>
                <a:gd name="connsiteX133" fmla="*/ 6538793 w 6689158"/>
                <a:gd name="connsiteY133" fmla="*/ 4339156 h 6689159"/>
                <a:gd name="connsiteX134" fmla="*/ 6534721 w 6689158"/>
                <a:gd name="connsiteY134" fmla="*/ 4350281 h 6689159"/>
                <a:gd name="connsiteX135" fmla="*/ 6426326 w 6689158"/>
                <a:gd name="connsiteY135" fmla="*/ 4646440 h 6689159"/>
                <a:gd name="connsiteX136" fmla="*/ 6421122 w 6689158"/>
                <a:gd name="connsiteY136" fmla="*/ 4657245 h 6689159"/>
                <a:gd name="connsiteX137" fmla="*/ 6372396 w 6689158"/>
                <a:gd name="connsiteY137" fmla="*/ 4758392 h 6689159"/>
                <a:gd name="connsiteX138" fmla="*/ 6285487 w 6689158"/>
                <a:gd name="connsiteY138" fmla="*/ 4938805 h 6689159"/>
                <a:gd name="connsiteX139" fmla="*/ 6117958 w 6689158"/>
                <a:gd name="connsiteY139" fmla="*/ 5214566 h 6689159"/>
                <a:gd name="connsiteX140" fmla="*/ 6035322 w 6689158"/>
                <a:gd name="connsiteY140" fmla="*/ 5325072 h 6689159"/>
                <a:gd name="connsiteX141" fmla="*/ 5925420 w 6689158"/>
                <a:gd name="connsiteY141" fmla="*/ 5472042 h 6689159"/>
                <a:gd name="connsiteX142" fmla="*/ 3344580 w 6689158"/>
                <a:gd name="connsiteY142" fmla="*/ 6689159 h 6689159"/>
                <a:gd name="connsiteX143" fmla="*/ 1474594 w 6689158"/>
                <a:gd name="connsiteY143" fmla="*/ 6117958 h 6689159"/>
                <a:gd name="connsiteX144" fmla="*/ 1464440 w 6689158"/>
                <a:gd name="connsiteY144" fmla="*/ 6110366 h 6689159"/>
                <a:gd name="connsiteX145" fmla="*/ 1217117 w 6689158"/>
                <a:gd name="connsiteY145" fmla="*/ 5925420 h 6689159"/>
                <a:gd name="connsiteX146" fmla="*/ 979606 w 6689158"/>
                <a:gd name="connsiteY146" fmla="*/ 5709555 h 6689159"/>
                <a:gd name="connsiteX147" fmla="*/ 941121 w 6689158"/>
                <a:gd name="connsiteY147" fmla="*/ 5667211 h 6689159"/>
                <a:gd name="connsiteX148" fmla="*/ 763739 w 6689158"/>
                <a:gd name="connsiteY148" fmla="*/ 5472043 h 6689159"/>
                <a:gd name="connsiteX149" fmla="*/ 0 w 6689158"/>
                <a:gd name="connsiteY149" fmla="*/ 3344580 h 6689159"/>
                <a:gd name="connsiteX150" fmla="*/ 763739 w 6689158"/>
                <a:gd name="connsiteY150" fmla="*/ 1217118 h 6689159"/>
                <a:gd name="connsiteX151" fmla="*/ 979605 w 6689158"/>
                <a:gd name="connsiteY151" fmla="*/ 979604 h 6689159"/>
                <a:gd name="connsiteX152" fmla="*/ 1217117 w 6689158"/>
                <a:gd name="connsiteY152" fmla="*/ 763739 h 6689159"/>
                <a:gd name="connsiteX153" fmla="*/ 1252792 w 6689158"/>
                <a:gd name="connsiteY153" fmla="*/ 737062 h 6689159"/>
                <a:gd name="connsiteX154" fmla="*/ 1474594 w 6689158"/>
                <a:gd name="connsiteY154" fmla="*/ 571201 h 6689159"/>
                <a:gd name="connsiteX155" fmla="*/ 1650297 w 6689158"/>
                <a:gd name="connsiteY155" fmla="*/ 464459 h 6689159"/>
                <a:gd name="connsiteX156" fmla="*/ 1750354 w 6689158"/>
                <a:gd name="connsiteY156" fmla="*/ 403673 h 6689159"/>
                <a:gd name="connsiteX157" fmla="*/ 2042719 w 6689158"/>
                <a:gd name="connsiteY157" fmla="*/ 262835 h 6689159"/>
                <a:gd name="connsiteX158" fmla="*/ 2083584 w 6689158"/>
                <a:gd name="connsiteY158" fmla="*/ 247876 h 6689159"/>
                <a:gd name="connsiteX159" fmla="*/ 2350003 w 6689158"/>
                <a:gd name="connsiteY159" fmla="*/ 150366 h 6689159"/>
                <a:gd name="connsiteX160" fmla="*/ 3344579 w 6689158"/>
                <a:gd name="connsiteY160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741222 w 6689158"/>
                <a:gd name="connsiteY71" fmla="*/ 1728614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1958215 w 6689158"/>
                <a:gd name="connsiteY90" fmla="*/ 808450 h 6689159"/>
                <a:gd name="connsiteX91" fmla="*/ 1728612 w 6689158"/>
                <a:gd name="connsiteY91" fmla="*/ 947938 h 6689159"/>
                <a:gd name="connsiteX92" fmla="*/ 1300863 w 6689158"/>
                <a:gd name="connsiteY92" fmla="*/ 1300863 h 6689159"/>
                <a:gd name="connsiteX93" fmla="*/ 1258822 w 6689158"/>
                <a:gd name="connsiteY93" fmla="*/ 1347119 h 6689159"/>
                <a:gd name="connsiteX94" fmla="*/ 1258823 w 6689158"/>
                <a:gd name="connsiteY94" fmla="*/ 1347121 h 6689159"/>
                <a:gd name="connsiteX95" fmla="*/ 1263190 w 6689158"/>
                <a:gd name="connsiteY95" fmla="*/ 1402742 h 6689159"/>
                <a:gd name="connsiteX96" fmla="*/ 1504198 w 6689158"/>
                <a:gd name="connsiteY96" fmla="*/ 2390321 h 6689159"/>
                <a:gd name="connsiteX97" fmla="*/ 1570031 w 6689158"/>
                <a:gd name="connsiteY97" fmla="*/ 2538525 h 6689159"/>
                <a:gd name="connsiteX98" fmla="*/ 1593172 w 6689158"/>
                <a:gd name="connsiteY98" fmla="*/ 2532572 h 6689159"/>
                <a:gd name="connsiteX99" fmla="*/ 1772170 w 6689158"/>
                <a:gd name="connsiteY99" fmla="*/ 2514528 h 6689159"/>
                <a:gd name="connsiteX100" fmla="*/ 1951170 w 6689158"/>
                <a:gd name="connsiteY100" fmla="*/ 2532573 h 6689159"/>
                <a:gd name="connsiteX101" fmla="*/ 1953707 w 6689158"/>
                <a:gd name="connsiteY101" fmla="*/ 2533225 h 6689159"/>
                <a:gd name="connsiteX102" fmla="*/ 2046764 w 6689158"/>
                <a:gd name="connsiteY102" fmla="*/ 2419427 h 6689159"/>
                <a:gd name="connsiteX103" fmla="*/ 2304042 w 6689158"/>
                <a:gd name="connsiteY103" fmla="*/ 2155240 h 6689159"/>
                <a:gd name="connsiteX104" fmla="*/ 2679904 w 6689158"/>
                <a:gd name="connsiteY104" fmla="*/ 1840257 h 6689159"/>
                <a:gd name="connsiteX105" fmla="*/ 2839402 w 6689158"/>
                <a:gd name="connsiteY105" fmla="*/ 1728600 h 6689159"/>
                <a:gd name="connsiteX106" fmla="*/ 2839403 w 6689158"/>
                <a:gd name="connsiteY106" fmla="*/ 1728599 h 6689159"/>
                <a:gd name="connsiteX107" fmla="*/ 2180258 w 6689158"/>
                <a:gd name="connsiteY107" fmla="*/ 1049601 h 6689159"/>
                <a:gd name="connsiteX108" fmla="*/ 1958217 w 6689158"/>
                <a:gd name="connsiteY108" fmla="*/ 808450 h 6689159"/>
                <a:gd name="connsiteX109" fmla="*/ 1958215 w 6689158"/>
                <a:gd name="connsiteY109" fmla="*/ 808451 h 6689159"/>
                <a:gd name="connsiteX110" fmla="*/ 1958215 w 6689158"/>
                <a:gd name="connsiteY110" fmla="*/ 808450 h 6689159"/>
                <a:gd name="connsiteX111" fmla="*/ 3344580 w 6689158"/>
                <a:gd name="connsiteY111" fmla="*/ 454327 h 6689159"/>
                <a:gd name="connsiteX112" fmla="*/ 2485108 w 6689158"/>
                <a:gd name="connsiteY112" fmla="*/ 584267 h 6689159"/>
                <a:gd name="connsiteX113" fmla="*/ 2426658 w 6689158"/>
                <a:gd name="connsiteY113" fmla="*/ 605660 h 6689159"/>
                <a:gd name="connsiteX114" fmla="*/ 2608239 w 6689158"/>
                <a:gd name="connsiteY114" fmla="*/ 793623 h 6689159"/>
                <a:gd name="connsiteX115" fmla="*/ 3061380 w 6689158"/>
                <a:gd name="connsiteY115" fmla="*/ 1249579 h 6689159"/>
                <a:gd name="connsiteX116" fmla="*/ 3282982 w 6689158"/>
                <a:gd name="connsiteY116" fmla="*/ 1466429 h 6689159"/>
                <a:gd name="connsiteX117" fmla="*/ 3282982 w 6689158"/>
                <a:gd name="connsiteY117" fmla="*/ 1466430 h 6689159"/>
                <a:gd name="connsiteX118" fmla="*/ 3293669 w 6689158"/>
                <a:gd name="connsiteY118" fmla="*/ 1460635 h 6689159"/>
                <a:gd name="connsiteX119" fmla="*/ 4895242 w 6689158"/>
                <a:gd name="connsiteY119" fmla="*/ 1001928 h 6689159"/>
                <a:gd name="connsiteX120" fmla="*/ 5020677 w 6689158"/>
                <a:gd name="connsiteY120" fmla="*/ 992902 h 6689159"/>
                <a:gd name="connsiteX121" fmla="*/ 4960548 w 6689158"/>
                <a:gd name="connsiteY121" fmla="*/ 947937 h 6689159"/>
                <a:gd name="connsiteX122" fmla="*/ 3344580 w 6689158"/>
                <a:gd name="connsiteY122" fmla="*/ 454327 h 6689159"/>
                <a:gd name="connsiteX123" fmla="*/ 3344579 w 6689158"/>
                <a:gd name="connsiteY123" fmla="*/ 0 h 6689159"/>
                <a:gd name="connsiteX124" fmla="*/ 5709555 w 6689158"/>
                <a:gd name="connsiteY124" fmla="*/ 979605 h 6689159"/>
                <a:gd name="connsiteX125" fmla="*/ 5721404 w 6689158"/>
                <a:gd name="connsiteY125" fmla="*/ 992643 h 6689159"/>
                <a:gd name="connsiteX126" fmla="*/ 5925421 w 6689158"/>
                <a:gd name="connsiteY126" fmla="*/ 1217117 h 6689159"/>
                <a:gd name="connsiteX127" fmla="*/ 6117959 w 6689158"/>
                <a:gd name="connsiteY127" fmla="*/ 1474595 h 6689159"/>
                <a:gd name="connsiteX128" fmla="*/ 6162894 w 6689158"/>
                <a:gd name="connsiteY128" fmla="*/ 1548561 h 6689159"/>
                <a:gd name="connsiteX129" fmla="*/ 6162893 w 6689158"/>
                <a:gd name="connsiteY129" fmla="*/ 1548563 h 6689159"/>
                <a:gd name="connsiteX130" fmla="*/ 6285487 w 6689158"/>
                <a:gd name="connsiteY130" fmla="*/ 1750355 h 6689159"/>
                <a:gd name="connsiteX131" fmla="*/ 6689158 w 6689158"/>
                <a:gd name="connsiteY131" fmla="*/ 3344580 h 6689159"/>
                <a:gd name="connsiteX132" fmla="*/ 6538793 w 6689158"/>
                <a:gd name="connsiteY132" fmla="*/ 4339156 h 6689159"/>
                <a:gd name="connsiteX133" fmla="*/ 6534721 w 6689158"/>
                <a:gd name="connsiteY133" fmla="*/ 4350281 h 6689159"/>
                <a:gd name="connsiteX134" fmla="*/ 6426326 w 6689158"/>
                <a:gd name="connsiteY134" fmla="*/ 4646440 h 6689159"/>
                <a:gd name="connsiteX135" fmla="*/ 6421122 w 6689158"/>
                <a:gd name="connsiteY135" fmla="*/ 4657245 h 6689159"/>
                <a:gd name="connsiteX136" fmla="*/ 6372396 w 6689158"/>
                <a:gd name="connsiteY136" fmla="*/ 4758392 h 6689159"/>
                <a:gd name="connsiteX137" fmla="*/ 6285487 w 6689158"/>
                <a:gd name="connsiteY137" fmla="*/ 4938805 h 6689159"/>
                <a:gd name="connsiteX138" fmla="*/ 6117958 w 6689158"/>
                <a:gd name="connsiteY138" fmla="*/ 5214566 h 6689159"/>
                <a:gd name="connsiteX139" fmla="*/ 6035322 w 6689158"/>
                <a:gd name="connsiteY139" fmla="*/ 5325072 h 6689159"/>
                <a:gd name="connsiteX140" fmla="*/ 5925420 w 6689158"/>
                <a:gd name="connsiteY140" fmla="*/ 5472042 h 6689159"/>
                <a:gd name="connsiteX141" fmla="*/ 3344580 w 6689158"/>
                <a:gd name="connsiteY141" fmla="*/ 6689159 h 6689159"/>
                <a:gd name="connsiteX142" fmla="*/ 1474594 w 6689158"/>
                <a:gd name="connsiteY142" fmla="*/ 6117958 h 6689159"/>
                <a:gd name="connsiteX143" fmla="*/ 1464440 w 6689158"/>
                <a:gd name="connsiteY143" fmla="*/ 6110366 h 6689159"/>
                <a:gd name="connsiteX144" fmla="*/ 1217117 w 6689158"/>
                <a:gd name="connsiteY144" fmla="*/ 5925420 h 6689159"/>
                <a:gd name="connsiteX145" fmla="*/ 979606 w 6689158"/>
                <a:gd name="connsiteY145" fmla="*/ 5709555 h 6689159"/>
                <a:gd name="connsiteX146" fmla="*/ 941121 w 6689158"/>
                <a:gd name="connsiteY146" fmla="*/ 5667211 h 6689159"/>
                <a:gd name="connsiteX147" fmla="*/ 763739 w 6689158"/>
                <a:gd name="connsiteY147" fmla="*/ 5472043 h 6689159"/>
                <a:gd name="connsiteX148" fmla="*/ 0 w 6689158"/>
                <a:gd name="connsiteY148" fmla="*/ 3344580 h 6689159"/>
                <a:gd name="connsiteX149" fmla="*/ 763739 w 6689158"/>
                <a:gd name="connsiteY149" fmla="*/ 1217118 h 6689159"/>
                <a:gd name="connsiteX150" fmla="*/ 979605 w 6689158"/>
                <a:gd name="connsiteY150" fmla="*/ 979604 h 6689159"/>
                <a:gd name="connsiteX151" fmla="*/ 1217117 w 6689158"/>
                <a:gd name="connsiteY151" fmla="*/ 763739 h 6689159"/>
                <a:gd name="connsiteX152" fmla="*/ 1252792 w 6689158"/>
                <a:gd name="connsiteY152" fmla="*/ 737062 h 6689159"/>
                <a:gd name="connsiteX153" fmla="*/ 1474594 w 6689158"/>
                <a:gd name="connsiteY153" fmla="*/ 571201 h 6689159"/>
                <a:gd name="connsiteX154" fmla="*/ 1650297 w 6689158"/>
                <a:gd name="connsiteY154" fmla="*/ 464459 h 6689159"/>
                <a:gd name="connsiteX155" fmla="*/ 1750354 w 6689158"/>
                <a:gd name="connsiteY155" fmla="*/ 403673 h 6689159"/>
                <a:gd name="connsiteX156" fmla="*/ 2042719 w 6689158"/>
                <a:gd name="connsiteY156" fmla="*/ 262835 h 6689159"/>
                <a:gd name="connsiteX157" fmla="*/ 2083584 w 6689158"/>
                <a:gd name="connsiteY157" fmla="*/ 247876 h 6689159"/>
                <a:gd name="connsiteX158" fmla="*/ 2350003 w 6689158"/>
                <a:gd name="connsiteY158" fmla="*/ 150366 h 6689159"/>
                <a:gd name="connsiteX159" fmla="*/ 3344579 w 6689158"/>
                <a:gd name="connsiteY159" fmla="*/ 0 h 6689159"/>
                <a:gd name="connsiteX0" fmla="*/ 2177650 w 6689158"/>
                <a:gd name="connsiteY0" fmla="*/ 4188652 h 6689159"/>
                <a:gd name="connsiteX1" fmla="*/ 2117889 w 6689158"/>
                <a:gd name="connsiteY1" fmla="*/ 4221089 h 6689159"/>
                <a:gd name="connsiteX2" fmla="*/ 1862982 w 6689158"/>
                <a:gd name="connsiteY2" fmla="*/ 4286300 h 6689159"/>
                <a:gd name="connsiteX3" fmla="*/ 1796860 w 6689158"/>
                <a:gd name="connsiteY3" fmla="*/ 4289641 h 6689159"/>
                <a:gd name="connsiteX4" fmla="*/ 1788544 w 6689158"/>
                <a:gd name="connsiteY4" fmla="*/ 4308481 h 6689159"/>
                <a:gd name="connsiteX5" fmla="*/ 1505667 w 6689158"/>
                <a:gd name="connsiteY5" fmla="*/ 5419718 h 6689159"/>
                <a:gd name="connsiteX6" fmla="*/ 1490555 w 6689158"/>
                <a:gd name="connsiteY6" fmla="*/ 5560700 h 6689159"/>
                <a:gd name="connsiteX7" fmla="*/ 1506111 w 6689158"/>
                <a:gd name="connsiteY7" fmla="*/ 5574838 h 6689159"/>
                <a:gd name="connsiteX8" fmla="*/ 3344580 w 6689158"/>
                <a:gd name="connsiteY8" fmla="*/ 6234832 h 6689159"/>
                <a:gd name="connsiteX9" fmla="*/ 5388297 w 6689158"/>
                <a:gd name="connsiteY9" fmla="*/ 5388296 h 6689159"/>
                <a:gd name="connsiteX10" fmla="*/ 5390660 w 6689158"/>
                <a:gd name="connsiteY10" fmla="*/ 5385697 h 6689159"/>
                <a:gd name="connsiteX11" fmla="*/ 5273213 w 6689158"/>
                <a:gd name="connsiteY11" fmla="*/ 5388582 h 6689159"/>
                <a:gd name="connsiteX12" fmla="*/ 4474354 w 6689158"/>
                <a:gd name="connsiteY12" fmla="*/ 5320095 h 6689159"/>
                <a:gd name="connsiteX13" fmla="*/ 4280135 w 6689158"/>
                <a:gd name="connsiteY13" fmla="*/ 5277799 h 6689159"/>
                <a:gd name="connsiteX14" fmla="*/ 4254882 w 6689158"/>
                <a:gd name="connsiteY14" fmla="*/ 5324324 h 6689159"/>
                <a:gd name="connsiteX15" fmla="*/ 3760568 w 6689158"/>
                <a:gd name="connsiteY15" fmla="*/ 5587147 h 6689159"/>
                <a:gd name="connsiteX16" fmla="*/ 3164448 w 6689158"/>
                <a:gd name="connsiteY16" fmla="*/ 4991027 h 6689159"/>
                <a:gd name="connsiteX17" fmla="*/ 3175376 w 6689158"/>
                <a:gd name="connsiteY17" fmla="*/ 4882633 h 6689159"/>
                <a:gd name="connsiteX18" fmla="*/ 3026882 w 6689158"/>
                <a:gd name="connsiteY18" fmla="*/ 4807637 h 6689159"/>
                <a:gd name="connsiteX19" fmla="*/ 2402585 w 6689158"/>
                <a:gd name="connsiteY19" fmla="*/ 4387289 h 6689159"/>
                <a:gd name="connsiteX20" fmla="*/ 2177650 w 6689158"/>
                <a:gd name="connsiteY20" fmla="*/ 4188652 h 6689159"/>
                <a:gd name="connsiteX21" fmla="*/ 3414840 w 6689158"/>
                <a:gd name="connsiteY21" fmla="*/ 2285703 h 6689159"/>
                <a:gd name="connsiteX22" fmla="*/ 3364850 w 6689158"/>
                <a:gd name="connsiteY22" fmla="*/ 2318041 h 6689159"/>
                <a:gd name="connsiteX23" fmla="*/ 2848518 w 6689158"/>
                <a:gd name="connsiteY23" fmla="*/ 2733562 h 6689159"/>
                <a:gd name="connsiteX24" fmla="*/ 2690374 w 6689158"/>
                <a:gd name="connsiteY24" fmla="*/ 2890404 h 6689159"/>
                <a:gd name="connsiteX25" fmla="*/ 2571277 w 6689158"/>
                <a:gd name="connsiteY25" fmla="*/ 3021477 h 6689159"/>
                <a:gd name="connsiteX26" fmla="*/ 2590552 w 6689158"/>
                <a:gd name="connsiteY26" fmla="*/ 3056989 h 6689159"/>
                <a:gd name="connsiteX27" fmla="*/ 2660349 w 6689158"/>
                <a:gd name="connsiteY27" fmla="*/ 3402707 h 6689159"/>
                <a:gd name="connsiteX28" fmla="*/ 2590552 w 6689158"/>
                <a:gd name="connsiteY28" fmla="*/ 3748426 h 6689159"/>
                <a:gd name="connsiteX29" fmla="*/ 2530886 w 6689158"/>
                <a:gd name="connsiteY29" fmla="*/ 3858356 h 6689159"/>
                <a:gd name="connsiteX30" fmla="*/ 2709229 w 6689158"/>
                <a:gd name="connsiteY30" fmla="*/ 4015297 h 6689159"/>
                <a:gd name="connsiteX31" fmla="*/ 3266837 w 6689158"/>
                <a:gd name="connsiteY31" fmla="*/ 4389432 h 6689159"/>
                <a:gd name="connsiteX32" fmla="*/ 3452642 w 6689158"/>
                <a:gd name="connsiteY32" fmla="*/ 4482945 h 6689159"/>
                <a:gd name="connsiteX33" fmla="*/ 3528532 w 6689158"/>
                <a:gd name="connsiteY33" fmla="*/ 4441753 h 6689159"/>
                <a:gd name="connsiteX34" fmla="*/ 3760569 w 6689158"/>
                <a:gd name="connsiteY34" fmla="*/ 4394906 h 6689159"/>
                <a:gd name="connsiteX35" fmla="*/ 4309843 w 6689158"/>
                <a:gd name="connsiteY35" fmla="*/ 4758990 h 6689159"/>
                <a:gd name="connsiteX36" fmla="*/ 4320607 w 6689158"/>
                <a:gd name="connsiteY36" fmla="*/ 4793664 h 6689159"/>
                <a:gd name="connsiteX37" fmla="*/ 4559688 w 6689158"/>
                <a:gd name="connsiteY37" fmla="*/ 4845550 h 6689159"/>
                <a:gd name="connsiteX38" fmla="*/ 5273213 w 6689158"/>
                <a:gd name="connsiteY38" fmla="*/ 4906508 h 6689159"/>
                <a:gd name="connsiteX39" fmla="*/ 5685342 w 6689158"/>
                <a:gd name="connsiteY39" fmla="*/ 4886359 h 6689159"/>
                <a:gd name="connsiteX40" fmla="*/ 5794448 w 6689158"/>
                <a:gd name="connsiteY40" fmla="*/ 4872934 h 6689159"/>
                <a:gd name="connsiteX41" fmla="*/ 5885995 w 6689158"/>
                <a:gd name="connsiteY41" fmla="*/ 4722245 h 6689159"/>
                <a:gd name="connsiteX42" fmla="*/ 6007702 w 6689158"/>
                <a:gd name="connsiteY42" fmla="*/ 4469596 h 6689159"/>
                <a:gd name="connsiteX43" fmla="*/ 6025566 w 6689158"/>
                <a:gd name="connsiteY43" fmla="*/ 4420788 h 6689159"/>
                <a:gd name="connsiteX44" fmla="*/ 5774209 w 6689158"/>
                <a:gd name="connsiteY44" fmla="*/ 4251797 h 6689159"/>
                <a:gd name="connsiteX45" fmla="*/ 5530775 w 6689158"/>
                <a:gd name="connsiteY45" fmla="*/ 4077911 h 6689159"/>
                <a:gd name="connsiteX46" fmla="*/ 5435413 w 6689158"/>
                <a:gd name="connsiteY46" fmla="*/ 4006461 h 6689159"/>
                <a:gd name="connsiteX47" fmla="*/ 5428090 w 6689158"/>
                <a:gd name="connsiteY47" fmla="*/ 4012503 h 6689159"/>
                <a:gd name="connsiteX48" fmla="*/ 5066831 w 6689158"/>
                <a:gd name="connsiteY48" fmla="*/ 4122852 h 6689159"/>
                <a:gd name="connsiteX49" fmla="*/ 4420700 w 6689158"/>
                <a:gd name="connsiteY49" fmla="*/ 3476722 h 6689159"/>
                <a:gd name="connsiteX50" fmla="*/ 4433828 w 6689158"/>
                <a:gd name="connsiteY50" fmla="*/ 3346504 h 6689159"/>
                <a:gd name="connsiteX51" fmla="*/ 4468981 w 6689158"/>
                <a:gd name="connsiteY51" fmla="*/ 3233259 h 6689159"/>
                <a:gd name="connsiteX52" fmla="*/ 4439706 w 6689158"/>
                <a:gd name="connsiteY52" fmla="*/ 3208684 h 6689159"/>
                <a:gd name="connsiteX53" fmla="*/ 3535763 w 6689158"/>
                <a:gd name="connsiteY53" fmla="*/ 2400517 h 6689159"/>
                <a:gd name="connsiteX54" fmla="*/ 3414840 w 6689158"/>
                <a:gd name="connsiteY54" fmla="*/ 2285703 h 6689159"/>
                <a:gd name="connsiteX55" fmla="*/ 851869 w 6689158"/>
                <a:gd name="connsiteY55" fmla="*/ 1886744 h 6689159"/>
                <a:gd name="connsiteX56" fmla="*/ 803165 w 6689158"/>
                <a:gd name="connsiteY56" fmla="*/ 1966913 h 6689159"/>
                <a:gd name="connsiteX57" fmla="*/ 454328 w 6689158"/>
                <a:gd name="connsiteY57" fmla="*/ 3344581 h 6689159"/>
                <a:gd name="connsiteX58" fmla="*/ 947938 w 6689158"/>
                <a:gd name="connsiteY58" fmla="*/ 4960549 h 6689159"/>
                <a:gd name="connsiteX59" fmla="*/ 959588 w 6689158"/>
                <a:gd name="connsiteY59" fmla="*/ 4976126 h 6689159"/>
                <a:gd name="connsiteX60" fmla="*/ 959588 w 6689158"/>
                <a:gd name="connsiteY60" fmla="*/ 4976125 h 6689159"/>
                <a:gd name="connsiteX61" fmla="*/ 964880 w 6689158"/>
                <a:gd name="connsiteY61" fmla="*/ 4912286 h 6689159"/>
                <a:gd name="connsiteX62" fmla="*/ 1095934 w 6689158"/>
                <a:gd name="connsiteY62" fmla="*/ 4201672 h 6689159"/>
                <a:gd name="connsiteX63" fmla="*/ 1147594 w 6689158"/>
                <a:gd name="connsiteY63" fmla="*/ 4033598 h 6689159"/>
                <a:gd name="connsiteX64" fmla="*/ 1144134 w 6689158"/>
                <a:gd name="connsiteY64" fmla="*/ 4030744 h 6689159"/>
                <a:gd name="connsiteX65" fmla="*/ 883992 w 6689158"/>
                <a:gd name="connsiteY65" fmla="*/ 3402708 h 6689159"/>
                <a:gd name="connsiteX66" fmla="*/ 1144135 w 6689158"/>
                <a:gd name="connsiteY66" fmla="*/ 2774670 h 6689159"/>
                <a:gd name="connsiteX67" fmla="*/ 1146941 w 6689158"/>
                <a:gd name="connsiteY67" fmla="*/ 2772355 h 6689159"/>
                <a:gd name="connsiteX68" fmla="*/ 1073336 w 6689158"/>
                <a:gd name="connsiteY68" fmla="*/ 2611529 h 6689159"/>
                <a:gd name="connsiteX69" fmla="*/ 851993 w 6689158"/>
                <a:gd name="connsiteY69" fmla="*/ 1887409 h 6689159"/>
                <a:gd name="connsiteX70" fmla="*/ 851869 w 6689158"/>
                <a:gd name="connsiteY70" fmla="*/ 1886744 h 6689159"/>
                <a:gd name="connsiteX71" fmla="*/ 5741222 w 6689158"/>
                <a:gd name="connsiteY71" fmla="*/ 1728614 h 6689159"/>
                <a:gd name="connsiteX72" fmla="*/ 5611312 w 6689158"/>
                <a:gd name="connsiteY72" fmla="*/ 1554887 h 6689159"/>
                <a:gd name="connsiteX73" fmla="*/ 5610671 w 6689158"/>
                <a:gd name="connsiteY73" fmla="*/ 1554917 h 6689159"/>
                <a:gd name="connsiteX74" fmla="*/ 3930424 w 6689158"/>
                <a:gd name="connsiteY74" fmla="*/ 1991564 h 6689159"/>
                <a:gd name="connsiteX75" fmla="*/ 3863712 w 6689158"/>
                <a:gd name="connsiteY75" fmla="*/ 2025688 h 6689159"/>
                <a:gd name="connsiteX76" fmla="*/ 3998266 w 6689158"/>
                <a:gd name="connsiteY76" fmla="*/ 2153752 h 6689159"/>
                <a:gd name="connsiteX77" fmla="*/ 4470031 w 6689158"/>
                <a:gd name="connsiteY77" fmla="*/ 2590407 h 6689159"/>
                <a:gd name="connsiteX78" fmla="*/ 4801691 w 6689158"/>
                <a:gd name="connsiteY78" fmla="*/ 2888769 h 6689159"/>
                <a:gd name="connsiteX79" fmla="*/ 4815328 w 6689158"/>
                <a:gd name="connsiteY79" fmla="*/ 2881367 h 6689159"/>
                <a:gd name="connsiteX80" fmla="*/ 5066831 w 6689158"/>
                <a:gd name="connsiteY80" fmla="*/ 2830591 h 6689159"/>
                <a:gd name="connsiteX81" fmla="*/ 5712962 w 6689158"/>
                <a:gd name="connsiteY81" fmla="*/ 3476722 h 6689159"/>
                <a:gd name="connsiteX82" fmla="*/ 5699834 w 6689158"/>
                <a:gd name="connsiteY82" fmla="*/ 3606939 h 6689159"/>
                <a:gd name="connsiteX83" fmla="*/ 5684600 w 6689158"/>
                <a:gd name="connsiteY83" fmla="*/ 3656022 h 6689159"/>
                <a:gd name="connsiteX84" fmla="*/ 5861148 w 6689158"/>
                <a:gd name="connsiteY84" fmla="*/ 3805497 h 6689159"/>
                <a:gd name="connsiteX85" fmla="*/ 6147161 w 6689158"/>
                <a:gd name="connsiteY85" fmla="*/ 4039666 h 6689159"/>
                <a:gd name="connsiteX86" fmla="*/ 6147160 w 6689158"/>
                <a:gd name="connsiteY86" fmla="*/ 4039665 h 6689159"/>
                <a:gd name="connsiteX87" fmla="*/ 6176112 w 6689158"/>
                <a:gd name="connsiteY87" fmla="*/ 3927066 h 6689159"/>
                <a:gd name="connsiteX88" fmla="*/ 6234832 w 6689158"/>
                <a:gd name="connsiteY88" fmla="*/ 3344579 h 6689159"/>
                <a:gd name="connsiteX89" fmla="*/ 5741222 w 6689158"/>
                <a:gd name="connsiteY89" fmla="*/ 1728614 h 6689159"/>
                <a:gd name="connsiteX90" fmla="*/ 1958215 w 6689158"/>
                <a:gd name="connsiteY90" fmla="*/ 808450 h 6689159"/>
                <a:gd name="connsiteX91" fmla="*/ 1728612 w 6689158"/>
                <a:gd name="connsiteY91" fmla="*/ 947938 h 6689159"/>
                <a:gd name="connsiteX92" fmla="*/ 1300863 w 6689158"/>
                <a:gd name="connsiteY92" fmla="*/ 1300863 h 6689159"/>
                <a:gd name="connsiteX93" fmla="*/ 1258822 w 6689158"/>
                <a:gd name="connsiteY93" fmla="*/ 1347119 h 6689159"/>
                <a:gd name="connsiteX94" fmla="*/ 1258823 w 6689158"/>
                <a:gd name="connsiteY94" fmla="*/ 1347121 h 6689159"/>
                <a:gd name="connsiteX95" fmla="*/ 1263190 w 6689158"/>
                <a:gd name="connsiteY95" fmla="*/ 1402742 h 6689159"/>
                <a:gd name="connsiteX96" fmla="*/ 1504198 w 6689158"/>
                <a:gd name="connsiteY96" fmla="*/ 2390321 h 6689159"/>
                <a:gd name="connsiteX97" fmla="*/ 1570031 w 6689158"/>
                <a:gd name="connsiteY97" fmla="*/ 2538525 h 6689159"/>
                <a:gd name="connsiteX98" fmla="*/ 1593172 w 6689158"/>
                <a:gd name="connsiteY98" fmla="*/ 2532572 h 6689159"/>
                <a:gd name="connsiteX99" fmla="*/ 1772170 w 6689158"/>
                <a:gd name="connsiteY99" fmla="*/ 2514528 h 6689159"/>
                <a:gd name="connsiteX100" fmla="*/ 1951170 w 6689158"/>
                <a:gd name="connsiteY100" fmla="*/ 2532573 h 6689159"/>
                <a:gd name="connsiteX101" fmla="*/ 1953707 w 6689158"/>
                <a:gd name="connsiteY101" fmla="*/ 2533225 h 6689159"/>
                <a:gd name="connsiteX102" fmla="*/ 2046764 w 6689158"/>
                <a:gd name="connsiteY102" fmla="*/ 2419427 h 6689159"/>
                <a:gd name="connsiteX103" fmla="*/ 2304042 w 6689158"/>
                <a:gd name="connsiteY103" fmla="*/ 2155240 h 6689159"/>
                <a:gd name="connsiteX104" fmla="*/ 2679904 w 6689158"/>
                <a:gd name="connsiteY104" fmla="*/ 1840257 h 6689159"/>
                <a:gd name="connsiteX105" fmla="*/ 2839402 w 6689158"/>
                <a:gd name="connsiteY105" fmla="*/ 1728600 h 6689159"/>
                <a:gd name="connsiteX106" fmla="*/ 2839403 w 6689158"/>
                <a:gd name="connsiteY106" fmla="*/ 1728599 h 6689159"/>
                <a:gd name="connsiteX107" fmla="*/ 2180258 w 6689158"/>
                <a:gd name="connsiteY107" fmla="*/ 1049601 h 6689159"/>
                <a:gd name="connsiteX108" fmla="*/ 1958217 w 6689158"/>
                <a:gd name="connsiteY108" fmla="*/ 808450 h 6689159"/>
                <a:gd name="connsiteX109" fmla="*/ 1958215 w 6689158"/>
                <a:gd name="connsiteY109" fmla="*/ 808451 h 6689159"/>
                <a:gd name="connsiteX110" fmla="*/ 1958215 w 6689158"/>
                <a:gd name="connsiteY110" fmla="*/ 808450 h 6689159"/>
                <a:gd name="connsiteX111" fmla="*/ 3344580 w 6689158"/>
                <a:gd name="connsiteY111" fmla="*/ 454327 h 6689159"/>
                <a:gd name="connsiteX112" fmla="*/ 2485108 w 6689158"/>
                <a:gd name="connsiteY112" fmla="*/ 584267 h 6689159"/>
                <a:gd name="connsiteX113" fmla="*/ 2426658 w 6689158"/>
                <a:gd name="connsiteY113" fmla="*/ 605660 h 6689159"/>
                <a:gd name="connsiteX114" fmla="*/ 2608239 w 6689158"/>
                <a:gd name="connsiteY114" fmla="*/ 793623 h 6689159"/>
                <a:gd name="connsiteX115" fmla="*/ 3061380 w 6689158"/>
                <a:gd name="connsiteY115" fmla="*/ 1249579 h 6689159"/>
                <a:gd name="connsiteX116" fmla="*/ 3282982 w 6689158"/>
                <a:gd name="connsiteY116" fmla="*/ 1466429 h 6689159"/>
                <a:gd name="connsiteX117" fmla="*/ 3282982 w 6689158"/>
                <a:gd name="connsiteY117" fmla="*/ 1466430 h 6689159"/>
                <a:gd name="connsiteX118" fmla="*/ 3293669 w 6689158"/>
                <a:gd name="connsiteY118" fmla="*/ 1460635 h 6689159"/>
                <a:gd name="connsiteX119" fmla="*/ 4895242 w 6689158"/>
                <a:gd name="connsiteY119" fmla="*/ 1001928 h 6689159"/>
                <a:gd name="connsiteX120" fmla="*/ 5020677 w 6689158"/>
                <a:gd name="connsiteY120" fmla="*/ 992902 h 6689159"/>
                <a:gd name="connsiteX121" fmla="*/ 4960548 w 6689158"/>
                <a:gd name="connsiteY121" fmla="*/ 947937 h 6689159"/>
                <a:gd name="connsiteX122" fmla="*/ 3344580 w 6689158"/>
                <a:gd name="connsiteY122" fmla="*/ 454327 h 6689159"/>
                <a:gd name="connsiteX123" fmla="*/ 3344579 w 6689158"/>
                <a:gd name="connsiteY123" fmla="*/ 0 h 6689159"/>
                <a:gd name="connsiteX124" fmla="*/ 5709555 w 6689158"/>
                <a:gd name="connsiteY124" fmla="*/ 979605 h 6689159"/>
                <a:gd name="connsiteX125" fmla="*/ 5925421 w 6689158"/>
                <a:gd name="connsiteY125" fmla="*/ 1217117 h 6689159"/>
                <a:gd name="connsiteX126" fmla="*/ 6117959 w 6689158"/>
                <a:gd name="connsiteY126" fmla="*/ 1474595 h 6689159"/>
                <a:gd name="connsiteX127" fmla="*/ 6162894 w 6689158"/>
                <a:gd name="connsiteY127" fmla="*/ 1548561 h 6689159"/>
                <a:gd name="connsiteX128" fmla="*/ 6162893 w 6689158"/>
                <a:gd name="connsiteY128" fmla="*/ 1548563 h 6689159"/>
                <a:gd name="connsiteX129" fmla="*/ 6285487 w 6689158"/>
                <a:gd name="connsiteY129" fmla="*/ 1750355 h 6689159"/>
                <a:gd name="connsiteX130" fmla="*/ 6689158 w 6689158"/>
                <a:gd name="connsiteY130" fmla="*/ 3344580 h 6689159"/>
                <a:gd name="connsiteX131" fmla="*/ 6538793 w 6689158"/>
                <a:gd name="connsiteY131" fmla="*/ 4339156 h 6689159"/>
                <a:gd name="connsiteX132" fmla="*/ 6534721 w 6689158"/>
                <a:gd name="connsiteY132" fmla="*/ 4350281 h 6689159"/>
                <a:gd name="connsiteX133" fmla="*/ 6426326 w 6689158"/>
                <a:gd name="connsiteY133" fmla="*/ 4646440 h 6689159"/>
                <a:gd name="connsiteX134" fmla="*/ 6421122 w 6689158"/>
                <a:gd name="connsiteY134" fmla="*/ 4657245 h 6689159"/>
                <a:gd name="connsiteX135" fmla="*/ 6372396 w 6689158"/>
                <a:gd name="connsiteY135" fmla="*/ 4758392 h 6689159"/>
                <a:gd name="connsiteX136" fmla="*/ 6285487 w 6689158"/>
                <a:gd name="connsiteY136" fmla="*/ 4938805 h 6689159"/>
                <a:gd name="connsiteX137" fmla="*/ 6117958 w 6689158"/>
                <a:gd name="connsiteY137" fmla="*/ 5214566 h 6689159"/>
                <a:gd name="connsiteX138" fmla="*/ 6035322 w 6689158"/>
                <a:gd name="connsiteY138" fmla="*/ 5325072 h 6689159"/>
                <a:gd name="connsiteX139" fmla="*/ 5925420 w 6689158"/>
                <a:gd name="connsiteY139" fmla="*/ 5472042 h 6689159"/>
                <a:gd name="connsiteX140" fmla="*/ 3344580 w 6689158"/>
                <a:gd name="connsiteY140" fmla="*/ 6689159 h 6689159"/>
                <a:gd name="connsiteX141" fmla="*/ 1474594 w 6689158"/>
                <a:gd name="connsiteY141" fmla="*/ 6117958 h 6689159"/>
                <a:gd name="connsiteX142" fmla="*/ 1464440 w 6689158"/>
                <a:gd name="connsiteY142" fmla="*/ 6110366 h 6689159"/>
                <a:gd name="connsiteX143" fmla="*/ 1217117 w 6689158"/>
                <a:gd name="connsiteY143" fmla="*/ 5925420 h 6689159"/>
                <a:gd name="connsiteX144" fmla="*/ 979606 w 6689158"/>
                <a:gd name="connsiteY144" fmla="*/ 5709555 h 6689159"/>
                <a:gd name="connsiteX145" fmla="*/ 941121 w 6689158"/>
                <a:gd name="connsiteY145" fmla="*/ 5667211 h 6689159"/>
                <a:gd name="connsiteX146" fmla="*/ 763739 w 6689158"/>
                <a:gd name="connsiteY146" fmla="*/ 5472043 h 6689159"/>
                <a:gd name="connsiteX147" fmla="*/ 0 w 6689158"/>
                <a:gd name="connsiteY147" fmla="*/ 3344580 h 6689159"/>
                <a:gd name="connsiteX148" fmla="*/ 763739 w 6689158"/>
                <a:gd name="connsiteY148" fmla="*/ 1217118 h 6689159"/>
                <a:gd name="connsiteX149" fmla="*/ 979605 w 6689158"/>
                <a:gd name="connsiteY149" fmla="*/ 979604 h 6689159"/>
                <a:gd name="connsiteX150" fmla="*/ 1217117 w 6689158"/>
                <a:gd name="connsiteY150" fmla="*/ 763739 h 6689159"/>
                <a:gd name="connsiteX151" fmla="*/ 1252792 w 6689158"/>
                <a:gd name="connsiteY151" fmla="*/ 737062 h 6689159"/>
                <a:gd name="connsiteX152" fmla="*/ 1474594 w 6689158"/>
                <a:gd name="connsiteY152" fmla="*/ 571201 h 6689159"/>
                <a:gd name="connsiteX153" fmla="*/ 1650297 w 6689158"/>
                <a:gd name="connsiteY153" fmla="*/ 464459 h 6689159"/>
                <a:gd name="connsiteX154" fmla="*/ 1750354 w 6689158"/>
                <a:gd name="connsiteY154" fmla="*/ 403673 h 6689159"/>
                <a:gd name="connsiteX155" fmla="*/ 2042719 w 6689158"/>
                <a:gd name="connsiteY155" fmla="*/ 262835 h 6689159"/>
                <a:gd name="connsiteX156" fmla="*/ 2083584 w 6689158"/>
                <a:gd name="connsiteY156" fmla="*/ 247876 h 6689159"/>
                <a:gd name="connsiteX157" fmla="*/ 2350003 w 6689158"/>
                <a:gd name="connsiteY157" fmla="*/ 150366 h 6689159"/>
                <a:gd name="connsiteX158" fmla="*/ 3344579 w 6689158"/>
                <a:gd name="connsiteY158" fmla="*/ 0 h 668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689158" h="6689159">
                  <a:moveTo>
                    <a:pt x="2177650" y="4188652"/>
                  </a:moveTo>
                  <a:lnTo>
                    <a:pt x="2117889" y="4221089"/>
                  </a:lnTo>
                  <a:cubicBezTo>
                    <a:pt x="2038196" y="4254797"/>
                    <a:pt x="1952555" y="4277204"/>
                    <a:pt x="1862982" y="4286300"/>
                  </a:cubicBezTo>
                  <a:lnTo>
                    <a:pt x="1796860" y="4289641"/>
                  </a:lnTo>
                  <a:lnTo>
                    <a:pt x="1788544" y="4308481"/>
                  </a:lnTo>
                  <a:cubicBezTo>
                    <a:pt x="1649933" y="4662588"/>
                    <a:pt x="1555530" y="5035690"/>
                    <a:pt x="1505667" y="5419718"/>
                  </a:cubicBezTo>
                  <a:lnTo>
                    <a:pt x="1490555" y="5560700"/>
                  </a:lnTo>
                  <a:lnTo>
                    <a:pt x="1506111" y="5574838"/>
                  </a:lnTo>
                  <a:cubicBezTo>
                    <a:pt x="2005718" y="5987150"/>
                    <a:pt x="2646224" y="6234831"/>
                    <a:pt x="3344580" y="6234832"/>
                  </a:cubicBezTo>
                  <a:cubicBezTo>
                    <a:pt x="4142701" y="6234832"/>
                    <a:pt x="4865264" y="5911329"/>
                    <a:pt x="5388297" y="5388296"/>
                  </a:cubicBezTo>
                  <a:lnTo>
                    <a:pt x="5390660" y="5385697"/>
                  </a:lnTo>
                  <a:lnTo>
                    <a:pt x="5273213" y="5388582"/>
                  </a:lnTo>
                  <a:cubicBezTo>
                    <a:pt x="5000604" y="5388582"/>
                    <a:pt x="4733644" y="5365097"/>
                    <a:pt x="4474354" y="5320095"/>
                  </a:cubicBezTo>
                  <a:lnTo>
                    <a:pt x="4280135" y="5277799"/>
                  </a:lnTo>
                  <a:lnTo>
                    <a:pt x="4254882" y="5324324"/>
                  </a:lnTo>
                  <a:cubicBezTo>
                    <a:pt x="4147754" y="5482893"/>
                    <a:pt x="3966336" y="5587147"/>
                    <a:pt x="3760568" y="5587147"/>
                  </a:cubicBezTo>
                  <a:cubicBezTo>
                    <a:pt x="3431341" y="5587148"/>
                    <a:pt x="3164448" y="5320255"/>
                    <a:pt x="3164448" y="4991027"/>
                  </a:cubicBezTo>
                  <a:lnTo>
                    <a:pt x="3175376" y="4882633"/>
                  </a:lnTo>
                  <a:lnTo>
                    <a:pt x="3026882" y="4807637"/>
                  </a:lnTo>
                  <a:cubicBezTo>
                    <a:pt x="2806384" y="4684443"/>
                    <a:pt x="2597608" y="4543671"/>
                    <a:pt x="2402585" y="4387289"/>
                  </a:cubicBezTo>
                  <a:lnTo>
                    <a:pt x="2177650" y="4188652"/>
                  </a:lnTo>
                  <a:close/>
                  <a:moveTo>
                    <a:pt x="3414840" y="2285703"/>
                  </a:moveTo>
                  <a:lnTo>
                    <a:pt x="3364850" y="2318041"/>
                  </a:lnTo>
                  <a:cubicBezTo>
                    <a:pt x="3184029" y="2441699"/>
                    <a:pt x="3011417" y="2580194"/>
                    <a:pt x="2848518" y="2733562"/>
                  </a:cubicBezTo>
                  <a:cubicBezTo>
                    <a:pt x="2794219" y="2784685"/>
                    <a:pt x="2741504" y="2836983"/>
                    <a:pt x="2690374" y="2890404"/>
                  </a:cubicBezTo>
                  <a:lnTo>
                    <a:pt x="2571277" y="3021477"/>
                  </a:lnTo>
                  <a:lnTo>
                    <a:pt x="2590552" y="3056989"/>
                  </a:lnTo>
                  <a:cubicBezTo>
                    <a:pt x="2635496" y="3163249"/>
                    <a:pt x="2660350" y="3280075"/>
                    <a:pt x="2660349" y="3402707"/>
                  </a:cubicBezTo>
                  <a:cubicBezTo>
                    <a:pt x="2660349" y="3525339"/>
                    <a:pt x="2635496" y="3642166"/>
                    <a:pt x="2590552" y="3748426"/>
                  </a:cubicBezTo>
                  <a:lnTo>
                    <a:pt x="2530886" y="3858356"/>
                  </a:lnTo>
                  <a:lnTo>
                    <a:pt x="2709229" y="4015297"/>
                  </a:lnTo>
                  <a:cubicBezTo>
                    <a:pt x="2883421" y="4154485"/>
                    <a:pt x="3069894" y="4279782"/>
                    <a:pt x="3266837" y="4389432"/>
                  </a:cubicBezTo>
                  <a:lnTo>
                    <a:pt x="3452642" y="4482945"/>
                  </a:lnTo>
                  <a:lnTo>
                    <a:pt x="3528532" y="4441753"/>
                  </a:lnTo>
                  <a:cubicBezTo>
                    <a:pt x="3599851" y="4411587"/>
                    <a:pt x="3678262" y="4394906"/>
                    <a:pt x="3760569" y="4394906"/>
                  </a:cubicBezTo>
                  <a:cubicBezTo>
                    <a:pt x="4007489" y="4394906"/>
                    <a:pt x="4219347" y="4545034"/>
                    <a:pt x="4309843" y="4758990"/>
                  </a:cubicBezTo>
                  <a:lnTo>
                    <a:pt x="4320607" y="4793664"/>
                  </a:lnTo>
                  <a:lnTo>
                    <a:pt x="4559688" y="4845550"/>
                  </a:lnTo>
                  <a:cubicBezTo>
                    <a:pt x="4791281" y="4885605"/>
                    <a:pt x="5029726" y="4906507"/>
                    <a:pt x="5273213" y="4906508"/>
                  </a:cubicBezTo>
                  <a:cubicBezTo>
                    <a:pt x="5412349" y="4906509"/>
                    <a:pt x="5549838" y="4899682"/>
                    <a:pt x="5685342" y="4886359"/>
                  </a:cubicBezTo>
                  <a:lnTo>
                    <a:pt x="5794448" y="4872934"/>
                  </a:lnTo>
                  <a:lnTo>
                    <a:pt x="5885995" y="4722245"/>
                  </a:lnTo>
                  <a:cubicBezTo>
                    <a:pt x="5930488" y="4640341"/>
                    <a:pt x="5971138" y="4556042"/>
                    <a:pt x="6007702" y="4469596"/>
                  </a:cubicBezTo>
                  <a:lnTo>
                    <a:pt x="6025566" y="4420788"/>
                  </a:lnTo>
                  <a:lnTo>
                    <a:pt x="5774209" y="4251797"/>
                  </a:lnTo>
                  <a:cubicBezTo>
                    <a:pt x="5695392" y="4196988"/>
                    <a:pt x="5614173" y="4138974"/>
                    <a:pt x="5530775" y="4077911"/>
                  </a:cubicBezTo>
                  <a:lnTo>
                    <a:pt x="5435413" y="4006461"/>
                  </a:lnTo>
                  <a:lnTo>
                    <a:pt x="5428090" y="4012503"/>
                  </a:lnTo>
                  <a:cubicBezTo>
                    <a:pt x="5324966" y="4082173"/>
                    <a:pt x="5200649" y="4122851"/>
                    <a:pt x="5066831" y="4122852"/>
                  </a:cubicBezTo>
                  <a:cubicBezTo>
                    <a:pt x="4709982" y="4122851"/>
                    <a:pt x="4420700" y="3833569"/>
                    <a:pt x="4420700" y="3476722"/>
                  </a:cubicBezTo>
                  <a:cubicBezTo>
                    <a:pt x="4420700" y="3432115"/>
                    <a:pt x="4425221" y="3388566"/>
                    <a:pt x="4433828" y="3346504"/>
                  </a:cubicBezTo>
                  <a:lnTo>
                    <a:pt x="4468981" y="3233259"/>
                  </a:lnTo>
                  <a:lnTo>
                    <a:pt x="4439706" y="3208684"/>
                  </a:lnTo>
                  <a:cubicBezTo>
                    <a:pt x="4147944" y="2959751"/>
                    <a:pt x="3844619" y="2688962"/>
                    <a:pt x="3535763" y="2400517"/>
                  </a:cubicBezTo>
                  <a:lnTo>
                    <a:pt x="3414840" y="2285703"/>
                  </a:lnTo>
                  <a:close/>
                  <a:moveTo>
                    <a:pt x="851869" y="1886744"/>
                  </a:moveTo>
                  <a:lnTo>
                    <a:pt x="803165" y="1966913"/>
                  </a:lnTo>
                  <a:cubicBezTo>
                    <a:pt x="580695" y="2376442"/>
                    <a:pt x="454327" y="2845754"/>
                    <a:pt x="454328" y="3344581"/>
                  </a:cubicBezTo>
                  <a:cubicBezTo>
                    <a:pt x="454328" y="3943171"/>
                    <a:pt x="636299" y="4499261"/>
                    <a:pt x="947938" y="4960549"/>
                  </a:cubicBezTo>
                  <a:lnTo>
                    <a:pt x="959588" y="4976126"/>
                  </a:lnTo>
                  <a:lnTo>
                    <a:pt x="959588" y="4976125"/>
                  </a:lnTo>
                  <a:lnTo>
                    <a:pt x="964880" y="4912286"/>
                  </a:lnTo>
                  <a:cubicBezTo>
                    <a:pt x="990878" y="4670949"/>
                    <a:pt x="1034536" y="4433392"/>
                    <a:pt x="1095934" y="4201672"/>
                  </a:cubicBezTo>
                  <a:lnTo>
                    <a:pt x="1147594" y="4033598"/>
                  </a:lnTo>
                  <a:lnTo>
                    <a:pt x="1144134" y="4030744"/>
                  </a:lnTo>
                  <a:cubicBezTo>
                    <a:pt x="983406" y="3870015"/>
                    <a:pt x="883992" y="3647972"/>
                    <a:pt x="883992" y="3402708"/>
                  </a:cubicBezTo>
                  <a:cubicBezTo>
                    <a:pt x="883992" y="3157445"/>
                    <a:pt x="983406" y="2935399"/>
                    <a:pt x="1144135" y="2774670"/>
                  </a:cubicBezTo>
                  <a:lnTo>
                    <a:pt x="1146941" y="2772355"/>
                  </a:lnTo>
                  <a:lnTo>
                    <a:pt x="1073336" y="2611529"/>
                  </a:lnTo>
                  <a:cubicBezTo>
                    <a:pt x="979051" y="2379203"/>
                    <a:pt x="904593" y="2137173"/>
                    <a:pt x="851993" y="1887409"/>
                  </a:cubicBezTo>
                  <a:cubicBezTo>
                    <a:pt x="851952" y="1887187"/>
                    <a:pt x="851910" y="1886966"/>
                    <a:pt x="851869" y="1886744"/>
                  </a:cubicBezTo>
                  <a:close/>
                  <a:moveTo>
                    <a:pt x="5741222" y="1728614"/>
                  </a:moveTo>
                  <a:lnTo>
                    <a:pt x="5611312" y="1554887"/>
                  </a:lnTo>
                  <a:lnTo>
                    <a:pt x="5610671" y="1554917"/>
                  </a:lnTo>
                  <a:cubicBezTo>
                    <a:pt x="5021968" y="1595521"/>
                    <a:pt x="4452369" y="1740883"/>
                    <a:pt x="3930424" y="1991564"/>
                  </a:cubicBezTo>
                  <a:lnTo>
                    <a:pt x="3863712" y="2025688"/>
                  </a:lnTo>
                  <a:lnTo>
                    <a:pt x="3998266" y="2153752"/>
                  </a:lnTo>
                  <a:cubicBezTo>
                    <a:pt x="4155631" y="2301454"/>
                    <a:pt x="4313025" y="2447127"/>
                    <a:pt x="4470031" y="2590407"/>
                  </a:cubicBezTo>
                  <a:lnTo>
                    <a:pt x="4801691" y="2888769"/>
                  </a:lnTo>
                  <a:lnTo>
                    <a:pt x="4815328" y="2881367"/>
                  </a:lnTo>
                  <a:cubicBezTo>
                    <a:pt x="4892631" y="2848671"/>
                    <a:pt x="4977620" y="2830591"/>
                    <a:pt x="5066831" y="2830591"/>
                  </a:cubicBezTo>
                  <a:cubicBezTo>
                    <a:pt x="5423680" y="2830591"/>
                    <a:pt x="5712962" y="3119873"/>
                    <a:pt x="5712962" y="3476722"/>
                  </a:cubicBezTo>
                  <a:cubicBezTo>
                    <a:pt x="5712962" y="3521327"/>
                    <a:pt x="5708442" y="3564877"/>
                    <a:pt x="5699834" y="3606939"/>
                  </a:cubicBezTo>
                  <a:lnTo>
                    <a:pt x="5684600" y="3656022"/>
                  </a:lnTo>
                  <a:lnTo>
                    <a:pt x="5861148" y="3805497"/>
                  </a:lnTo>
                  <a:lnTo>
                    <a:pt x="6147161" y="4039666"/>
                  </a:lnTo>
                  <a:lnTo>
                    <a:pt x="6147160" y="4039665"/>
                  </a:lnTo>
                  <a:lnTo>
                    <a:pt x="6176112" y="3927066"/>
                  </a:lnTo>
                  <a:cubicBezTo>
                    <a:pt x="6214612" y="3738918"/>
                    <a:pt x="6234831" y="3544110"/>
                    <a:pt x="6234832" y="3344579"/>
                  </a:cubicBezTo>
                  <a:cubicBezTo>
                    <a:pt x="6234832" y="2745990"/>
                    <a:pt x="6052862" y="2189901"/>
                    <a:pt x="5741222" y="1728614"/>
                  </a:cubicBezTo>
                  <a:close/>
                  <a:moveTo>
                    <a:pt x="1958215" y="808450"/>
                  </a:moveTo>
                  <a:lnTo>
                    <a:pt x="1728612" y="947938"/>
                  </a:lnTo>
                  <a:cubicBezTo>
                    <a:pt x="1574851" y="1051818"/>
                    <a:pt x="1431621" y="1170105"/>
                    <a:pt x="1300863" y="1300863"/>
                  </a:cubicBezTo>
                  <a:lnTo>
                    <a:pt x="1258822" y="1347119"/>
                  </a:lnTo>
                  <a:cubicBezTo>
                    <a:pt x="1258822" y="1347120"/>
                    <a:pt x="1258823" y="1347120"/>
                    <a:pt x="1258823" y="1347121"/>
                  </a:cubicBezTo>
                  <a:lnTo>
                    <a:pt x="1263190" y="1402742"/>
                  </a:lnTo>
                  <a:cubicBezTo>
                    <a:pt x="1299315" y="1747145"/>
                    <a:pt x="1381685" y="2078308"/>
                    <a:pt x="1504198" y="2390321"/>
                  </a:cubicBezTo>
                  <a:lnTo>
                    <a:pt x="1570031" y="2538525"/>
                  </a:lnTo>
                  <a:lnTo>
                    <a:pt x="1593172" y="2532572"/>
                  </a:lnTo>
                  <a:cubicBezTo>
                    <a:pt x="1650990" y="2520742"/>
                    <a:pt x="1710855" y="2514529"/>
                    <a:pt x="1772170" y="2514528"/>
                  </a:cubicBezTo>
                  <a:cubicBezTo>
                    <a:pt x="1833487" y="2514528"/>
                    <a:pt x="1893351" y="2520742"/>
                    <a:pt x="1951170" y="2532573"/>
                  </a:cubicBezTo>
                  <a:lnTo>
                    <a:pt x="1953707" y="2533225"/>
                  </a:lnTo>
                  <a:lnTo>
                    <a:pt x="2046764" y="2419427"/>
                  </a:lnTo>
                  <a:cubicBezTo>
                    <a:pt x="2128031" y="2328363"/>
                    <a:pt x="2213787" y="2240216"/>
                    <a:pt x="2304042" y="2155240"/>
                  </a:cubicBezTo>
                  <a:cubicBezTo>
                    <a:pt x="2424382" y="2041945"/>
                    <a:pt x="2549872" y="1936968"/>
                    <a:pt x="2679904" y="1840257"/>
                  </a:cubicBezTo>
                  <a:lnTo>
                    <a:pt x="2839402" y="1728600"/>
                  </a:lnTo>
                  <a:lnTo>
                    <a:pt x="2839403" y="1728599"/>
                  </a:lnTo>
                  <a:lnTo>
                    <a:pt x="2180258" y="1049601"/>
                  </a:lnTo>
                  <a:lnTo>
                    <a:pt x="1958217" y="808450"/>
                  </a:lnTo>
                  <a:cubicBezTo>
                    <a:pt x="1958215" y="808450"/>
                    <a:pt x="1958216" y="808451"/>
                    <a:pt x="1958215" y="808451"/>
                  </a:cubicBezTo>
                  <a:lnTo>
                    <a:pt x="1958215" y="808450"/>
                  </a:lnTo>
                  <a:close/>
                  <a:moveTo>
                    <a:pt x="3344580" y="454327"/>
                  </a:moveTo>
                  <a:cubicBezTo>
                    <a:pt x="3045285" y="454327"/>
                    <a:pt x="2756615" y="499820"/>
                    <a:pt x="2485108" y="584267"/>
                  </a:cubicBezTo>
                  <a:lnTo>
                    <a:pt x="2426658" y="605660"/>
                  </a:lnTo>
                  <a:lnTo>
                    <a:pt x="2608239" y="793623"/>
                  </a:lnTo>
                  <a:cubicBezTo>
                    <a:pt x="2757007" y="945441"/>
                    <a:pt x="2908179" y="1097562"/>
                    <a:pt x="3061380" y="1249579"/>
                  </a:cubicBezTo>
                  <a:lnTo>
                    <a:pt x="3282982" y="1466429"/>
                  </a:lnTo>
                  <a:lnTo>
                    <a:pt x="3282982" y="1466430"/>
                  </a:lnTo>
                  <a:lnTo>
                    <a:pt x="3293669" y="1460635"/>
                  </a:lnTo>
                  <a:cubicBezTo>
                    <a:pt x="3791705" y="1208444"/>
                    <a:pt x="4334237" y="1056393"/>
                    <a:pt x="4895242" y="1001928"/>
                  </a:cubicBezTo>
                  <a:lnTo>
                    <a:pt x="5020677" y="992902"/>
                  </a:lnTo>
                  <a:lnTo>
                    <a:pt x="4960548" y="947937"/>
                  </a:lnTo>
                  <a:cubicBezTo>
                    <a:pt x="4499260" y="636298"/>
                    <a:pt x="3943171" y="454328"/>
                    <a:pt x="3344580" y="454327"/>
                  </a:cubicBezTo>
                  <a:close/>
                  <a:moveTo>
                    <a:pt x="3344579" y="0"/>
                  </a:moveTo>
                  <a:cubicBezTo>
                    <a:pt x="4268160" y="-1"/>
                    <a:pt x="5104305" y="374355"/>
                    <a:pt x="5709555" y="979605"/>
                  </a:cubicBezTo>
                  <a:lnTo>
                    <a:pt x="5925421" y="1217117"/>
                  </a:lnTo>
                  <a:cubicBezTo>
                    <a:pt x="5993582" y="1299709"/>
                    <a:pt x="6057852" y="1385627"/>
                    <a:pt x="6117959" y="1474595"/>
                  </a:cubicBezTo>
                  <a:lnTo>
                    <a:pt x="6162894" y="1548561"/>
                  </a:lnTo>
                  <a:cubicBezTo>
                    <a:pt x="6162893" y="1548562"/>
                    <a:pt x="6162894" y="1548563"/>
                    <a:pt x="6162893" y="1548563"/>
                  </a:cubicBezTo>
                  <a:lnTo>
                    <a:pt x="6285487" y="1750355"/>
                  </a:lnTo>
                  <a:cubicBezTo>
                    <a:pt x="6542927" y="2224259"/>
                    <a:pt x="6689159" y="2767342"/>
                    <a:pt x="6689158" y="3344580"/>
                  </a:cubicBezTo>
                  <a:cubicBezTo>
                    <a:pt x="6689160" y="3690923"/>
                    <a:pt x="6636516" y="4024970"/>
                    <a:pt x="6538793" y="4339156"/>
                  </a:cubicBezTo>
                  <a:lnTo>
                    <a:pt x="6534721" y="4350281"/>
                  </a:lnTo>
                  <a:lnTo>
                    <a:pt x="6426326" y="4646440"/>
                  </a:lnTo>
                  <a:lnTo>
                    <a:pt x="6421122" y="4657245"/>
                  </a:lnTo>
                  <a:lnTo>
                    <a:pt x="6372396" y="4758392"/>
                  </a:lnTo>
                  <a:lnTo>
                    <a:pt x="6285487" y="4938805"/>
                  </a:lnTo>
                  <a:cubicBezTo>
                    <a:pt x="6233999" y="5033584"/>
                    <a:pt x="6178063" y="5125599"/>
                    <a:pt x="6117958" y="5214566"/>
                  </a:cubicBezTo>
                  <a:lnTo>
                    <a:pt x="6035322" y="5325072"/>
                  </a:lnTo>
                  <a:lnTo>
                    <a:pt x="5925420" y="5472042"/>
                  </a:lnTo>
                  <a:cubicBezTo>
                    <a:pt x="5311975" y="6215366"/>
                    <a:pt x="4383609" y="6689158"/>
                    <a:pt x="3344580" y="6689159"/>
                  </a:cubicBezTo>
                  <a:cubicBezTo>
                    <a:pt x="2651895" y="6689159"/>
                    <a:pt x="2008392" y="6478585"/>
                    <a:pt x="1474594" y="6117958"/>
                  </a:cubicBezTo>
                  <a:lnTo>
                    <a:pt x="1464440" y="6110366"/>
                  </a:lnTo>
                  <a:lnTo>
                    <a:pt x="1217117" y="5925420"/>
                  </a:lnTo>
                  <a:cubicBezTo>
                    <a:pt x="1134526" y="5857259"/>
                    <a:pt x="1055262" y="5785212"/>
                    <a:pt x="979606" y="5709555"/>
                  </a:cubicBezTo>
                  <a:lnTo>
                    <a:pt x="941121" y="5667211"/>
                  </a:lnTo>
                  <a:lnTo>
                    <a:pt x="763739" y="5472043"/>
                  </a:lnTo>
                  <a:cubicBezTo>
                    <a:pt x="286616" y="4893903"/>
                    <a:pt x="1" y="4152713"/>
                    <a:pt x="0" y="3344580"/>
                  </a:cubicBezTo>
                  <a:cubicBezTo>
                    <a:pt x="0" y="2536448"/>
                    <a:pt x="286616" y="1795258"/>
                    <a:pt x="763739" y="1217118"/>
                  </a:cubicBezTo>
                  <a:lnTo>
                    <a:pt x="979605" y="979604"/>
                  </a:lnTo>
                  <a:cubicBezTo>
                    <a:pt x="1055262" y="903949"/>
                    <a:pt x="1134525" y="831900"/>
                    <a:pt x="1217117" y="763739"/>
                  </a:cubicBezTo>
                  <a:lnTo>
                    <a:pt x="1252792" y="737062"/>
                  </a:lnTo>
                  <a:lnTo>
                    <a:pt x="1474594" y="571201"/>
                  </a:lnTo>
                  <a:lnTo>
                    <a:pt x="1650297" y="464459"/>
                  </a:lnTo>
                  <a:lnTo>
                    <a:pt x="1750354" y="403673"/>
                  </a:lnTo>
                  <a:cubicBezTo>
                    <a:pt x="1845135" y="352185"/>
                    <a:pt x="1942683" y="305145"/>
                    <a:pt x="2042719" y="262835"/>
                  </a:cubicBezTo>
                  <a:lnTo>
                    <a:pt x="2083584" y="247876"/>
                  </a:lnTo>
                  <a:lnTo>
                    <a:pt x="2350003" y="150366"/>
                  </a:lnTo>
                  <a:cubicBezTo>
                    <a:pt x="2664191" y="52644"/>
                    <a:pt x="2998237" y="0"/>
                    <a:pt x="33445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Freeform 62"/>
            <p:cNvSpPr/>
            <p:nvPr/>
          </p:nvSpPr>
          <p:spPr bwMode="auto">
            <a:xfrm>
              <a:off x="238876" y="2471167"/>
              <a:ext cx="413588" cy="340919"/>
            </a:xfrm>
            <a:custGeom>
              <a:avLst/>
              <a:gdLst>
                <a:gd name="connsiteX0" fmla="*/ 2243075 w 3227827"/>
                <a:gd name="connsiteY0" fmla="*/ 0 h 2660690"/>
                <a:gd name="connsiteX1" fmla="*/ 2705138 w 3227827"/>
                <a:gd name="connsiteY1" fmla="*/ 178525 h 2660690"/>
                <a:gd name="connsiteX2" fmla="*/ 2744327 w 3227827"/>
                <a:gd name="connsiteY2" fmla="*/ 219630 h 2660690"/>
                <a:gd name="connsiteX3" fmla="*/ 2774681 w 3227827"/>
                <a:gd name="connsiteY3" fmla="*/ 217260 h 2660690"/>
                <a:gd name="connsiteX4" fmla="*/ 3179748 w 3227827"/>
                <a:gd name="connsiteY4" fmla="*/ 39644 h 2660690"/>
                <a:gd name="connsiteX5" fmla="*/ 2898534 w 3227827"/>
                <a:gd name="connsiteY5" fmla="*/ 401594 h 2660690"/>
                <a:gd name="connsiteX6" fmla="*/ 3227827 w 3227827"/>
                <a:gd name="connsiteY6" fmla="*/ 319044 h 2660690"/>
                <a:gd name="connsiteX7" fmla="*/ 2991063 w 3227827"/>
                <a:gd name="connsiteY7" fmla="*/ 666622 h 2660690"/>
                <a:gd name="connsiteX8" fmla="*/ 2924137 w 3227827"/>
                <a:gd name="connsiteY8" fmla="*/ 717139 h 2660690"/>
                <a:gd name="connsiteX9" fmla="*/ 2924693 w 3227827"/>
                <a:gd name="connsiteY9" fmla="*/ 729139 h 2660690"/>
                <a:gd name="connsiteX10" fmla="*/ 990811 w 3227827"/>
                <a:gd name="connsiteY10" fmla="*/ 2659611 h 2660690"/>
                <a:gd name="connsiteX11" fmla="*/ 83639 w 3227827"/>
                <a:gd name="connsiteY11" fmla="*/ 2429023 h 2660690"/>
                <a:gd name="connsiteX12" fmla="*/ 0 w 3227827"/>
                <a:gd name="connsiteY12" fmla="*/ 2378015 h 2660690"/>
                <a:gd name="connsiteX13" fmla="*/ 151258 w 3227827"/>
                <a:gd name="connsiteY13" fmla="*/ 2370349 h 2660690"/>
                <a:gd name="connsiteX14" fmla="*/ 899006 w 3227827"/>
                <a:gd name="connsiteY14" fmla="*/ 2129959 h 2660690"/>
                <a:gd name="connsiteX15" fmla="*/ 966223 w 3227827"/>
                <a:gd name="connsiteY15" fmla="*/ 2085120 h 2660690"/>
                <a:gd name="connsiteX16" fmla="*/ 904179 w 3227827"/>
                <a:gd name="connsiteY16" fmla="*/ 2074665 h 2660690"/>
                <a:gd name="connsiteX17" fmla="*/ 353090 w 3227827"/>
                <a:gd name="connsiteY17" fmla="*/ 1603559 h 2660690"/>
                <a:gd name="connsiteX18" fmla="*/ 608904 w 3227827"/>
                <a:gd name="connsiteY18" fmla="*/ 1614444 h 2660690"/>
                <a:gd name="connsiteX19" fmla="*/ 129933 w 3227827"/>
                <a:gd name="connsiteY19" fmla="*/ 931366 h 2660690"/>
                <a:gd name="connsiteX20" fmla="*/ 374862 w 3227827"/>
                <a:gd name="connsiteY20" fmla="*/ 993959 h 2660690"/>
                <a:gd name="connsiteX21" fmla="*/ 219740 w 3227827"/>
                <a:gd name="connsiteY21" fmla="*/ 101330 h 2660690"/>
                <a:gd name="connsiteX22" fmla="*/ 1410961 w 3227827"/>
                <a:gd name="connsiteY22" fmla="*/ 782283 h 2660690"/>
                <a:gd name="connsiteX23" fmla="*/ 1563883 w 3227827"/>
                <a:gd name="connsiteY23" fmla="*/ 792289 h 2660690"/>
                <a:gd name="connsiteX24" fmla="*/ 1563785 w 3227827"/>
                <a:gd name="connsiteY24" fmla="*/ 791863 h 2660690"/>
                <a:gd name="connsiteX25" fmla="*/ 1555866 w 3227827"/>
                <a:gd name="connsiteY25" fmla="*/ 687208 h 2660690"/>
                <a:gd name="connsiteX26" fmla="*/ 2243075 w 3227827"/>
                <a:gd name="connsiteY26" fmla="*/ 0 h 2660690"/>
                <a:gd name="connsiteX0" fmla="*/ 2243075 w 3227827"/>
                <a:gd name="connsiteY0" fmla="*/ 0 h 2660690"/>
                <a:gd name="connsiteX1" fmla="*/ 2705138 w 3227827"/>
                <a:gd name="connsiteY1" fmla="*/ 178525 h 2660690"/>
                <a:gd name="connsiteX2" fmla="*/ 2744327 w 3227827"/>
                <a:gd name="connsiteY2" fmla="*/ 219630 h 2660690"/>
                <a:gd name="connsiteX3" fmla="*/ 2774681 w 3227827"/>
                <a:gd name="connsiteY3" fmla="*/ 217260 h 2660690"/>
                <a:gd name="connsiteX4" fmla="*/ 3179748 w 3227827"/>
                <a:gd name="connsiteY4" fmla="*/ 39644 h 2660690"/>
                <a:gd name="connsiteX5" fmla="*/ 2898534 w 3227827"/>
                <a:gd name="connsiteY5" fmla="*/ 401594 h 2660690"/>
                <a:gd name="connsiteX6" fmla="*/ 3227827 w 3227827"/>
                <a:gd name="connsiteY6" fmla="*/ 319044 h 2660690"/>
                <a:gd name="connsiteX7" fmla="*/ 2991063 w 3227827"/>
                <a:gd name="connsiteY7" fmla="*/ 666622 h 2660690"/>
                <a:gd name="connsiteX8" fmla="*/ 2924137 w 3227827"/>
                <a:gd name="connsiteY8" fmla="*/ 717139 h 2660690"/>
                <a:gd name="connsiteX9" fmla="*/ 2924693 w 3227827"/>
                <a:gd name="connsiteY9" fmla="*/ 729139 h 2660690"/>
                <a:gd name="connsiteX10" fmla="*/ 990811 w 3227827"/>
                <a:gd name="connsiteY10" fmla="*/ 2659611 h 2660690"/>
                <a:gd name="connsiteX11" fmla="*/ 83639 w 3227827"/>
                <a:gd name="connsiteY11" fmla="*/ 2429023 h 2660690"/>
                <a:gd name="connsiteX12" fmla="*/ 0 w 3227827"/>
                <a:gd name="connsiteY12" fmla="*/ 2378015 h 2660690"/>
                <a:gd name="connsiteX13" fmla="*/ 151258 w 3227827"/>
                <a:gd name="connsiteY13" fmla="*/ 2370349 h 2660690"/>
                <a:gd name="connsiteX14" fmla="*/ 899006 w 3227827"/>
                <a:gd name="connsiteY14" fmla="*/ 2129959 h 2660690"/>
                <a:gd name="connsiteX15" fmla="*/ 966223 w 3227827"/>
                <a:gd name="connsiteY15" fmla="*/ 2085120 h 2660690"/>
                <a:gd name="connsiteX16" fmla="*/ 904179 w 3227827"/>
                <a:gd name="connsiteY16" fmla="*/ 2074665 h 2660690"/>
                <a:gd name="connsiteX17" fmla="*/ 353090 w 3227827"/>
                <a:gd name="connsiteY17" fmla="*/ 1603559 h 2660690"/>
                <a:gd name="connsiteX18" fmla="*/ 608904 w 3227827"/>
                <a:gd name="connsiteY18" fmla="*/ 1614444 h 2660690"/>
                <a:gd name="connsiteX19" fmla="*/ 129933 w 3227827"/>
                <a:gd name="connsiteY19" fmla="*/ 931366 h 2660690"/>
                <a:gd name="connsiteX20" fmla="*/ 374862 w 3227827"/>
                <a:gd name="connsiteY20" fmla="*/ 993959 h 2660690"/>
                <a:gd name="connsiteX21" fmla="*/ 219740 w 3227827"/>
                <a:gd name="connsiteY21" fmla="*/ 101330 h 2660690"/>
                <a:gd name="connsiteX22" fmla="*/ 1410961 w 3227827"/>
                <a:gd name="connsiteY22" fmla="*/ 782283 h 2660690"/>
                <a:gd name="connsiteX23" fmla="*/ 1563883 w 3227827"/>
                <a:gd name="connsiteY23" fmla="*/ 792289 h 2660690"/>
                <a:gd name="connsiteX24" fmla="*/ 1563785 w 3227827"/>
                <a:gd name="connsiteY24" fmla="*/ 791863 h 2660690"/>
                <a:gd name="connsiteX25" fmla="*/ 1555866 w 3227827"/>
                <a:gd name="connsiteY25" fmla="*/ 687208 h 2660690"/>
                <a:gd name="connsiteX26" fmla="*/ 2243075 w 3227827"/>
                <a:gd name="connsiteY26" fmla="*/ 0 h 26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27827" h="2660690">
                  <a:moveTo>
                    <a:pt x="2243075" y="0"/>
                  </a:moveTo>
                  <a:cubicBezTo>
                    <a:pt x="2420981" y="0"/>
                    <a:pt x="2583098" y="67604"/>
                    <a:pt x="2705138" y="178525"/>
                  </a:cubicBezTo>
                  <a:lnTo>
                    <a:pt x="2744327" y="219630"/>
                  </a:lnTo>
                  <a:lnTo>
                    <a:pt x="2774681" y="217260"/>
                  </a:lnTo>
                  <a:cubicBezTo>
                    <a:pt x="2931135" y="197090"/>
                    <a:pt x="3033245" y="134440"/>
                    <a:pt x="3179748" y="39644"/>
                  </a:cubicBezTo>
                  <a:cubicBezTo>
                    <a:pt x="3163117" y="234680"/>
                    <a:pt x="3021300" y="307251"/>
                    <a:pt x="2898534" y="401594"/>
                  </a:cubicBezTo>
                  <a:cubicBezTo>
                    <a:pt x="3018277" y="413992"/>
                    <a:pt x="3151627" y="380125"/>
                    <a:pt x="3227827" y="319044"/>
                  </a:cubicBezTo>
                  <a:cubicBezTo>
                    <a:pt x="3167276" y="498431"/>
                    <a:pt x="3092946" y="584440"/>
                    <a:pt x="2991063" y="666622"/>
                  </a:cubicBezTo>
                  <a:lnTo>
                    <a:pt x="2924137" y="717139"/>
                  </a:lnTo>
                  <a:cubicBezTo>
                    <a:pt x="2924322" y="721139"/>
                    <a:pt x="2924508" y="725139"/>
                    <a:pt x="2924693" y="729139"/>
                  </a:cubicBezTo>
                  <a:cubicBezTo>
                    <a:pt x="2916083" y="1642648"/>
                    <a:pt x="2157998" y="2699186"/>
                    <a:pt x="990811" y="2659611"/>
                  </a:cubicBezTo>
                  <a:cubicBezTo>
                    <a:pt x="424478" y="2640408"/>
                    <a:pt x="353308" y="2576079"/>
                    <a:pt x="83639" y="2429023"/>
                  </a:cubicBezTo>
                  <a:lnTo>
                    <a:pt x="0" y="2378015"/>
                  </a:lnTo>
                  <a:lnTo>
                    <a:pt x="151258" y="2370349"/>
                  </a:lnTo>
                  <a:cubicBezTo>
                    <a:pt x="421172" y="2342832"/>
                    <a:pt x="674412" y="2258696"/>
                    <a:pt x="899006" y="2129959"/>
                  </a:cubicBezTo>
                  <a:lnTo>
                    <a:pt x="966223" y="2085120"/>
                  </a:lnTo>
                  <a:lnTo>
                    <a:pt x="904179" y="2074665"/>
                  </a:lnTo>
                  <a:cubicBezTo>
                    <a:pt x="718952" y="2036268"/>
                    <a:pt x="464668" y="1913349"/>
                    <a:pt x="353090" y="1603559"/>
                  </a:cubicBezTo>
                  <a:cubicBezTo>
                    <a:pt x="443804" y="1631680"/>
                    <a:pt x="545404" y="1648916"/>
                    <a:pt x="608904" y="1614444"/>
                  </a:cubicBezTo>
                  <a:cubicBezTo>
                    <a:pt x="337668" y="1484722"/>
                    <a:pt x="71875" y="1232538"/>
                    <a:pt x="129933" y="931366"/>
                  </a:cubicBezTo>
                  <a:cubicBezTo>
                    <a:pt x="211576" y="965837"/>
                    <a:pt x="238790" y="994867"/>
                    <a:pt x="374862" y="993959"/>
                  </a:cubicBezTo>
                  <a:cubicBezTo>
                    <a:pt x="140819" y="761730"/>
                    <a:pt x="51011" y="420644"/>
                    <a:pt x="219740" y="101330"/>
                  </a:cubicBezTo>
                  <a:cubicBezTo>
                    <a:pt x="539508" y="520431"/>
                    <a:pt x="1016949" y="731341"/>
                    <a:pt x="1410961" y="782283"/>
                  </a:cubicBezTo>
                  <a:lnTo>
                    <a:pt x="1563883" y="792289"/>
                  </a:lnTo>
                  <a:cubicBezTo>
                    <a:pt x="1563850" y="792147"/>
                    <a:pt x="1563818" y="792005"/>
                    <a:pt x="1563785" y="791863"/>
                  </a:cubicBezTo>
                  <a:cubicBezTo>
                    <a:pt x="1558571" y="757739"/>
                    <a:pt x="1555867" y="722789"/>
                    <a:pt x="1555866" y="687208"/>
                  </a:cubicBezTo>
                  <a:cubicBezTo>
                    <a:pt x="1555867" y="307674"/>
                    <a:pt x="1863540" y="-1"/>
                    <a:pt x="2243075" y="0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Freeform 63"/>
            <p:cNvSpPr>
              <a:spLocks noChangeAspect="1"/>
            </p:cNvSpPr>
            <p:nvPr/>
          </p:nvSpPr>
          <p:spPr bwMode="black">
            <a:xfrm>
              <a:off x="278815" y="3873640"/>
              <a:ext cx="261239" cy="465735"/>
            </a:xfrm>
            <a:custGeom>
              <a:avLst/>
              <a:gdLst>
                <a:gd name="connsiteX0" fmla="*/ 434533 w 869066"/>
                <a:gd name="connsiteY0" fmla="*/ 1384058 h 1549372"/>
                <a:gd name="connsiteX1" fmla="*/ 370525 w 869066"/>
                <a:gd name="connsiteY1" fmla="*/ 1448066 h 1549372"/>
                <a:gd name="connsiteX2" fmla="*/ 434533 w 869066"/>
                <a:gd name="connsiteY2" fmla="*/ 1512074 h 1549372"/>
                <a:gd name="connsiteX3" fmla="*/ 498541 w 869066"/>
                <a:gd name="connsiteY3" fmla="*/ 1448066 h 1549372"/>
                <a:gd name="connsiteX4" fmla="*/ 434533 w 869066"/>
                <a:gd name="connsiteY4" fmla="*/ 1384058 h 1549372"/>
                <a:gd name="connsiteX5" fmla="*/ 81603 w 869066"/>
                <a:gd name="connsiteY5" fmla="*/ 251558 h 1549372"/>
                <a:gd name="connsiteX6" fmla="*/ 81603 w 869066"/>
                <a:gd name="connsiteY6" fmla="*/ 1343379 h 1549372"/>
                <a:gd name="connsiteX7" fmla="*/ 787464 w 869066"/>
                <a:gd name="connsiteY7" fmla="*/ 1343379 h 1549372"/>
                <a:gd name="connsiteX8" fmla="*/ 787464 w 869066"/>
                <a:gd name="connsiteY8" fmla="*/ 251558 h 1549372"/>
                <a:gd name="connsiteX9" fmla="*/ 144847 w 869066"/>
                <a:gd name="connsiteY9" fmla="*/ 0 h 1549372"/>
                <a:gd name="connsiteX10" fmla="*/ 724219 w 869066"/>
                <a:gd name="connsiteY10" fmla="*/ 0 h 1549372"/>
                <a:gd name="connsiteX11" fmla="*/ 869066 w 869066"/>
                <a:gd name="connsiteY11" fmla="*/ 144847 h 1549372"/>
                <a:gd name="connsiteX12" fmla="*/ 869066 w 869066"/>
                <a:gd name="connsiteY12" fmla="*/ 1404525 h 1549372"/>
                <a:gd name="connsiteX13" fmla="*/ 724219 w 869066"/>
                <a:gd name="connsiteY13" fmla="*/ 1549372 h 1549372"/>
                <a:gd name="connsiteX14" fmla="*/ 144847 w 869066"/>
                <a:gd name="connsiteY14" fmla="*/ 1549372 h 1549372"/>
                <a:gd name="connsiteX15" fmla="*/ 0 w 869066"/>
                <a:gd name="connsiteY15" fmla="*/ 1404525 h 1549372"/>
                <a:gd name="connsiteX16" fmla="*/ 0 w 869066"/>
                <a:gd name="connsiteY16" fmla="*/ 144847 h 1549372"/>
                <a:gd name="connsiteX17" fmla="*/ 144847 w 869066"/>
                <a:gd name="connsiteY17" fmla="*/ 0 h 154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066" h="1549372">
                  <a:moveTo>
                    <a:pt x="434533" y="1384058"/>
                  </a:moveTo>
                  <a:cubicBezTo>
                    <a:pt x="399182" y="1384058"/>
                    <a:pt x="370525" y="1412715"/>
                    <a:pt x="370525" y="1448066"/>
                  </a:cubicBezTo>
                  <a:cubicBezTo>
                    <a:pt x="370525" y="1483417"/>
                    <a:pt x="399182" y="1512074"/>
                    <a:pt x="434533" y="1512074"/>
                  </a:cubicBezTo>
                  <a:cubicBezTo>
                    <a:pt x="469884" y="1512074"/>
                    <a:pt x="498541" y="1483417"/>
                    <a:pt x="498541" y="1448066"/>
                  </a:cubicBezTo>
                  <a:cubicBezTo>
                    <a:pt x="498541" y="1412715"/>
                    <a:pt x="469884" y="1384058"/>
                    <a:pt x="434533" y="1384058"/>
                  </a:cubicBezTo>
                  <a:close/>
                  <a:moveTo>
                    <a:pt x="81603" y="251558"/>
                  </a:moveTo>
                  <a:lnTo>
                    <a:pt x="81603" y="1343379"/>
                  </a:lnTo>
                  <a:lnTo>
                    <a:pt x="787464" y="1343379"/>
                  </a:lnTo>
                  <a:lnTo>
                    <a:pt x="787464" y="251558"/>
                  </a:lnTo>
                  <a:close/>
                  <a:moveTo>
                    <a:pt x="144847" y="0"/>
                  </a:moveTo>
                  <a:lnTo>
                    <a:pt x="724219" y="0"/>
                  </a:lnTo>
                  <a:cubicBezTo>
                    <a:pt x="804216" y="0"/>
                    <a:pt x="869066" y="64850"/>
                    <a:pt x="869066" y="144847"/>
                  </a:cubicBezTo>
                  <a:lnTo>
                    <a:pt x="869066" y="1404525"/>
                  </a:lnTo>
                  <a:cubicBezTo>
                    <a:pt x="869066" y="1484522"/>
                    <a:pt x="804216" y="1549372"/>
                    <a:pt x="724219" y="1549372"/>
                  </a:cubicBezTo>
                  <a:lnTo>
                    <a:pt x="144847" y="1549372"/>
                  </a:lnTo>
                  <a:cubicBezTo>
                    <a:pt x="64850" y="1549372"/>
                    <a:pt x="0" y="1484522"/>
                    <a:pt x="0" y="1404525"/>
                  </a:cubicBezTo>
                  <a:lnTo>
                    <a:pt x="0" y="144847"/>
                  </a:lnTo>
                  <a:cubicBezTo>
                    <a:pt x="0" y="64850"/>
                    <a:pt x="64850" y="0"/>
                    <a:pt x="144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Freeform 64"/>
            <p:cNvSpPr>
              <a:spLocks noChangeAspect="1"/>
            </p:cNvSpPr>
            <p:nvPr/>
          </p:nvSpPr>
          <p:spPr bwMode="black">
            <a:xfrm>
              <a:off x="244900" y="4565937"/>
              <a:ext cx="329069" cy="316757"/>
            </a:xfrm>
            <a:custGeom>
              <a:avLst/>
              <a:gdLst>
                <a:gd name="connsiteX0" fmla="*/ 439462 w 612464"/>
                <a:gd name="connsiteY0" fmla="*/ 297781 h 589547"/>
                <a:gd name="connsiteX1" fmla="*/ 612464 w 612464"/>
                <a:gd name="connsiteY1" fmla="*/ 297781 h 589547"/>
                <a:gd name="connsiteX2" fmla="*/ 612464 w 612464"/>
                <a:gd name="connsiteY2" fmla="*/ 589544 h 589547"/>
                <a:gd name="connsiteX3" fmla="*/ 439462 w 612464"/>
                <a:gd name="connsiteY3" fmla="*/ 589544 h 589547"/>
                <a:gd name="connsiteX4" fmla="*/ 0 w 612464"/>
                <a:gd name="connsiteY4" fmla="*/ 138826 h 589547"/>
                <a:gd name="connsiteX5" fmla="*/ 173002 w 612464"/>
                <a:gd name="connsiteY5" fmla="*/ 138826 h 589547"/>
                <a:gd name="connsiteX6" fmla="*/ 173002 w 612464"/>
                <a:gd name="connsiteY6" fmla="*/ 589547 h 589547"/>
                <a:gd name="connsiteX7" fmla="*/ 0 w 612464"/>
                <a:gd name="connsiteY7" fmla="*/ 589547 h 589547"/>
                <a:gd name="connsiteX8" fmla="*/ 219732 w 612464"/>
                <a:gd name="connsiteY8" fmla="*/ 0 h 589547"/>
                <a:gd name="connsiteX9" fmla="*/ 392734 w 612464"/>
                <a:gd name="connsiteY9" fmla="*/ 0 h 589547"/>
                <a:gd name="connsiteX10" fmla="*/ 392734 w 612464"/>
                <a:gd name="connsiteY10" fmla="*/ 589542 h 589547"/>
                <a:gd name="connsiteX11" fmla="*/ 219732 w 612464"/>
                <a:gd name="connsiteY11" fmla="*/ 589542 h 5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464" h="589547">
                  <a:moveTo>
                    <a:pt x="439462" y="297781"/>
                  </a:moveTo>
                  <a:lnTo>
                    <a:pt x="612464" y="297781"/>
                  </a:lnTo>
                  <a:lnTo>
                    <a:pt x="612464" y="589544"/>
                  </a:lnTo>
                  <a:lnTo>
                    <a:pt x="439462" y="589544"/>
                  </a:lnTo>
                  <a:close/>
                  <a:moveTo>
                    <a:pt x="0" y="138826"/>
                  </a:moveTo>
                  <a:lnTo>
                    <a:pt x="173002" y="138826"/>
                  </a:lnTo>
                  <a:lnTo>
                    <a:pt x="173002" y="589547"/>
                  </a:lnTo>
                  <a:lnTo>
                    <a:pt x="0" y="589547"/>
                  </a:lnTo>
                  <a:close/>
                  <a:moveTo>
                    <a:pt x="219732" y="0"/>
                  </a:moveTo>
                  <a:lnTo>
                    <a:pt x="392734" y="0"/>
                  </a:lnTo>
                  <a:lnTo>
                    <a:pt x="392734" y="589542"/>
                  </a:lnTo>
                  <a:lnTo>
                    <a:pt x="219732" y="5895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5" name="Right Brace 14"/>
          <p:cNvSpPr/>
          <p:nvPr/>
        </p:nvSpPr>
        <p:spPr>
          <a:xfrm>
            <a:off x="1734250" y="1679958"/>
            <a:ext cx="343837" cy="2978475"/>
          </a:xfrm>
          <a:prstGeom prst="rightBrace">
            <a:avLst>
              <a:gd name="adj1" fmla="val 9623"/>
              <a:gd name="adj2" fmla="val 50409"/>
            </a:avLst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334958" y="2300908"/>
            <a:ext cx="4792529" cy="2791659"/>
            <a:chOff x="6140831" y="2237666"/>
            <a:chExt cx="4792529" cy="2791659"/>
          </a:xfrm>
        </p:grpSpPr>
        <p:sp>
          <p:nvSpPr>
            <p:cNvPr id="31" name="Right Brace 30"/>
            <p:cNvSpPr/>
            <p:nvPr/>
          </p:nvSpPr>
          <p:spPr>
            <a:xfrm>
              <a:off x="7240410" y="2418519"/>
              <a:ext cx="343837" cy="2586411"/>
            </a:xfrm>
            <a:prstGeom prst="rightBrace">
              <a:avLst>
                <a:gd name="adj1" fmla="val 9623"/>
                <a:gd name="adj2" fmla="val 50409"/>
              </a:avLst>
            </a:prstGeom>
            <a:ln w="1270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97172" y="4511621"/>
              <a:ext cx="153686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SQL</a:t>
              </a:r>
            </a:p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Data Warehouse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617465" y="3592186"/>
              <a:ext cx="1298634" cy="2674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140831" y="3042064"/>
              <a:ext cx="2266215" cy="6001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PolyBase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 over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Azure Data Lake Store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6147" y="3310694"/>
              <a:ext cx="1182712" cy="111817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6193" y="3485012"/>
              <a:ext cx="971204" cy="94385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396497" y="4549194"/>
              <a:ext cx="153686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 Analysis Services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9374255" y="3956940"/>
              <a:ext cx="485602" cy="0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0"/>
            </p:cNvCxnSpPr>
            <p:nvPr/>
          </p:nvCxnSpPr>
          <p:spPr>
            <a:xfrm flipH="1" flipV="1">
              <a:off x="10374021" y="2237666"/>
              <a:ext cx="7774" cy="1247346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907061" y="2327503"/>
            <a:ext cx="3500397" cy="3165947"/>
            <a:chOff x="2327903" y="2349220"/>
            <a:chExt cx="3500397" cy="31659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5554" y="3100476"/>
              <a:ext cx="963318" cy="93619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327903" y="3906860"/>
              <a:ext cx="1537130" cy="75251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Federated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U-SQL Join Query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(Reference Data)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6792" y="4531729"/>
              <a:ext cx="923099" cy="983438"/>
            </a:xfrm>
            <a:custGeom>
              <a:avLst/>
              <a:gdLst>
                <a:gd name="connsiteX0" fmla="*/ 2615664 w 3654515"/>
                <a:gd name="connsiteY0" fmla="*/ 2534931 h 4006207"/>
                <a:gd name="connsiteX1" fmla="*/ 1960582 w 3654515"/>
                <a:gd name="connsiteY1" fmla="*/ 3034209 h 4006207"/>
                <a:gd name="connsiteX2" fmla="*/ 1338741 w 3654515"/>
                <a:gd name="connsiteY2" fmla="*/ 3425023 h 4006207"/>
                <a:gd name="connsiteX3" fmla="*/ 1731746 w 3654515"/>
                <a:gd name="connsiteY3" fmla="*/ 3891938 h 4006207"/>
                <a:gd name="connsiteX4" fmla="*/ 1776343 w 3654515"/>
                <a:gd name="connsiteY4" fmla="*/ 3896192 h 4006207"/>
                <a:gd name="connsiteX5" fmla="*/ 1804775 w 3654515"/>
                <a:gd name="connsiteY5" fmla="*/ 3901622 h 4006207"/>
                <a:gd name="connsiteX6" fmla="*/ 3274309 w 3654515"/>
                <a:gd name="connsiteY6" fmla="*/ 3901622 h 4006207"/>
                <a:gd name="connsiteX7" fmla="*/ 3279764 w 3654515"/>
                <a:gd name="connsiteY7" fmla="*/ 3900582 h 4006207"/>
                <a:gd name="connsiteX8" fmla="*/ 3285213 w 3654515"/>
                <a:gd name="connsiteY8" fmla="*/ 3901622 h 4006207"/>
                <a:gd name="connsiteX9" fmla="*/ 3560897 w 3654515"/>
                <a:gd name="connsiteY9" fmla="*/ 3646315 h 4006207"/>
                <a:gd name="connsiteX10" fmla="*/ 3253200 w 3654515"/>
                <a:gd name="connsiteY10" fmla="*/ 3434254 h 4006207"/>
                <a:gd name="connsiteX11" fmla="*/ 3272188 w 3654515"/>
                <a:gd name="connsiteY11" fmla="*/ 3231989 h 4006207"/>
                <a:gd name="connsiteX12" fmla="*/ 2615664 w 3654515"/>
                <a:gd name="connsiteY12" fmla="*/ 2534931 h 4006207"/>
                <a:gd name="connsiteX13" fmla="*/ 2610633 w 3654515"/>
                <a:gd name="connsiteY13" fmla="*/ 2448880 h 4006207"/>
                <a:gd name="connsiteX14" fmla="*/ 3372712 w 3654515"/>
                <a:gd name="connsiteY14" fmla="*/ 3227544 h 4006207"/>
                <a:gd name="connsiteX15" fmla="*/ 3352240 w 3654515"/>
                <a:gd name="connsiteY15" fmla="*/ 3365886 h 4006207"/>
                <a:gd name="connsiteX16" fmla="*/ 3457751 w 3654515"/>
                <a:gd name="connsiteY16" fmla="*/ 3387188 h 4006207"/>
                <a:gd name="connsiteX17" fmla="*/ 3654515 w 3654515"/>
                <a:gd name="connsiteY17" fmla="*/ 3684038 h 4006207"/>
                <a:gd name="connsiteX18" fmla="*/ 3332349 w 3654515"/>
                <a:gd name="connsiteY18" fmla="*/ 4006204 h 4006207"/>
                <a:gd name="connsiteX19" fmla="*/ 3326473 w 3654515"/>
                <a:gd name="connsiteY19" fmla="*/ 4005021 h 4006207"/>
                <a:gd name="connsiteX20" fmla="*/ 3320592 w 3654515"/>
                <a:gd name="connsiteY20" fmla="*/ 4006207 h 4006207"/>
                <a:gd name="connsiteX21" fmla="*/ 1736561 w 3654515"/>
                <a:gd name="connsiteY21" fmla="*/ 4006204 h 4006207"/>
                <a:gd name="connsiteX22" fmla="*/ 1705914 w 3654515"/>
                <a:gd name="connsiteY22" fmla="*/ 4000020 h 4006207"/>
                <a:gd name="connsiteX23" fmla="*/ 1657844 w 3654515"/>
                <a:gd name="connsiteY23" fmla="*/ 3995171 h 4006207"/>
                <a:gd name="connsiteX24" fmla="*/ 1224216 w 3654515"/>
                <a:gd name="connsiteY24" fmla="*/ 3463131 h 4006207"/>
                <a:gd name="connsiteX25" fmla="*/ 1767292 w 3654515"/>
                <a:gd name="connsiteY25" fmla="*/ 2920055 h 4006207"/>
                <a:gd name="connsiteX26" fmla="*/ 1876738 w 3654515"/>
                <a:gd name="connsiteY26" fmla="*/ 2931089 h 4006207"/>
                <a:gd name="connsiteX27" fmla="*/ 1903868 w 3654515"/>
                <a:gd name="connsiteY27" fmla="*/ 2939508 h 4006207"/>
                <a:gd name="connsiteX28" fmla="*/ 1908440 w 3654515"/>
                <a:gd name="connsiteY28" fmla="*/ 2924453 h 4006207"/>
                <a:gd name="connsiteX29" fmla="*/ 2610633 w 3654515"/>
                <a:gd name="connsiteY29" fmla="*/ 2448880 h 4006207"/>
                <a:gd name="connsiteX30" fmla="*/ 1328895 w 3654515"/>
                <a:gd name="connsiteY30" fmla="*/ 1748195 h 4006207"/>
                <a:gd name="connsiteX31" fmla="*/ 1421457 w 3654515"/>
                <a:gd name="connsiteY31" fmla="*/ 1798955 h 4006207"/>
                <a:gd name="connsiteX32" fmla="*/ 1455297 w 3654515"/>
                <a:gd name="connsiteY32" fmla="*/ 1937798 h 4006207"/>
                <a:gd name="connsiteX33" fmla="*/ 1419466 w 3654515"/>
                <a:gd name="connsiteY33" fmla="*/ 2070171 h 4006207"/>
                <a:gd name="connsiteX34" fmla="*/ 1325411 w 3654515"/>
                <a:gd name="connsiteY34" fmla="*/ 2119438 h 4006207"/>
                <a:gd name="connsiteX35" fmla="*/ 1228620 w 3654515"/>
                <a:gd name="connsiteY35" fmla="*/ 2070668 h 4006207"/>
                <a:gd name="connsiteX36" fmla="*/ 1193038 w 3654515"/>
                <a:gd name="connsiteY36" fmla="*/ 1934812 h 4006207"/>
                <a:gd name="connsiteX37" fmla="*/ 1228869 w 3654515"/>
                <a:gd name="connsiteY37" fmla="*/ 1796964 h 4006207"/>
                <a:gd name="connsiteX38" fmla="*/ 1328895 w 3654515"/>
                <a:gd name="connsiteY38" fmla="*/ 1748195 h 4006207"/>
                <a:gd name="connsiteX39" fmla="*/ 1785481 w 3654515"/>
                <a:gd name="connsiteY39" fmla="*/ 1577006 h 4006207"/>
                <a:gd name="connsiteX40" fmla="*/ 1785481 w 3654515"/>
                <a:gd name="connsiteY40" fmla="*/ 2290627 h 4006207"/>
                <a:gd name="connsiteX41" fmla="*/ 2246299 w 3654515"/>
                <a:gd name="connsiteY41" fmla="*/ 2290627 h 4006207"/>
                <a:gd name="connsiteX42" fmla="*/ 2246299 w 3654515"/>
                <a:gd name="connsiteY42" fmla="*/ 2122423 h 4006207"/>
                <a:gd name="connsiteX43" fmla="*/ 2000463 w 3654515"/>
                <a:gd name="connsiteY43" fmla="*/ 2122423 h 4006207"/>
                <a:gd name="connsiteX44" fmla="*/ 2000463 w 3654515"/>
                <a:gd name="connsiteY44" fmla="*/ 1577006 h 4006207"/>
                <a:gd name="connsiteX45" fmla="*/ 1330885 w 3654515"/>
                <a:gd name="connsiteY45" fmla="*/ 1565062 h 4006207"/>
                <a:gd name="connsiteX46" fmla="*/ 1140785 w 3654515"/>
                <a:gd name="connsiteY46" fmla="*/ 1612587 h 4006207"/>
                <a:gd name="connsiteX47" fmla="*/ 1010900 w 3654515"/>
                <a:gd name="connsiteY47" fmla="*/ 1747200 h 4006207"/>
                <a:gd name="connsiteX48" fmla="*/ 964619 w 3654515"/>
                <a:gd name="connsiteY48" fmla="*/ 1943272 h 4006207"/>
                <a:gd name="connsiteX49" fmla="*/ 1010403 w 3654515"/>
                <a:gd name="connsiteY49" fmla="*/ 2129639 h 4006207"/>
                <a:gd name="connsiteX50" fmla="*/ 1138546 w 3654515"/>
                <a:gd name="connsiteY50" fmla="*/ 2257534 h 4006207"/>
                <a:gd name="connsiteX51" fmla="*/ 1321430 w 3654515"/>
                <a:gd name="connsiteY51" fmla="*/ 2303068 h 4006207"/>
                <a:gd name="connsiteX52" fmla="*/ 1404537 w 3654515"/>
                <a:gd name="connsiteY52" fmla="*/ 2294608 h 4006207"/>
                <a:gd name="connsiteX53" fmla="*/ 1495108 w 3654515"/>
                <a:gd name="connsiteY53" fmla="*/ 2386672 h 4006207"/>
                <a:gd name="connsiteX54" fmla="*/ 1764831 w 3654515"/>
                <a:gd name="connsiteY54" fmla="*/ 2386672 h 4006207"/>
                <a:gd name="connsiteX55" fmla="*/ 1576224 w 3654515"/>
                <a:gd name="connsiteY55" fmla="*/ 2204535 h 4006207"/>
                <a:gd name="connsiteX56" fmla="*/ 1683217 w 3654515"/>
                <a:gd name="connsiteY56" fmla="*/ 1931826 h 4006207"/>
                <a:gd name="connsiteX57" fmla="*/ 1639176 w 3654515"/>
                <a:gd name="connsiteY57" fmla="*/ 1740482 h 4006207"/>
                <a:gd name="connsiteX58" fmla="*/ 1514267 w 3654515"/>
                <a:gd name="connsiteY58" fmla="*/ 1610597 h 4006207"/>
                <a:gd name="connsiteX59" fmla="*/ 1330885 w 3654515"/>
                <a:gd name="connsiteY59" fmla="*/ 1565062 h 4006207"/>
                <a:gd name="connsiteX60" fmla="*/ 683674 w 3654515"/>
                <a:gd name="connsiteY60" fmla="*/ 1565062 h 4006207"/>
                <a:gd name="connsiteX61" fmla="*/ 472673 w 3654515"/>
                <a:gd name="connsiteY61" fmla="*/ 1627019 h 4006207"/>
                <a:gd name="connsiteX62" fmla="*/ 394045 w 3654515"/>
                <a:gd name="connsiteY62" fmla="*/ 1792485 h 4006207"/>
                <a:gd name="connsiteX63" fmla="*/ 566230 w 3654515"/>
                <a:gd name="connsiteY63" fmla="*/ 2006472 h 4006207"/>
                <a:gd name="connsiteX64" fmla="*/ 639135 w 3654515"/>
                <a:gd name="connsiteY64" fmla="*/ 2037824 h 4006207"/>
                <a:gd name="connsiteX65" fmla="*/ 668496 w 3654515"/>
                <a:gd name="connsiteY65" fmla="*/ 2062457 h 4006207"/>
                <a:gd name="connsiteX66" fmla="*/ 678200 w 3654515"/>
                <a:gd name="connsiteY66" fmla="*/ 2093062 h 4006207"/>
                <a:gd name="connsiteX67" fmla="*/ 658792 w 3654515"/>
                <a:gd name="connsiteY67" fmla="*/ 2130137 h 4006207"/>
                <a:gd name="connsiteX68" fmla="*/ 604051 w 3654515"/>
                <a:gd name="connsiteY68" fmla="*/ 2142827 h 4006207"/>
                <a:gd name="connsiteX69" fmla="*/ 503029 w 3654515"/>
                <a:gd name="connsiteY69" fmla="*/ 2122672 h 4006207"/>
                <a:gd name="connsiteX70" fmla="*/ 403998 w 3654515"/>
                <a:gd name="connsiteY70" fmla="*/ 2069673 h 4006207"/>
                <a:gd name="connsiteX71" fmla="*/ 403998 w 3654515"/>
                <a:gd name="connsiteY71" fmla="*/ 2265247 h 4006207"/>
                <a:gd name="connsiteX72" fmla="*/ 609027 w 3654515"/>
                <a:gd name="connsiteY72" fmla="*/ 2303068 h 4006207"/>
                <a:gd name="connsiteX73" fmla="*/ 774245 w 3654515"/>
                <a:gd name="connsiteY73" fmla="*/ 2277191 h 4006207"/>
                <a:gd name="connsiteX74" fmla="*/ 880990 w 3654515"/>
                <a:gd name="connsiteY74" fmla="*/ 2198563 h 4006207"/>
                <a:gd name="connsiteX75" fmla="*/ 919059 w 3654515"/>
                <a:gd name="connsiteY75" fmla="*/ 2074650 h 4006207"/>
                <a:gd name="connsiteX76" fmla="*/ 873027 w 3654515"/>
                <a:gd name="connsiteY76" fmla="*/ 1948248 h 4006207"/>
                <a:gd name="connsiteX77" fmla="*/ 716021 w 3654515"/>
                <a:gd name="connsiteY77" fmla="*/ 1850212 h 4006207"/>
                <a:gd name="connsiteX78" fmla="*/ 642121 w 3654515"/>
                <a:gd name="connsiteY78" fmla="*/ 1812142 h 4006207"/>
                <a:gd name="connsiteX79" fmla="*/ 624454 w 3654515"/>
                <a:gd name="connsiteY79" fmla="*/ 1775068 h 4006207"/>
                <a:gd name="connsiteX80" fmla="*/ 646350 w 3654515"/>
                <a:gd name="connsiteY80" fmla="*/ 1738242 h 4006207"/>
                <a:gd name="connsiteX81" fmla="*/ 704077 w 3654515"/>
                <a:gd name="connsiteY81" fmla="*/ 1724806 h 4006207"/>
                <a:gd name="connsiteX82" fmla="*/ 881239 w 3654515"/>
                <a:gd name="connsiteY82" fmla="*/ 1774073 h 4006207"/>
                <a:gd name="connsiteX83" fmla="*/ 881239 w 3654515"/>
                <a:gd name="connsiteY83" fmla="*/ 1592433 h 4006207"/>
                <a:gd name="connsiteX84" fmla="*/ 809329 w 3654515"/>
                <a:gd name="connsiteY84" fmla="*/ 1575513 h 4006207"/>
                <a:gd name="connsiteX85" fmla="*/ 752349 w 3654515"/>
                <a:gd name="connsiteY85" fmla="*/ 1568048 h 4006207"/>
                <a:gd name="connsiteX86" fmla="*/ 683674 w 3654515"/>
                <a:gd name="connsiteY86" fmla="*/ 1565062 h 4006207"/>
                <a:gd name="connsiteX87" fmla="*/ 1309044 w 3654515"/>
                <a:gd name="connsiteY87" fmla="*/ 196190 h 4006207"/>
                <a:gd name="connsiteX88" fmla="*/ 347062 w 3654515"/>
                <a:gd name="connsiteY88" fmla="*/ 500340 h 4006207"/>
                <a:gd name="connsiteX89" fmla="*/ 1309044 w 3654515"/>
                <a:gd name="connsiteY89" fmla="*/ 804488 h 4006207"/>
                <a:gd name="connsiteX90" fmla="*/ 2271029 w 3654515"/>
                <a:gd name="connsiteY90" fmla="*/ 500340 h 4006207"/>
                <a:gd name="connsiteX91" fmla="*/ 1309044 w 3654515"/>
                <a:gd name="connsiteY91" fmla="*/ 196190 h 4006207"/>
                <a:gd name="connsiteX92" fmla="*/ 1315224 w 3654515"/>
                <a:gd name="connsiteY92" fmla="*/ 0 h 4006207"/>
                <a:gd name="connsiteX93" fmla="*/ 2630444 w 3654515"/>
                <a:gd name="connsiteY93" fmla="*/ 588894 h 4006207"/>
                <a:gd name="connsiteX94" fmla="*/ 2636856 w 3654515"/>
                <a:gd name="connsiteY94" fmla="*/ 2379088 h 4006207"/>
                <a:gd name="connsiteX95" fmla="*/ 1860931 w 3654515"/>
                <a:gd name="connsiteY95" fmla="*/ 2847882 h 4006207"/>
                <a:gd name="connsiteX96" fmla="*/ 1167213 w 3654515"/>
                <a:gd name="connsiteY96" fmla="*/ 3297268 h 4006207"/>
                <a:gd name="connsiteX97" fmla="*/ 1144936 w 3654515"/>
                <a:gd name="connsiteY97" fmla="*/ 3503600 h 4006207"/>
                <a:gd name="connsiteX98" fmla="*/ 1050193 w 3654515"/>
                <a:gd name="connsiteY98" fmla="*/ 3520680 h 4006207"/>
                <a:gd name="connsiteX99" fmla="*/ 0 w 3654515"/>
                <a:gd name="connsiteY99" fmla="*/ 2943751 h 4006207"/>
                <a:gd name="connsiteX100" fmla="*/ 0 w 3654515"/>
                <a:gd name="connsiteY100" fmla="*/ 588894 h 4006207"/>
                <a:gd name="connsiteX101" fmla="*/ 1315224 w 3654515"/>
                <a:gd name="connsiteY101" fmla="*/ 0 h 400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654515" h="4006207">
                  <a:moveTo>
                    <a:pt x="2615664" y="2534931"/>
                  </a:moveTo>
                  <a:cubicBezTo>
                    <a:pt x="2075168" y="2553950"/>
                    <a:pt x="1992068" y="3047282"/>
                    <a:pt x="1960582" y="3034209"/>
                  </a:cubicBezTo>
                  <a:cubicBezTo>
                    <a:pt x="1750630" y="2947045"/>
                    <a:pt x="1387344" y="3032852"/>
                    <a:pt x="1338741" y="3425023"/>
                  </a:cubicBezTo>
                  <a:cubicBezTo>
                    <a:pt x="1313406" y="3629467"/>
                    <a:pt x="1448733" y="3854175"/>
                    <a:pt x="1731746" y="3891938"/>
                  </a:cubicBezTo>
                  <a:lnTo>
                    <a:pt x="1776343" y="3896192"/>
                  </a:lnTo>
                  <a:lnTo>
                    <a:pt x="1804775" y="3901622"/>
                  </a:lnTo>
                  <a:lnTo>
                    <a:pt x="3274309" y="3901622"/>
                  </a:lnTo>
                  <a:lnTo>
                    <a:pt x="3279764" y="3900582"/>
                  </a:lnTo>
                  <a:lnTo>
                    <a:pt x="3285213" y="3901622"/>
                  </a:lnTo>
                  <a:cubicBezTo>
                    <a:pt x="3450282" y="3901622"/>
                    <a:pt x="3586162" y="3769274"/>
                    <a:pt x="3560897" y="3646315"/>
                  </a:cubicBezTo>
                  <a:cubicBezTo>
                    <a:pt x="3543701" y="3562623"/>
                    <a:pt x="3485290" y="3469652"/>
                    <a:pt x="3253200" y="3434254"/>
                  </a:cubicBezTo>
                  <a:cubicBezTo>
                    <a:pt x="3255079" y="3357929"/>
                    <a:pt x="3270309" y="3308317"/>
                    <a:pt x="3272188" y="3231989"/>
                  </a:cubicBezTo>
                  <a:cubicBezTo>
                    <a:pt x="3272188" y="2854587"/>
                    <a:pt x="3006128" y="2534931"/>
                    <a:pt x="2615664" y="2534931"/>
                  </a:cubicBezTo>
                  <a:close/>
                  <a:moveTo>
                    <a:pt x="2610633" y="2448880"/>
                  </a:moveTo>
                  <a:cubicBezTo>
                    <a:pt x="3031516" y="2448880"/>
                    <a:pt x="3372712" y="2797500"/>
                    <a:pt x="3372712" y="3227544"/>
                  </a:cubicBezTo>
                  <a:lnTo>
                    <a:pt x="3352240" y="3365886"/>
                  </a:lnTo>
                  <a:lnTo>
                    <a:pt x="3457751" y="3387188"/>
                  </a:lnTo>
                  <a:cubicBezTo>
                    <a:pt x="3573383" y="3436096"/>
                    <a:pt x="3654515" y="3550593"/>
                    <a:pt x="3654515" y="3684038"/>
                  </a:cubicBezTo>
                  <a:cubicBezTo>
                    <a:pt x="3654515" y="3861967"/>
                    <a:pt x="3510277" y="4006204"/>
                    <a:pt x="3332349" y="4006204"/>
                  </a:cubicBezTo>
                  <a:lnTo>
                    <a:pt x="3326473" y="4005021"/>
                  </a:lnTo>
                  <a:lnTo>
                    <a:pt x="3320592" y="4006207"/>
                  </a:lnTo>
                  <a:lnTo>
                    <a:pt x="1736561" y="4006204"/>
                  </a:lnTo>
                  <a:lnTo>
                    <a:pt x="1705914" y="4000020"/>
                  </a:lnTo>
                  <a:lnTo>
                    <a:pt x="1657844" y="3995171"/>
                  </a:lnTo>
                  <a:cubicBezTo>
                    <a:pt x="1410373" y="3944532"/>
                    <a:pt x="1224216" y="3725571"/>
                    <a:pt x="1224216" y="3463131"/>
                  </a:cubicBezTo>
                  <a:cubicBezTo>
                    <a:pt x="1224216" y="3163198"/>
                    <a:pt x="1467359" y="2920055"/>
                    <a:pt x="1767292" y="2920055"/>
                  </a:cubicBezTo>
                  <a:cubicBezTo>
                    <a:pt x="1804783" y="2920055"/>
                    <a:pt x="1841387" y="2923852"/>
                    <a:pt x="1876738" y="2931089"/>
                  </a:cubicBezTo>
                  <a:lnTo>
                    <a:pt x="1903868" y="2939508"/>
                  </a:lnTo>
                  <a:lnTo>
                    <a:pt x="1908440" y="2924453"/>
                  </a:lnTo>
                  <a:cubicBezTo>
                    <a:pt x="2024131" y="2644980"/>
                    <a:pt x="2294968" y="2448880"/>
                    <a:pt x="2610633" y="2448880"/>
                  </a:cubicBezTo>
                  <a:close/>
                  <a:moveTo>
                    <a:pt x="1328895" y="1748195"/>
                  </a:moveTo>
                  <a:cubicBezTo>
                    <a:pt x="1368043" y="1748195"/>
                    <a:pt x="1398897" y="1765115"/>
                    <a:pt x="1421457" y="1798955"/>
                  </a:cubicBezTo>
                  <a:cubicBezTo>
                    <a:pt x="1444017" y="1832795"/>
                    <a:pt x="1455297" y="1879076"/>
                    <a:pt x="1455297" y="1937798"/>
                  </a:cubicBezTo>
                  <a:cubicBezTo>
                    <a:pt x="1455297" y="1993202"/>
                    <a:pt x="1443353" y="2037326"/>
                    <a:pt x="1419466" y="2070171"/>
                  </a:cubicBezTo>
                  <a:cubicBezTo>
                    <a:pt x="1395579" y="2103015"/>
                    <a:pt x="1364228" y="2119438"/>
                    <a:pt x="1325411" y="2119438"/>
                  </a:cubicBezTo>
                  <a:cubicBezTo>
                    <a:pt x="1284605" y="2119438"/>
                    <a:pt x="1252341" y="2103181"/>
                    <a:pt x="1228620" y="2070668"/>
                  </a:cubicBezTo>
                  <a:cubicBezTo>
                    <a:pt x="1204899" y="2038156"/>
                    <a:pt x="1193038" y="1992870"/>
                    <a:pt x="1193038" y="1934812"/>
                  </a:cubicBezTo>
                  <a:cubicBezTo>
                    <a:pt x="1193038" y="1875426"/>
                    <a:pt x="1204981" y="1829477"/>
                    <a:pt x="1228869" y="1796964"/>
                  </a:cubicBezTo>
                  <a:cubicBezTo>
                    <a:pt x="1252755" y="1764451"/>
                    <a:pt x="1286097" y="1748195"/>
                    <a:pt x="1328895" y="1748195"/>
                  </a:cubicBezTo>
                  <a:close/>
                  <a:moveTo>
                    <a:pt x="1785481" y="1577006"/>
                  </a:moveTo>
                  <a:lnTo>
                    <a:pt x="1785481" y="2290627"/>
                  </a:lnTo>
                  <a:lnTo>
                    <a:pt x="2246299" y="2290627"/>
                  </a:lnTo>
                  <a:lnTo>
                    <a:pt x="2246299" y="2122423"/>
                  </a:lnTo>
                  <a:lnTo>
                    <a:pt x="2000463" y="2122423"/>
                  </a:lnTo>
                  <a:lnTo>
                    <a:pt x="2000463" y="1577006"/>
                  </a:lnTo>
                  <a:close/>
                  <a:moveTo>
                    <a:pt x="1330885" y="1565062"/>
                  </a:moveTo>
                  <a:cubicBezTo>
                    <a:pt x="1259888" y="1565062"/>
                    <a:pt x="1196522" y="1580904"/>
                    <a:pt x="1140785" y="1612587"/>
                  </a:cubicBezTo>
                  <a:cubicBezTo>
                    <a:pt x="1085049" y="1644270"/>
                    <a:pt x="1041754" y="1689141"/>
                    <a:pt x="1010900" y="1747200"/>
                  </a:cubicBezTo>
                  <a:cubicBezTo>
                    <a:pt x="980046" y="1805258"/>
                    <a:pt x="964619" y="1870616"/>
                    <a:pt x="964619" y="1943272"/>
                  </a:cubicBezTo>
                  <a:cubicBezTo>
                    <a:pt x="964619" y="2012610"/>
                    <a:pt x="979880" y="2074733"/>
                    <a:pt x="1010403" y="2129639"/>
                  </a:cubicBezTo>
                  <a:cubicBezTo>
                    <a:pt x="1040925" y="2184546"/>
                    <a:pt x="1083639" y="2227178"/>
                    <a:pt x="1138546" y="2257534"/>
                  </a:cubicBezTo>
                  <a:cubicBezTo>
                    <a:pt x="1193453" y="2287890"/>
                    <a:pt x="1254414" y="2303068"/>
                    <a:pt x="1321430" y="2303068"/>
                  </a:cubicBezTo>
                  <a:cubicBezTo>
                    <a:pt x="1350294" y="2303068"/>
                    <a:pt x="1377996" y="2300248"/>
                    <a:pt x="1404537" y="2294608"/>
                  </a:cubicBezTo>
                  <a:lnTo>
                    <a:pt x="1495108" y="2386672"/>
                  </a:lnTo>
                  <a:lnTo>
                    <a:pt x="1764831" y="2386672"/>
                  </a:lnTo>
                  <a:lnTo>
                    <a:pt x="1576224" y="2204535"/>
                  </a:lnTo>
                  <a:cubicBezTo>
                    <a:pt x="1647553" y="2133206"/>
                    <a:pt x="1683217" y="2042303"/>
                    <a:pt x="1683217" y="1931826"/>
                  </a:cubicBezTo>
                  <a:cubicBezTo>
                    <a:pt x="1683217" y="1860497"/>
                    <a:pt x="1668537" y="1796715"/>
                    <a:pt x="1639176" y="1740482"/>
                  </a:cubicBezTo>
                  <a:cubicBezTo>
                    <a:pt x="1609815" y="1684248"/>
                    <a:pt x="1568179" y="1640953"/>
                    <a:pt x="1514267" y="1610597"/>
                  </a:cubicBezTo>
                  <a:cubicBezTo>
                    <a:pt x="1460356" y="1580240"/>
                    <a:pt x="1399229" y="1565062"/>
                    <a:pt x="1330885" y="1565062"/>
                  </a:cubicBezTo>
                  <a:close/>
                  <a:moveTo>
                    <a:pt x="683674" y="1565062"/>
                  </a:moveTo>
                  <a:cubicBezTo>
                    <a:pt x="595425" y="1565062"/>
                    <a:pt x="525091" y="1585714"/>
                    <a:pt x="472673" y="1627019"/>
                  </a:cubicBezTo>
                  <a:cubicBezTo>
                    <a:pt x="420254" y="1668323"/>
                    <a:pt x="394045" y="1723479"/>
                    <a:pt x="394045" y="1792485"/>
                  </a:cubicBezTo>
                  <a:cubicBezTo>
                    <a:pt x="394045" y="1891019"/>
                    <a:pt x="451440" y="1962348"/>
                    <a:pt x="566230" y="2006472"/>
                  </a:cubicBezTo>
                  <a:cubicBezTo>
                    <a:pt x="601728" y="2019743"/>
                    <a:pt x="626030" y="2030193"/>
                    <a:pt x="639135" y="2037824"/>
                  </a:cubicBezTo>
                  <a:cubicBezTo>
                    <a:pt x="652239" y="2045455"/>
                    <a:pt x="662026" y="2053666"/>
                    <a:pt x="668496" y="2062457"/>
                  </a:cubicBezTo>
                  <a:cubicBezTo>
                    <a:pt x="674965" y="2071249"/>
                    <a:pt x="678200" y="2081451"/>
                    <a:pt x="678200" y="2093062"/>
                  </a:cubicBezTo>
                  <a:cubicBezTo>
                    <a:pt x="678200" y="2109319"/>
                    <a:pt x="671730" y="2121677"/>
                    <a:pt x="658792" y="2130137"/>
                  </a:cubicBezTo>
                  <a:cubicBezTo>
                    <a:pt x="645853" y="2138597"/>
                    <a:pt x="627606" y="2142827"/>
                    <a:pt x="604051" y="2142827"/>
                  </a:cubicBezTo>
                  <a:cubicBezTo>
                    <a:pt x="572865" y="2142827"/>
                    <a:pt x="539191" y="2136109"/>
                    <a:pt x="503029" y="2122672"/>
                  </a:cubicBezTo>
                  <a:cubicBezTo>
                    <a:pt x="466867" y="2109236"/>
                    <a:pt x="433857" y="2091570"/>
                    <a:pt x="403998" y="2069673"/>
                  </a:cubicBezTo>
                  <a:lnTo>
                    <a:pt x="403998" y="2265247"/>
                  </a:lnTo>
                  <a:cubicBezTo>
                    <a:pt x="466037" y="2290461"/>
                    <a:pt x="534381" y="2303068"/>
                    <a:pt x="609027" y="2303068"/>
                  </a:cubicBezTo>
                  <a:cubicBezTo>
                    <a:pt x="673389" y="2303068"/>
                    <a:pt x="728462" y="2294442"/>
                    <a:pt x="774245" y="2277191"/>
                  </a:cubicBezTo>
                  <a:cubicBezTo>
                    <a:pt x="820028" y="2259939"/>
                    <a:pt x="855610" y="2233730"/>
                    <a:pt x="880990" y="2198563"/>
                  </a:cubicBezTo>
                  <a:cubicBezTo>
                    <a:pt x="906370" y="2163396"/>
                    <a:pt x="919059" y="2122092"/>
                    <a:pt x="919059" y="2074650"/>
                  </a:cubicBezTo>
                  <a:cubicBezTo>
                    <a:pt x="919059" y="2025881"/>
                    <a:pt x="903715" y="1983747"/>
                    <a:pt x="873027" y="1948248"/>
                  </a:cubicBezTo>
                  <a:cubicBezTo>
                    <a:pt x="842339" y="1912749"/>
                    <a:pt x="790004" y="1880071"/>
                    <a:pt x="716021" y="1850212"/>
                  </a:cubicBezTo>
                  <a:cubicBezTo>
                    <a:pt x="678532" y="1834619"/>
                    <a:pt x="653898" y="1821929"/>
                    <a:pt x="642121" y="1812142"/>
                  </a:cubicBezTo>
                  <a:cubicBezTo>
                    <a:pt x="630343" y="1802355"/>
                    <a:pt x="624454" y="1789997"/>
                    <a:pt x="624454" y="1775068"/>
                  </a:cubicBezTo>
                  <a:cubicBezTo>
                    <a:pt x="624454" y="1759475"/>
                    <a:pt x="631753" y="1747200"/>
                    <a:pt x="646350" y="1738242"/>
                  </a:cubicBezTo>
                  <a:cubicBezTo>
                    <a:pt x="660948" y="1729285"/>
                    <a:pt x="680190" y="1724806"/>
                    <a:pt x="704077" y="1724806"/>
                  </a:cubicBezTo>
                  <a:cubicBezTo>
                    <a:pt x="762136" y="1724806"/>
                    <a:pt x="821189" y="1741228"/>
                    <a:pt x="881239" y="1774073"/>
                  </a:cubicBezTo>
                  <a:lnTo>
                    <a:pt x="881239" y="1592433"/>
                  </a:lnTo>
                  <a:cubicBezTo>
                    <a:pt x="850385" y="1584139"/>
                    <a:pt x="826415" y="1578499"/>
                    <a:pt x="809329" y="1575513"/>
                  </a:cubicBezTo>
                  <a:cubicBezTo>
                    <a:pt x="792243" y="1572527"/>
                    <a:pt x="773250" y="1570039"/>
                    <a:pt x="752349" y="1568048"/>
                  </a:cubicBezTo>
                  <a:cubicBezTo>
                    <a:pt x="731448" y="1566057"/>
                    <a:pt x="708556" y="1565062"/>
                    <a:pt x="683674" y="1565062"/>
                  </a:cubicBezTo>
                  <a:close/>
                  <a:moveTo>
                    <a:pt x="1309044" y="196190"/>
                  </a:moveTo>
                  <a:cubicBezTo>
                    <a:pt x="777755" y="196190"/>
                    <a:pt x="347062" y="332363"/>
                    <a:pt x="347062" y="500340"/>
                  </a:cubicBezTo>
                  <a:cubicBezTo>
                    <a:pt x="347062" y="668316"/>
                    <a:pt x="777755" y="804488"/>
                    <a:pt x="1309044" y="804488"/>
                  </a:cubicBezTo>
                  <a:cubicBezTo>
                    <a:pt x="1840335" y="804488"/>
                    <a:pt x="2271029" y="668316"/>
                    <a:pt x="2271029" y="500340"/>
                  </a:cubicBezTo>
                  <a:cubicBezTo>
                    <a:pt x="2271029" y="332363"/>
                    <a:pt x="1840335" y="196190"/>
                    <a:pt x="1309044" y="196190"/>
                  </a:cubicBezTo>
                  <a:close/>
                  <a:moveTo>
                    <a:pt x="1315224" y="0"/>
                  </a:moveTo>
                  <a:cubicBezTo>
                    <a:pt x="2041487" y="0"/>
                    <a:pt x="2630444" y="263538"/>
                    <a:pt x="2630444" y="588894"/>
                  </a:cubicBezTo>
                  <a:cubicBezTo>
                    <a:pt x="2632582" y="1185624"/>
                    <a:pt x="2634718" y="1782357"/>
                    <a:pt x="2636856" y="2379088"/>
                  </a:cubicBezTo>
                  <a:cubicBezTo>
                    <a:pt x="2239277" y="2346543"/>
                    <a:pt x="1952849" y="2602556"/>
                    <a:pt x="1860931" y="2847882"/>
                  </a:cubicBezTo>
                  <a:cubicBezTo>
                    <a:pt x="1610647" y="2807470"/>
                    <a:pt x="1299367" y="2933621"/>
                    <a:pt x="1167213" y="3297268"/>
                  </a:cubicBezTo>
                  <a:cubicBezTo>
                    <a:pt x="1137653" y="3455719"/>
                    <a:pt x="1164439" y="3466365"/>
                    <a:pt x="1144936" y="3503600"/>
                  </a:cubicBezTo>
                  <a:cubicBezTo>
                    <a:pt x="1125433" y="3540836"/>
                    <a:pt x="1157653" y="3515663"/>
                    <a:pt x="1050193" y="3520680"/>
                  </a:cubicBezTo>
                  <a:cubicBezTo>
                    <a:pt x="450921" y="3465791"/>
                    <a:pt x="0" y="3228437"/>
                    <a:pt x="0" y="2943751"/>
                  </a:cubicBezTo>
                  <a:lnTo>
                    <a:pt x="0" y="588894"/>
                  </a:lnTo>
                  <a:cubicBezTo>
                    <a:pt x="0" y="263538"/>
                    <a:pt x="588957" y="0"/>
                    <a:pt x="13152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24" idx="92"/>
              <a:endCxn id="16" idx="2"/>
            </p:cNvCxnSpPr>
            <p:nvPr/>
          </p:nvCxnSpPr>
          <p:spPr>
            <a:xfrm flipV="1">
              <a:off x="3759006" y="4036668"/>
              <a:ext cx="8207" cy="495061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52668" y="2975362"/>
              <a:ext cx="954711" cy="1202837"/>
              <a:chOff x="4228459" y="2174767"/>
              <a:chExt cx="954711" cy="1506319"/>
            </a:xfrm>
          </p:grpSpPr>
          <p:sp>
            <p:nvSpPr>
              <p:cNvPr id="28" name="Arc 27"/>
              <p:cNvSpPr/>
              <p:nvPr/>
            </p:nvSpPr>
            <p:spPr>
              <a:xfrm rot="7885771">
                <a:off x="4228459" y="2766686"/>
                <a:ext cx="914400" cy="914400"/>
              </a:xfrm>
              <a:prstGeom prst="arc">
                <a:avLst/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29" name="Arc 28"/>
              <p:cNvSpPr/>
              <p:nvPr/>
            </p:nvSpPr>
            <p:spPr>
              <a:xfrm rot="18875765">
                <a:off x="4268770" y="2174767"/>
                <a:ext cx="914400" cy="914400"/>
              </a:xfrm>
              <a:prstGeom prst="arc">
                <a:avLst>
                  <a:gd name="adj1" fmla="val 15576874"/>
                  <a:gd name="adj2" fmla="val 0"/>
                </a:avLst>
              </a:prstGeom>
              <a:ln w="28575">
                <a:solidFill>
                  <a:schemeClr val="accent4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551866" y="2349220"/>
              <a:ext cx="2899426" cy="6832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Intelligence @ Scale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 Built-in Cognition Capabilities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7681" y="4064294"/>
              <a:ext cx="186061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Data Lake Store and Analytics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17960" y="4839973"/>
              <a:ext cx="110414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995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Azure SQL Database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175200" y="3115197"/>
              <a:ext cx="725166" cy="921885"/>
              <a:chOff x="3473450" y="4579938"/>
              <a:chExt cx="1741488" cy="22780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3575050" y="4579938"/>
                <a:ext cx="1493838" cy="403225"/>
              </a:xfrm>
              <a:custGeom>
                <a:avLst/>
                <a:gdLst>
                  <a:gd name="T0" fmla="*/ 2 w 1883"/>
                  <a:gd name="T1" fmla="*/ 263 h 508"/>
                  <a:gd name="T2" fmla="*/ 17 w 1883"/>
                  <a:gd name="T3" fmla="*/ 290 h 508"/>
                  <a:gd name="T4" fmla="*/ 51 w 1883"/>
                  <a:gd name="T5" fmla="*/ 321 h 508"/>
                  <a:gd name="T6" fmla="*/ 101 w 1883"/>
                  <a:gd name="T7" fmla="*/ 352 h 508"/>
                  <a:gd name="T8" fmla="*/ 169 w 1883"/>
                  <a:gd name="T9" fmla="*/ 384 h 508"/>
                  <a:gd name="T10" fmla="*/ 253 w 1883"/>
                  <a:gd name="T11" fmla="*/ 414 h 508"/>
                  <a:gd name="T12" fmla="*/ 351 w 1883"/>
                  <a:gd name="T13" fmla="*/ 442 h 508"/>
                  <a:gd name="T14" fmla="*/ 465 w 1883"/>
                  <a:gd name="T15" fmla="*/ 467 h 508"/>
                  <a:gd name="T16" fmla="*/ 592 w 1883"/>
                  <a:gd name="T17" fmla="*/ 486 h 508"/>
                  <a:gd name="T18" fmla="*/ 733 w 1883"/>
                  <a:gd name="T19" fmla="*/ 500 h 508"/>
                  <a:gd name="T20" fmla="*/ 887 w 1883"/>
                  <a:gd name="T21" fmla="*/ 508 h 508"/>
                  <a:gd name="T22" fmla="*/ 996 w 1883"/>
                  <a:gd name="T23" fmla="*/ 508 h 508"/>
                  <a:gd name="T24" fmla="*/ 1150 w 1883"/>
                  <a:gd name="T25" fmla="*/ 500 h 508"/>
                  <a:gd name="T26" fmla="*/ 1291 w 1883"/>
                  <a:gd name="T27" fmla="*/ 486 h 508"/>
                  <a:gd name="T28" fmla="*/ 1419 w 1883"/>
                  <a:gd name="T29" fmla="*/ 467 h 508"/>
                  <a:gd name="T30" fmla="*/ 1532 w 1883"/>
                  <a:gd name="T31" fmla="*/ 442 h 508"/>
                  <a:gd name="T32" fmla="*/ 1632 w 1883"/>
                  <a:gd name="T33" fmla="*/ 414 h 508"/>
                  <a:gd name="T34" fmla="*/ 1715 w 1883"/>
                  <a:gd name="T35" fmla="*/ 384 h 508"/>
                  <a:gd name="T36" fmla="*/ 1782 w 1883"/>
                  <a:gd name="T37" fmla="*/ 352 h 508"/>
                  <a:gd name="T38" fmla="*/ 1834 w 1883"/>
                  <a:gd name="T39" fmla="*/ 321 h 508"/>
                  <a:gd name="T40" fmla="*/ 1866 w 1883"/>
                  <a:gd name="T41" fmla="*/ 290 h 508"/>
                  <a:gd name="T42" fmla="*/ 1882 w 1883"/>
                  <a:gd name="T43" fmla="*/ 263 h 508"/>
                  <a:gd name="T44" fmla="*/ 1882 w 1883"/>
                  <a:gd name="T45" fmla="*/ 245 h 508"/>
                  <a:gd name="T46" fmla="*/ 1866 w 1883"/>
                  <a:gd name="T47" fmla="*/ 217 h 508"/>
                  <a:gd name="T48" fmla="*/ 1834 w 1883"/>
                  <a:gd name="T49" fmla="*/ 187 h 508"/>
                  <a:gd name="T50" fmla="*/ 1782 w 1883"/>
                  <a:gd name="T51" fmla="*/ 155 h 508"/>
                  <a:gd name="T52" fmla="*/ 1715 w 1883"/>
                  <a:gd name="T53" fmla="*/ 124 h 508"/>
                  <a:gd name="T54" fmla="*/ 1632 w 1883"/>
                  <a:gd name="T55" fmla="*/ 93 h 508"/>
                  <a:gd name="T56" fmla="*/ 1532 w 1883"/>
                  <a:gd name="T57" fmla="*/ 64 h 508"/>
                  <a:gd name="T58" fmla="*/ 1419 w 1883"/>
                  <a:gd name="T59" fmla="*/ 40 h 508"/>
                  <a:gd name="T60" fmla="*/ 1291 w 1883"/>
                  <a:gd name="T61" fmla="*/ 20 h 508"/>
                  <a:gd name="T62" fmla="*/ 1150 w 1883"/>
                  <a:gd name="T63" fmla="*/ 6 h 508"/>
                  <a:gd name="T64" fmla="*/ 996 w 1883"/>
                  <a:gd name="T65" fmla="*/ 0 h 508"/>
                  <a:gd name="T66" fmla="*/ 887 w 1883"/>
                  <a:gd name="T67" fmla="*/ 0 h 508"/>
                  <a:gd name="T68" fmla="*/ 733 w 1883"/>
                  <a:gd name="T69" fmla="*/ 6 h 508"/>
                  <a:gd name="T70" fmla="*/ 592 w 1883"/>
                  <a:gd name="T71" fmla="*/ 20 h 508"/>
                  <a:gd name="T72" fmla="*/ 465 w 1883"/>
                  <a:gd name="T73" fmla="*/ 40 h 508"/>
                  <a:gd name="T74" fmla="*/ 351 w 1883"/>
                  <a:gd name="T75" fmla="*/ 64 h 508"/>
                  <a:gd name="T76" fmla="*/ 253 w 1883"/>
                  <a:gd name="T77" fmla="*/ 93 h 508"/>
                  <a:gd name="T78" fmla="*/ 169 w 1883"/>
                  <a:gd name="T79" fmla="*/ 124 h 508"/>
                  <a:gd name="T80" fmla="*/ 101 w 1883"/>
                  <a:gd name="T81" fmla="*/ 155 h 508"/>
                  <a:gd name="T82" fmla="*/ 51 w 1883"/>
                  <a:gd name="T83" fmla="*/ 187 h 508"/>
                  <a:gd name="T84" fmla="*/ 17 w 1883"/>
                  <a:gd name="T85" fmla="*/ 217 h 508"/>
                  <a:gd name="T86" fmla="*/ 2 w 1883"/>
                  <a:gd name="T87" fmla="*/ 245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3" h="508">
                    <a:moveTo>
                      <a:pt x="0" y="254"/>
                    </a:moveTo>
                    <a:lnTo>
                      <a:pt x="0" y="254"/>
                    </a:lnTo>
                    <a:lnTo>
                      <a:pt x="2" y="263"/>
                    </a:lnTo>
                    <a:lnTo>
                      <a:pt x="5" y="271"/>
                    </a:lnTo>
                    <a:lnTo>
                      <a:pt x="11" y="280"/>
                    </a:lnTo>
                    <a:lnTo>
                      <a:pt x="17" y="290"/>
                    </a:lnTo>
                    <a:lnTo>
                      <a:pt x="27" y="301"/>
                    </a:lnTo>
                    <a:lnTo>
                      <a:pt x="37" y="311"/>
                    </a:lnTo>
                    <a:lnTo>
                      <a:pt x="51" y="321"/>
                    </a:lnTo>
                    <a:lnTo>
                      <a:pt x="66" y="331"/>
                    </a:lnTo>
                    <a:lnTo>
                      <a:pt x="82" y="342"/>
                    </a:lnTo>
                    <a:lnTo>
                      <a:pt x="101" y="352"/>
                    </a:lnTo>
                    <a:lnTo>
                      <a:pt x="122" y="362"/>
                    </a:lnTo>
                    <a:lnTo>
                      <a:pt x="144" y="374"/>
                    </a:lnTo>
                    <a:lnTo>
                      <a:pt x="169" y="384"/>
                    </a:lnTo>
                    <a:lnTo>
                      <a:pt x="195" y="394"/>
                    </a:lnTo>
                    <a:lnTo>
                      <a:pt x="222" y="404"/>
                    </a:lnTo>
                    <a:lnTo>
                      <a:pt x="253" y="414"/>
                    </a:lnTo>
                    <a:lnTo>
                      <a:pt x="284" y="424"/>
                    </a:lnTo>
                    <a:lnTo>
                      <a:pt x="317" y="433"/>
                    </a:lnTo>
                    <a:lnTo>
                      <a:pt x="351" y="442"/>
                    </a:lnTo>
                    <a:lnTo>
                      <a:pt x="388" y="451"/>
                    </a:lnTo>
                    <a:lnTo>
                      <a:pt x="426" y="460"/>
                    </a:lnTo>
                    <a:lnTo>
                      <a:pt x="465" y="467"/>
                    </a:lnTo>
                    <a:lnTo>
                      <a:pt x="506" y="473"/>
                    </a:lnTo>
                    <a:lnTo>
                      <a:pt x="549" y="481"/>
                    </a:lnTo>
                    <a:lnTo>
                      <a:pt x="592" y="486"/>
                    </a:lnTo>
                    <a:lnTo>
                      <a:pt x="639" y="492"/>
                    </a:lnTo>
                    <a:lnTo>
                      <a:pt x="685" y="496"/>
                    </a:lnTo>
                    <a:lnTo>
                      <a:pt x="733" y="500"/>
                    </a:lnTo>
                    <a:lnTo>
                      <a:pt x="784" y="504"/>
                    </a:lnTo>
                    <a:lnTo>
                      <a:pt x="836" y="506"/>
                    </a:lnTo>
                    <a:lnTo>
                      <a:pt x="887" y="508"/>
                    </a:lnTo>
                    <a:lnTo>
                      <a:pt x="942" y="508"/>
                    </a:lnTo>
                    <a:lnTo>
                      <a:pt x="942" y="508"/>
                    </a:lnTo>
                    <a:lnTo>
                      <a:pt x="996" y="508"/>
                    </a:lnTo>
                    <a:lnTo>
                      <a:pt x="1049" y="506"/>
                    </a:lnTo>
                    <a:lnTo>
                      <a:pt x="1101" y="504"/>
                    </a:lnTo>
                    <a:lnTo>
                      <a:pt x="1150" y="500"/>
                    </a:lnTo>
                    <a:lnTo>
                      <a:pt x="1199" y="496"/>
                    </a:lnTo>
                    <a:lnTo>
                      <a:pt x="1246" y="492"/>
                    </a:lnTo>
                    <a:lnTo>
                      <a:pt x="1291" y="486"/>
                    </a:lnTo>
                    <a:lnTo>
                      <a:pt x="1335" y="481"/>
                    </a:lnTo>
                    <a:lnTo>
                      <a:pt x="1378" y="473"/>
                    </a:lnTo>
                    <a:lnTo>
                      <a:pt x="1419" y="467"/>
                    </a:lnTo>
                    <a:lnTo>
                      <a:pt x="1459" y="460"/>
                    </a:lnTo>
                    <a:lnTo>
                      <a:pt x="1497" y="451"/>
                    </a:lnTo>
                    <a:lnTo>
                      <a:pt x="1532" y="442"/>
                    </a:lnTo>
                    <a:lnTo>
                      <a:pt x="1567" y="433"/>
                    </a:lnTo>
                    <a:lnTo>
                      <a:pt x="1600" y="424"/>
                    </a:lnTo>
                    <a:lnTo>
                      <a:pt x="1632" y="414"/>
                    </a:lnTo>
                    <a:lnTo>
                      <a:pt x="1661" y="404"/>
                    </a:lnTo>
                    <a:lnTo>
                      <a:pt x="1689" y="394"/>
                    </a:lnTo>
                    <a:lnTo>
                      <a:pt x="1715" y="384"/>
                    </a:lnTo>
                    <a:lnTo>
                      <a:pt x="1739" y="374"/>
                    </a:lnTo>
                    <a:lnTo>
                      <a:pt x="1762" y="362"/>
                    </a:lnTo>
                    <a:lnTo>
                      <a:pt x="1782" y="352"/>
                    </a:lnTo>
                    <a:lnTo>
                      <a:pt x="1801" y="342"/>
                    </a:lnTo>
                    <a:lnTo>
                      <a:pt x="1818" y="331"/>
                    </a:lnTo>
                    <a:lnTo>
                      <a:pt x="1834" y="321"/>
                    </a:lnTo>
                    <a:lnTo>
                      <a:pt x="1846" y="311"/>
                    </a:lnTo>
                    <a:lnTo>
                      <a:pt x="1858" y="301"/>
                    </a:lnTo>
                    <a:lnTo>
                      <a:pt x="1866" y="290"/>
                    </a:lnTo>
                    <a:lnTo>
                      <a:pt x="1874" y="280"/>
                    </a:lnTo>
                    <a:lnTo>
                      <a:pt x="1879" y="271"/>
                    </a:lnTo>
                    <a:lnTo>
                      <a:pt x="1882" y="263"/>
                    </a:lnTo>
                    <a:lnTo>
                      <a:pt x="1883" y="254"/>
                    </a:lnTo>
                    <a:lnTo>
                      <a:pt x="1883" y="254"/>
                    </a:lnTo>
                    <a:lnTo>
                      <a:pt x="1882" y="245"/>
                    </a:lnTo>
                    <a:lnTo>
                      <a:pt x="1879" y="236"/>
                    </a:lnTo>
                    <a:lnTo>
                      <a:pt x="1874" y="226"/>
                    </a:lnTo>
                    <a:lnTo>
                      <a:pt x="1866" y="217"/>
                    </a:lnTo>
                    <a:lnTo>
                      <a:pt x="1858" y="207"/>
                    </a:lnTo>
                    <a:lnTo>
                      <a:pt x="1846" y="197"/>
                    </a:lnTo>
                    <a:lnTo>
                      <a:pt x="1834" y="187"/>
                    </a:lnTo>
                    <a:lnTo>
                      <a:pt x="1818" y="176"/>
                    </a:lnTo>
                    <a:lnTo>
                      <a:pt x="1801" y="165"/>
                    </a:lnTo>
                    <a:lnTo>
                      <a:pt x="1782" y="155"/>
                    </a:lnTo>
                    <a:lnTo>
                      <a:pt x="1762" y="144"/>
                    </a:lnTo>
                    <a:lnTo>
                      <a:pt x="1739" y="134"/>
                    </a:lnTo>
                    <a:lnTo>
                      <a:pt x="1715" y="124"/>
                    </a:lnTo>
                    <a:lnTo>
                      <a:pt x="1689" y="114"/>
                    </a:lnTo>
                    <a:lnTo>
                      <a:pt x="1661" y="102"/>
                    </a:lnTo>
                    <a:lnTo>
                      <a:pt x="1632" y="93"/>
                    </a:lnTo>
                    <a:lnTo>
                      <a:pt x="1600" y="83"/>
                    </a:lnTo>
                    <a:lnTo>
                      <a:pt x="1567" y="74"/>
                    </a:lnTo>
                    <a:lnTo>
                      <a:pt x="1532" y="64"/>
                    </a:lnTo>
                    <a:lnTo>
                      <a:pt x="1497" y="57"/>
                    </a:lnTo>
                    <a:lnTo>
                      <a:pt x="1459" y="48"/>
                    </a:lnTo>
                    <a:lnTo>
                      <a:pt x="1419" y="40"/>
                    </a:lnTo>
                    <a:lnTo>
                      <a:pt x="1378" y="33"/>
                    </a:lnTo>
                    <a:lnTo>
                      <a:pt x="1335" y="27"/>
                    </a:lnTo>
                    <a:lnTo>
                      <a:pt x="1291" y="20"/>
                    </a:lnTo>
                    <a:lnTo>
                      <a:pt x="1246" y="15"/>
                    </a:lnTo>
                    <a:lnTo>
                      <a:pt x="1199" y="10"/>
                    </a:lnTo>
                    <a:lnTo>
                      <a:pt x="1150" y="6"/>
                    </a:lnTo>
                    <a:lnTo>
                      <a:pt x="1101" y="4"/>
                    </a:lnTo>
                    <a:lnTo>
                      <a:pt x="1049" y="1"/>
                    </a:lnTo>
                    <a:lnTo>
                      <a:pt x="996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87" y="0"/>
                    </a:lnTo>
                    <a:lnTo>
                      <a:pt x="836" y="1"/>
                    </a:lnTo>
                    <a:lnTo>
                      <a:pt x="784" y="4"/>
                    </a:lnTo>
                    <a:lnTo>
                      <a:pt x="733" y="6"/>
                    </a:lnTo>
                    <a:lnTo>
                      <a:pt x="685" y="10"/>
                    </a:lnTo>
                    <a:lnTo>
                      <a:pt x="639" y="15"/>
                    </a:lnTo>
                    <a:lnTo>
                      <a:pt x="592" y="20"/>
                    </a:lnTo>
                    <a:lnTo>
                      <a:pt x="549" y="27"/>
                    </a:lnTo>
                    <a:lnTo>
                      <a:pt x="506" y="33"/>
                    </a:lnTo>
                    <a:lnTo>
                      <a:pt x="465" y="40"/>
                    </a:lnTo>
                    <a:lnTo>
                      <a:pt x="426" y="48"/>
                    </a:lnTo>
                    <a:lnTo>
                      <a:pt x="388" y="57"/>
                    </a:lnTo>
                    <a:lnTo>
                      <a:pt x="351" y="64"/>
                    </a:lnTo>
                    <a:lnTo>
                      <a:pt x="317" y="74"/>
                    </a:lnTo>
                    <a:lnTo>
                      <a:pt x="284" y="83"/>
                    </a:lnTo>
                    <a:lnTo>
                      <a:pt x="253" y="93"/>
                    </a:lnTo>
                    <a:lnTo>
                      <a:pt x="222" y="102"/>
                    </a:lnTo>
                    <a:lnTo>
                      <a:pt x="195" y="114"/>
                    </a:lnTo>
                    <a:lnTo>
                      <a:pt x="169" y="124"/>
                    </a:lnTo>
                    <a:lnTo>
                      <a:pt x="144" y="134"/>
                    </a:lnTo>
                    <a:lnTo>
                      <a:pt x="122" y="144"/>
                    </a:lnTo>
                    <a:lnTo>
                      <a:pt x="101" y="155"/>
                    </a:lnTo>
                    <a:lnTo>
                      <a:pt x="82" y="165"/>
                    </a:lnTo>
                    <a:lnTo>
                      <a:pt x="66" y="176"/>
                    </a:lnTo>
                    <a:lnTo>
                      <a:pt x="51" y="187"/>
                    </a:lnTo>
                    <a:lnTo>
                      <a:pt x="37" y="197"/>
                    </a:lnTo>
                    <a:lnTo>
                      <a:pt x="27" y="207"/>
                    </a:lnTo>
                    <a:lnTo>
                      <a:pt x="17" y="217"/>
                    </a:lnTo>
                    <a:lnTo>
                      <a:pt x="11" y="226"/>
                    </a:lnTo>
                    <a:lnTo>
                      <a:pt x="5" y="236"/>
                    </a:lnTo>
                    <a:lnTo>
                      <a:pt x="2" y="245"/>
                    </a:lnTo>
                    <a:lnTo>
                      <a:pt x="0" y="254"/>
                    </a:lnTo>
                    <a:lnTo>
                      <a:pt x="0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0" tIns="33614" rIns="67230" bIns="336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3473450" y="4781550"/>
                <a:ext cx="1741488" cy="1411287"/>
              </a:xfrm>
              <a:custGeom>
                <a:avLst/>
                <a:gdLst>
                  <a:gd name="T0" fmla="*/ 280 w 2194"/>
                  <a:gd name="T1" fmla="*/ 1778 h 1779"/>
                  <a:gd name="T2" fmla="*/ 363 w 2194"/>
                  <a:gd name="T3" fmla="*/ 1764 h 1779"/>
                  <a:gd name="T4" fmla="*/ 440 w 2194"/>
                  <a:gd name="T5" fmla="*/ 1736 h 1779"/>
                  <a:gd name="T6" fmla="*/ 511 w 2194"/>
                  <a:gd name="T7" fmla="*/ 1693 h 1779"/>
                  <a:gd name="T8" fmla="*/ 573 w 2194"/>
                  <a:gd name="T9" fmla="*/ 1637 h 1779"/>
                  <a:gd name="T10" fmla="*/ 625 w 2194"/>
                  <a:gd name="T11" fmla="*/ 1569 h 1779"/>
                  <a:gd name="T12" fmla="*/ 633 w 2194"/>
                  <a:gd name="T13" fmla="*/ 1558 h 1779"/>
                  <a:gd name="T14" fmla="*/ 652 w 2194"/>
                  <a:gd name="T15" fmla="*/ 1547 h 1779"/>
                  <a:gd name="T16" fmla="*/ 675 w 2194"/>
                  <a:gd name="T17" fmla="*/ 1543 h 1779"/>
                  <a:gd name="T18" fmla="*/ 696 w 2194"/>
                  <a:gd name="T19" fmla="*/ 1547 h 1779"/>
                  <a:gd name="T20" fmla="*/ 715 w 2194"/>
                  <a:gd name="T21" fmla="*/ 1558 h 1779"/>
                  <a:gd name="T22" fmla="*/ 725 w 2194"/>
                  <a:gd name="T23" fmla="*/ 1569 h 1779"/>
                  <a:gd name="T24" fmla="*/ 776 w 2194"/>
                  <a:gd name="T25" fmla="*/ 1637 h 1779"/>
                  <a:gd name="T26" fmla="*/ 838 w 2194"/>
                  <a:gd name="T27" fmla="*/ 1693 h 1779"/>
                  <a:gd name="T28" fmla="*/ 908 w 2194"/>
                  <a:gd name="T29" fmla="*/ 1736 h 1779"/>
                  <a:gd name="T30" fmla="*/ 985 w 2194"/>
                  <a:gd name="T31" fmla="*/ 1764 h 1779"/>
                  <a:gd name="T32" fmla="*/ 1069 w 2194"/>
                  <a:gd name="T33" fmla="*/ 1778 h 1779"/>
                  <a:gd name="T34" fmla="*/ 1125 w 2194"/>
                  <a:gd name="T35" fmla="*/ 1778 h 1779"/>
                  <a:gd name="T36" fmla="*/ 1209 w 2194"/>
                  <a:gd name="T37" fmla="*/ 1764 h 1779"/>
                  <a:gd name="T38" fmla="*/ 1286 w 2194"/>
                  <a:gd name="T39" fmla="*/ 1736 h 1779"/>
                  <a:gd name="T40" fmla="*/ 1356 w 2194"/>
                  <a:gd name="T41" fmla="*/ 1693 h 1779"/>
                  <a:gd name="T42" fmla="*/ 1418 w 2194"/>
                  <a:gd name="T43" fmla="*/ 1637 h 1779"/>
                  <a:gd name="T44" fmla="*/ 1470 w 2194"/>
                  <a:gd name="T45" fmla="*/ 1569 h 1779"/>
                  <a:gd name="T46" fmla="*/ 1479 w 2194"/>
                  <a:gd name="T47" fmla="*/ 1558 h 1779"/>
                  <a:gd name="T48" fmla="*/ 1498 w 2194"/>
                  <a:gd name="T49" fmla="*/ 1547 h 1779"/>
                  <a:gd name="T50" fmla="*/ 1519 w 2194"/>
                  <a:gd name="T51" fmla="*/ 1543 h 1779"/>
                  <a:gd name="T52" fmla="*/ 1542 w 2194"/>
                  <a:gd name="T53" fmla="*/ 1547 h 1779"/>
                  <a:gd name="T54" fmla="*/ 1561 w 2194"/>
                  <a:gd name="T55" fmla="*/ 1558 h 1779"/>
                  <a:gd name="T56" fmla="*/ 1569 w 2194"/>
                  <a:gd name="T57" fmla="*/ 1569 h 1779"/>
                  <a:gd name="T58" fmla="*/ 1621 w 2194"/>
                  <a:gd name="T59" fmla="*/ 1637 h 1779"/>
                  <a:gd name="T60" fmla="*/ 1683 w 2194"/>
                  <a:gd name="T61" fmla="*/ 1693 h 1779"/>
                  <a:gd name="T62" fmla="*/ 1754 w 2194"/>
                  <a:gd name="T63" fmla="*/ 1736 h 1779"/>
                  <a:gd name="T64" fmla="*/ 1831 w 2194"/>
                  <a:gd name="T65" fmla="*/ 1764 h 1779"/>
                  <a:gd name="T66" fmla="*/ 1914 w 2194"/>
                  <a:gd name="T67" fmla="*/ 1778 h 1779"/>
                  <a:gd name="T68" fmla="*/ 1977 w 2194"/>
                  <a:gd name="T69" fmla="*/ 1778 h 1779"/>
                  <a:gd name="T70" fmla="*/ 2077 w 2194"/>
                  <a:gd name="T71" fmla="*/ 1757 h 1779"/>
                  <a:gd name="T72" fmla="*/ 2166 w 2194"/>
                  <a:gd name="T73" fmla="*/ 1716 h 1779"/>
                  <a:gd name="T74" fmla="*/ 2194 w 2194"/>
                  <a:gd name="T75" fmla="*/ 0 h 1779"/>
                  <a:gd name="T76" fmla="*/ 2190 w 2194"/>
                  <a:gd name="T77" fmla="*/ 39 h 1779"/>
                  <a:gd name="T78" fmla="*/ 2179 w 2194"/>
                  <a:gd name="T79" fmla="*/ 77 h 1779"/>
                  <a:gd name="T80" fmla="*/ 2154 w 2194"/>
                  <a:gd name="T81" fmla="*/ 125 h 1779"/>
                  <a:gd name="T82" fmla="*/ 2097 w 2194"/>
                  <a:gd name="T83" fmla="*/ 189 h 1779"/>
                  <a:gd name="T84" fmla="*/ 2016 w 2194"/>
                  <a:gd name="T85" fmla="*/ 247 h 1779"/>
                  <a:gd name="T86" fmla="*/ 1916 w 2194"/>
                  <a:gd name="T87" fmla="*/ 297 h 1779"/>
                  <a:gd name="T88" fmla="*/ 1800 w 2194"/>
                  <a:gd name="T89" fmla="*/ 339 h 1779"/>
                  <a:gd name="T90" fmla="*/ 1670 w 2194"/>
                  <a:gd name="T91" fmla="*/ 375 h 1779"/>
                  <a:gd name="T92" fmla="*/ 1529 w 2194"/>
                  <a:gd name="T93" fmla="*/ 401 h 1779"/>
                  <a:gd name="T94" fmla="*/ 1380 w 2194"/>
                  <a:gd name="T95" fmla="*/ 422 h 1779"/>
                  <a:gd name="T96" fmla="*/ 1226 w 2194"/>
                  <a:gd name="T97" fmla="*/ 433 h 1779"/>
                  <a:gd name="T98" fmla="*/ 1069 w 2194"/>
                  <a:gd name="T99" fmla="*/ 437 h 1779"/>
                  <a:gd name="T100" fmla="*/ 900 w 2194"/>
                  <a:gd name="T101" fmla="*/ 433 h 1779"/>
                  <a:gd name="T102" fmla="*/ 651 w 2194"/>
                  <a:gd name="T103" fmla="*/ 409 h 1779"/>
                  <a:gd name="T104" fmla="*/ 423 w 2194"/>
                  <a:gd name="T105" fmla="*/ 363 h 1779"/>
                  <a:gd name="T106" fmla="*/ 320 w 2194"/>
                  <a:gd name="T107" fmla="*/ 334 h 1779"/>
                  <a:gd name="T108" fmla="*/ 226 w 2194"/>
                  <a:gd name="T109" fmla="*/ 299 h 1779"/>
                  <a:gd name="T110" fmla="*/ 144 w 2194"/>
                  <a:gd name="T111" fmla="*/ 259 h 1779"/>
                  <a:gd name="T112" fmla="*/ 73 w 2194"/>
                  <a:gd name="T113" fmla="*/ 214 h 1779"/>
                  <a:gd name="T114" fmla="*/ 16 w 2194"/>
                  <a:gd name="T115" fmla="*/ 165 h 1779"/>
                  <a:gd name="T116" fmla="*/ 0 w 2194"/>
                  <a:gd name="T117" fmla="*/ 1698 h 1779"/>
                  <a:gd name="T118" fmla="*/ 87 w 2194"/>
                  <a:gd name="T119" fmla="*/ 1746 h 1779"/>
                  <a:gd name="T120" fmla="*/ 183 w 2194"/>
                  <a:gd name="T121" fmla="*/ 1773 h 1779"/>
                  <a:gd name="T122" fmla="*/ 252 w 2194"/>
                  <a:gd name="T123" fmla="*/ 177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94" h="1779">
                    <a:moveTo>
                      <a:pt x="252" y="1779"/>
                    </a:moveTo>
                    <a:lnTo>
                      <a:pt x="252" y="1779"/>
                    </a:lnTo>
                    <a:lnTo>
                      <a:pt x="280" y="1778"/>
                    </a:lnTo>
                    <a:lnTo>
                      <a:pt x="308" y="1775"/>
                    </a:lnTo>
                    <a:lnTo>
                      <a:pt x="336" y="1770"/>
                    </a:lnTo>
                    <a:lnTo>
                      <a:pt x="363" y="1764"/>
                    </a:lnTo>
                    <a:lnTo>
                      <a:pt x="390" y="1756"/>
                    </a:lnTo>
                    <a:lnTo>
                      <a:pt x="415" y="1747"/>
                    </a:lnTo>
                    <a:lnTo>
                      <a:pt x="440" y="1736"/>
                    </a:lnTo>
                    <a:lnTo>
                      <a:pt x="466" y="1723"/>
                    </a:lnTo>
                    <a:lnTo>
                      <a:pt x="488" y="1709"/>
                    </a:lnTo>
                    <a:lnTo>
                      <a:pt x="511" y="1693"/>
                    </a:lnTo>
                    <a:lnTo>
                      <a:pt x="532" y="1675"/>
                    </a:lnTo>
                    <a:lnTo>
                      <a:pt x="554" y="1658"/>
                    </a:lnTo>
                    <a:lnTo>
                      <a:pt x="573" y="1637"/>
                    </a:lnTo>
                    <a:lnTo>
                      <a:pt x="592" y="1616"/>
                    </a:lnTo>
                    <a:lnTo>
                      <a:pt x="608" y="1593"/>
                    </a:lnTo>
                    <a:lnTo>
                      <a:pt x="625" y="1569"/>
                    </a:lnTo>
                    <a:lnTo>
                      <a:pt x="625" y="1569"/>
                    </a:lnTo>
                    <a:lnTo>
                      <a:pt x="628" y="1563"/>
                    </a:lnTo>
                    <a:lnTo>
                      <a:pt x="633" y="1558"/>
                    </a:lnTo>
                    <a:lnTo>
                      <a:pt x="640" y="1554"/>
                    </a:lnTo>
                    <a:lnTo>
                      <a:pt x="646" y="1550"/>
                    </a:lnTo>
                    <a:lnTo>
                      <a:pt x="652" y="1547"/>
                    </a:lnTo>
                    <a:lnTo>
                      <a:pt x="660" y="1545"/>
                    </a:lnTo>
                    <a:lnTo>
                      <a:pt x="667" y="1544"/>
                    </a:lnTo>
                    <a:lnTo>
                      <a:pt x="675" y="1543"/>
                    </a:lnTo>
                    <a:lnTo>
                      <a:pt x="681" y="1544"/>
                    </a:lnTo>
                    <a:lnTo>
                      <a:pt x="689" y="1545"/>
                    </a:lnTo>
                    <a:lnTo>
                      <a:pt x="696" y="1547"/>
                    </a:lnTo>
                    <a:lnTo>
                      <a:pt x="703" y="1550"/>
                    </a:lnTo>
                    <a:lnTo>
                      <a:pt x="709" y="1554"/>
                    </a:lnTo>
                    <a:lnTo>
                      <a:pt x="715" y="1558"/>
                    </a:lnTo>
                    <a:lnTo>
                      <a:pt x="720" y="1563"/>
                    </a:lnTo>
                    <a:lnTo>
                      <a:pt x="725" y="1569"/>
                    </a:lnTo>
                    <a:lnTo>
                      <a:pt x="725" y="1569"/>
                    </a:lnTo>
                    <a:lnTo>
                      <a:pt x="741" y="1593"/>
                    </a:lnTo>
                    <a:lnTo>
                      <a:pt x="758" y="1616"/>
                    </a:lnTo>
                    <a:lnTo>
                      <a:pt x="776" y="1637"/>
                    </a:lnTo>
                    <a:lnTo>
                      <a:pt x="796" y="1658"/>
                    </a:lnTo>
                    <a:lnTo>
                      <a:pt x="816" y="1675"/>
                    </a:lnTo>
                    <a:lnTo>
                      <a:pt x="838" y="1693"/>
                    </a:lnTo>
                    <a:lnTo>
                      <a:pt x="860" y="1709"/>
                    </a:lnTo>
                    <a:lnTo>
                      <a:pt x="884" y="1723"/>
                    </a:lnTo>
                    <a:lnTo>
                      <a:pt x="908" y="1736"/>
                    </a:lnTo>
                    <a:lnTo>
                      <a:pt x="934" y="1747"/>
                    </a:lnTo>
                    <a:lnTo>
                      <a:pt x="959" y="1756"/>
                    </a:lnTo>
                    <a:lnTo>
                      <a:pt x="985" y="1764"/>
                    </a:lnTo>
                    <a:lnTo>
                      <a:pt x="1013" y="1770"/>
                    </a:lnTo>
                    <a:lnTo>
                      <a:pt x="1041" y="1775"/>
                    </a:lnTo>
                    <a:lnTo>
                      <a:pt x="1069" y="1778"/>
                    </a:lnTo>
                    <a:lnTo>
                      <a:pt x="1098" y="1779"/>
                    </a:lnTo>
                    <a:lnTo>
                      <a:pt x="1098" y="1779"/>
                    </a:lnTo>
                    <a:lnTo>
                      <a:pt x="1125" y="1778"/>
                    </a:lnTo>
                    <a:lnTo>
                      <a:pt x="1153" y="1775"/>
                    </a:lnTo>
                    <a:lnTo>
                      <a:pt x="1181" y="1770"/>
                    </a:lnTo>
                    <a:lnTo>
                      <a:pt x="1209" y="1764"/>
                    </a:lnTo>
                    <a:lnTo>
                      <a:pt x="1235" y="1756"/>
                    </a:lnTo>
                    <a:lnTo>
                      <a:pt x="1260" y="1747"/>
                    </a:lnTo>
                    <a:lnTo>
                      <a:pt x="1286" y="1736"/>
                    </a:lnTo>
                    <a:lnTo>
                      <a:pt x="1310" y="1723"/>
                    </a:lnTo>
                    <a:lnTo>
                      <a:pt x="1334" y="1709"/>
                    </a:lnTo>
                    <a:lnTo>
                      <a:pt x="1356" y="1693"/>
                    </a:lnTo>
                    <a:lnTo>
                      <a:pt x="1378" y="1675"/>
                    </a:lnTo>
                    <a:lnTo>
                      <a:pt x="1399" y="1658"/>
                    </a:lnTo>
                    <a:lnTo>
                      <a:pt x="1418" y="1637"/>
                    </a:lnTo>
                    <a:lnTo>
                      <a:pt x="1436" y="1616"/>
                    </a:lnTo>
                    <a:lnTo>
                      <a:pt x="1453" y="1593"/>
                    </a:lnTo>
                    <a:lnTo>
                      <a:pt x="1470" y="1569"/>
                    </a:lnTo>
                    <a:lnTo>
                      <a:pt x="1470" y="1569"/>
                    </a:lnTo>
                    <a:lnTo>
                      <a:pt x="1474" y="1563"/>
                    </a:lnTo>
                    <a:lnTo>
                      <a:pt x="1479" y="1558"/>
                    </a:lnTo>
                    <a:lnTo>
                      <a:pt x="1485" y="1554"/>
                    </a:lnTo>
                    <a:lnTo>
                      <a:pt x="1491" y="1550"/>
                    </a:lnTo>
                    <a:lnTo>
                      <a:pt x="1498" y="1547"/>
                    </a:lnTo>
                    <a:lnTo>
                      <a:pt x="1505" y="1545"/>
                    </a:lnTo>
                    <a:lnTo>
                      <a:pt x="1513" y="1544"/>
                    </a:lnTo>
                    <a:lnTo>
                      <a:pt x="1519" y="1543"/>
                    </a:lnTo>
                    <a:lnTo>
                      <a:pt x="1527" y="1544"/>
                    </a:lnTo>
                    <a:lnTo>
                      <a:pt x="1534" y="1545"/>
                    </a:lnTo>
                    <a:lnTo>
                      <a:pt x="1542" y="1547"/>
                    </a:lnTo>
                    <a:lnTo>
                      <a:pt x="1548" y="1550"/>
                    </a:lnTo>
                    <a:lnTo>
                      <a:pt x="1554" y="1554"/>
                    </a:lnTo>
                    <a:lnTo>
                      <a:pt x="1561" y="1558"/>
                    </a:lnTo>
                    <a:lnTo>
                      <a:pt x="1566" y="1563"/>
                    </a:lnTo>
                    <a:lnTo>
                      <a:pt x="1569" y="1569"/>
                    </a:lnTo>
                    <a:lnTo>
                      <a:pt x="1569" y="1569"/>
                    </a:lnTo>
                    <a:lnTo>
                      <a:pt x="1586" y="1593"/>
                    </a:lnTo>
                    <a:lnTo>
                      <a:pt x="1602" y="1616"/>
                    </a:lnTo>
                    <a:lnTo>
                      <a:pt x="1621" y="1637"/>
                    </a:lnTo>
                    <a:lnTo>
                      <a:pt x="1640" y="1658"/>
                    </a:lnTo>
                    <a:lnTo>
                      <a:pt x="1662" y="1675"/>
                    </a:lnTo>
                    <a:lnTo>
                      <a:pt x="1683" y="1693"/>
                    </a:lnTo>
                    <a:lnTo>
                      <a:pt x="1706" y="1709"/>
                    </a:lnTo>
                    <a:lnTo>
                      <a:pt x="1728" y="1723"/>
                    </a:lnTo>
                    <a:lnTo>
                      <a:pt x="1754" y="1736"/>
                    </a:lnTo>
                    <a:lnTo>
                      <a:pt x="1779" y="1747"/>
                    </a:lnTo>
                    <a:lnTo>
                      <a:pt x="1804" y="1756"/>
                    </a:lnTo>
                    <a:lnTo>
                      <a:pt x="1831" y="1764"/>
                    </a:lnTo>
                    <a:lnTo>
                      <a:pt x="1858" y="1770"/>
                    </a:lnTo>
                    <a:lnTo>
                      <a:pt x="1886" y="1775"/>
                    </a:lnTo>
                    <a:lnTo>
                      <a:pt x="1914" y="1778"/>
                    </a:lnTo>
                    <a:lnTo>
                      <a:pt x="1942" y="1779"/>
                    </a:lnTo>
                    <a:lnTo>
                      <a:pt x="1942" y="1779"/>
                    </a:lnTo>
                    <a:lnTo>
                      <a:pt x="1977" y="1778"/>
                    </a:lnTo>
                    <a:lnTo>
                      <a:pt x="2011" y="1773"/>
                    </a:lnTo>
                    <a:lnTo>
                      <a:pt x="2044" y="1766"/>
                    </a:lnTo>
                    <a:lnTo>
                      <a:pt x="2077" y="1757"/>
                    </a:lnTo>
                    <a:lnTo>
                      <a:pt x="2107" y="1746"/>
                    </a:lnTo>
                    <a:lnTo>
                      <a:pt x="2137" y="1732"/>
                    </a:lnTo>
                    <a:lnTo>
                      <a:pt x="2166" y="1716"/>
                    </a:lnTo>
                    <a:lnTo>
                      <a:pt x="2194" y="1698"/>
                    </a:lnTo>
                    <a:lnTo>
                      <a:pt x="2194" y="0"/>
                    </a:lnTo>
                    <a:lnTo>
                      <a:pt x="2194" y="0"/>
                    </a:lnTo>
                    <a:lnTo>
                      <a:pt x="2193" y="12"/>
                    </a:lnTo>
                    <a:lnTo>
                      <a:pt x="2191" y="26"/>
                    </a:lnTo>
                    <a:lnTo>
                      <a:pt x="2190" y="39"/>
                    </a:lnTo>
                    <a:lnTo>
                      <a:pt x="2186" y="52"/>
                    </a:lnTo>
                    <a:lnTo>
                      <a:pt x="2184" y="64"/>
                    </a:lnTo>
                    <a:lnTo>
                      <a:pt x="2179" y="77"/>
                    </a:lnTo>
                    <a:lnTo>
                      <a:pt x="2174" y="89"/>
                    </a:lnTo>
                    <a:lnTo>
                      <a:pt x="2168" y="101"/>
                    </a:lnTo>
                    <a:lnTo>
                      <a:pt x="2154" y="125"/>
                    </a:lnTo>
                    <a:lnTo>
                      <a:pt x="2137" y="146"/>
                    </a:lnTo>
                    <a:lnTo>
                      <a:pt x="2118" y="169"/>
                    </a:lnTo>
                    <a:lnTo>
                      <a:pt x="2097" y="189"/>
                    </a:lnTo>
                    <a:lnTo>
                      <a:pt x="2072" y="209"/>
                    </a:lnTo>
                    <a:lnTo>
                      <a:pt x="2045" y="228"/>
                    </a:lnTo>
                    <a:lnTo>
                      <a:pt x="2016" y="247"/>
                    </a:lnTo>
                    <a:lnTo>
                      <a:pt x="1985" y="265"/>
                    </a:lnTo>
                    <a:lnTo>
                      <a:pt x="1952" y="281"/>
                    </a:lnTo>
                    <a:lnTo>
                      <a:pt x="1916" y="297"/>
                    </a:lnTo>
                    <a:lnTo>
                      <a:pt x="1880" y="312"/>
                    </a:lnTo>
                    <a:lnTo>
                      <a:pt x="1841" y="327"/>
                    </a:lnTo>
                    <a:lnTo>
                      <a:pt x="1800" y="339"/>
                    </a:lnTo>
                    <a:lnTo>
                      <a:pt x="1759" y="352"/>
                    </a:lnTo>
                    <a:lnTo>
                      <a:pt x="1715" y="363"/>
                    </a:lnTo>
                    <a:lnTo>
                      <a:pt x="1670" y="375"/>
                    </a:lnTo>
                    <a:lnTo>
                      <a:pt x="1625" y="385"/>
                    </a:lnTo>
                    <a:lnTo>
                      <a:pt x="1577" y="394"/>
                    </a:lnTo>
                    <a:lnTo>
                      <a:pt x="1529" y="401"/>
                    </a:lnTo>
                    <a:lnTo>
                      <a:pt x="1480" y="409"/>
                    </a:lnTo>
                    <a:lnTo>
                      <a:pt x="1431" y="415"/>
                    </a:lnTo>
                    <a:lnTo>
                      <a:pt x="1380" y="422"/>
                    </a:lnTo>
                    <a:lnTo>
                      <a:pt x="1330" y="427"/>
                    </a:lnTo>
                    <a:lnTo>
                      <a:pt x="1278" y="430"/>
                    </a:lnTo>
                    <a:lnTo>
                      <a:pt x="1226" y="433"/>
                    </a:lnTo>
                    <a:lnTo>
                      <a:pt x="1173" y="435"/>
                    </a:lnTo>
                    <a:lnTo>
                      <a:pt x="1122" y="437"/>
                    </a:lnTo>
                    <a:lnTo>
                      <a:pt x="1069" y="437"/>
                    </a:lnTo>
                    <a:lnTo>
                      <a:pt x="1069" y="437"/>
                    </a:lnTo>
                    <a:lnTo>
                      <a:pt x="984" y="437"/>
                    </a:lnTo>
                    <a:lnTo>
                      <a:pt x="900" y="433"/>
                    </a:lnTo>
                    <a:lnTo>
                      <a:pt x="815" y="427"/>
                    </a:lnTo>
                    <a:lnTo>
                      <a:pt x="733" y="419"/>
                    </a:lnTo>
                    <a:lnTo>
                      <a:pt x="651" y="409"/>
                    </a:lnTo>
                    <a:lnTo>
                      <a:pt x="573" y="396"/>
                    </a:lnTo>
                    <a:lnTo>
                      <a:pt x="496" y="381"/>
                    </a:lnTo>
                    <a:lnTo>
                      <a:pt x="423" y="363"/>
                    </a:lnTo>
                    <a:lnTo>
                      <a:pt x="387" y="355"/>
                    </a:lnTo>
                    <a:lnTo>
                      <a:pt x="353" y="344"/>
                    </a:lnTo>
                    <a:lnTo>
                      <a:pt x="320" y="334"/>
                    </a:lnTo>
                    <a:lnTo>
                      <a:pt x="288" y="323"/>
                    </a:lnTo>
                    <a:lnTo>
                      <a:pt x="256" y="312"/>
                    </a:lnTo>
                    <a:lnTo>
                      <a:pt x="226" y="299"/>
                    </a:lnTo>
                    <a:lnTo>
                      <a:pt x="197" y="286"/>
                    </a:lnTo>
                    <a:lnTo>
                      <a:pt x="169" y="273"/>
                    </a:lnTo>
                    <a:lnTo>
                      <a:pt x="144" y="259"/>
                    </a:lnTo>
                    <a:lnTo>
                      <a:pt x="119" y="245"/>
                    </a:lnTo>
                    <a:lnTo>
                      <a:pt x="95" y="230"/>
                    </a:lnTo>
                    <a:lnTo>
                      <a:pt x="73" y="214"/>
                    </a:lnTo>
                    <a:lnTo>
                      <a:pt x="52" y="198"/>
                    </a:lnTo>
                    <a:lnTo>
                      <a:pt x="33" y="182"/>
                    </a:lnTo>
                    <a:lnTo>
                      <a:pt x="16" y="165"/>
                    </a:lnTo>
                    <a:lnTo>
                      <a:pt x="0" y="148"/>
                    </a:lnTo>
                    <a:lnTo>
                      <a:pt x="0" y="1698"/>
                    </a:lnTo>
                    <a:lnTo>
                      <a:pt x="0" y="1698"/>
                    </a:lnTo>
                    <a:lnTo>
                      <a:pt x="28" y="1716"/>
                    </a:lnTo>
                    <a:lnTo>
                      <a:pt x="57" y="1732"/>
                    </a:lnTo>
                    <a:lnTo>
                      <a:pt x="87" y="1746"/>
                    </a:lnTo>
                    <a:lnTo>
                      <a:pt x="117" y="1757"/>
                    </a:lnTo>
                    <a:lnTo>
                      <a:pt x="150" y="1766"/>
                    </a:lnTo>
                    <a:lnTo>
                      <a:pt x="183" y="1773"/>
                    </a:lnTo>
                    <a:lnTo>
                      <a:pt x="217" y="1778"/>
                    </a:lnTo>
                    <a:lnTo>
                      <a:pt x="252" y="1779"/>
                    </a:lnTo>
                    <a:lnTo>
                      <a:pt x="252" y="17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0" tIns="33614" rIns="67230" bIns="336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3473450" y="6130925"/>
                <a:ext cx="1741488" cy="727075"/>
              </a:xfrm>
              <a:custGeom>
                <a:avLst/>
                <a:gdLst>
                  <a:gd name="T0" fmla="*/ 1911 w 2194"/>
                  <a:gd name="T1" fmla="*/ 195 h 915"/>
                  <a:gd name="T2" fmla="*/ 1821 w 2194"/>
                  <a:gd name="T3" fmla="*/ 183 h 915"/>
                  <a:gd name="T4" fmla="*/ 1736 w 2194"/>
                  <a:gd name="T5" fmla="*/ 156 h 915"/>
                  <a:gd name="T6" fmla="*/ 1655 w 2194"/>
                  <a:gd name="T7" fmla="*/ 117 h 915"/>
                  <a:gd name="T8" fmla="*/ 1583 w 2194"/>
                  <a:gd name="T9" fmla="*/ 64 h 915"/>
                  <a:gd name="T10" fmla="*/ 1519 w 2194"/>
                  <a:gd name="T11" fmla="*/ 0 h 915"/>
                  <a:gd name="T12" fmla="*/ 1479 w 2194"/>
                  <a:gd name="T13" fmla="*/ 44 h 915"/>
                  <a:gd name="T14" fmla="*/ 1408 w 2194"/>
                  <a:gd name="T15" fmla="*/ 101 h 915"/>
                  <a:gd name="T16" fmla="*/ 1331 w 2194"/>
                  <a:gd name="T17" fmla="*/ 145 h 915"/>
                  <a:gd name="T18" fmla="*/ 1247 w 2194"/>
                  <a:gd name="T19" fmla="*/ 175 h 915"/>
                  <a:gd name="T20" fmla="*/ 1158 w 2194"/>
                  <a:gd name="T21" fmla="*/ 193 h 915"/>
                  <a:gd name="T22" fmla="*/ 1098 w 2194"/>
                  <a:gd name="T23" fmla="*/ 195 h 915"/>
                  <a:gd name="T24" fmla="*/ 1006 w 2194"/>
                  <a:gd name="T25" fmla="*/ 188 h 915"/>
                  <a:gd name="T26" fmla="*/ 918 w 2194"/>
                  <a:gd name="T27" fmla="*/ 166 h 915"/>
                  <a:gd name="T28" fmla="*/ 836 w 2194"/>
                  <a:gd name="T29" fmla="*/ 131 h 915"/>
                  <a:gd name="T30" fmla="*/ 762 w 2194"/>
                  <a:gd name="T31" fmla="*/ 83 h 915"/>
                  <a:gd name="T32" fmla="*/ 695 w 2194"/>
                  <a:gd name="T33" fmla="*/ 22 h 915"/>
                  <a:gd name="T34" fmla="*/ 655 w 2194"/>
                  <a:gd name="T35" fmla="*/ 22 h 915"/>
                  <a:gd name="T36" fmla="*/ 588 w 2194"/>
                  <a:gd name="T37" fmla="*/ 83 h 915"/>
                  <a:gd name="T38" fmla="*/ 512 w 2194"/>
                  <a:gd name="T39" fmla="*/ 131 h 915"/>
                  <a:gd name="T40" fmla="*/ 430 w 2194"/>
                  <a:gd name="T41" fmla="*/ 166 h 915"/>
                  <a:gd name="T42" fmla="*/ 343 w 2194"/>
                  <a:gd name="T43" fmla="*/ 188 h 915"/>
                  <a:gd name="T44" fmla="*/ 252 w 2194"/>
                  <a:gd name="T45" fmla="*/ 195 h 915"/>
                  <a:gd name="T46" fmla="*/ 185 w 2194"/>
                  <a:gd name="T47" fmla="*/ 192 h 915"/>
                  <a:gd name="T48" fmla="*/ 90 w 2194"/>
                  <a:gd name="T49" fmla="*/ 171 h 915"/>
                  <a:gd name="T50" fmla="*/ 0 w 2194"/>
                  <a:gd name="T51" fmla="*/ 135 h 915"/>
                  <a:gd name="T52" fmla="*/ 15 w 2194"/>
                  <a:gd name="T53" fmla="*/ 703 h 915"/>
                  <a:gd name="T54" fmla="*/ 69 w 2194"/>
                  <a:gd name="T55" fmla="*/ 737 h 915"/>
                  <a:gd name="T56" fmla="*/ 136 w 2194"/>
                  <a:gd name="T57" fmla="*/ 770 h 915"/>
                  <a:gd name="T58" fmla="*/ 274 w 2194"/>
                  <a:gd name="T59" fmla="*/ 819 h 915"/>
                  <a:gd name="T60" fmla="*/ 477 w 2194"/>
                  <a:gd name="T61" fmla="*/ 866 h 915"/>
                  <a:gd name="T62" fmla="*/ 713 w 2194"/>
                  <a:gd name="T63" fmla="*/ 899 h 915"/>
                  <a:gd name="T64" fmla="*/ 975 w 2194"/>
                  <a:gd name="T65" fmla="*/ 914 h 915"/>
                  <a:gd name="T66" fmla="*/ 1125 w 2194"/>
                  <a:gd name="T67" fmla="*/ 915 h 915"/>
                  <a:gd name="T68" fmla="*/ 1294 w 2194"/>
                  <a:gd name="T69" fmla="*/ 909 h 915"/>
                  <a:gd name="T70" fmla="*/ 1455 w 2194"/>
                  <a:gd name="T71" fmla="*/ 895 h 915"/>
                  <a:gd name="T72" fmla="*/ 1604 w 2194"/>
                  <a:gd name="T73" fmla="*/ 875 h 915"/>
                  <a:gd name="T74" fmla="*/ 1741 w 2194"/>
                  <a:gd name="T75" fmla="*/ 849 h 915"/>
                  <a:gd name="T76" fmla="*/ 1863 w 2194"/>
                  <a:gd name="T77" fmla="*/ 818 h 915"/>
                  <a:gd name="T78" fmla="*/ 1969 w 2194"/>
                  <a:gd name="T79" fmla="*/ 782 h 915"/>
                  <a:gd name="T80" fmla="*/ 2058 w 2194"/>
                  <a:gd name="T81" fmla="*/ 742 h 915"/>
                  <a:gd name="T82" fmla="*/ 2125 w 2194"/>
                  <a:gd name="T83" fmla="*/ 698 h 915"/>
                  <a:gd name="T84" fmla="*/ 2170 w 2194"/>
                  <a:gd name="T85" fmla="*/ 651 h 915"/>
                  <a:gd name="T86" fmla="*/ 2191 w 2194"/>
                  <a:gd name="T87" fmla="*/ 601 h 915"/>
                  <a:gd name="T88" fmla="*/ 2194 w 2194"/>
                  <a:gd name="T89" fmla="*/ 135 h 915"/>
                  <a:gd name="T90" fmla="*/ 2104 w 2194"/>
                  <a:gd name="T91" fmla="*/ 171 h 915"/>
                  <a:gd name="T92" fmla="*/ 2009 w 2194"/>
                  <a:gd name="T93" fmla="*/ 192 h 915"/>
                  <a:gd name="T94" fmla="*/ 1942 w 2194"/>
                  <a:gd name="T95" fmla="*/ 195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94" h="915">
                    <a:moveTo>
                      <a:pt x="1942" y="195"/>
                    </a:moveTo>
                    <a:lnTo>
                      <a:pt x="1942" y="195"/>
                    </a:lnTo>
                    <a:lnTo>
                      <a:pt x="1911" y="195"/>
                    </a:lnTo>
                    <a:lnTo>
                      <a:pt x="1881" y="193"/>
                    </a:lnTo>
                    <a:lnTo>
                      <a:pt x="1851" y="188"/>
                    </a:lnTo>
                    <a:lnTo>
                      <a:pt x="1821" y="183"/>
                    </a:lnTo>
                    <a:lnTo>
                      <a:pt x="1792" y="175"/>
                    </a:lnTo>
                    <a:lnTo>
                      <a:pt x="1764" y="166"/>
                    </a:lnTo>
                    <a:lnTo>
                      <a:pt x="1736" y="156"/>
                    </a:lnTo>
                    <a:lnTo>
                      <a:pt x="1708" y="145"/>
                    </a:lnTo>
                    <a:lnTo>
                      <a:pt x="1682" y="131"/>
                    </a:lnTo>
                    <a:lnTo>
                      <a:pt x="1655" y="117"/>
                    </a:lnTo>
                    <a:lnTo>
                      <a:pt x="1631" y="101"/>
                    </a:lnTo>
                    <a:lnTo>
                      <a:pt x="1606" y="83"/>
                    </a:lnTo>
                    <a:lnTo>
                      <a:pt x="1583" y="64"/>
                    </a:lnTo>
                    <a:lnTo>
                      <a:pt x="1561" y="44"/>
                    </a:lnTo>
                    <a:lnTo>
                      <a:pt x="1539" y="22"/>
                    </a:lnTo>
                    <a:lnTo>
                      <a:pt x="1519" y="0"/>
                    </a:lnTo>
                    <a:lnTo>
                      <a:pt x="1519" y="0"/>
                    </a:lnTo>
                    <a:lnTo>
                      <a:pt x="1499" y="22"/>
                    </a:lnTo>
                    <a:lnTo>
                      <a:pt x="1479" y="44"/>
                    </a:lnTo>
                    <a:lnTo>
                      <a:pt x="1456" y="64"/>
                    </a:lnTo>
                    <a:lnTo>
                      <a:pt x="1432" y="83"/>
                    </a:lnTo>
                    <a:lnTo>
                      <a:pt x="1408" y="101"/>
                    </a:lnTo>
                    <a:lnTo>
                      <a:pt x="1383" y="117"/>
                    </a:lnTo>
                    <a:lnTo>
                      <a:pt x="1358" y="131"/>
                    </a:lnTo>
                    <a:lnTo>
                      <a:pt x="1331" y="145"/>
                    </a:lnTo>
                    <a:lnTo>
                      <a:pt x="1303" y="156"/>
                    </a:lnTo>
                    <a:lnTo>
                      <a:pt x="1276" y="166"/>
                    </a:lnTo>
                    <a:lnTo>
                      <a:pt x="1247" y="175"/>
                    </a:lnTo>
                    <a:lnTo>
                      <a:pt x="1217" y="183"/>
                    </a:lnTo>
                    <a:lnTo>
                      <a:pt x="1188" y="188"/>
                    </a:lnTo>
                    <a:lnTo>
                      <a:pt x="1158" y="193"/>
                    </a:lnTo>
                    <a:lnTo>
                      <a:pt x="1128" y="195"/>
                    </a:lnTo>
                    <a:lnTo>
                      <a:pt x="1098" y="195"/>
                    </a:lnTo>
                    <a:lnTo>
                      <a:pt x="1098" y="195"/>
                    </a:lnTo>
                    <a:lnTo>
                      <a:pt x="1066" y="195"/>
                    </a:lnTo>
                    <a:lnTo>
                      <a:pt x="1036" y="193"/>
                    </a:lnTo>
                    <a:lnTo>
                      <a:pt x="1006" y="188"/>
                    </a:lnTo>
                    <a:lnTo>
                      <a:pt x="977" y="183"/>
                    </a:lnTo>
                    <a:lnTo>
                      <a:pt x="947" y="175"/>
                    </a:lnTo>
                    <a:lnTo>
                      <a:pt x="918" y="166"/>
                    </a:lnTo>
                    <a:lnTo>
                      <a:pt x="891" y="156"/>
                    </a:lnTo>
                    <a:lnTo>
                      <a:pt x="863" y="145"/>
                    </a:lnTo>
                    <a:lnTo>
                      <a:pt x="836" y="131"/>
                    </a:lnTo>
                    <a:lnTo>
                      <a:pt x="811" y="117"/>
                    </a:lnTo>
                    <a:lnTo>
                      <a:pt x="786" y="101"/>
                    </a:lnTo>
                    <a:lnTo>
                      <a:pt x="762" y="83"/>
                    </a:lnTo>
                    <a:lnTo>
                      <a:pt x="738" y="64"/>
                    </a:lnTo>
                    <a:lnTo>
                      <a:pt x="715" y="44"/>
                    </a:lnTo>
                    <a:lnTo>
                      <a:pt x="695" y="22"/>
                    </a:lnTo>
                    <a:lnTo>
                      <a:pt x="675" y="0"/>
                    </a:lnTo>
                    <a:lnTo>
                      <a:pt x="675" y="0"/>
                    </a:lnTo>
                    <a:lnTo>
                      <a:pt x="655" y="22"/>
                    </a:lnTo>
                    <a:lnTo>
                      <a:pt x="633" y="44"/>
                    </a:lnTo>
                    <a:lnTo>
                      <a:pt x="611" y="64"/>
                    </a:lnTo>
                    <a:lnTo>
                      <a:pt x="588" y="83"/>
                    </a:lnTo>
                    <a:lnTo>
                      <a:pt x="563" y="101"/>
                    </a:lnTo>
                    <a:lnTo>
                      <a:pt x="539" y="117"/>
                    </a:lnTo>
                    <a:lnTo>
                      <a:pt x="512" y="131"/>
                    </a:lnTo>
                    <a:lnTo>
                      <a:pt x="486" y="145"/>
                    </a:lnTo>
                    <a:lnTo>
                      <a:pt x="458" y="156"/>
                    </a:lnTo>
                    <a:lnTo>
                      <a:pt x="430" y="166"/>
                    </a:lnTo>
                    <a:lnTo>
                      <a:pt x="402" y="175"/>
                    </a:lnTo>
                    <a:lnTo>
                      <a:pt x="373" y="183"/>
                    </a:lnTo>
                    <a:lnTo>
                      <a:pt x="343" y="188"/>
                    </a:lnTo>
                    <a:lnTo>
                      <a:pt x="313" y="193"/>
                    </a:lnTo>
                    <a:lnTo>
                      <a:pt x="283" y="195"/>
                    </a:lnTo>
                    <a:lnTo>
                      <a:pt x="252" y="195"/>
                    </a:lnTo>
                    <a:lnTo>
                      <a:pt x="252" y="195"/>
                    </a:lnTo>
                    <a:lnTo>
                      <a:pt x="218" y="195"/>
                    </a:lnTo>
                    <a:lnTo>
                      <a:pt x="185" y="192"/>
                    </a:lnTo>
                    <a:lnTo>
                      <a:pt x="153" y="186"/>
                    </a:lnTo>
                    <a:lnTo>
                      <a:pt x="121" y="180"/>
                    </a:lnTo>
                    <a:lnTo>
                      <a:pt x="90" y="171"/>
                    </a:lnTo>
                    <a:lnTo>
                      <a:pt x="59" y="161"/>
                    </a:lnTo>
                    <a:lnTo>
                      <a:pt x="29" y="149"/>
                    </a:lnTo>
                    <a:lnTo>
                      <a:pt x="0" y="135"/>
                    </a:lnTo>
                    <a:lnTo>
                      <a:pt x="0" y="690"/>
                    </a:lnTo>
                    <a:lnTo>
                      <a:pt x="0" y="690"/>
                    </a:lnTo>
                    <a:lnTo>
                      <a:pt x="15" y="703"/>
                    </a:lnTo>
                    <a:lnTo>
                      <a:pt x="32" y="714"/>
                    </a:lnTo>
                    <a:lnTo>
                      <a:pt x="50" y="726"/>
                    </a:lnTo>
                    <a:lnTo>
                      <a:pt x="69" y="737"/>
                    </a:lnTo>
                    <a:lnTo>
                      <a:pt x="91" y="748"/>
                    </a:lnTo>
                    <a:lnTo>
                      <a:pt x="112" y="760"/>
                    </a:lnTo>
                    <a:lnTo>
                      <a:pt x="136" y="770"/>
                    </a:lnTo>
                    <a:lnTo>
                      <a:pt x="161" y="780"/>
                    </a:lnTo>
                    <a:lnTo>
                      <a:pt x="214" y="800"/>
                    </a:lnTo>
                    <a:lnTo>
                      <a:pt x="274" y="819"/>
                    </a:lnTo>
                    <a:lnTo>
                      <a:pt x="337" y="835"/>
                    </a:lnTo>
                    <a:lnTo>
                      <a:pt x="405" y="852"/>
                    </a:lnTo>
                    <a:lnTo>
                      <a:pt x="477" y="866"/>
                    </a:lnTo>
                    <a:lnTo>
                      <a:pt x="551" y="878"/>
                    </a:lnTo>
                    <a:lnTo>
                      <a:pt x="631" y="890"/>
                    </a:lnTo>
                    <a:lnTo>
                      <a:pt x="713" y="899"/>
                    </a:lnTo>
                    <a:lnTo>
                      <a:pt x="797" y="905"/>
                    </a:lnTo>
                    <a:lnTo>
                      <a:pt x="886" y="911"/>
                    </a:lnTo>
                    <a:lnTo>
                      <a:pt x="975" y="914"/>
                    </a:lnTo>
                    <a:lnTo>
                      <a:pt x="1067" y="915"/>
                    </a:lnTo>
                    <a:lnTo>
                      <a:pt x="1067" y="915"/>
                    </a:lnTo>
                    <a:lnTo>
                      <a:pt x="1125" y="915"/>
                    </a:lnTo>
                    <a:lnTo>
                      <a:pt x="1182" y="914"/>
                    </a:lnTo>
                    <a:lnTo>
                      <a:pt x="1239" y="911"/>
                    </a:lnTo>
                    <a:lnTo>
                      <a:pt x="1294" y="909"/>
                    </a:lnTo>
                    <a:lnTo>
                      <a:pt x="1349" y="905"/>
                    </a:lnTo>
                    <a:lnTo>
                      <a:pt x="1402" y="900"/>
                    </a:lnTo>
                    <a:lnTo>
                      <a:pt x="1455" y="895"/>
                    </a:lnTo>
                    <a:lnTo>
                      <a:pt x="1505" y="888"/>
                    </a:lnTo>
                    <a:lnTo>
                      <a:pt x="1556" y="882"/>
                    </a:lnTo>
                    <a:lnTo>
                      <a:pt x="1604" y="875"/>
                    </a:lnTo>
                    <a:lnTo>
                      <a:pt x="1651" y="867"/>
                    </a:lnTo>
                    <a:lnTo>
                      <a:pt x="1697" y="858"/>
                    </a:lnTo>
                    <a:lnTo>
                      <a:pt x="1741" y="849"/>
                    </a:lnTo>
                    <a:lnTo>
                      <a:pt x="1784" y="839"/>
                    </a:lnTo>
                    <a:lnTo>
                      <a:pt x="1824" y="829"/>
                    </a:lnTo>
                    <a:lnTo>
                      <a:pt x="1863" y="818"/>
                    </a:lnTo>
                    <a:lnTo>
                      <a:pt x="1901" y="806"/>
                    </a:lnTo>
                    <a:lnTo>
                      <a:pt x="1937" y="795"/>
                    </a:lnTo>
                    <a:lnTo>
                      <a:pt x="1969" y="782"/>
                    </a:lnTo>
                    <a:lnTo>
                      <a:pt x="2001" y="769"/>
                    </a:lnTo>
                    <a:lnTo>
                      <a:pt x="2030" y="756"/>
                    </a:lnTo>
                    <a:lnTo>
                      <a:pt x="2058" y="742"/>
                    </a:lnTo>
                    <a:lnTo>
                      <a:pt x="2083" y="727"/>
                    </a:lnTo>
                    <a:lnTo>
                      <a:pt x="2104" y="713"/>
                    </a:lnTo>
                    <a:lnTo>
                      <a:pt x="2125" y="698"/>
                    </a:lnTo>
                    <a:lnTo>
                      <a:pt x="2142" y="683"/>
                    </a:lnTo>
                    <a:lnTo>
                      <a:pt x="2157" y="666"/>
                    </a:lnTo>
                    <a:lnTo>
                      <a:pt x="2170" y="651"/>
                    </a:lnTo>
                    <a:lnTo>
                      <a:pt x="2180" y="635"/>
                    </a:lnTo>
                    <a:lnTo>
                      <a:pt x="2188" y="618"/>
                    </a:lnTo>
                    <a:lnTo>
                      <a:pt x="2191" y="601"/>
                    </a:lnTo>
                    <a:lnTo>
                      <a:pt x="2194" y="584"/>
                    </a:lnTo>
                    <a:lnTo>
                      <a:pt x="2194" y="135"/>
                    </a:lnTo>
                    <a:lnTo>
                      <a:pt x="2194" y="135"/>
                    </a:lnTo>
                    <a:lnTo>
                      <a:pt x="2165" y="149"/>
                    </a:lnTo>
                    <a:lnTo>
                      <a:pt x="2135" y="161"/>
                    </a:lnTo>
                    <a:lnTo>
                      <a:pt x="2104" y="171"/>
                    </a:lnTo>
                    <a:lnTo>
                      <a:pt x="2073" y="180"/>
                    </a:lnTo>
                    <a:lnTo>
                      <a:pt x="2041" y="186"/>
                    </a:lnTo>
                    <a:lnTo>
                      <a:pt x="2009" y="192"/>
                    </a:lnTo>
                    <a:lnTo>
                      <a:pt x="1976" y="195"/>
                    </a:lnTo>
                    <a:lnTo>
                      <a:pt x="1942" y="195"/>
                    </a:lnTo>
                    <a:lnTo>
                      <a:pt x="1942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0" tIns="33614" rIns="67230" bIns="336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6319" y="1156092"/>
            <a:ext cx="8914099" cy="1235463"/>
            <a:chOff x="2596319" y="1156092"/>
            <a:chExt cx="8914099" cy="1235463"/>
          </a:xfrm>
        </p:grpSpPr>
        <p:grpSp>
          <p:nvGrpSpPr>
            <p:cNvPr id="36" name="Group 35"/>
            <p:cNvGrpSpPr/>
            <p:nvPr/>
          </p:nvGrpSpPr>
          <p:grpSpPr>
            <a:xfrm>
              <a:off x="10067161" y="1566089"/>
              <a:ext cx="871576" cy="541384"/>
              <a:chOff x="7884058" y="5368509"/>
              <a:chExt cx="324905" cy="207663"/>
            </a:xfrm>
            <a:solidFill>
              <a:schemeClr val="tx1">
                <a:lumMod val="75000"/>
              </a:schemeClr>
            </a:solidFill>
          </p:grpSpPr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7884058" y="5368509"/>
                <a:ext cx="324905" cy="207663"/>
              </a:xfrm>
              <a:custGeom>
                <a:avLst/>
                <a:gdLst>
                  <a:gd name="T0" fmla="*/ 296 w 296"/>
                  <a:gd name="T1" fmla="*/ 164 h 188"/>
                  <a:gd name="T2" fmla="*/ 296 w 296"/>
                  <a:gd name="T3" fmla="*/ 188 h 188"/>
                  <a:gd name="T4" fmla="*/ 0 w 296"/>
                  <a:gd name="T5" fmla="*/ 188 h 188"/>
                  <a:gd name="T6" fmla="*/ 0 w 296"/>
                  <a:gd name="T7" fmla="*/ 164 h 188"/>
                  <a:gd name="T8" fmla="*/ 21 w 296"/>
                  <a:gd name="T9" fmla="*/ 164 h 188"/>
                  <a:gd name="T10" fmla="*/ 20 w 296"/>
                  <a:gd name="T11" fmla="*/ 22 h 188"/>
                  <a:gd name="T12" fmla="*/ 42 w 296"/>
                  <a:gd name="T13" fmla="*/ 0 h 188"/>
                  <a:gd name="T14" fmla="*/ 222 w 296"/>
                  <a:gd name="T15" fmla="*/ 1 h 188"/>
                  <a:gd name="T16" fmla="*/ 275 w 296"/>
                  <a:gd name="T17" fmla="*/ 54 h 188"/>
                  <a:gd name="T18" fmla="*/ 275 w 296"/>
                  <a:gd name="T19" fmla="*/ 164 h 188"/>
                  <a:gd name="T20" fmla="*/ 296 w 296"/>
                  <a:gd name="T21" fmla="*/ 164 h 188"/>
                  <a:gd name="T22" fmla="*/ 251 w 296"/>
                  <a:gd name="T23" fmla="*/ 164 h 188"/>
                  <a:gd name="T24" fmla="*/ 251 w 296"/>
                  <a:gd name="T25" fmla="*/ 25 h 188"/>
                  <a:gd name="T26" fmla="*/ 45 w 296"/>
                  <a:gd name="T27" fmla="*/ 25 h 188"/>
                  <a:gd name="T28" fmla="*/ 45 w 296"/>
                  <a:gd name="T29" fmla="*/ 164 h 188"/>
                  <a:gd name="T30" fmla="*/ 251 w 296"/>
                  <a:gd name="T31" fmla="*/ 16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6" h="188">
                    <a:moveTo>
                      <a:pt x="296" y="164"/>
                    </a:moveTo>
                    <a:cubicBezTo>
                      <a:pt x="296" y="172"/>
                      <a:pt x="296" y="180"/>
                      <a:pt x="296" y="188"/>
                    </a:cubicBezTo>
                    <a:cubicBezTo>
                      <a:pt x="197" y="188"/>
                      <a:pt x="99" y="188"/>
                      <a:pt x="0" y="188"/>
                    </a:cubicBezTo>
                    <a:cubicBezTo>
                      <a:pt x="0" y="180"/>
                      <a:pt x="0" y="172"/>
                      <a:pt x="0" y="164"/>
                    </a:cubicBezTo>
                    <a:cubicBezTo>
                      <a:pt x="6" y="164"/>
                      <a:pt x="13" y="164"/>
                      <a:pt x="21" y="164"/>
                    </a:cubicBezTo>
                    <a:cubicBezTo>
                      <a:pt x="21" y="115"/>
                      <a:pt x="21" y="69"/>
                      <a:pt x="20" y="22"/>
                    </a:cubicBezTo>
                    <a:cubicBezTo>
                      <a:pt x="20" y="6"/>
                      <a:pt x="25" y="0"/>
                      <a:pt x="42" y="0"/>
                    </a:cubicBezTo>
                    <a:cubicBezTo>
                      <a:pt x="102" y="1"/>
                      <a:pt x="162" y="1"/>
                      <a:pt x="222" y="1"/>
                    </a:cubicBezTo>
                    <a:cubicBezTo>
                      <a:pt x="275" y="1"/>
                      <a:pt x="275" y="1"/>
                      <a:pt x="275" y="54"/>
                    </a:cubicBezTo>
                    <a:cubicBezTo>
                      <a:pt x="275" y="91"/>
                      <a:pt x="275" y="127"/>
                      <a:pt x="275" y="164"/>
                    </a:cubicBezTo>
                    <a:cubicBezTo>
                      <a:pt x="284" y="164"/>
                      <a:pt x="290" y="164"/>
                      <a:pt x="296" y="164"/>
                    </a:cubicBezTo>
                    <a:close/>
                    <a:moveTo>
                      <a:pt x="251" y="164"/>
                    </a:moveTo>
                    <a:cubicBezTo>
                      <a:pt x="251" y="116"/>
                      <a:pt x="251" y="70"/>
                      <a:pt x="251" y="25"/>
                    </a:cubicBezTo>
                    <a:cubicBezTo>
                      <a:pt x="181" y="25"/>
                      <a:pt x="113" y="25"/>
                      <a:pt x="45" y="25"/>
                    </a:cubicBezTo>
                    <a:cubicBezTo>
                      <a:pt x="45" y="72"/>
                      <a:pt x="45" y="118"/>
                      <a:pt x="45" y="164"/>
                    </a:cubicBezTo>
                    <a:cubicBezTo>
                      <a:pt x="114" y="164"/>
                      <a:pt x="182" y="164"/>
                      <a:pt x="251" y="1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8002832" y="5412187"/>
                <a:ext cx="35248" cy="124138"/>
              </a:xfrm>
              <a:custGeom>
                <a:avLst/>
                <a:gdLst>
                  <a:gd name="T0" fmla="*/ 31 w 32"/>
                  <a:gd name="T1" fmla="*/ 58 h 112"/>
                  <a:gd name="T2" fmla="*/ 32 w 32"/>
                  <a:gd name="T3" fmla="*/ 94 h 112"/>
                  <a:gd name="T4" fmla="*/ 16 w 32"/>
                  <a:gd name="T5" fmla="*/ 112 h 112"/>
                  <a:gd name="T6" fmla="*/ 0 w 32"/>
                  <a:gd name="T7" fmla="*/ 93 h 112"/>
                  <a:gd name="T8" fmla="*/ 0 w 32"/>
                  <a:gd name="T9" fmla="*/ 15 h 112"/>
                  <a:gd name="T10" fmla="*/ 15 w 32"/>
                  <a:gd name="T11" fmla="*/ 0 h 112"/>
                  <a:gd name="T12" fmla="*/ 32 w 32"/>
                  <a:gd name="T13" fmla="*/ 16 h 112"/>
                  <a:gd name="T14" fmla="*/ 31 w 32"/>
                  <a:gd name="T15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12">
                    <a:moveTo>
                      <a:pt x="31" y="58"/>
                    </a:moveTo>
                    <a:cubicBezTo>
                      <a:pt x="31" y="70"/>
                      <a:pt x="31" y="82"/>
                      <a:pt x="32" y="94"/>
                    </a:cubicBezTo>
                    <a:cubicBezTo>
                      <a:pt x="32" y="105"/>
                      <a:pt x="30" y="112"/>
                      <a:pt x="16" y="112"/>
                    </a:cubicBezTo>
                    <a:cubicBezTo>
                      <a:pt x="1" y="112"/>
                      <a:pt x="0" y="104"/>
                      <a:pt x="0" y="93"/>
                    </a:cubicBezTo>
                    <a:cubicBezTo>
                      <a:pt x="1" y="67"/>
                      <a:pt x="1" y="41"/>
                      <a:pt x="0" y="15"/>
                    </a:cubicBezTo>
                    <a:cubicBezTo>
                      <a:pt x="0" y="4"/>
                      <a:pt x="4" y="0"/>
                      <a:pt x="15" y="0"/>
                    </a:cubicBezTo>
                    <a:cubicBezTo>
                      <a:pt x="27" y="0"/>
                      <a:pt x="32" y="4"/>
                      <a:pt x="32" y="16"/>
                    </a:cubicBezTo>
                    <a:cubicBezTo>
                      <a:pt x="31" y="30"/>
                      <a:pt x="31" y="44"/>
                      <a:pt x="31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8055706" y="5447436"/>
                <a:ext cx="36015" cy="88889"/>
              </a:xfrm>
              <a:custGeom>
                <a:avLst/>
                <a:gdLst>
                  <a:gd name="T0" fmla="*/ 31 w 33"/>
                  <a:gd name="T1" fmla="*/ 40 h 80"/>
                  <a:gd name="T2" fmla="*/ 32 w 33"/>
                  <a:gd name="T3" fmla="*/ 62 h 80"/>
                  <a:gd name="T4" fmla="*/ 16 w 33"/>
                  <a:gd name="T5" fmla="*/ 80 h 80"/>
                  <a:gd name="T6" fmla="*/ 0 w 33"/>
                  <a:gd name="T7" fmla="*/ 61 h 80"/>
                  <a:gd name="T8" fmla="*/ 0 w 33"/>
                  <a:gd name="T9" fmla="*/ 17 h 80"/>
                  <a:gd name="T10" fmla="*/ 15 w 33"/>
                  <a:gd name="T11" fmla="*/ 0 h 80"/>
                  <a:gd name="T12" fmla="*/ 32 w 33"/>
                  <a:gd name="T13" fmla="*/ 18 h 80"/>
                  <a:gd name="T14" fmla="*/ 31 w 33"/>
                  <a:gd name="T1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0">
                    <a:moveTo>
                      <a:pt x="31" y="40"/>
                    </a:moveTo>
                    <a:cubicBezTo>
                      <a:pt x="31" y="47"/>
                      <a:pt x="31" y="54"/>
                      <a:pt x="32" y="62"/>
                    </a:cubicBezTo>
                    <a:cubicBezTo>
                      <a:pt x="32" y="73"/>
                      <a:pt x="30" y="80"/>
                      <a:pt x="16" y="80"/>
                    </a:cubicBezTo>
                    <a:cubicBezTo>
                      <a:pt x="1" y="80"/>
                      <a:pt x="0" y="72"/>
                      <a:pt x="0" y="61"/>
                    </a:cubicBezTo>
                    <a:cubicBezTo>
                      <a:pt x="1" y="46"/>
                      <a:pt x="1" y="32"/>
                      <a:pt x="0" y="17"/>
                    </a:cubicBezTo>
                    <a:cubicBezTo>
                      <a:pt x="0" y="6"/>
                      <a:pt x="2" y="0"/>
                      <a:pt x="15" y="0"/>
                    </a:cubicBezTo>
                    <a:cubicBezTo>
                      <a:pt x="29" y="0"/>
                      <a:pt x="33" y="6"/>
                      <a:pt x="32" y="18"/>
                    </a:cubicBezTo>
                    <a:cubicBezTo>
                      <a:pt x="31" y="25"/>
                      <a:pt x="31" y="33"/>
                      <a:pt x="31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7943062" y="5478854"/>
                <a:ext cx="49808" cy="57471"/>
              </a:xfrm>
              <a:custGeom>
                <a:avLst/>
                <a:gdLst>
                  <a:gd name="T0" fmla="*/ 6 w 45"/>
                  <a:gd name="T1" fmla="*/ 26 h 52"/>
                  <a:gd name="T2" fmla="*/ 22 w 45"/>
                  <a:gd name="T3" fmla="*/ 0 h 52"/>
                  <a:gd name="T4" fmla="*/ 37 w 45"/>
                  <a:gd name="T5" fmla="*/ 25 h 52"/>
                  <a:gd name="T6" fmla="*/ 23 w 45"/>
                  <a:gd name="T7" fmla="*/ 52 h 52"/>
                  <a:gd name="T8" fmla="*/ 6 w 45"/>
                  <a:gd name="T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6" y="26"/>
                    </a:moveTo>
                    <a:cubicBezTo>
                      <a:pt x="8" y="16"/>
                      <a:pt x="0" y="0"/>
                      <a:pt x="22" y="0"/>
                    </a:cubicBezTo>
                    <a:cubicBezTo>
                      <a:pt x="43" y="0"/>
                      <a:pt x="38" y="14"/>
                      <a:pt x="37" y="25"/>
                    </a:cubicBezTo>
                    <a:cubicBezTo>
                      <a:pt x="36" y="35"/>
                      <a:pt x="45" y="51"/>
                      <a:pt x="23" y="52"/>
                    </a:cubicBezTo>
                    <a:cubicBezTo>
                      <a:pt x="1" y="52"/>
                      <a:pt x="8" y="37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8104749" y="5487282"/>
                <a:ext cx="42145" cy="49042"/>
              </a:xfrm>
              <a:custGeom>
                <a:avLst/>
                <a:gdLst>
                  <a:gd name="T0" fmla="*/ 34 w 38"/>
                  <a:gd name="T1" fmla="*/ 21 h 44"/>
                  <a:gd name="T2" fmla="*/ 19 w 38"/>
                  <a:gd name="T3" fmla="*/ 44 h 44"/>
                  <a:gd name="T4" fmla="*/ 3 w 38"/>
                  <a:gd name="T5" fmla="*/ 22 h 44"/>
                  <a:gd name="T6" fmla="*/ 20 w 38"/>
                  <a:gd name="T7" fmla="*/ 0 h 44"/>
                  <a:gd name="T8" fmla="*/ 34 w 38"/>
                  <a:gd name="T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4">
                    <a:moveTo>
                      <a:pt x="34" y="21"/>
                    </a:moveTo>
                    <a:cubicBezTo>
                      <a:pt x="34" y="32"/>
                      <a:pt x="38" y="44"/>
                      <a:pt x="19" y="44"/>
                    </a:cubicBezTo>
                    <a:cubicBezTo>
                      <a:pt x="0" y="44"/>
                      <a:pt x="4" y="32"/>
                      <a:pt x="3" y="22"/>
                    </a:cubicBezTo>
                    <a:cubicBezTo>
                      <a:pt x="3" y="10"/>
                      <a:pt x="2" y="0"/>
                      <a:pt x="20" y="0"/>
                    </a:cubicBezTo>
                    <a:cubicBezTo>
                      <a:pt x="37" y="0"/>
                      <a:pt x="34" y="11"/>
                      <a:pt x="3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907" tIns="32955" rIns="65907" bIns="3295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0575922" y="2083778"/>
              <a:ext cx="9344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MS PGothic" panose="020B0600070205080204" pitchFamily="34" charset="-128"/>
                  <a:cs typeface="Segoe UI Semibold" panose="020B0702040204020203" pitchFamily="34" charset="0"/>
                </a:rPr>
                <a:t>Power BI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24357" y="1672782"/>
              <a:ext cx="1296319" cy="27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Event Hubs</a:t>
              </a:r>
              <a:endParaRPr kumimoji="0" lang="en-US" sz="112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7" name="Freeform 238"/>
            <p:cNvSpPr/>
            <p:nvPr/>
          </p:nvSpPr>
          <p:spPr bwMode="auto">
            <a:xfrm>
              <a:off x="2596319" y="1685375"/>
              <a:ext cx="236184" cy="247159"/>
            </a:xfrm>
            <a:custGeom>
              <a:avLst/>
              <a:gdLst>
                <a:gd name="connsiteX0" fmla="*/ 84139 w 3657601"/>
                <a:gd name="connsiteY0" fmla="*/ 2916238 h 3827556"/>
                <a:gd name="connsiteX1" fmla="*/ 420687 w 3657601"/>
                <a:gd name="connsiteY1" fmla="*/ 2916238 h 3827556"/>
                <a:gd name="connsiteX2" fmla="*/ 504826 w 3657601"/>
                <a:gd name="connsiteY2" fmla="*/ 3000377 h 3827556"/>
                <a:gd name="connsiteX3" fmla="*/ 504826 w 3657601"/>
                <a:gd name="connsiteY3" fmla="*/ 3306764 h 3827556"/>
                <a:gd name="connsiteX4" fmla="*/ 3152775 w 3657601"/>
                <a:gd name="connsiteY4" fmla="*/ 3306764 h 3827556"/>
                <a:gd name="connsiteX5" fmla="*/ 3152775 w 3657601"/>
                <a:gd name="connsiteY5" fmla="*/ 3000377 h 3827556"/>
                <a:gd name="connsiteX6" fmla="*/ 3236914 w 3657601"/>
                <a:gd name="connsiteY6" fmla="*/ 2916238 h 3827556"/>
                <a:gd name="connsiteX7" fmla="*/ 3573462 w 3657601"/>
                <a:gd name="connsiteY7" fmla="*/ 2916238 h 3827556"/>
                <a:gd name="connsiteX8" fmla="*/ 3657601 w 3657601"/>
                <a:gd name="connsiteY8" fmla="*/ 3000377 h 3827556"/>
                <a:gd name="connsiteX9" fmla="*/ 3657601 w 3657601"/>
                <a:gd name="connsiteY9" fmla="*/ 3827556 h 3827556"/>
                <a:gd name="connsiteX10" fmla="*/ 3657600 w 3657601"/>
                <a:gd name="connsiteY10" fmla="*/ 3827556 h 3827556"/>
                <a:gd name="connsiteX11" fmla="*/ 3152775 w 3657601"/>
                <a:gd name="connsiteY11" fmla="*/ 3827556 h 3827556"/>
                <a:gd name="connsiteX12" fmla="*/ 504826 w 3657601"/>
                <a:gd name="connsiteY12" fmla="*/ 3827556 h 3827556"/>
                <a:gd name="connsiteX13" fmla="*/ 0 w 3657601"/>
                <a:gd name="connsiteY13" fmla="*/ 3827556 h 3827556"/>
                <a:gd name="connsiteX14" fmla="*/ 0 w 3657601"/>
                <a:gd name="connsiteY14" fmla="*/ 3306764 h 3827556"/>
                <a:gd name="connsiteX15" fmla="*/ 0 w 3657601"/>
                <a:gd name="connsiteY15" fmla="*/ 3000377 h 3827556"/>
                <a:gd name="connsiteX16" fmla="*/ 84139 w 3657601"/>
                <a:gd name="connsiteY16" fmla="*/ 2916238 h 3827556"/>
                <a:gd name="connsiteX17" fmla="*/ 805598 w 3657601"/>
                <a:gd name="connsiteY17" fmla="*/ 2427382 h 3827556"/>
                <a:gd name="connsiteX18" fmla="*/ 1347052 w 3657601"/>
                <a:gd name="connsiteY18" fmla="*/ 2427382 h 3827556"/>
                <a:gd name="connsiteX19" fmla="*/ 1390650 w 3657601"/>
                <a:gd name="connsiteY19" fmla="*/ 2470980 h 3827556"/>
                <a:gd name="connsiteX20" fmla="*/ 1390650 w 3657601"/>
                <a:gd name="connsiteY20" fmla="*/ 2869558 h 3827556"/>
                <a:gd name="connsiteX21" fmla="*/ 1347052 w 3657601"/>
                <a:gd name="connsiteY21" fmla="*/ 2913156 h 3827556"/>
                <a:gd name="connsiteX22" fmla="*/ 805598 w 3657601"/>
                <a:gd name="connsiteY22" fmla="*/ 2913156 h 3827556"/>
                <a:gd name="connsiteX23" fmla="*/ 762000 w 3657601"/>
                <a:gd name="connsiteY23" fmla="*/ 2869558 h 3827556"/>
                <a:gd name="connsiteX24" fmla="*/ 762000 w 3657601"/>
                <a:gd name="connsiteY24" fmla="*/ 2470980 h 3827556"/>
                <a:gd name="connsiteX25" fmla="*/ 805598 w 3657601"/>
                <a:gd name="connsiteY25" fmla="*/ 2427382 h 3827556"/>
                <a:gd name="connsiteX26" fmla="*/ 1681898 w 3657601"/>
                <a:gd name="connsiteY26" fmla="*/ 2047199 h 3827556"/>
                <a:gd name="connsiteX27" fmla="*/ 2223352 w 3657601"/>
                <a:gd name="connsiteY27" fmla="*/ 2047199 h 3827556"/>
                <a:gd name="connsiteX28" fmla="*/ 2266950 w 3657601"/>
                <a:gd name="connsiteY28" fmla="*/ 2090797 h 3827556"/>
                <a:gd name="connsiteX29" fmla="*/ 2266950 w 3657601"/>
                <a:gd name="connsiteY29" fmla="*/ 2489375 h 3827556"/>
                <a:gd name="connsiteX30" fmla="*/ 2223352 w 3657601"/>
                <a:gd name="connsiteY30" fmla="*/ 2532973 h 3827556"/>
                <a:gd name="connsiteX31" fmla="*/ 1681898 w 3657601"/>
                <a:gd name="connsiteY31" fmla="*/ 2532973 h 3827556"/>
                <a:gd name="connsiteX32" fmla="*/ 1638300 w 3657601"/>
                <a:gd name="connsiteY32" fmla="*/ 2489375 h 3827556"/>
                <a:gd name="connsiteX33" fmla="*/ 1638300 w 3657601"/>
                <a:gd name="connsiteY33" fmla="*/ 2090797 h 3827556"/>
                <a:gd name="connsiteX34" fmla="*/ 1681898 w 3657601"/>
                <a:gd name="connsiteY34" fmla="*/ 2047199 h 3827556"/>
                <a:gd name="connsiteX35" fmla="*/ 805598 w 3657601"/>
                <a:gd name="connsiteY35" fmla="*/ 1669351 h 3827556"/>
                <a:gd name="connsiteX36" fmla="*/ 1347052 w 3657601"/>
                <a:gd name="connsiteY36" fmla="*/ 1669351 h 3827556"/>
                <a:gd name="connsiteX37" fmla="*/ 1390650 w 3657601"/>
                <a:gd name="connsiteY37" fmla="*/ 1712949 h 3827556"/>
                <a:gd name="connsiteX38" fmla="*/ 1390650 w 3657601"/>
                <a:gd name="connsiteY38" fmla="*/ 2111527 h 3827556"/>
                <a:gd name="connsiteX39" fmla="*/ 1347052 w 3657601"/>
                <a:gd name="connsiteY39" fmla="*/ 2155125 h 3827556"/>
                <a:gd name="connsiteX40" fmla="*/ 805598 w 3657601"/>
                <a:gd name="connsiteY40" fmla="*/ 2155125 h 3827556"/>
                <a:gd name="connsiteX41" fmla="*/ 762000 w 3657601"/>
                <a:gd name="connsiteY41" fmla="*/ 2111527 h 3827556"/>
                <a:gd name="connsiteX42" fmla="*/ 762000 w 3657601"/>
                <a:gd name="connsiteY42" fmla="*/ 1712949 h 3827556"/>
                <a:gd name="connsiteX43" fmla="*/ 805598 w 3657601"/>
                <a:gd name="connsiteY43" fmla="*/ 1669351 h 3827556"/>
                <a:gd name="connsiteX44" fmla="*/ 2558198 w 3657601"/>
                <a:gd name="connsiteY44" fmla="*/ 1645318 h 3827556"/>
                <a:gd name="connsiteX45" fmla="*/ 3099652 w 3657601"/>
                <a:gd name="connsiteY45" fmla="*/ 1645318 h 3827556"/>
                <a:gd name="connsiteX46" fmla="*/ 3143250 w 3657601"/>
                <a:gd name="connsiteY46" fmla="*/ 1688916 h 3827556"/>
                <a:gd name="connsiteX47" fmla="*/ 3143250 w 3657601"/>
                <a:gd name="connsiteY47" fmla="*/ 2087494 h 3827556"/>
                <a:gd name="connsiteX48" fmla="*/ 3099652 w 3657601"/>
                <a:gd name="connsiteY48" fmla="*/ 2131092 h 3827556"/>
                <a:gd name="connsiteX49" fmla="*/ 2558198 w 3657601"/>
                <a:gd name="connsiteY49" fmla="*/ 2131092 h 3827556"/>
                <a:gd name="connsiteX50" fmla="*/ 2514600 w 3657601"/>
                <a:gd name="connsiteY50" fmla="*/ 2087494 h 3827556"/>
                <a:gd name="connsiteX51" fmla="*/ 2514600 w 3657601"/>
                <a:gd name="connsiteY51" fmla="*/ 1688916 h 3827556"/>
                <a:gd name="connsiteX52" fmla="*/ 2558198 w 3657601"/>
                <a:gd name="connsiteY52" fmla="*/ 1645318 h 3827556"/>
                <a:gd name="connsiteX53" fmla="*/ 1681898 w 3657601"/>
                <a:gd name="connsiteY53" fmla="*/ 1288793 h 3827556"/>
                <a:gd name="connsiteX54" fmla="*/ 2223352 w 3657601"/>
                <a:gd name="connsiteY54" fmla="*/ 1288793 h 3827556"/>
                <a:gd name="connsiteX55" fmla="*/ 2266950 w 3657601"/>
                <a:gd name="connsiteY55" fmla="*/ 1332391 h 3827556"/>
                <a:gd name="connsiteX56" fmla="*/ 2266950 w 3657601"/>
                <a:gd name="connsiteY56" fmla="*/ 1730969 h 3827556"/>
                <a:gd name="connsiteX57" fmla="*/ 2223352 w 3657601"/>
                <a:gd name="connsiteY57" fmla="*/ 1774567 h 3827556"/>
                <a:gd name="connsiteX58" fmla="*/ 1681898 w 3657601"/>
                <a:gd name="connsiteY58" fmla="*/ 1774567 h 3827556"/>
                <a:gd name="connsiteX59" fmla="*/ 1638300 w 3657601"/>
                <a:gd name="connsiteY59" fmla="*/ 1730969 h 3827556"/>
                <a:gd name="connsiteX60" fmla="*/ 1638300 w 3657601"/>
                <a:gd name="connsiteY60" fmla="*/ 1332391 h 3827556"/>
                <a:gd name="connsiteX61" fmla="*/ 1681898 w 3657601"/>
                <a:gd name="connsiteY61" fmla="*/ 1288793 h 3827556"/>
                <a:gd name="connsiteX62" fmla="*/ 805598 w 3657601"/>
                <a:gd name="connsiteY62" fmla="*/ 911320 h 3827556"/>
                <a:gd name="connsiteX63" fmla="*/ 1347052 w 3657601"/>
                <a:gd name="connsiteY63" fmla="*/ 911320 h 3827556"/>
                <a:gd name="connsiteX64" fmla="*/ 1390650 w 3657601"/>
                <a:gd name="connsiteY64" fmla="*/ 954918 h 3827556"/>
                <a:gd name="connsiteX65" fmla="*/ 1390650 w 3657601"/>
                <a:gd name="connsiteY65" fmla="*/ 1353496 h 3827556"/>
                <a:gd name="connsiteX66" fmla="*/ 1347052 w 3657601"/>
                <a:gd name="connsiteY66" fmla="*/ 1397094 h 3827556"/>
                <a:gd name="connsiteX67" fmla="*/ 805598 w 3657601"/>
                <a:gd name="connsiteY67" fmla="*/ 1397094 h 3827556"/>
                <a:gd name="connsiteX68" fmla="*/ 762000 w 3657601"/>
                <a:gd name="connsiteY68" fmla="*/ 1353496 h 3827556"/>
                <a:gd name="connsiteX69" fmla="*/ 762000 w 3657601"/>
                <a:gd name="connsiteY69" fmla="*/ 954918 h 3827556"/>
                <a:gd name="connsiteX70" fmla="*/ 805598 w 3657601"/>
                <a:gd name="connsiteY70" fmla="*/ 911320 h 3827556"/>
                <a:gd name="connsiteX71" fmla="*/ 0 w 3657601"/>
                <a:gd name="connsiteY71" fmla="*/ 0 h 3827556"/>
                <a:gd name="connsiteX72" fmla="*/ 1 w 3657601"/>
                <a:gd name="connsiteY72" fmla="*/ 0 h 3827556"/>
                <a:gd name="connsiteX73" fmla="*/ 504826 w 3657601"/>
                <a:gd name="connsiteY73" fmla="*/ 0 h 3827556"/>
                <a:gd name="connsiteX74" fmla="*/ 3152775 w 3657601"/>
                <a:gd name="connsiteY74" fmla="*/ 0 h 3827556"/>
                <a:gd name="connsiteX75" fmla="*/ 3657601 w 3657601"/>
                <a:gd name="connsiteY75" fmla="*/ 0 h 3827556"/>
                <a:gd name="connsiteX76" fmla="*/ 3657601 w 3657601"/>
                <a:gd name="connsiteY76" fmla="*/ 520792 h 3827556"/>
                <a:gd name="connsiteX77" fmla="*/ 3657601 w 3657601"/>
                <a:gd name="connsiteY77" fmla="*/ 827179 h 3827556"/>
                <a:gd name="connsiteX78" fmla="*/ 3573462 w 3657601"/>
                <a:gd name="connsiteY78" fmla="*/ 911318 h 3827556"/>
                <a:gd name="connsiteX79" fmla="*/ 3236914 w 3657601"/>
                <a:gd name="connsiteY79" fmla="*/ 911318 h 3827556"/>
                <a:gd name="connsiteX80" fmla="*/ 3152775 w 3657601"/>
                <a:gd name="connsiteY80" fmla="*/ 827179 h 3827556"/>
                <a:gd name="connsiteX81" fmla="*/ 3152775 w 3657601"/>
                <a:gd name="connsiteY81" fmla="*/ 520792 h 3827556"/>
                <a:gd name="connsiteX82" fmla="*/ 504826 w 3657601"/>
                <a:gd name="connsiteY82" fmla="*/ 520792 h 3827556"/>
                <a:gd name="connsiteX83" fmla="*/ 504826 w 3657601"/>
                <a:gd name="connsiteY83" fmla="*/ 827179 h 3827556"/>
                <a:gd name="connsiteX84" fmla="*/ 420687 w 3657601"/>
                <a:gd name="connsiteY84" fmla="*/ 911318 h 3827556"/>
                <a:gd name="connsiteX85" fmla="*/ 84139 w 3657601"/>
                <a:gd name="connsiteY85" fmla="*/ 911318 h 3827556"/>
                <a:gd name="connsiteX86" fmla="*/ 0 w 3657601"/>
                <a:gd name="connsiteY86" fmla="*/ 827179 h 382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657601" h="3827556">
                  <a:moveTo>
                    <a:pt x="84139" y="2916238"/>
                  </a:moveTo>
                  <a:lnTo>
                    <a:pt x="420687" y="2916238"/>
                  </a:lnTo>
                  <a:cubicBezTo>
                    <a:pt x="467156" y="2916238"/>
                    <a:pt x="504826" y="2953908"/>
                    <a:pt x="504826" y="3000377"/>
                  </a:cubicBezTo>
                  <a:lnTo>
                    <a:pt x="504826" y="3306764"/>
                  </a:lnTo>
                  <a:lnTo>
                    <a:pt x="3152775" y="3306764"/>
                  </a:lnTo>
                  <a:lnTo>
                    <a:pt x="3152775" y="3000377"/>
                  </a:lnTo>
                  <a:cubicBezTo>
                    <a:pt x="3152775" y="2953908"/>
                    <a:pt x="3190445" y="2916238"/>
                    <a:pt x="3236914" y="2916238"/>
                  </a:cubicBezTo>
                  <a:lnTo>
                    <a:pt x="3573462" y="2916238"/>
                  </a:lnTo>
                  <a:cubicBezTo>
                    <a:pt x="3619931" y="2916238"/>
                    <a:pt x="3657601" y="2953908"/>
                    <a:pt x="3657601" y="3000377"/>
                  </a:cubicBezTo>
                  <a:lnTo>
                    <a:pt x="3657601" y="3827556"/>
                  </a:lnTo>
                  <a:lnTo>
                    <a:pt x="3657600" y="3827556"/>
                  </a:lnTo>
                  <a:lnTo>
                    <a:pt x="3152775" y="3827556"/>
                  </a:lnTo>
                  <a:lnTo>
                    <a:pt x="504826" y="3827556"/>
                  </a:lnTo>
                  <a:lnTo>
                    <a:pt x="0" y="3827556"/>
                  </a:lnTo>
                  <a:lnTo>
                    <a:pt x="0" y="3306764"/>
                  </a:lnTo>
                  <a:lnTo>
                    <a:pt x="0" y="3000377"/>
                  </a:lnTo>
                  <a:cubicBezTo>
                    <a:pt x="0" y="2953908"/>
                    <a:pt x="37670" y="2916238"/>
                    <a:pt x="84139" y="2916238"/>
                  </a:cubicBezTo>
                  <a:close/>
                  <a:moveTo>
                    <a:pt x="805598" y="2427382"/>
                  </a:moveTo>
                  <a:lnTo>
                    <a:pt x="1347052" y="2427382"/>
                  </a:lnTo>
                  <a:cubicBezTo>
                    <a:pt x="1371131" y="2427382"/>
                    <a:pt x="1390650" y="2446901"/>
                    <a:pt x="1390650" y="2470980"/>
                  </a:cubicBezTo>
                  <a:lnTo>
                    <a:pt x="1390650" y="2869558"/>
                  </a:lnTo>
                  <a:cubicBezTo>
                    <a:pt x="1390650" y="2893637"/>
                    <a:pt x="1371131" y="2913156"/>
                    <a:pt x="1347052" y="2913156"/>
                  </a:cubicBezTo>
                  <a:lnTo>
                    <a:pt x="805598" y="2913156"/>
                  </a:lnTo>
                  <a:cubicBezTo>
                    <a:pt x="781519" y="2913156"/>
                    <a:pt x="762000" y="2893637"/>
                    <a:pt x="762000" y="2869558"/>
                  </a:cubicBezTo>
                  <a:lnTo>
                    <a:pt x="762000" y="2470980"/>
                  </a:lnTo>
                  <a:cubicBezTo>
                    <a:pt x="762000" y="2446901"/>
                    <a:pt x="781519" y="2427382"/>
                    <a:pt x="805598" y="2427382"/>
                  </a:cubicBezTo>
                  <a:close/>
                  <a:moveTo>
                    <a:pt x="1681898" y="2047199"/>
                  </a:moveTo>
                  <a:lnTo>
                    <a:pt x="2223352" y="2047199"/>
                  </a:lnTo>
                  <a:cubicBezTo>
                    <a:pt x="2247431" y="2047199"/>
                    <a:pt x="2266950" y="2066718"/>
                    <a:pt x="2266950" y="2090797"/>
                  </a:cubicBezTo>
                  <a:lnTo>
                    <a:pt x="2266950" y="2489375"/>
                  </a:lnTo>
                  <a:cubicBezTo>
                    <a:pt x="2266950" y="2513454"/>
                    <a:pt x="2247431" y="2532973"/>
                    <a:pt x="2223352" y="2532973"/>
                  </a:cubicBezTo>
                  <a:lnTo>
                    <a:pt x="1681898" y="2532973"/>
                  </a:lnTo>
                  <a:cubicBezTo>
                    <a:pt x="1657819" y="2532973"/>
                    <a:pt x="1638300" y="2513454"/>
                    <a:pt x="1638300" y="2489375"/>
                  </a:cubicBezTo>
                  <a:lnTo>
                    <a:pt x="1638300" y="2090797"/>
                  </a:lnTo>
                  <a:cubicBezTo>
                    <a:pt x="1638300" y="2066718"/>
                    <a:pt x="1657819" y="2047199"/>
                    <a:pt x="1681898" y="2047199"/>
                  </a:cubicBezTo>
                  <a:close/>
                  <a:moveTo>
                    <a:pt x="805598" y="1669351"/>
                  </a:moveTo>
                  <a:lnTo>
                    <a:pt x="1347052" y="1669351"/>
                  </a:lnTo>
                  <a:cubicBezTo>
                    <a:pt x="1371131" y="1669351"/>
                    <a:pt x="1390650" y="1688870"/>
                    <a:pt x="1390650" y="1712949"/>
                  </a:cubicBezTo>
                  <a:lnTo>
                    <a:pt x="1390650" y="2111527"/>
                  </a:lnTo>
                  <a:cubicBezTo>
                    <a:pt x="1390650" y="2135606"/>
                    <a:pt x="1371131" y="2155125"/>
                    <a:pt x="1347052" y="2155125"/>
                  </a:cubicBezTo>
                  <a:lnTo>
                    <a:pt x="805598" y="2155125"/>
                  </a:lnTo>
                  <a:cubicBezTo>
                    <a:pt x="781519" y="2155125"/>
                    <a:pt x="762000" y="2135606"/>
                    <a:pt x="762000" y="2111527"/>
                  </a:cubicBezTo>
                  <a:lnTo>
                    <a:pt x="762000" y="1712949"/>
                  </a:lnTo>
                  <a:cubicBezTo>
                    <a:pt x="762000" y="1688870"/>
                    <a:pt x="781519" y="1669351"/>
                    <a:pt x="805598" y="1669351"/>
                  </a:cubicBezTo>
                  <a:close/>
                  <a:moveTo>
                    <a:pt x="2558198" y="1645318"/>
                  </a:moveTo>
                  <a:lnTo>
                    <a:pt x="3099652" y="1645318"/>
                  </a:lnTo>
                  <a:cubicBezTo>
                    <a:pt x="3123731" y="1645318"/>
                    <a:pt x="3143250" y="1664837"/>
                    <a:pt x="3143250" y="1688916"/>
                  </a:cubicBezTo>
                  <a:lnTo>
                    <a:pt x="3143250" y="2087494"/>
                  </a:lnTo>
                  <a:cubicBezTo>
                    <a:pt x="3143250" y="2111573"/>
                    <a:pt x="3123731" y="2131092"/>
                    <a:pt x="3099652" y="2131092"/>
                  </a:cubicBezTo>
                  <a:lnTo>
                    <a:pt x="2558198" y="2131092"/>
                  </a:lnTo>
                  <a:cubicBezTo>
                    <a:pt x="2534119" y="2131092"/>
                    <a:pt x="2514600" y="2111573"/>
                    <a:pt x="2514600" y="2087494"/>
                  </a:cubicBezTo>
                  <a:lnTo>
                    <a:pt x="2514600" y="1688916"/>
                  </a:lnTo>
                  <a:cubicBezTo>
                    <a:pt x="2514600" y="1664837"/>
                    <a:pt x="2534119" y="1645318"/>
                    <a:pt x="2558198" y="1645318"/>
                  </a:cubicBezTo>
                  <a:close/>
                  <a:moveTo>
                    <a:pt x="1681898" y="1288793"/>
                  </a:moveTo>
                  <a:lnTo>
                    <a:pt x="2223352" y="1288793"/>
                  </a:lnTo>
                  <a:cubicBezTo>
                    <a:pt x="2247431" y="1288793"/>
                    <a:pt x="2266950" y="1308312"/>
                    <a:pt x="2266950" y="1332391"/>
                  </a:cubicBezTo>
                  <a:lnTo>
                    <a:pt x="2266950" y="1730969"/>
                  </a:lnTo>
                  <a:cubicBezTo>
                    <a:pt x="2266950" y="1755048"/>
                    <a:pt x="2247431" y="1774567"/>
                    <a:pt x="2223352" y="1774567"/>
                  </a:cubicBezTo>
                  <a:lnTo>
                    <a:pt x="1681898" y="1774567"/>
                  </a:lnTo>
                  <a:cubicBezTo>
                    <a:pt x="1657819" y="1774567"/>
                    <a:pt x="1638300" y="1755048"/>
                    <a:pt x="1638300" y="1730969"/>
                  </a:cubicBezTo>
                  <a:lnTo>
                    <a:pt x="1638300" y="1332391"/>
                  </a:lnTo>
                  <a:cubicBezTo>
                    <a:pt x="1638300" y="1308312"/>
                    <a:pt x="1657819" y="1288793"/>
                    <a:pt x="1681898" y="1288793"/>
                  </a:cubicBezTo>
                  <a:close/>
                  <a:moveTo>
                    <a:pt x="805598" y="911320"/>
                  </a:moveTo>
                  <a:lnTo>
                    <a:pt x="1347052" y="911320"/>
                  </a:lnTo>
                  <a:cubicBezTo>
                    <a:pt x="1371131" y="911320"/>
                    <a:pt x="1390650" y="930839"/>
                    <a:pt x="1390650" y="954918"/>
                  </a:cubicBezTo>
                  <a:lnTo>
                    <a:pt x="1390650" y="1353496"/>
                  </a:lnTo>
                  <a:cubicBezTo>
                    <a:pt x="1390650" y="1377575"/>
                    <a:pt x="1371131" y="1397094"/>
                    <a:pt x="1347052" y="1397094"/>
                  </a:cubicBezTo>
                  <a:lnTo>
                    <a:pt x="805598" y="1397094"/>
                  </a:lnTo>
                  <a:cubicBezTo>
                    <a:pt x="781519" y="1397094"/>
                    <a:pt x="762000" y="1377575"/>
                    <a:pt x="762000" y="1353496"/>
                  </a:cubicBezTo>
                  <a:lnTo>
                    <a:pt x="762000" y="954918"/>
                  </a:lnTo>
                  <a:cubicBezTo>
                    <a:pt x="762000" y="930839"/>
                    <a:pt x="781519" y="911320"/>
                    <a:pt x="805598" y="911320"/>
                  </a:cubicBez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504826" y="0"/>
                  </a:lnTo>
                  <a:lnTo>
                    <a:pt x="3152775" y="0"/>
                  </a:lnTo>
                  <a:lnTo>
                    <a:pt x="3657601" y="0"/>
                  </a:lnTo>
                  <a:lnTo>
                    <a:pt x="3657601" y="520792"/>
                  </a:lnTo>
                  <a:lnTo>
                    <a:pt x="3657601" y="827179"/>
                  </a:lnTo>
                  <a:cubicBezTo>
                    <a:pt x="3657601" y="873648"/>
                    <a:pt x="3619931" y="911318"/>
                    <a:pt x="3573462" y="911318"/>
                  </a:cubicBezTo>
                  <a:lnTo>
                    <a:pt x="3236914" y="911318"/>
                  </a:lnTo>
                  <a:cubicBezTo>
                    <a:pt x="3190445" y="911318"/>
                    <a:pt x="3152775" y="873648"/>
                    <a:pt x="3152775" y="827179"/>
                  </a:cubicBezTo>
                  <a:lnTo>
                    <a:pt x="3152775" y="520792"/>
                  </a:lnTo>
                  <a:lnTo>
                    <a:pt x="504826" y="520792"/>
                  </a:lnTo>
                  <a:lnTo>
                    <a:pt x="504826" y="827179"/>
                  </a:lnTo>
                  <a:cubicBezTo>
                    <a:pt x="504826" y="873648"/>
                    <a:pt x="467156" y="911318"/>
                    <a:pt x="420687" y="911318"/>
                  </a:cubicBezTo>
                  <a:lnTo>
                    <a:pt x="84139" y="911318"/>
                  </a:lnTo>
                  <a:cubicBezTo>
                    <a:pt x="37670" y="911318"/>
                    <a:pt x="0" y="873648"/>
                    <a:pt x="0" y="827179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60" tIns="46630" rIns="93260" bIns="466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48445" y="1691984"/>
              <a:ext cx="1294130" cy="27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ea typeface="+mn-ea"/>
                  <a:cs typeface="Segoe UI Semilight" panose="020B0402040204020203" pitchFamily="34" charset="0"/>
                </a:rPr>
                <a:t>Stream Analytics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518208" y="1675149"/>
              <a:ext cx="359675" cy="276298"/>
              <a:chOff x="1260022" y="5196402"/>
              <a:chExt cx="3273425" cy="2514600"/>
            </a:xfrm>
            <a:solidFill>
              <a:schemeClr val="tx2"/>
            </a:solidFill>
          </p:grpSpPr>
          <p:sp>
            <p:nvSpPr>
              <p:cNvPr id="71" name="Freeform 232"/>
              <p:cNvSpPr>
                <a:spLocks/>
              </p:cNvSpPr>
              <p:nvPr/>
            </p:nvSpPr>
            <p:spPr bwMode="auto">
              <a:xfrm>
                <a:off x="2247447" y="5196402"/>
                <a:ext cx="2286000" cy="2514600"/>
              </a:xfrm>
              <a:custGeom>
                <a:avLst/>
                <a:gdLst>
                  <a:gd name="T0" fmla="*/ 307 w 609"/>
                  <a:gd name="T1" fmla="*/ 0 h 669"/>
                  <a:gd name="T2" fmla="*/ 341 w 609"/>
                  <a:gd name="T3" fmla="*/ 90 h 669"/>
                  <a:gd name="T4" fmla="*/ 395 w 609"/>
                  <a:gd name="T5" fmla="*/ 114 h 669"/>
                  <a:gd name="T6" fmla="*/ 482 w 609"/>
                  <a:gd name="T7" fmla="*/ 68 h 669"/>
                  <a:gd name="T8" fmla="*/ 537 w 609"/>
                  <a:gd name="T9" fmla="*/ 123 h 669"/>
                  <a:gd name="T10" fmla="*/ 494 w 609"/>
                  <a:gd name="T11" fmla="*/ 208 h 669"/>
                  <a:gd name="T12" fmla="*/ 516 w 609"/>
                  <a:gd name="T13" fmla="*/ 261 h 669"/>
                  <a:gd name="T14" fmla="*/ 609 w 609"/>
                  <a:gd name="T15" fmla="*/ 293 h 669"/>
                  <a:gd name="T16" fmla="*/ 609 w 609"/>
                  <a:gd name="T17" fmla="*/ 369 h 669"/>
                  <a:gd name="T18" fmla="*/ 517 w 609"/>
                  <a:gd name="T19" fmla="*/ 401 h 669"/>
                  <a:gd name="T20" fmla="*/ 493 w 609"/>
                  <a:gd name="T21" fmla="*/ 454 h 669"/>
                  <a:gd name="T22" fmla="*/ 535 w 609"/>
                  <a:gd name="T23" fmla="*/ 540 h 669"/>
                  <a:gd name="T24" fmla="*/ 480 w 609"/>
                  <a:gd name="T25" fmla="*/ 595 h 669"/>
                  <a:gd name="T26" fmla="*/ 394 w 609"/>
                  <a:gd name="T27" fmla="*/ 556 h 669"/>
                  <a:gd name="T28" fmla="*/ 339 w 609"/>
                  <a:gd name="T29" fmla="*/ 579 h 669"/>
                  <a:gd name="T30" fmla="*/ 309 w 609"/>
                  <a:gd name="T31" fmla="*/ 669 h 669"/>
                  <a:gd name="T32" fmla="*/ 231 w 609"/>
                  <a:gd name="T33" fmla="*/ 669 h 669"/>
                  <a:gd name="T34" fmla="*/ 201 w 609"/>
                  <a:gd name="T35" fmla="*/ 579 h 669"/>
                  <a:gd name="T36" fmla="*/ 148 w 609"/>
                  <a:gd name="T37" fmla="*/ 558 h 669"/>
                  <a:gd name="T38" fmla="*/ 63 w 609"/>
                  <a:gd name="T39" fmla="*/ 600 h 669"/>
                  <a:gd name="T40" fmla="*/ 7 w 609"/>
                  <a:gd name="T41" fmla="*/ 546 h 669"/>
                  <a:gd name="T42" fmla="*/ 24 w 609"/>
                  <a:gd name="T43" fmla="*/ 519 h 669"/>
                  <a:gd name="T44" fmla="*/ 102 w 609"/>
                  <a:gd name="T45" fmla="*/ 479 h 669"/>
                  <a:gd name="T46" fmla="*/ 171 w 609"/>
                  <a:gd name="T47" fmla="*/ 431 h 669"/>
                  <a:gd name="T48" fmla="*/ 208 w 609"/>
                  <a:gd name="T49" fmla="*/ 457 h 669"/>
                  <a:gd name="T50" fmla="*/ 411 w 609"/>
                  <a:gd name="T51" fmla="*/ 332 h 669"/>
                  <a:gd name="T52" fmla="*/ 339 w 609"/>
                  <a:gd name="T53" fmla="*/ 213 h 669"/>
                  <a:gd name="T54" fmla="*/ 180 w 609"/>
                  <a:gd name="T55" fmla="*/ 146 h 669"/>
                  <a:gd name="T56" fmla="*/ 28 w 609"/>
                  <a:gd name="T57" fmla="*/ 180 h 669"/>
                  <a:gd name="T58" fmla="*/ 0 w 609"/>
                  <a:gd name="T59" fmla="*/ 127 h 669"/>
                  <a:gd name="T60" fmla="*/ 51 w 609"/>
                  <a:gd name="T61" fmla="*/ 72 h 669"/>
                  <a:gd name="T62" fmla="*/ 143 w 609"/>
                  <a:gd name="T63" fmla="*/ 113 h 669"/>
                  <a:gd name="T64" fmla="*/ 196 w 609"/>
                  <a:gd name="T65" fmla="*/ 90 h 669"/>
                  <a:gd name="T66" fmla="*/ 233 w 609"/>
                  <a:gd name="T67" fmla="*/ 0 h 669"/>
                  <a:gd name="T68" fmla="*/ 307 w 609"/>
                  <a:gd name="T69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9" h="669">
                    <a:moveTo>
                      <a:pt x="307" y="0"/>
                    </a:moveTo>
                    <a:cubicBezTo>
                      <a:pt x="319" y="29"/>
                      <a:pt x="331" y="58"/>
                      <a:pt x="341" y="90"/>
                    </a:cubicBezTo>
                    <a:cubicBezTo>
                      <a:pt x="358" y="98"/>
                      <a:pt x="378" y="105"/>
                      <a:pt x="395" y="114"/>
                    </a:cubicBezTo>
                    <a:cubicBezTo>
                      <a:pt x="423" y="98"/>
                      <a:pt x="455" y="86"/>
                      <a:pt x="482" y="68"/>
                    </a:cubicBezTo>
                    <a:cubicBezTo>
                      <a:pt x="503" y="85"/>
                      <a:pt x="521" y="103"/>
                      <a:pt x="537" y="123"/>
                    </a:cubicBezTo>
                    <a:cubicBezTo>
                      <a:pt x="521" y="150"/>
                      <a:pt x="509" y="181"/>
                      <a:pt x="494" y="208"/>
                    </a:cubicBezTo>
                    <a:cubicBezTo>
                      <a:pt x="500" y="227"/>
                      <a:pt x="510" y="242"/>
                      <a:pt x="516" y="261"/>
                    </a:cubicBezTo>
                    <a:cubicBezTo>
                      <a:pt x="546" y="272"/>
                      <a:pt x="576" y="284"/>
                      <a:pt x="609" y="293"/>
                    </a:cubicBezTo>
                    <a:cubicBezTo>
                      <a:pt x="609" y="318"/>
                      <a:pt x="609" y="344"/>
                      <a:pt x="609" y="369"/>
                    </a:cubicBezTo>
                    <a:cubicBezTo>
                      <a:pt x="579" y="380"/>
                      <a:pt x="549" y="391"/>
                      <a:pt x="517" y="401"/>
                    </a:cubicBezTo>
                    <a:cubicBezTo>
                      <a:pt x="508" y="417"/>
                      <a:pt x="502" y="437"/>
                      <a:pt x="493" y="454"/>
                    </a:cubicBezTo>
                    <a:cubicBezTo>
                      <a:pt x="506" y="484"/>
                      <a:pt x="519" y="513"/>
                      <a:pt x="535" y="540"/>
                    </a:cubicBezTo>
                    <a:cubicBezTo>
                      <a:pt x="519" y="561"/>
                      <a:pt x="501" y="579"/>
                      <a:pt x="480" y="595"/>
                    </a:cubicBezTo>
                    <a:cubicBezTo>
                      <a:pt x="453" y="581"/>
                      <a:pt x="422" y="570"/>
                      <a:pt x="394" y="556"/>
                    </a:cubicBezTo>
                    <a:cubicBezTo>
                      <a:pt x="374" y="562"/>
                      <a:pt x="357" y="572"/>
                      <a:pt x="339" y="579"/>
                    </a:cubicBezTo>
                    <a:cubicBezTo>
                      <a:pt x="329" y="609"/>
                      <a:pt x="317" y="638"/>
                      <a:pt x="309" y="669"/>
                    </a:cubicBezTo>
                    <a:cubicBezTo>
                      <a:pt x="283" y="669"/>
                      <a:pt x="257" y="669"/>
                      <a:pt x="231" y="669"/>
                    </a:cubicBezTo>
                    <a:cubicBezTo>
                      <a:pt x="221" y="640"/>
                      <a:pt x="211" y="610"/>
                      <a:pt x="201" y="579"/>
                    </a:cubicBezTo>
                    <a:cubicBezTo>
                      <a:pt x="183" y="572"/>
                      <a:pt x="166" y="564"/>
                      <a:pt x="148" y="558"/>
                    </a:cubicBezTo>
                    <a:cubicBezTo>
                      <a:pt x="118" y="571"/>
                      <a:pt x="92" y="587"/>
                      <a:pt x="63" y="600"/>
                    </a:cubicBezTo>
                    <a:cubicBezTo>
                      <a:pt x="44" y="590"/>
                      <a:pt x="23" y="565"/>
                      <a:pt x="7" y="546"/>
                    </a:cubicBezTo>
                    <a:cubicBezTo>
                      <a:pt x="14" y="538"/>
                      <a:pt x="20" y="529"/>
                      <a:pt x="24" y="519"/>
                    </a:cubicBezTo>
                    <a:cubicBezTo>
                      <a:pt x="53" y="509"/>
                      <a:pt x="77" y="498"/>
                      <a:pt x="102" y="479"/>
                    </a:cubicBezTo>
                    <a:cubicBezTo>
                      <a:pt x="119" y="466"/>
                      <a:pt x="144" y="427"/>
                      <a:pt x="171" y="431"/>
                    </a:cubicBezTo>
                    <a:cubicBezTo>
                      <a:pt x="182" y="432"/>
                      <a:pt x="193" y="450"/>
                      <a:pt x="208" y="457"/>
                    </a:cubicBezTo>
                    <a:cubicBezTo>
                      <a:pt x="301" y="505"/>
                      <a:pt x="414" y="433"/>
                      <a:pt x="411" y="332"/>
                    </a:cubicBezTo>
                    <a:cubicBezTo>
                      <a:pt x="410" y="268"/>
                      <a:pt x="377" y="244"/>
                      <a:pt x="339" y="213"/>
                    </a:cubicBezTo>
                    <a:cubicBezTo>
                      <a:pt x="299" y="181"/>
                      <a:pt x="244" y="151"/>
                      <a:pt x="180" y="146"/>
                    </a:cubicBezTo>
                    <a:cubicBezTo>
                      <a:pt x="125" y="142"/>
                      <a:pt x="75" y="156"/>
                      <a:pt x="28" y="180"/>
                    </a:cubicBezTo>
                    <a:cubicBezTo>
                      <a:pt x="19" y="162"/>
                      <a:pt x="10" y="144"/>
                      <a:pt x="0" y="127"/>
                    </a:cubicBezTo>
                    <a:cubicBezTo>
                      <a:pt x="14" y="106"/>
                      <a:pt x="35" y="92"/>
                      <a:pt x="51" y="72"/>
                    </a:cubicBezTo>
                    <a:cubicBezTo>
                      <a:pt x="81" y="86"/>
                      <a:pt x="112" y="99"/>
                      <a:pt x="143" y="113"/>
                    </a:cubicBezTo>
                    <a:cubicBezTo>
                      <a:pt x="160" y="105"/>
                      <a:pt x="177" y="97"/>
                      <a:pt x="196" y="90"/>
                    </a:cubicBezTo>
                    <a:cubicBezTo>
                      <a:pt x="209" y="60"/>
                      <a:pt x="218" y="27"/>
                      <a:pt x="233" y="0"/>
                    </a:cubicBezTo>
                    <a:cubicBezTo>
                      <a:pt x="258" y="0"/>
                      <a:pt x="282" y="0"/>
                      <a:pt x="3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233"/>
              <p:cNvSpPr>
                <a:spLocks/>
              </p:cNvSpPr>
              <p:nvPr/>
            </p:nvSpPr>
            <p:spPr bwMode="auto">
              <a:xfrm>
                <a:off x="1620384" y="5858389"/>
                <a:ext cx="1892300" cy="604838"/>
              </a:xfrm>
              <a:custGeom>
                <a:avLst/>
                <a:gdLst>
                  <a:gd name="T0" fmla="*/ 319 w 504"/>
                  <a:gd name="T1" fmla="*/ 4 h 161"/>
                  <a:gd name="T2" fmla="*/ 486 w 504"/>
                  <a:gd name="T3" fmla="*/ 67 h 161"/>
                  <a:gd name="T4" fmla="*/ 502 w 504"/>
                  <a:gd name="T5" fmla="*/ 90 h 161"/>
                  <a:gd name="T6" fmla="*/ 490 w 504"/>
                  <a:gd name="T7" fmla="*/ 115 h 161"/>
                  <a:gd name="T8" fmla="*/ 455 w 504"/>
                  <a:gd name="T9" fmla="*/ 90 h 161"/>
                  <a:gd name="T10" fmla="*/ 327 w 504"/>
                  <a:gd name="T11" fmla="*/ 37 h 161"/>
                  <a:gd name="T12" fmla="*/ 216 w 504"/>
                  <a:gd name="T13" fmla="*/ 69 h 161"/>
                  <a:gd name="T14" fmla="*/ 68 w 504"/>
                  <a:gd name="T15" fmla="*/ 143 h 161"/>
                  <a:gd name="T16" fmla="*/ 2 w 504"/>
                  <a:gd name="T17" fmla="*/ 99 h 161"/>
                  <a:gd name="T18" fmla="*/ 11 w 504"/>
                  <a:gd name="T19" fmla="*/ 76 h 161"/>
                  <a:gd name="T20" fmla="*/ 76 w 504"/>
                  <a:gd name="T21" fmla="*/ 110 h 161"/>
                  <a:gd name="T22" fmla="*/ 174 w 504"/>
                  <a:gd name="T23" fmla="*/ 57 h 161"/>
                  <a:gd name="T24" fmla="*/ 319 w 504"/>
                  <a:gd name="T25" fmla="*/ 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4" h="161">
                    <a:moveTo>
                      <a:pt x="319" y="4"/>
                    </a:moveTo>
                    <a:cubicBezTo>
                      <a:pt x="384" y="0"/>
                      <a:pt x="445" y="29"/>
                      <a:pt x="486" y="67"/>
                    </a:cubicBezTo>
                    <a:cubicBezTo>
                      <a:pt x="490" y="71"/>
                      <a:pt x="501" y="81"/>
                      <a:pt x="502" y="90"/>
                    </a:cubicBezTo>
                    <a:cubicBezTo>
                      <a:pt x="504" y="101"/>
                      <a:pt x="499" y="113"/>
                      <a:pt x="490" y="115"/>
                    </a:cubicBezTo>
                    <a:cubicBezTo>
                      <a:pt x="480" y="117"/>
                      <a:pt x="461" y="97"/>
                      <a:pt x="455" y="90"/>
                    </a:cubicBezTo>
                    <a:cubicBezTo>
                      <a:pt x="424" y="61"/>
                      <a:pt x="384" y="38"/>
                      <a:pt x="327" y="37"/>
                    </a:cubicBezTo>
                    <a:cubicBezTo>
                      <a:pt x="284" y="37"/>
                      <a:pt x="245" y="51"/>
                      <a:pt x="216" y="69"/>
                    </a:cubicBezTo>
                    <a:cubicBezTo>
                      <a:pt x="173" y="96"/>
                      <a:pt x="147" y="161"/>
                      <a:pt x="68" y="143"/>
                    </a:cubicBezTo>
                    <a:cubicBezTo>
                      <a:pt x="45" y="138"/>
                      <a:pt x="7" y="123"/>
                      <a:pt x="2" y="99"/>
                    </a:cubicBezTo>
                    <a:cubicBezTo>
                      <a:pt x="0" y="91"/>
                      <a:pt x="1" y="80"/>
                      <a:pt x="11" y="76"/>
                    </a:cubicBezTo>
                    <a:cubicBezTo>
                      <a:pt x="31" y="70"/>
                      <a:pt x="54" y="107"/>
                      <a:pt x="76" y="110"/>
                    </a:cubicBezTo>
                    <a:cubicBezTo>
                      <a:pt x="126" y="116"/>
                      <a:pt x="147" y="79"/>
                      <a:pt x="174" y="57"/>
                    </a:cubicBezTo>
                    <a:cubicBezTo>
                      <a:pt x="208" y="29"/>
                      <a:pt x="256" y="8"/>
                      <a:pt x="3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234"/>
              <p:cNvSpPr>
                <a:spLocks/>
              </p:cNvSpPr>
              <p:nvPr/>
            </p:nvSpPr>
            <p:spPr bwMode="auto">
              <a:xfrm>
                <a:off x="1394959" y="6174302"/>
                <a:ext cx="1952625" cy="593725"/>
              </a:xfrm>
              <a:custGeom>
                <a:avLst/>
                <a:gdLst>
                  <a:gd name="T0" fmla="*/ 366 w 520"/>
                  <a:gd name="T1" fmla="*/ 6 h 158"/>
                  <a:gd name="T2" fmla="*/ 508 w 520"/>
                  <a:gd name="T3" fmla="*/ 59 h 158"/>
                  <a:gd name="T4" fmla="*/ 506 w 520"/>
                  <a:gd name="T5" fmla="*/ 95 h 158"/>
                  <a:gd name="T6" fmla="*/ 453 w 520"/>
                  <a:gd name="T7" fmla="*/ 59 h 158"/>
                  <a:gd name="T8" fmla="*/ 290 w 520"/>
                  <a:gd name="T9" fmla="*/ 74 h 158"/>
                  <a:gd name="T10" fmla="*/ 260 w 520"/>
                  <a:gd name="T11" fmla="*/ 105 h 158"/>
                  <a:gd name="T12" fmla="*/ 32 w 520"/>
                  <a:gd name="T13" fmla="*/ 97 h 158"/>
                  <a:gd name="T14" fmla="*/ 27 w 520"/>
                  <a:gd name="T15" fmla="*/ 51 h 158"/>
                  <a:gd name="T16" fmla="*/ 78 w 520"/>
                  <a:gd name="T17" fmla="*/ 88 h 158"/>
                  <a:gd name="T18" fmla="*/ 230 w 520"/>
                  <a:gd name="T19" fmla="*/ 82 h 158"/>
                  <a:gd name="T20" fmla="*/ 366 w 520"/>
                  <a:gd name="T21" fmla="*/ 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0" h="158">
                    <a:moveTo>
                      <a:pt x="366" y="6"/>
                    </a:moveTo>
                    <a:cubicBezTo>
                      <a:pt x="422" y="0"/>
                      <a:pt x="479" y="24"/>
                      <a:pt x="508" y="59"/>
                    </a:cubicBezTo>
                    <a:cubicBezTo>
                      <a:pt x="520" y="75"/>
                      <a:pt x="518" y="91"/>
                      <a:pt x="506" y="95"/>
                    </a:cubicBezTo>
                    <a:cubicBezTo>
                      <a:pt x="488" y="100"/>
                      <a:pt x="467" y="68"/>
                      <a:pt x="453" y="59"/>
                    </a:cubicBezTo>
                    <a:cubicBezTo>
                      <a:pt x="402" y="29"/>
                      <a:pt x="333" y="38"/>
                      <a:pt x="290" y="74"/>
                    </a:cubicBezTo>
                    <a:cubicBezTo>
                      <a:pt x="281" y="82"/>
                      <a:pt x="270" y="97"/>
                      <a:pt x="260" y="105"/>
                    </a:cubicBezTo>
                    <a:cubicBezTo>
                      <a:pt x="195" y="158"/>
                      <a:pt x="91" y="149"/>
                      <a:pt x="32" y="97"/>
                    </a:cubicBezTo>
                    <a:cubicBezTo>
                      <a:pt x="24" y="89"/>
                      <a:pt x="0" y="56"/>
                      <a:pt x="27" y="51"/>
                    </a:cubicBezTo>
                    <a:cubicBezTo>
                      <a:pt x="43" y="47"/>
                      <a:pt x="61" y="77"/>
                      <a:pt x="78" y="88"/>
                    </a:cubicBezTo>
                    <a:cubicBezTo>
                      <a:pt x="125" y="116"/>
                      <a:pt x="190" y="109"/>
                      <a:pt x="230" y="82"/>
                    </a:cubicBezTo>
                    <a:cubicBezTo>
                      <a:pt x="277" y="51"/>
                      <a:pt x="292" y="14"/>
                      <a:pt x="36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235"/>
              <p:cNvSpPr>
                <a:spLocks/>
              </p:cNvSpPr>
              <p:nvPr/>
            </p:nvSpPr>
            <p:spPr bwMode="auto">
              <a:xfrm>
                <a:off x="1260022" y="6493389"/>
                <a:ext cx="1930400" cy="566738"/>
              </a:xfrm>
              <a:custGeom>
                <a:avLst/>
                <a:gdLst>
                  <a:gd name="T0" fmla="*/ 10 w 514"/>
                  <a:gd name="T1" fmla="*/ 35 h 151"/>
                  <a:gd name="T2" fmla="*/ 63 w 514"/>
                  <a:gd name="T3" fmla="*/ 72 h 151"/>
                  <a:gd name="T4" fmla="*/ 211 w 514"/>
                  <a:gd name="T5" fmla="*/ 111 h 151"/>
                  <a:gd name="T6" fmla="*/ 296 w 514"/>
                  <a:gd name="T7" fmla="*/ 77 h 151"/>
                  <a:gd name="T8" fmla="*/ 436 w 514"/>
                  <a:gd name="T9" fmla="*/ 8 h 151"/>
                  <a:gd name="T10" fmla="*/ 510 w 514"/>
                  <a:gd name="T11" fmla="*/ 49 h 151"/>
                  <a:gd name="T12" fmla="*/ 501 w 514"/>
                  <a:gd name="T13" fmla="*/ 73 h 151"/>
                  <a:gd name="T14" fmla="*/ 448 w 514"/>
                  <a:gd name="T15" fmla="*/ 42 h 151"/>
                  <a:gd name="T16" fmla="*/ 323 w 514"/>
                  <a:gd name="T17" fmla="*/ 103 h 151"/>
                  <a:gd name="T18" fmla="*/ 165 w 514"/>
                  <a:gd name="T19" fmla="*/ 146 h 151"/>
                  <a:gd name="T20" fmla="*/ 63 w 514"/>
                  <a:gd name="T21" fmla="*/ 111 h 151"/>
                  <a:gd name="T22" fmla="*/ 10 w 514"/>
                  <a:gd name="T23" fmla="*/ 3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4" h="151">
                    <a:moveTo>
                      <a:pt x="10" y="35"/>
                    </a:moveTo>
                    <a:cubicBezTo>
                      <a:pt x="40" y="37"/>
                      <a:pt x="46" y="59"/>
                      <a:pt x="63" y="72"/>
                    </a:cubicBezTo>
                    <a:cubicBezTo>
                      <a:pt x="95" y="96"/>
                      <a:pt x="147" y="117"/>
                      <a:pt x="211" y="111"/>
                    </a:cubicBezTo>
                    <a:cubicBezTo>
                      <a:pt x="248" y="107"/>
                      <a:pt x="274" y="92"/>
                      <a:pt x="296" y="77"/>
                    </a:cubicBezTo>
                    <a:cubicBezTo>
                      <a:pt x="338" y="48"/>
                      <a:pt x="358" y="0"/>
                      <a:pt x="436" y="8"/>
                    </a:cubicBezTo>
                    <a:cubicBezTo>
                      <a:pt x="454" y="10"/>
                      <a:pt x="503" y="25"/>
                      <a:pt x="510" y="49"/>
                    </a:cubicBezTo>
                    <a:cubicBezTo>
                      <a:pt x="512" y="58"/>
                      <a:pt x="514" y="70"/>
                      <a:pt x="501" y="73"/>
                    </a:cubicBezTo>
                    <a:cubicBezTo>
                      <a:pt x="484" y="78"/>
                      <a:pt x="467" y="48"/>
                      <a:pt x="448" y="42"/>
                    </a:cubicBezTo>
                    <a:cubicBezTo>
                      <a:pt x="388" y="23"/>
                      <a:pt x="360" y="77"/>
                      <a:pt x="323" y="103"/>
                    </a:cubicBezTo>
                    <a:cubicBezTo>
                      <a:pt x="286" y="130"/>
                      <a:pt x="237" y="151"/>
                      <a:pt x="165" y="146"/>
                    </a:cubicBezTo>
                    <a:cubicBezTo>
                      <a:pt x="129" y="143"/>
                      <a:pt x="92" y="129"/>
                      <a:pt x="63" y="111"/>
                    </a:cubicBezTo>
                    <a:cubicBezTo>
                      <a:pt x="38" y="95"/>
                      <a:pt x="0" y="73"/>
                      <a:pt x="1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Arrow Connector 76"/>
            <p:cNvCxnSpPr/>
            <p:nvPr/>
          </p:nvCxnSpPr>
          <p:spPr>
            <a:xfrm flipV="1">
              <a:off x="3714003" y="1806263"/>
              <a:ext cx="658601" cy="11396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217216" y="1807656"/>
              <a:ext cx="3535436" cy="4096"/>
            </a:xfrm>
            <a:prstGeom prst="straightConnector1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299622" y="1156092"/>
              <a:ext cx="2266215" cy="6832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050">
                      <a:lumMod val="75000"/>
                    </a:srgbClr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Real-time Insights and Alerts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3839" y="5004931"/>
            <a:ext cx="2255521" cy="103105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Support Call Logs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Service Telemetry Data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Social Data</a:t>
            </a:r>
          </a:p>
        </p:txBody>
      </p:sp>
      <p:cxnSp>
        <p:nvCxnSpPr>
          <p:cNvPr id="66" name="Straight Arrow Connector 65"/>
          <p:cNvCxnSpPr>
            <a:endCxn id="30" idx="0"/>
          </p:cNvCxnSpPr>
          <p:nvPr/>
        </p:nvCxnSpPr>
        <p:spPr>
          <a:xfrm>
            <a:off x="5492107" y="2003427"/>
            <a:ext cx="88630" cy="324076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 bwMode="auto">
          <a:xfrm>
            <a:off x="3907061" y="2083778"/>
            <a:ext cx="3884238" cy="3563391"/>
          </a:xfrm>
          <a:prstGeom prst="rect">
            <a:avLst/>
          </a:prstGeom>
          <a:noFill/>
          <a:ln w="76200"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830262"/>
            <a:ext cx="4343398" cy="917575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1838" y="1897062"/>
            <a:ext cx="9448800" cy="3681008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Sample code – Using Cognition Functions in ADL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hlinkClick r:id="rId2"/>
              </a:rPr>
              <a:t>https://aka.ms/getstartedadlcognition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kern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 today</a:t>
            </a:r>
            <a:r>
              <a:rPr lang="en-US" sz="3200" kern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br>
              <a:rPr lang="en-US" sz="3200" kern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200" kern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https://azure.github.io/AzureDataLake/</a:t>
            </a:r>
            <a:endParaRPr lang="en-US" sz="3200" kern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200" kern="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MSBuild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6494">
                    <a:srgbClr val="505050"/>
                  </a:gs>
                  <a:gs pos="18182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4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sessions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4567404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B8081</a:t>
            </a:r>
            <a:r>
              <a:rPr lang="en-US" sz="3200" dirty="0"/>
              <a:t> How to serve AI with data: The future of the Microsoft Data Platform</a:t>
            </a:r>
            <a:br>
              <a:rPr lang="en-US" sz="3200" dirty="0"/>
            </a:br>
            <a:endParaRPr lang="en-US" sz="3200" dirty="0"/>
          </a:p>
          <a:p>
            <a:r>
              <a:rPr lang="en-US" sz="3200" b="1" dirty="0">
                <a:solidFill>
                  <a:schemeClr val="accent1"/>
                </a:solidFill>
              </a:rPr>
              <a:t>B8904</a:t>
            </a:r>
            <a:r>
              <a:rPr lang="en-US" sz="3200" dirty="0"/>
              <a:t> Open Q&amp;A: Maximizing the value of your DATA and leveraging the power of AI to build Intelligent applications </a:t>
            </a:r>
            <a:br>
              <a:rPr lang="en-US" sz="3200" dirty="0"/>
            </a:br>
            <a:endParaRPr lang="en-US" sz="3200" dirty="0"/>
          </a:p>
          <a:p>
            <a:r>
              <a:rPr lang="en-US" sz="3200" b="1" dirty="0">
                <a:solidFill>
                  <a:schemeClr val="accent1"/>
                </a:solidFill>
              </a:rPr>
              <a:t>T6040</a:t>
            </a:r>
            <a:r>
              <a:rPr lang="en-US" sz="3200" dirty="0"/>
              <a:t> Image processing at scale using U-SQL in Azure Data Lake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MSBuild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6494">
                    <a:srgbClr val="505050"/>
                  </a:gs>
                  <a:gs pos="18182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4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-1"/>
            <a:ext cx="12388806" cy="7945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5823" y="4846599"/>
            <a:ext cx="4809883" cy="163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6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Using AI to help measure tumors in ways that doctors cannot</a:t>
            </a:r>
          </a:p>
        </p:txBody>
      </p:sp>
    </p:spTree>
    <p:extLst>
      <p:ext uri="{BB962C8B-B14F-4D97-AF65-F5344CB8AC3E}">
        <p14:creationId xmlns:p14="http://schemas.microsoft.com/office/powerpoint/2010/main" val="23331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514533"/>
            <a:ext cx="12434711" cy="474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958" y="5260998"/>
            <a:ext cx="8760598" cy="79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88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Using AI for Realtime ID Check</a:t>
            </a:r>
          </a:p>
        </p:txBody>
      </p:sp>
    </p:spTree>
    <p:extLst>
      <p:ext uri="{BB962C8B-B14F-4D97-AF65-F5344CB8AC3E}">
        <p14:creationId xmlns:p14="http://schemas.microsoft.com/office/powerpoint/2010/main" val="25505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649" y="2"/>
            <a:ext cx="6172946" cy="3508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" y="3671202"/>
            <a:ext cx="6191230" cy="3074255"/>
          </a:xfrm>
          <a:prstGeom prst="rect">
            <a:avLst/>
          </a:prstGeom>
        </p:spPr>
      </p:pic>
      <p:pic>
        <p:nvPicPr>
          <p:cNvPr id="9" name="Bild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650" y="3671198"/>
            <a:ext cx="6172944" cy="3229128"/>
          </a:xfrm>
          <a:prstGeom prst="rect">
            <a:avLst/>
          </a:prstGeom>
          <a:ln>
            <a:noFill/>
          </a:ln>
        </p:spPr>
      </p:pic>
      <p:pic>
        <p:nvPicPr>
          <p:cNvPr id="8" name="Bild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55" y="5898867"/>
            <a:ext cx="3226481" cy="6353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73" y="-26929"/>
            <a:ext cx="6181880" cy="35116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06363" y="3040062"/>
            <a:ext cx="12649200" cy="845889"/>
          </a:xfr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>
            <a:noAutofit/>
          </a:bodyPr>
          <a:lstStyle/>
          <a:p>
            <a:pPr algn="ctr"/>
            <a:r>
              <a:rPr lang="en-US" sz="408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AI for Automated Inspections</a:t>
            </a:r>
          </a:p>
        </p:txBody>
      </p:sp>
    </p:spTree>
    <p:extLst>
      <p:ext uri="{BB962C8B-B14F-4D97-AF65-F5344CB8AC3E}">
        <p14:creationId xmlns:p14="http://schemas.microsoft.com/office/powerpoint/2010/main" val="28109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48487">
            <a:off x="8909802" y="224229"/>
            <a:ext cx="3424661" cy="295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13" y="2427773"/>
            <a:ext cx="11511499" cy="2692888"/>
          </a:xfrm>
        </p:spPr>
        <p:txBody>
          <a:bodyPr>
            <a:noAutofit/>
          </a:bodyPr>
          <a:lstStyle/>
          <a:p>
            <a:pPr algn="ctr"/>
            <a:r>
              <a:rPr lang="en-US" sz="7343" dirty="0">
                <a:latin typeface="Segoe UI" panose="020B0502040204020203" pitchFamily="34" charset="0"/>
              </a:rPr>
              <a:t>Why does </a:t>
            </a:r>
            <a:r>
              <a:rPr lang="en-US" sz="7343" b="1" dirty="0">
                <a:solidFill>
                  <a:schemeClr val="accent1"/>
                </a:solidFill>
                <a:latin typeface="Segoe UI" panose="020B0502040204020203" pitchFamily="34" charset="0"/>
              </a:rPr>
              <a:t>AI</a:t>
            </a:r>
            <a:r>
              <a:rPr lang="en-US" sz="7343" dirty="0">
                <a:latin typeface="Segoe UI" panose="020B0502040204020203" pitchFamily="34" charset="0"/>
              </a:rPr>
              <a:t> matter to the </a:t>
            </a:r>
            <a:br>
              <a:rPr lang="en-US" sz="7343" dirty="0">
                <a:latin typeface="Segoe UI" panose="020B0502040204020203" pitchFamily="34" charset="0"/>
              </a:rPr>
            </a:br>
            <a:r>
              <a:rPr lang="en-US" sz="7343" b="1" dirty="0">
                <a:solidFill>
                  <a:schemeClr val="accent1"/>
                </a:solidFill>
                <a:latin typeface="Segoe UI" panose="020B0502040204020203" pitchFamily="34" charset="0"/>
              </a:rPr>
              <a:t>Developer </a:t>
            </a:r>
            <a:r>
              <a:rPr lang="en-US" sz="7343" dirty="0">
                <a:latin typeface="Segoe UI" panose="020B0502040204020203" pitchFamily="34" charset="0"/>
              </a:rPr>
              <a:t>Community?</a:t>
            </a:r>
          </a:p>
        </p:txBody>
      </p:sp>
    </p:spTree>
    <p:extLst>
      <p:ext uri="{BB962C8B-B14F-4D97-AF65-F5344CB8AC3E}">
        <p14:creationId xmlns:p14="http://schemas.microsoft.com/office/powerpoint/2010/main" val="4836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08188" y="4738289"/>
            <a:ext cx="1369498" cy="1239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6950" y="4287561"/>
            <a:ext cx="1631972" cy="414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1.4 PB/year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8188" y="4862212"/>
            <a:ext cx="1369498" cy="5545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6754" y="4947516"/>
            <a:ext cx="1280835" cy="35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7687" y="4287561"/>
            <a:ext cx="1369498" cy="57464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4967" y="3793331"/>
            <a:ext cx="1385100" cy="414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 EB/year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7687" y="4862212"/>
            <a:ext cx="1369498" cy="5545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9087" y="4947516"/>
            <a:ext cx="1457719" cy="35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Astronomy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9035" y="4287560"/>
            <a:ext cx="1369498" cy="5746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0643" y="3064036"/>
            <a:ext cx="1646686" cy="414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1-2 EB/year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59035" y="4862212"/>
            <a:ext cx="1369498" cy="5545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9439" y="4947516"/>
            <a:ext cx="1309093" cy="35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YouTube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49197" y="3618557"/>
            <a:ext cx="1369498" cy="6690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37994" y="3618556"/>
            <a:ext cx="1369498" cy="124365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37994" y="4862212"/>
            <a:ext cx="1369498" cy="5545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8398" y="4947516"/>
            <a:ext cx="1309093" cy="35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Genomics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8156" y="-1362728"/>
            <a:ext cx="1369498" cy="49891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 rot="20667330">
            <a:off x="7176836" y="309257"/>
            <a:ext cx="3660378" cy="9335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20641199">
            <a:off x="7308184" y="424121"/>
            <a:ext cx="3397680" cy="670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2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 – 40 EB/year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1368" y="674199"/>
            <a:ext cx="4444025" cy="1374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8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Major Generators </a:t>
            </a:r>
          </a:p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8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Big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18191" y="5085391"/>
            <a:ext cx="1874827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 Not to scale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1368" y="6390326"/>
            <a:ext cx="9461886" cy="31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Src: “Big Data: Astronomical or </a:t>
            </a:r>
            <a:r>
              <a:rPr kumimoji="0" lang="en-US" sz="1428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Genomical</a:t>
            </a:r>
            <a:r>
              <a: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?”, PLOS | Biology, July 2015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89326" y="5661031"/>
            <a:ext cx="4757929" cy="478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Projected Annual Storage (2025)</a:t>
            </a:r>
          </a:p>
        </p:txBody>
      </p:sp>
    </p:spTree>
    <p:extLst>
      <p:ext uri="{BB962C8B-B14F-4D97-AF65-F5344CB8AC3E}">
        <p14:creationId xmlns:p14="http://schemas.microsoft.com/office/powerpoint/2010/main" val="627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565607" y="3510781"/>
            <a:ext cx="1369498" cy="124365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Video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1368" y="1499941"/>
            <a:ext cx="2169858" cy="734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8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My 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24391" y="3510781"/>
            <a:ext cx="1369498" cy="124365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Call Logs 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88773" y="3510781"/>
            <a:ext cx="1369498" cy="124365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Web logs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29989" y="3510781"/>
            <a:ext cx="1369498" cy="124365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Images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27437" y="3091732"/>
            <a:ext cx="1994818" cy="137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59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……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05437" y="1779382"/>
            <a:ext cx="2447208" cy="259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644" y="1476939"/>
            <a:ext cx="4823326" cy="734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80" b="0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Organization’s</a:t>
            </a:r>
            <a:r>
              <a:rPr kumimoji="0" lang="en-US" sz="408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3154" y="3510781"/>
            <a:ext cx="1369498" cy="124365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Database / Data Warehouse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53155" y="4754436"/>
            <a:ext cx="9881950" cy="5545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9428" y="4859048"/>
            <a:ext cx="1476461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My Company</a:t>
            </a:r>
          </a:p>
        </p:txBody>
      </p:sp>
    </p:spTree>
    <p:extLst>
      <p:ext uri="{BB962C8B-B14F-4D97-AF65-F5344CB8AC3E}">
        <p14:creationId xmlns:p14="http://schemas.microsoft.com/office/powerpoint/2010/main" val="9394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989637" y="1439862"/>
            <a:ext cx="0" cy="47244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4237" y="1668462"/>
            <a:ext cx="4820024" cy="2692888"/>
          </a:xfrm>
        </p:spPr>
        <p:txBody>
          <a:bodyPr>
            <a:noAutofit/>
          </a:bodyPr>
          <a:lstStyle/>
          <a:p>
            <a:pPr algn="ctr"/>
            <a:r>
              <a:rPr lang="en-US" sz="7343" b="1" dirty="0">
                <a:solidFill>
                  <a:schemeClr val="accent1"/>
                </a:solidFill>
                <a:latin typeface="Segoe UI" panose="020B0502040204020203" pitchFamily="34" charset="0"/>
              </a:rPr>
              <a:t>Train</a:t>
            </a:r>
            <a:br>
              <a:rPr lang="en-US" sz="7343" b="1" dirty="0">
                <a:solidFill>
                  <a:schemeClr val="accent1"/>
                </a:solidFill>
                <a:latin typeface="Segoe UI" panose="020B0502040204020203" pitchFamily="34" charset="0"/>
              </a:rPr>
            </a:br>
            <a:r>
              <a:rPr lang="en-US" sz="7343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</a:rPr>
              <a:t>Model</a:t>
            </a:r>
            <a:endParaRPr lang="en-US" sz="7343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13437" y="1680259"/>
            <a:ext cx="4820024" cy="2692888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43" b="1" i="0" u="none" strike="noStrike" kern="1200" cap="none" spc="-102" normalizeH="0" baseline="0" noProof="0" dirty="0">
                <a:ln w="3175"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Score</a:t>
            </a:r>
            <a:br>
              <a:rPr kumimoji="0" lang="en-US" sz="7343" b="1" i="0" u="none" strike="noStrike" kern="1200" cap="none" spc="-102" normalizeH="0" baseline="0" noProof="0" dirty="0">
                <a:ln w="3175"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</a:br>
            <a:r>
              <a:rPr kumimoji="0" lang="en-US" sz="7343" b="1" i="0" u="none" strike="noStrike" kern="1200" cap="none" spc="-102" normalizeH="0" baseline="0" noProof="0" dirty="0">
                <a:ln w="3175">
                  <a:noFill/>
                </a:ln>
                <a:solidFill>
                  <a:srgbClr val="EAEAE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Model</a:t>
            </a:r>
            <a:endParaRPr kumimoji="0" lang="en-US" sz="7343" b="0" i="0" u="none" strike="noStrike" kern="1200" cap="none" spc="-102" normalizeH="0" baseline="0" noProof="0" dirty="0">
              <a:ln w="3175">
                <a:noFill/>
              </a:ln>
              <a:solidFill>
                <a:srgbClr val="EAEAEA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1368" y="674199"/>
            <a:ext cx="3129383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8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Doing ML/AI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1637" y="4183061"/>
            <a:ext cx="45429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3037" y="4106862"/>
            <a:ext cx="4944302" cy="160659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Examples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What are the key phrases in the text?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What is the sentiment?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Given a scanned image, preform OCR on 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191" y="4183061"/>
            <a:ext cx="4620047" cy="2259080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Examples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Decision Trees / Random Forests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Support Vector Machine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Convolution Neural Networks (CNN)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Recurrent neural network (RNN)  /LTSM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3B9D3600-BA2F-499E-9B74-B0493B08579C}"/>
    </a:ext>
  </a:extLst>
</a:theme>
</file>

<file path=ppt/theme/theme2.xml><?xml version="1.0" encoding="utf-8"?>
<a:theme xmlns:a="http://schemas.openxmlformats.org/drawingml/2006/main" name="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D138E69B-724A-4446-A2DA-FF3B08B1663E}"/>
    </a:ext>
  </a:extLst>
</a:theme>
</file>

<file path=ppt/theme/theme3.xml><?xml version="1.0" encoding="utf-8"?>
<a:theme xmlns:a="http://schemas.openxmlformats.org/drawingml/2006/main" name="1_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3B9D3600-BA2F-499E-9B74-B0493B0857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ilding Intelligence into Apps with Cognitive Services " id="{6F3D15B4-7787-42E3-A10F-D1684C592218}" vid="{267F424A-F35A-4B8D-9B44-25BF9D1E1335}"/>
    </a:ext>
  </a:extLst>
</a:theme>
</file>

<file path=ppt/theme/theme6.xml><?xml version="1.0" encoding="utf-8"?>
<a:theme xmlns:a="http://schemas.openxmlformats.org/drawingml/2006/main" name="11_Office Theme">
  <a:themeElements>
    <a:clrScheme name="Custom 17">
      <a:dk1>
        <a:sysClr val="windowText" lastClr="000000"/>
      </a:dk1>
      <a:lt1>
        <a:sysClr val="window" lastClr="FFFFFF"/>
      </a:lt1>
      <a:dk2>
        <a:srgbClr val="2980B9"/>
      </a:dk2>
      <a:lt2>
        <a:srgbClr val="16A085"/>
      </a:lt2>
      <a:accent1>
        <a:srgbClr val="9BBB59"/>
      </a:accent1>
      <a:accent2>
        <a:srgbClr val="F39C12"/>
      </a:accent2>
      <a:accent3>
        <a:srgbClr val="C0392B"/>
      </a:accent3>
      <a:accent4>
        <a:srgbClr val="4B2C50"/>
      </a:accent4>
      <a:accent5>
        <a:srgbClr val="2C3E50"/>
      </a:accent5>
      <a:accent6>
        <a:srgbClr val="95A5A6"/>
      </a:accent6>
      <a:hlink>
        <a:srgbClr val="0078D7"/>
      </a:hlink>
      <a:folHlink>
        <a:srgbClr val="00BCF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Custom 17">
      <a:dk1>
        <a:sysClr val="windowText" lastClr="000000"/>
      </a:dk1>
      <a:lt1>
        <a:sysClr val="window" lastClr="FFFFFF"/>
      </a:lt1>
      <a:dk2>
        <a:srgbClr val="2980B9"/>
      </a:dk2>
      <a:lt2>
        <a:srgbClr val="16A085"/>
      </a:lt2>
      <a:accent1>
        <a:srgbClr val="9BBB59"/>
      </a:accent1>
      <a:accent2>
        <a:srgbClr val="F39C12"/>
      </a:accent2>
      <a:accent3>
        <a:srgbClr val="C0392B"/>
      </a:accent3>
      <a:accent4>
        <a:srgbClr val="4B2C50"/>
      </a:accent4>
      <a:accent5>
        <a:srgbClr val="2C3E50"/>
      </a:accent5>
      <a:accent6>
        <a:srgbClr val="95A5A6"/>
      </a:accent6>
      <a:hlink>
        <a:srgbClr val="0078D7"/>
      </a:hlink>
      <a:folHlink>
        <a:srgbClr val="00BCF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6" ma:contentTypeDescription="" ma:contentTypeScope="" ma:versionID="d383a91d1b86d4650368c84defa1a2c1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2cfdfd5a193d92c0d7e2d70576dfb5fb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  <xsd:element ref="ns1:_ip_UnifiedCompliancePolicyProperties" minOccurs="0"/>
                <xsd:element ref="ns1:_ip_UnifiedCompliancePolicyUIAction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  <xsd:element name="_ip_UnifiedCompliancePolicyProperties" ma:index="4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4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_ip_UnifiedCompliancePolicyUIAction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Washington State Convention and Trade Center</TermName>
          <TermId xmlns="http://schemas.microsoft.com/office/infopath/2007/PartnerControls">2ebf141d-f871-4cc9-bf08-f87f112ab464</TermId>
        </TermInfo>
      </Terms>
    </d12e2661e9634d9aa98bbb375f31aced>
    <Event_x0020_Start_x0020_Date xmlns="01c77077-aee4-4b5f-bd4e-9cd40a6fff29">2017-05-10T07:00:00+00:00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Seattle</TermName>
          <TermId xmlns="http://schemas.microsoft.com/office/infopath/2007/PartnerControls">54f46ed2-c77e-4a59-b182-a4171fdb0d11</TermId>
        </TermInfo>
      </Terms>
    </iaa5f83406f94009a0f6a3e890699ff7>
    <External_x0020_Speaker xmlns="01c77077-aee4-4b5f-bd4e-9cd40a6fff29">Wee Hyong Tok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2017-05-11T07:00:00+00:00</Presentation_x0020_Date>
    <fc15c16204564de583b4c942b10d19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developers</TermName>
          <TermId xmlns="http://schemas.microsoft.com/office/infopath/2007/PartnerControls">8e4a08dc-5d95-4156-ab65-f22579a1592a</TermId>
        </TermInfo>
      </Terms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Build</TermName>
          <TermId xmlns="http://schemas.microsoft.com/office/infopath/2007/PartnerControls">58542b36-5bf5-46a6-a53f-a41fb7a73785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_ip_UnifiedCompliancePolicyProperties xmlns="http://schemas.microsoft.com/sharepoint/v3" xsi:nil="true"/>
    <Session_x0020_Code xmlns="01c77077-aee4-4b5f-bd4e-9cd40a6fff29">B8065</Session_x0020_Code>
    <Event_x0020_End_x0020_Date xmlns="01c77077-aee4-4b5f-bd4e-9cd40a6fff29">2017-05-12T07:00:00+00:00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NumberofDownloads xmlns="230e9df3-be65-4c73-a93b-d1236ebd677e" xsi:nil="true"/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Build 2017</TermName>
          <TermId xmlns="http://schemas.microsoft.com/office/infopath/2007/PartnerControls">0407fc0d-d203-4d0a-848e-0398e286e7e2</TermId>
        </TermInfo>
      </Terms>
    </TaxKeywordTaxHTField>
    <TaxCatchAll xmlns="230e9df3-be65-4c73-a93b-d1236ebd677e">
      <Value>47</Value>
      <Value>53</Value>
      <Value>52</Value>
      <Value>316</Value>
      <Value>315</Value>
    </TaxCatchAll>
  </documentManagement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08956B-D258-40C7-8C24-091EC53E3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microsoft.com/office/2006/documentManagement/types"/>
    <ds:schemaRef ds:uri="01c77077-aee4-4b5f-bd4e-9cd40a6fff29"/>
    <ds:schemaRef ds:uri="8ff673fc-3231-4e3a-893b-6d7f7cd3276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Microsoft_Build2017_Template</Template>
  <TotalTime>2</TotalTime>
  <Words>1048</Words>
  <Application>Microsoft Office PowerPoint</Application>
  <PresentationFormat>Custom</PresentationFormat>
  <Paragraphs>320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MS PGothic</vt:lpstr>
      <vt:lpstr>Arial</vt:lpstr>
      <vt:lpstr>Calibri</vt:lpstr>
      <vt:lpstr>Calibri Light</vt:lpstr>
      <vt:lpstr>Consolas</vt:lpstr>
      <vt:lpstr>Segoe UI</vt:lpstr>
      <vt:lpstr>Segoe UI Black</vt:lpstr>
      <vt:lpstr>Segoe UI Light</vt:lpstr>
      <vt:lpstr>Segoe UI Semibold</vt:lpstr>
      <vt:lpstr>Segoe UI Semilight</vt:lpstr>
      <vt:lpstr>Wingdings</vt:lpstr>
      <vt:lpstr>5-50111_Build 2017_LIGHT GRAY TEMPLATE</vt:lpstr>
      <vt:lpstr>5-50111_Build 2017_DARK GRAY TEMPLATE</vt:lpstr>
      <vt:lpstr>1_5-50111_Build 2017_LIGHT GRAY TEMPLATE</vt:lpstr>
      <vt:lpstr>Office Theme</vt:lpstr>
      <vt:lpstr>3_5-50002_Ignite_Breakout_Template</vt:lpstr>
      <vt:lpstr>11_Office Theme</vt:lpstr>
      <vt:lpstr>9_Office Theme</vt:lpstr>
      <vt:lpstr>PowerPoint Presentation</vt:lpstr>
      <vt:lpstr>How to run AI at Petabyte Scale with  Cognitive Functions in the Azure Data Lake</vt:lpstr>
      <vt:lpstr>PowerPoint Presentation</vt:lpstr>
      <vt:lpstr>PowerPoint Presentation</vt:lpstr>
      <vt:lpstr>PowerPoint Presentation</vt:lpstr>
      <vt:lpstr>Why does AI matter to the  Developer Community?</vt:lpstr>
      <vt:lpstr>PowerPoint Presentation</vt:lpstr>
      <vt:lpstr>PowerPoint Presentation</vt:lpstr>
      <vt:lpstr>Train Model</vt:lpstr>
      <vt:lpstr>PowerPoint Presentation</vt:lpstr>
      <vt:lpstr>Microsoft  Cognitive Services</vt:lpstr>
      <vt:lpstr>What if you have  GB/TB/PB of data?</vt:lpstr>
      <vt:lpstr>Azure Data Lake services</vt:lpstr>
      <vt:lpstr>DEMO - Create your Data Lake</vt:lpstr>
      <vt:lpstr>Scenario – Getting a 360 view of Products</vt:lpstr>
      <vt:lpstr>Scenario – Getting a 360 view of Products</vt:lpstr>
      <vt:lpstr>PowerPoint Presentation</vt:lpstr>
      <vt:lpstr>PowerPoint Presentation</vt:lpstr>
      <vt:lpstr>Azure Data Lake U-Sql Extension</vt:lpstr>
      <vt:lpstr>Azure Data Lake U-Sql Extension</vt:lpstr>
      <vt:lpstr>3 Steps to Leveraging Big Cognition</vt:lpstr>
      <vt:lpstr>DEMO – Run AI at Petabyte scale</vt:lpstr>
      <vt:lpstr>Example:  U-SQL /  Cognitive Functions</vt:lpstr>
      <vt:lpstr>Example: U-SQL / R</vt:lpstr>
      <vt:lpstr>Recap</vt:lpstr>
      <vt:lpstr>Resources</vt:lpstr>
      <vt:lpstr>Related sessions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run AI at Petabyte Scale with cognitive functions in the Azure Data Lake</dc:title>
  <dc:subject>Microsoft Build 2017</dc:subject>
  <dc:creator>MS Events</dc:creator>
  <cp:keywords>Microsoft Build 2017</cp:keywords>
  <dc:description>Template: Mitchell Derrey, Silver Fox Productions_x000d_
Formatting: _x000d_
Audience Type:</dc:description>
  <cp:lastModifiedBy>Caitlyn Ryan</cp:lastModifiedBy>
  <cp:revision>4</cp:revision>
  <dcterms:created xsi:type="dcterms:W3CDTF">2017-05-09T22:34:55Z</dcterms:created>
  <dcterms:modified xsi:type="dcterms:W3CDTF">2017-05-12T17:05:50Z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53;#Washington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52;#Seattle|54f46ed2-c77e-4a59-b182-a4171fdb0d11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315;#Microsoft Build 2017|0407fc0d-d203-4d0a-848e-0398e286e7e2</vt:lpwstr>
  </property>
  <property fmtid="{D5CDD505-2E9C-101B-9397-08002B2CF9AE}" pid="12" name="Audience1">
    <vt:lpwstr>316;#developers|8e4a08dc-5d95-4156-ab65-f22579a1592a</vt:lpwstr>
  </property>
  <property fmtid="{D5CDD505-2E9C-101B-9397-08002B2CF9AE}" pid="13" name="Event Name">
    <vt:lpwstr>47;#Build|58542b36-5bf5-46a6-a53f-a41fb7a73785</vt:lpwstr>
  </property>
</Properties>
</file>