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</p:sldMasterIdLst>
  <p:notesMasterIdLst>
    <p:notesMasterId r:id="rId17"/>
  </p:notesMasterIdLst>
  <p:handoutMasterIdLst>
    <p:handoutMasterId r:id="rId18"/>
  </p:handoutMasterIdLst>
  <p:sldIdLst>
    <p:sldId id="1559" r:id="rId6"/>
    <p:sldId id="1560" r:id="rId7"/>
    <p:sldId id="1561" r:id="rId8"/>
    <p:sldId id="1562" r:id="rId9"/>
    <p:sldId id="1563" r:id="rId10"/>
    <p:sldId id="1564" r:id="rId11"/>
    <p:sldId id="1565" r:id="rId12"/>
    <p:sldId id="1566" r:id="rId13"/>
    <p:sldId id="1567" r:id="rId14"/>
    <p:sldId id="1568" r:id="rId15"/>
    <p:sldId id="1516" r:id="rId16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2136" autoAdjust="0"/>
  </p:normalViewPr>
  <p:slideViewPr>
    <p:cSldViewPr>
      <p:cViewPr varScale="1">
        <p:scale>
          <a:sx n="104" d="100"/>
          <a:sy n="104" d="100"/>
        </p:scale>
        <p:origin x="14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5/12/2017 1:32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5/12/2017 1:32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82359" marR="0" lvl="0" indent="0" algn="l" defTabSz="93146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3D530-3419-45A5-AB8A-2242E8FDFF4E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249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82359" marR="0" lvl="0" indent="0" algn="l" defTabSz="9491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407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B9A6D4-FB34-4BDB-BA1E-7271914431FC}" type="datetime8">
              <a:rPr lang="en-US" smtClean="0">
                <a:solidFill>
                  <a:prstClr val="black"/>
                </a:solidFill>
              </a:rPr>
              <a:t>5/12/2017 1:32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29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82359" marR="0" lvl="0" indent="0" algn="l" defTabSz="93146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3C66B-7AF5-40BA-8933-D16874FF94C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4561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82359" marR="0" lvl="0" indent="0" algn="l" defTabSz="93146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835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708025"/>
            <a:ext cx="6302375" cy="35448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6619" y="4489387"/>
            <a:ext cx="5732949" cy="425310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059181" y="0"/>
            <a:ext cx="3105348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2B2ED8-C573-45EF-BF68-CEC19505703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9567" y="8977133"/>
            <a:ext cx="714961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582359" marR="0" lvl="0" indent="0" algn="l" defTabSz="9491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970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708025"/>
            <a:ext cx="6302375" cy="35448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6619" y="4489387"/>
            <a:ext cx="5732949" cy="425310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059181" y="0"/>
            <a:ext cx="3105348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2B2ED8-C573-45EF-BF68-CEC19505703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9567" y="8977133"/>
            <a:ext cx="714961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582359" marR="0" lvl="0" indent="0" algn="l" defTabSz="9491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503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708025"/>
            <a:ext cx="6302375" cy="35448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6619" y="4489387"/>
            <a:ext cx="5732949" cy="425310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059181" y="0"/>
            <a:ext cx="3105348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2B2ED8-C573-45EF-BF68-CEC19505703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9567" y="8977133"/>
            <a:ext cx="714961" cy="47256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582359" marR="0" lvl="0" indent="0" algn="l" defTabSz="9491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07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10325" cy="36052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2544" y="4564211"/>
            <a:ext cx="5860348" cy="4323988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149385" y="1"/>
            <a:ext cx="3174356" cy="48044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2B2ED8-C573-45EF-BF68-CEC19505703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92891" y="9126752"/>
            <a:ext cx="730849" cy="48044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582359" marR="0" lvl="0" indent="0" algn="l" defTabSz="9671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391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10325" cy="36052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2544" y="4564211"/>
            <a:ext cx="5860348" cy="4323988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149385" y="1"/>
            <a:ext cx="3174356" cy="48044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2B2ED8-C573-45EF-BF68-CEC19505703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92891" y="9126752"/>
            <a:ext cx="730849" cy="48044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582359" marR="0" lvl="0" indent="0" algn="l" defTabSz="9671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54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82359" marR="0" lvl="0" indent="0" algn="l" defTabSz="93146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1:32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85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SuperChargeYourDebuggi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diagnosticsblo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blogs.msdn.com/visualstudio" TargetMode="External"/><Relationship Id="rId4" Type="http://schemas.openxmlformats.org/officeDocument/2006/relationships/hyperlink" Target="http://aka.ms/vsdiagsamp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4204228"/>
          </a:xfrm>
        </p:spPr>
        <p:txBody>
          <a:bodyPr/>
          <a:lstStyle/>
          <a:p>
            <a:r>
              <a:rPr lang="en-US" dirty="0"/>
              <a:t>Come up and say “Hi” right after this</a:t>
            </a:r>
          </a:p>
          <a:p>
            <a:r>
              <a:rPr lang="en-US" dirty="0"/>
              <a:t>Kaycee.Anderson@Microsoft.com</a:t>
            </a:r>
          </a:p>
          <a:p>
            <a:r>
              <a:rPr lang="en-US" dirty="0"/>
              <a:t>@</a:t>
            </a:r>
            <a:r>
              <a:rPr lang="en-US" dirty="0" err="1"/>
              <a:t>KayceeSue</a:t>
            </a:r>
            <a:endParaRPr lang="en-US" dirty="0"/>
          </a:p>
          <a:p>
            <a:endParaRPr lang="en-US" dirty="0"/>
          </a:p>
          <a:p>
            <a:r>
              <a:rPr lang="en-US" sz="4000" dirty="0"/>
              <a:t>Take this Survey to tell me more:</a:t>
            </a:r>
            <a:endParaRPr lang="en-US" sz="5400" dirty="0">
              <a:hlinkClick r:id="rId3"/>
            </a:endParaRPr>
          </a:p>
          <a:p>
            <a:r>
              <a:rPr lang="en-US" sz="6000" dirty="0">
                <a:hlinkClick r:id="rId3"/>
              </a:rPr>
              <a:t>aka.ms/</a:t>
            </a:r>
            <a:r>
              <a:rPr lang="en-US" sz="6000" dirty="0" err="1">
                <a:hlinkClick r:id="rId3"/>
              </a:rPr>
              <a:t>SuperChargeYourDebugging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685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78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Supercharge your debugging </a:t>
            </a:r>
            <a:br>
              <a:rPr lang="en-US" dirty="0"/>
            </a:br>
            <a:r>
              <a:rPr lang="en-US" dirty="0"/>
              <a:t>in Visual Studio 2017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1" y="3955786"/>
            <a:ext cx="9067736" cy="1828007"/>
          </a:xfrm>
        </p:spPr>
        <p:txBody>
          <a:bodyPr/>
          <a:lstStyle/>
          <a:p>
            <a:r>
              <a:rPr lang="en-US" dirty="0"/>
              <a:t>Kaycee Anderson</a:t>
            </a:r>
          </a:p>
          <a:p>
            <a:r>
              <a:rPr lang="en-US" dirty="0"/>
              <a:t>Program Manager</a:t>
            </a:r>
          </a:p>
          <a:p>
            <a:r>
              <a:rPr lang="en-US" dirty="0"/>
              <a:t>@</a:t>
            </a:r>
            <a:r>
              <a:rPr lang="en-US" dirty="0" err="1"/>
              <a:t>KayceeSue</a:t>
            </a:r>
            <a:endParaRPr lang="en-US" dirty="0"/>
          </a:p>
          <a:p>
            <a:r>
              <a:rPr lang="en-US" sz="2800" dirty="0"/>
              <a:t>aka.ms/</a:t>
            </a:r>
            <a:r>
              <a:rPr lang="en-US" sz="2800" dirty="0" err="1"/>
              <a:t>SuperChargeYourDebugging</a:t>
            </a:r>
            <a:endParaRPr lang="en-US" sz="2800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B8036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6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769989"/>
          </a:xfrm>
        </p:spPr>
        <p:txBody>
          <a:bodyPr/>
          <a:lstStyle/>
          <a:p>
            <a:r>
              <a:rPr lang="en-US" sz="4000" dirty="0"/>
              <a:t>Welcome</a:t>
            </a:r>
          </a:p>
          <a:p>
            <a:r>
              <a:rPr lang="en-US" sz="4000" dirty="0"/>
              <a:t>Demos (50 mins)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30+ Tips and Tricks in Visual Studio 2017</a:t>
            </a:r>
          </a:p>
          <a:p>
            <a:r>
              <a:rPr lang="en-US" sz="4000" dirty="0"/>
              <a:t>Resources </a:t>
            </a:r>
          </a:p>
        </p:txBody>
      </p:sp>
    </p:spTree>
    <p:extLst>
      <p:ext uri="{BB962C8B-B14F-4D97-AF65-F5344CB8AC3E}">
        <p14:creationId xmlns:p14="http://schemas.microsoft.com/office/powerpoint/2010/main" val="139632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003" y="1119848"/>
            <a:ext cx="11887200" cy="5503045"/>
          </a:xfrm>
        </p:spPr>
        <p:txBody>
          <a:bodyPr/>
          <a:lstStyle/>
          <a:p>
            <a:r>
              <a:rPr lang="en-US" sz="3200" dirty="0"/>
              <a:t>Project Properties Launch Options</a:t>
            </a:r>
          </a:p>
          <a:p>
            <a:r>
              <a:rPr lang="en-US" sz="3200" dirty="0"/>
              <a:t>Start with Stepping (F10 / F11)</a:t>
            </a:r>
          </a:p>
          <a:p>
            <a:r>
              <a:rPr lang="en-US" sz="3200" dirty="0"/>
              <a:t>Return Values</a:t>
            </a:r>
          </a:p>
          <a:p>
            <a:r>
              <a:rPr lang="en-US" sz="3200" dirty="0"/>
              <a:t>Set Next Statement (Ctrl+Shift+F10)</a:t>
            </a:r>
          </a:p>
          <a:p>
            <a:r>
              <a:rPr lang="en-US" sz="3200" dirty="0"/>
              <a:t>Step Into Specific</a:t>
            </a:r>
          </a:p>
          <a:p>
            <a:r>
              <a:rPr lang="en-US" sz="3200" dirty="0"/>
              <a:t>Run to Cursor (Crtl+F10)</a:t>
            </a:r>
          </a:p>
          <a:p>
            <a:r>
              <a:rPr lang="en-US" sz="3200" dirty="0"/>
              <a:t>Run to Click</a:t>
            </a:r>
          </a:p>
          <a:p>
            <a:r>
              <a:rPr lang="en-US" sz="3200" dirty="0"/>
              <a:t>Edit and Continue</a:t>
            </a:r>
          </a:p>
          <a:p>
            <a:r>
              <a:rPr lang="en-US" sz="3200" dirty="0"/>
              <a:t>Step Out (Shift+F11)</a:t>
            </a:r>
          </a:p>
          <a:p>
            <a:r>
              <a:rPr lang="en-US" sz="3200" dirty="0"/>
              <a:t>Run to Cursor from Call Stack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#1 – Execution Control </a:t>
            </a:r>
            <a:endParaRPr lang="en-US" sz="4000" dirty="0">
              <a:gradFill>
                <a:gsLst>
                  <a:gs pos="10101">
                    <a:schemeClr val="tx1"/>
                  </a:gs>
                  <a:gs pos="54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0151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003" y="1119848"/>
            <a:ext cx="11887200" cy="5503045"/>
          </a:xfrm>
        </p:spPr>
        <p:txBody>
          <a:bodyPr/>
          <a:lstStyle/>
          <a:p>
            <a:r>
              <a:rPr lang="en-US" sz="3200" dirty="0" err="1"/>
              <a:t>Debugger.IsAttached</a:t>
            </a:r>
            <a:endParaRPr lang="en-US" sz="3200" dirty="0"/>
          </a:p>
          <a:p>
            <a:r>
              <a:rPr lang="en-US" sz="3200" dirty="0" err="1"/>
              <a:t>Debugger.Break</a:t>
            </a:r>
            <a:endParaRPr lang="en-US" sz="3200" dirty="0"/>
          </a:p>
          <a:p>
            <a:r>
              <a:rPr lang="en-US" sz="3200" dirty="0"/>
              <a:t>Visualizers (6)</a:t>
            </a:r>
          </a:p>
          <a:p>
            <a:r>
              <a:rPr lang="en-US" sz="3200" dirty="0"/>
              <a:t>Peek Definition (Alt + F12)</a:t>
            </a:r>
          </a:p>
          <a:p>
            <a:r>
              <a:rPr lang="en-US" sz="3200" dirty="0" err="1"/>
              <a:t>DebuggerDisplay</a:t>
            </a:r>
            <a:r>
              <a:rPr lang="en-US" sz="3200" dirty="0"/>
              <a:t> Attribute</a:t>
            </a:r>
          </a:p>
          <a:p>
            <a:r>
              <a:rPr lang="en-US" sz="3200" dirty="0"/>
              <a:t>DataTips</a:t>
            </a:r>
          </a:p>
          <a:p>
            <a:pPr lvl="1"/>
            <a:r>
              <a:rPr lang="en-US" sz="3200" dirty="0">
                <a:latin typeface="+mj-lt"/>
              </a:rPr>
              <a:t>Transparency (Hold Ctrl)</a:t>
            </a:r>
          </a:p>
          <a:p>
            <a:pPr lvl="1"/>
            <a:r>
              <a:rPr lang="en-US" sz="3200" dirty="0">
                <a:latin typeface="+mj-lt"/>
              </a:rPr>
              <a:t>Pinning</a:t>
            </a:r>
          </a:p>
          <a:p>
            <a:r>
              <a:rPr lang="en-US" sz="3200" dirty="0"/>
              <a:t>Make Object ID</a:t>
            </a:r>
          </a:p>
          <a:p>
            <a:r>
              <a:rPr lang="en-US" sz="3200" dirty="0" err="1"/>
              <a:t>QuickWatch</a:t>
            </a:r>
            <a:r>
              <a:rPr lang="en-US" sz="3200" dirty="0"/>
              <a:t> (Shift +F9)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#2 – Data Inspection</a:t>
            </a:r>
            <a:endParaRPr lang="en-US" sz="4000" dirty="0">
              <a:gradFill>
                <a:gsLst>
                  <a:gs pos="10101">
                    <a:schemeClr val="tx1"/>
                  </a:gs>
                  <a:gs pos="54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4498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003" y="1119848"/>
            <a:ext cx="11887200" cy="5570756"/>
          </a:xfrm>
        </p:spPr>
        <p:txBody>
          <a:bodyPr/>
          <a:lstStyle/>
          <a:p>
            <a:r>
              <a:rPr lang="en-US" sz="3200" dirty="0"/>
              <a:t>Conditional Breakpoints </a:t>
            </a:r>
          </a:p>
          <a:p>
            <a:r>
              <a:rPr lang="en-US" sz="3200" dirty="0"/>
              <a:t>Lambda Debugging</a:t>
            </a:r>
          </a:p>
          <a:p>
            <a:r>
              <a:rPr lang="en-US" sz="3200" dirty="0"/>
              <a:t>Immediate Window</a:t>
            </a:r>
          </a:p>
          <a:p>
            <a:r>
              <a:rPr lang="en-US" sz="3200" dirty="0" err="1"/>
              <a:t>PerfTips</a:t>
            </a:r>
            <a:endParaRPr lang="en-US" sz="3200" dirty="0"/>
          </a:p>
          <a:p>
            <a:r>
              <a:rPr lang="en-US" sz="3200" dirty="0"/>
              <a:t>Diagnostic Tools window</a:t>
            </a:r>
          </a:p>
          <a:p>
            <a:pPr lvl="1"/>
            <a:r>
              <a:rPr lang="en-US" sz="3200" dirty="0">
                <a:latin typeface="+mj-lt"/>
              </a:rPr>
              <a:t>CPU tool</a:t>
            </a:r>
          </a:p>
          <a:p>
            <a:pPr lvl="1"/>
            <a:r>
              <a:rPr lang="en-US" sz="3200" dirty="0">
                <a:latin typeface="+mj-lt"/>
              </a:rPr>
              <a:t>Memory tool</a:t>
            </a:r>
          </a:p>
          <a:p>
            <a:pPr lvl="2"/>
            <a:r>
              <a:rPr lang="en-US" sz="2800" dirty="0">
                <a:latin typeface="+mj-lt"/>
              </a:rPr>
              <a:t>Snapshots</a:t>
            </a:r>
          </a:p>
          <a:p>
            <a:pPr lvl="1"/>
            <a:r>
              <a:rPr lang="en-US" sz="3200" dirty="0">
                <a:latin typeface="+mj-lt"/>
              </a:rPr>
              <a:t>IntelliTrace Events</a:t>
            </a:r>
          </a:p>
          <a:p>
            <a:pPr lvl="1"/>
            <a:r>
              <a:rPr lang="en-US" sz="3200" dirty="0">
                <a:latin typeface="+mj-lt"/>
              </a:rPr>
              <a:t>Historical Debugging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#3 – Breakpoints and Diagnostics</a:t>
            </a:r>
            <a:endParaRPr lang="en-US" sz="4000" dirty="0">
              <a:gradFill>
                <a:gsLst>
                  <a:gs pos="10101">
                    <a:schemeClr val="tx1"/>
                  </a:gs>
                  <a:gs pos="54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7425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572" y="1119848"/>
            <a:ext cx="11887200" cy="6100131"/>
          </a:xfrm>
        </p:spPr>
        <p:txBody>
          <a:bodyPr/>
          <a:lstStyle/>
          <a:p>
            <a:r>
              <a:rPr lang="en-US" dirty="0"/>
              <a:t>Exception Settings</a:t>
            </a:r>
          </a:p>
          <a:p>
            <a:pPr lvl="1"/>
            <a:r>
              <a:rPr lang="en-US" dirty="0"/>
              <a:t>Break When Thrown</a:t>
            </a:r>
          </a:p>
          <a:p>
            <a:r>
              <a:rPr lang="en-US" dirty="0"/>
              <a:t>Exception Helper </a:t>
            </a:r>
          </a:p>
          <a:p>
            <a:pPr lvl="1"/>
            <a:r>
              <a:rPr lang="en-US" dirty="0"/>
              <a:t>Non-Modal</a:t>
            </a:r>
          </a:p>
          <a:p>
            <a:r>
              <a:rPr lang="en-US" dirty="0"/>
              <a:t>Inner Exceptions</a:t>
            </a:r>
          </a:p>
          <a:p>
            <a:r>
              <a:rPr lang="en-US" dirty="0"/>
              <a:t>Conditions on Exceptions</a:t>
            </a:r>
          </a:p>
          <a:p>
            <a:pPr lvl="1"/>
            <a:r>
              <a:rPr lang="en-US" dirty="0"/>
              <a:t>From the Exception Helper</a:t>
            </a:r>
          </a:p>
          <a:p>
            <a:pPr lvl="1"/>
            <a:r>
              <a:rPr lang="en-US" dirty="0"/>
              <a:t>From the Exception Settings</a:t>
            </a:r>
          </a:p>
          <a:p>
            <a:r>
              <a:rPr lang="en-US" dirty="0"/>
              <a:t>Null Reference Analysis</a:t>
            </a:r>
          </a:p>
          <a:p>
            <a:pPr lvl="1"/>
            <a:r>
              <a:rPr lang="en-US" dirty="0"/>
              <a:t>For both .NET and C++</a:t>
            </a:r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#4 - Exceptions</a:t>
            </a:r>
            <a:br>
              <a:rPr lang="en-US" dirty="0"/>
            </a:br>
            <a:endParaRPr lang="en-US" sz="4000" dirty="0">
              <a:gradFill>
                <a:gsLst>
                  <a:gs pos="10101">
                    <a:schemeClr val="tx1"/>
                  </a:gs>
                  <a:gs pos="54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2923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572" y="1119848"/>
            <a:ext cx="11887200" cy="3730252"/>
          </a:xfrm>
        </p:spPr>
        <p:txBody>
          <a:bodyPr/>
          <a:lstStyle/>
          <a:p>
            <a:r>
              <a:rPr lang="en-US" dirty="0"/>
              <a:t>Parallel Stacks Window</a:t>
            </a:r>
          </a:p>
          <a:p>
            <a:r>
              <a:rPr lang="en-US" dirty="0"/>
              <a:t>Parallel Watch Window</a:t>
            </a:r>
          </a:p>
          <a:p>
            <a:r>
              <a:rPr lang="en-US" dirty="0"/>
              <a:t>Show Threads in Source</a:t>
            </a:r>
          </a:p>
          <a:p>
            <a:r>
              <a:rPr lang="en-US" dirty="0"/>
              <a:t>Threads Window</a:t>
            </a:r>
          </a:p>
          <a:p>
            <a:r>
              <a:rPr lang="en-US" dirty="0"/>
              <a:t>Freeze and Thaw Threads</a:t>
            </a:r>
          </a:p>
          <a:p>
            <a:r>
              <a:rPr lang="en-US" dirty="0"/>
              <a:t>Stepping vs. Breakpoints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#5 – Multithreading Tips</a:t>
            </a:r>
            <a:endParaRPr lang="en-US" sz="4000" dirty="0">
              <a:gradFill>
                <a:gsLst>
                  <a:gs pos="10101">
                    <a:schemeClr val="tx1"/>
                  </a:gs>
                  <a:gs pos="54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6268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5016758"/>
          </a:xfrm>
        </p:spPr>
        <p:txBody>
          <a:bodyPr/>
          <a:lstStyle/>
          <a:p>
            <a:r>
              <a:rPr lang="en-US" dirty="0"/>
              <a:t>Debugger blog: </a:t>
            </a:r>
            <a:r>
              <a:rPr lang="en-US" dirty="0">
                <a:hlinkClick r:id="rId3"/>
              </a:rPr>
              <a:t>aka.ms/diagnosticsBlog</a:t>
            </a:r>
            <a:r>
              <a:rPr lang="en-US" dirty="0"/>
              <a:t> </a:t>
            </a:r>
          </a:p>
          <a:p>
            <a:r>
              <a:rPr lang="en-US" dirty="0"/>
              <a:t>Code from this demo: </a:t>
            </a:r>
            <a:r>
              <a:rPr lang="en-US" dirty="0">
                <a:hlinkClick r:id="rId4"/>
              </a:rPr>
              <a:t>aka.ms/vsdiagsamples</a:t>
            </a:r>
            <a:r>
              <a:rPr lang="en-US" dirty="0"/>
              <a:t> </a:t>
            </a:r>
          </a:p>
          <a:p>
            <a:r>
              <a:rPr lang="en-US" dirty="0"/>
              <a:t>Visual Studio Blog: </a:t>
            </a:r>
            <a:r>
              <a:rPr lang="en-US" dirty="0">
                <a:hlinkClick r:id="rId5"/>
              </a:rPr>
              <a:t>blogs.msdn.com/</a:t>
            </a:r>
            <a:r>
              <a:rPr lang="en-US" dirty="0" err="1">
                <a:hlinkClick r:id="rId5"/>
              </a:rPr>
              <a:t>visualstudio</a:t>
            </a:r>
            <a:endParaRPr lang="en-US" dirty="0"/>
          </a:p>
          <a:p>
            <a:endParaRPr lang="en-US" dirty="0"/>
          </a:p>
          <a:p>
            <a:r>
              <a:rPr lang="en-US" dirty="0"/>
              <a:t>Other Sessions:</a:t>
            </a:r>
          </a:p>
          <a:p>
            <a:pPr lvl="1"/>
            <a:r>
              <a:rPr lang="en-US" dirty="0"/>
              <a:t>B8083 The Future of Visual Studio</a:t>
            </a:r>
          </a:p>
          <a:p>
            <a:pPr lvl="1"/>
            <a:r>
              <a:rPr lang="en-US" dirty="0"/>
              <a:t>B8027 Snapshot Debugging and Profiling in Azure</a:t>
            </a:r>
          </a:p>
          <a:p>
            <a:pPr lvl="1"/>
            <a:r>
              <a:rPr lang="en-US" dirty="0"/>
              <a:t>B8021 Coding at 88MPH: Tips and Tricks with Visual Studio 2017</a:t>
            </a:r>
          </a:p>
          <a:p>
            <a:pPr lvl="1"/>
            <a:r>
              <a:rPr lang="en-US" dirty="0"/>
              <a:t>B8019 Confidence at speed: Visual Studio 2017 and your CI pipeline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43424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3B9D3600-BA2F-499E-9B74-B0493B08579C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D138E69B-724A-4446-A2DA-FF3B08B166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>Kaycee Anderson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2017-05-12T07:00:00+00:00</Presentation_x0020_Date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>B8036</Session_x0020_Code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230e9df3-be65-4c73-a93b-d1236ebd677e"/>
    <ds:schemaRef ds:uri="http://schemas.microsoft.com/office/2006/documentManagement/types"/>
    <ds:schemaRef ds:uri="01c77077-aee4-4b5f-bd4e-9cd40a6fff29"/>
    <ds:schemaRef ds:uri="8ff673fc-3231-4e3a-893b-6d7f7cd32766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1</TotalTime>
  <Words>656</Words>
  <Application>Microsoft Office PowerPoint</Application>
  <PresentationFormat>Custom</PresentationFormat>
  <Paragraphs>114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Consolas</vt:lpstr>
      <vt:lpstr>Segoe UI</vt:lpstr>
      <vt:lpstr>Segoe UI Light</vt:lpstr>
      <vt:lpstr>Segoe UI Semilight</vt:lpstr>
      <vt:lpstr>Wingdings</vt:lpstr>
      <vt:lpstr>5-50111_Build 2017_LIGHT GRAY TEMPLATE</vt:lpstr>
      <vt:lpstr>5-50111_Build 2017_DARK GRAY TEMPLATE</vt:lpstr>
      <vt:lpstr>PowerPoint Presentation</vt:lpstr>
      <vt:lpstr>Supercharge your debugging  in Visual Studio 2017</vt:lpstr>
      <vt:lpstr>Agenda</vt:lpstr>
      <vt:lpstr>Demo #1 – Execution Control </vt:lpstr>
      <vt:lpstr>Demo #2 – Data Inspection</vt:lpstr>
      <vt:lpstr>Demo #3 – Breakpoints and Diagnostics</vt:lpstr>
      <vt:lpstr>Demo #4 - Exceptions </vt:lpstr>
      <vt:lpstr>Demo #5 – Multithreading Tips</vt:lpstr>
      <vt:lpstr>Resources</vt:lpstr>
      <vt:lpstr>Questions?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Supercharge your debugging in Visual Studio 2017</dc:title>
  <dc:subject>Microsoft Build 2017</dc:subject>
  <dc:creator>MS Events</dc:creator>
  <cp:keywords>Microsoft Build 2017</cp:keywords>
  <dc:description>Template: Mitchell Derrey, Silver Fox Productions_x000d_
Formatting: _x000d_
Audience Type:</dc:description>
  <cp:lastModifiedBy>Caitlyn Ryan</cp:lastModifiedBy>
  <cp:revision>3</cp:revision>
  <dcterms:created xsi:type="dcterms:W3CDTF">2017-05-10T23:19:39Z</dcterms:created>
  <dcterms:modified xsi:type="dcterms:W3CDTF">2017-05-12T20:33:16Z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</Properties>
</file>