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  <p:sldMasterId id="2147484515" r:id="rId6"/>
    <p:sldMasterId id="2147484533" r:id="rId7"/>
  </p:sldMasterIdLst>
  <p:notesMasterIdLst>
    <p:notesMasterId r:id="rId27"/>
  </p:notesMasterIdLst>
  <p:handoutMasterIdLst>
    <p:handoutMasterId r:id="rId28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315" r:id="rId24"/>
    <p:sldId id="273" r:id="rId25"/>
    <p:sldId id="274" r:id="rId26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ild 2017 Light Gray Template" id="{E1C8FB21-FF75-44A0-8090-B2FB240B014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315"/>
          </p14:sldIdLst>
        </p14:section>
        <p14:section name="Scratch" id="{D815C846-58FF-48C9-816E-70E13A6DCCB2}">
          <p14:sldIdLst>
            <p14:sldId id="273"/>
            <p14:sldId id="274"/>
          </p14:sldIdLst>
        </p14:section>
        <p14:section name="Build 2017 Dark Gray Template" id="{BB00CB64-77A4-4BA9-B0A0-EF2154DA3071}">
          <p14:sldIdLst/>
        </p14:section>
        <p14:section name="Default Section" id="{E230CE63-D758-4794-B65B-A62888649D79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8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7373"/>
    <a:srgbClr val="323232"/>
    <a:srgbClr val="000000"/>
    <a:srgbClr val="E6E6E6"/>
    <a:srgbClr val="D2D2D2"/>
    <a:srgbClr val="505050"/>
    <a:srgbClr val="525252"/>
    <a:srgbClr val="0078D7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814" autoAdjust="0"/>
    <p:restoredTop sz="92136" autoAdjust="0"/>
  </p:normalViewPr>
  <p:slideViewPr>
    <p:cSldViewPr>
      <p:cViewPr varScale="1">
        <p:scale>
          <a:sx n="104" d="100"/>
          <a:sy n="104" d="100"/>
        </p:scale>
        <p:origin x="145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5/12/2017 9:06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5/12/2017 9:06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3D530-3419-45A5-AB8A-2242E8FDFF4E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4839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2D088-BDBD-41A5-ADCE-5C6A4DC0805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989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1076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2D088-BDBD-41A5-ADCE-5C6A4DC0805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556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3456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2D088-BDBD-41A5-ADCE-5C6A4DC0805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811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442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0A388-5CB4-42F2-85B9-1AE1F63398FA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9141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B9A6D4-FB34-4BDB-BA1E-7271914431FC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87E0CF-87F6-4B58-B8B8-DCAB2DAAF3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314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951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4190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13C66B-7AF5-40BA-8933-D16874FF94CC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931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1312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2D088-BDBD-41A5-ADCE-5C6A4DC0805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50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669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2D088-BDBD-41A5-ADCE-5C6A4DC0805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5717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84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A2D088-BDBD-41A5-ADCE-5C6A4DC08057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0692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t>Microsoft Build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571500" marR="0" lvl="0" indent="0" algn="l" defTabSz="914099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B56EA-E28F-4F92-9F16-7A6F2501B303}" type="datetime8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5/12/2017 9:06 AM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itchFamily="34" charset="0"/>
                <a:ea typeface="+mn-ea"/>
                <a:cs typeface="+mn-cs"/>
              </a:rPr>
              <a:pPr marL="0" marR="0" lvl="0" indent="0" algn="r" defTabSz="932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83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22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91147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6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0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46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4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92426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775805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336326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368406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39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8664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413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47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32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093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08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64565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416003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2875104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2894939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9381076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8452166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64640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450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19727305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979018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160322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333434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032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4356883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368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572749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5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6" r:id="rId1"/>
    <p:sldLayoutId id="2147484517" r:id="rId2"/>
    <p:sldLayoutId id="2147484518" r:id="rId3"/>
    <p:sldLayoutId id="2147484519" r:id="rId4"/>
    <p:sldLayoutId id="2147484520" r:id="rId5"/>
    <p:sldLayoutId id="2147484521" r:id="rId6"/>
    <p:sldLayoutId id="2147484522" r:id="rId7"/>
    <p:sldLayoutId id="2147484523" r:id="rId8"/>
    <p:sldLayoutId id="2147484524" r:id="rId9"/>
    <p:sldLayoutId id="2147484525" r:id="rId10"/>
    <p:sldLayoutId id="2147484526" r:id="rId11"/>
    <p:sldLayoutId id="2147484527" r:id="rId12"/>
    <p:sldLayoutId id="2147484528" r:id="rId13"/>
    <p:sldLayoutId id="2147484529" r:id="rId14"/>
    <p:sldLayoutId id="2147484530" r:id="rId15"/>
    <p:sldLayoutId id="2147484531" r:id="rId16"/>
    <p:sldLayoutId id="2147484532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803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34" r:id="rId1"/>
    <p:sldLayoutId id="2147484535" r:id="rId2"/>
    <p:sldLayoutId id="2147484536" r:id="rId3"/>
    <p:sldLayoutId id="2147484537" r:id="rId4"/>
    <p:sldLayoutId id="2147484538" r:id="rId5"/>
    <p:sldLayoutId id="2147484539" r:id="rId6"/>
    <p:sldLayoutId id="2147484540" r:id="rId7"/>
    <p:sldLayoutId id="2147484541" r:id="rId8"/>
    <p:sldLayoutId id="2147484542" r:id="rId9"/>
    <p:sldLayoutId id="2147484543" r:id="rId10"/>
    <p:sldLayoutId id="2147484544" r:id="rId11"/>
    <p:sldLayoutId id="2147484545" r:id="rId12"/>
    <p:sldLayoutId id="2147484546" r:id="rId13"/>
    <p:sldLayoutId id="2147484547" r:id="rId14"/>
    <p:sldLayoutId id="2147484548" r:id="rId15"/>
    <p:sldLayoutId id="2147484549" r:id="rId16"/>
    <p:sldLayoutId id="2147484550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hannel9.msdn.com/Events/Build/2017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8.xml"/><Relationship Id="rId4" Type="http://schemas.openxmlformats.org/officeDocument/2006/relationships/hyperlink" Target="http://microsoftvirtualacademy.com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1929759"/>
          </a:xfrm>
        </p:spPr>
        <p:txBody>
          <a:bodyPr/>
          <a:lstStyle/>
          <a:p>
            <a:r>
              <a:rPr lang="en-US" sz="7200" dirty="0"/>
              <a:t>Edit like a Pro!</a:t>
            </a:r>
            <a:br>
              <a:rPr lang="en-US" sz="7200" dirty="0"/>
            </a:br>
            <a:r>
              <a:rPr lang="en-US" sz="5400" dirty="0"/>
              <a:t>using cool Extensions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05542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like a Pro (with great extensions)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43396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Awesome extensions:</a:t>
            </a:r>
          </a:p>
          <a:p>
            <a:pPr lvl="1"/>
            <a:r>
              <a:rPr lang="en-US" dirty="0"/>
              <a:t>Git Diff Margin (Laurent Kempt / Sam Harwell)</a:t>
            </a:r>
          </a:p>
          <a:p>
            <a:pPr lvl="1"/>
            <a:r>
              <a:rPr lang="en-US" dirty="0"/>
              <a:t>Productivity Power Tools  (Microsoft)</a:t>
            </a:r>
          </a:p>
          <a:p>
            <a:pPr lvl="2"/>
            <a:r>
              <a:rPr lang="en-US" dirty="0"/>
              <a:t>Solution Error Visualizer</a:t>
            </a:r>
          </a:p>
          <a:p>
            <a:pPr lvl="2"/>
            <a:r>
              <a:rPr lang="en-US" dirty="0"/>
              <a:t>Fix Mixed Tabs</a:t>
            </a:r>
          </a:p>
          <a:p>
            <a:pPr lvl="1"/>
            <a:r>
              <a:rPr lang="en-US" dirty="0"/>
              <a:t>Hot Commands  (Justin Clareburt)</a:t>
            </a:r>
          </a:p>
          <a:p>
            <a:pPr lvl="1"/>
            <a:r>
              <a:rPr lang="en-US" dirty="0"/>
              <a:t>Open Output Folder  (</a:t>
            </a:r>
            <a:r>
              <a:rPr lang="en-US" dirty="0" err="1"/>
              <a:t>ORuban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Add Folder to Solution  (Cecelia Wren)</a:t>
            </a:r>
          </a:p>
          <a:p>
            <a:pPr lvl="1"/>
            <a:r>
              <a:rPr lang="en-US" dirty="0"/>
              <a:t>Multi Edit Mode / Mix Edit (Mads Kristensen / Marco </a:t>
            </a:r>
            <a:r>
              <a:rPr lang="en-US" dirty="0" err="1"/>
              <a:t>Alamia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562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Magical Code Tools</a:t>
            </a:r>
          </a:p>
        </p:txBody>
      </p:sp>
    </p:spTree>
    <p:extLst>
      <p:ext uri="{BB962C8B-B14F-4D97-AF65-F5344CB8AC3E}">
        <p14:creationId xmlns:p14="http://schemas.microsoft.com/office/powerpoint/2010/main" val="336726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Tools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558445"/>
          </a:xfrm>
        </p:spPr>
        <p:txBody>
          <a:bodyPr/>
          <a:lstStyle/>
          <a:p>
            <a:r>
              <a:rPr lang="en-US" dirty="0"/>
              <a:t>IntelliSense</a:t>
            </a:r>
          </a:p>
          <a:p>
            <a:pPr lvl="2"/>
            <a:r>
              <a:rPr lang="en-US" dirty="0"/>
              <a:t>Ctrl for transparency</a:t>
            </a:r>
          </a:p>
          <a:p>
            <a:pPr lvl="2"/>
            <a:r>
              <a:rPr lang="en-US" dirty="0"/>
              <a:t>CamelCase matching</a:t>
            </a:r>
          </a:p>
          <a:p>
            <a:pPr lvl="2"/>
            <a:r>
              <a:rPr lang="en-US" dirty="0"/>
              <a:t>Filtering</a:t>
            </a:r>
          </a:p>
          <a:p>
            <a:r>
              <a:rPr lang="en-US" dirty="0"/>
              <a:t>Lightbulb</a:t>
            </a:r>
          </a:p>
          <a:p>
            <a:pPr lvl="2"/>
            <a:r>
              <a:rPr lang="en-US" dirty="0"/>
              <a:t>Ctrl + .</a:t>
            </a:r>
          </a:p>
          <a:p>
            <a:r>
              <a:rPr lang="en-US" dirty="0"/>
              <a:t>Code Lens</a:t>
            </a:r>
          </a:p>
          <a:p>
            <a:pPr lvl="2"/>
            <a:r>
              <a:rPr lang="en-US" dirty="0"/>
              <a:t>Alt + # </a:t>
            </a:r>
          </a:p>
          <a:p>
            <a:pPr lvl="2"/>
            <a:r>
              <a:rPr lang="en-US" dirty="0"/>
              <a:t>Test status</a:t>
            </a:r>
          </a:p>
          <a:p>
            <a:pPr lvl="2"/>
            <a:r>
              <a:rPr lang="en-US" dirty="0"/>
              <a:t>Customize what you see</a:t>
            </a:r>
          </a:p>
          <a:p>
            <a:r>
              <a:rPr lang="en-US" dirty="0"/>
              <a:t>Peek: Alt + F12</a:t>
            </a:r>
          </a:p>
        </p:txBody>
      </p:sp>
    </p:spTree>
    <p:extLst>
      <p:ext uri="{BB962C8B-B14F-4D97-AF65-F5344CB8AC3E}">
        <p14:creationId xmlns:p14="http://schemas.microsoft.com/office/powerpoint/2010/main" val="84544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Live Unit Testing</a:t>
            </a:r>
          </a:p>
        </p:txBody>
      </p:sp>
    </p:spTree>
    <p:extLst>
      <p:ext uri="{BB962C8B-B14F-4D97-AF65-F5344CB8AC3E}">
        <p14:creationId xmlns:p14="http://schemas.microsoft.com/office/powerpoint/2010/main" val="127905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Unit Testing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4407360"/>
          </a:xfrm>
        </p:spPr>
        <p:txBody>
          <a:bodyPr/>
          <a:lstStyle/>
          <a:p>
            <a:r>
              <a:rPr lang="en-US" dirty="0"/>
              <a:t>Background test running</a:t>
            </a:r>
          </a:p>
          <a:p>
            <a:r>
              <a:rPr lang="en-US" dirty="0"/>
              <a:t>Near instant feedback on the effect of code changes</a:t>
            </a:r>
          </a:p>
          <a:p>
            <a:pPr lvl="1"/>
            <a:r>
              <a:rPr lang="en-US" dirty="0"/>
              <a:t>In-place Test Results</a:t>
            </a:r>
          </a:p>
          <a:p>
            <a:pPr lvl="1"/>
            <a:r>
              <a:rPr lang="en-US" dirty="0"/>
              <a:t>In-place Code Coverage</a:t>
            </a:r>
          </a:p>
          <a:p>
            <a:r>
              <a:rPr lang="en-US" dirty="0"/>
              <a:t>Shows details of all tests (passed and failed)</a:t>
            </a:r>
          </a:p>
          <a:p>
            <a:pPr lvl="1"/>
            <a:r>
              <a:rPr lang="en-US" dirty="0"/>
              <a:t>Shows timing for passed tests</a:t>
            </a:r>
          </a:p>
          <a:p>
            <a:pPr lvl="1"/>
            <a:r>
              <a:rPr lang="en-US" dirty="0"/>
              <a:t>Shows exceptions for failed tests</a:t>
            </a:r>
          </a:p>
          <a:p>
            <a:r>
              <a:rPr lang="en-US" dirty="0"/>
              <a:t>Provides direct access to all refencing test</a:t>
            </a:r>
          </a:p>
        </p:txBody>
      </p:sp>
    </p:spTree>
    <p:extLst>
      <p:ext uri="{BB962C8B-B14F-4D97-AF65-F5344CB8AC3E}">
        <p14:creationId xmlns:p14="http://schemas.microsoft.com/office/powerpoint/2010/main" val="420470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coming!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921621"/>
          </a:xfrm>
        </p:spPr>
        <p:txBody>
          <a:bodyPr/>
          <a:lstStyle/>
          <a:p>
            <a:r>
              <a:rPr lang="en-US" dirty="0"/>
              <a:t>Other VS presentations</a:t>
            </a:r>
          </a:p>
          <a:p>
            <a:pPr lvl="1"/>
            <a:r>
              <a:rPr lang="en-US" dirty="0"/>
              <a:t>Supercharge your debugging in VS 2017</a:t>
            </a:r>
          </a:p>
          <a:p>
            <a:pPr lvl="2"/>
            <a:r>
              <a:rPr lang="en-US" dirty="0"/>
              <a:t>Kaycee Anderson, 5/12 at 12:30pm in WSCC Hall 6E</a:t>
            </a:r>
          </a:p>
          <a:p>
            <a:pPr lvl="1"/>
            <a:r>
              <a:rPr lang="en-US" dirty="0"/>
              <a:t>The Future of Visual Studio</a:t>
            </a:r>
          </a:p>
          <a:p>
            <a:pPr lvl="2"/>
            <a:r>
              <a:rPr lang="en-US" dirty="0"/>
              <a:t>Amanda Silver, Tim </a:t>
            </a:r>
            <a:r>
              <a:rPr lang="en-US"/>
              <a:t>Sneath </a:t>
            </a:r>
            <a:r>
              <a:rPr lang="en-US" dirty="0"/>
              <a:t>5/12 at 9am in WSCC </a:t>
            </a:r>
            <a:r>
              <a:rPr lang="en-US"/>
              <a:t>Hall 6E</a:t>
            </a:r>
            <a:endParaRPr lang="en-US" dirty="0"/>
          </a:p>
          <a:p>
            <a:pPr lvl="0"/>
            <a:r>
              <a:rPr lang="en-US" dirty="0"/>
              <a:t>Re-visit Build session recordings on </a:t>
            </a:r>
            <a:r>
              <a:rPr lang="en-US" dirty="0">
                <a:hlinkClick r:id="rId3"/>
              </a:rPr>
              <a:t>Channel 9</a:t>
            </a:r>
            <a:r>
              <a:rPr lang="en-US" dirty="0"/>
              <a:t>.</a:t>
            </a:r>
          </a:p>
          <a:p>
            <a:pPr lvl="0"/>
            <a:r>
              <a:rPr lang="en-US" dirty="0"/>
              <a:t>Continue your education at </a:t>
            </a:r>
            <a:r>
              <a:rPr lang="en-US" dirty="0">
                <a:hlinkClick r:id="rId4"/>
              </a:rPr>
              <a:t>Microsoft Virtual Academy</a:t>
            </a:r>
            <a:r>
              <a:rPr lang="en-US" dirty="0"/>
              <a:t> online.</a:t>
            </a:r>
          </a:p>
          <a:p>
            <a:pPr lvl="0"/>
            <a:r>
              <a:rPr lang="en-US" dirty="0"/>
              <a:t>Build Celebration TONIGHT in CenturyLink Field - 7:30pm</a:t>
            </a:r>
          </a:p>
          <a:p>
            <a:pPr lvl="1"/>
            <a:r>
              <a:rPr lang="en-US" dirty="0"/>
              <a:t>Come see us! </a:t>
            </a:r>
            <a:r>
              <a:rPr lang="en-US" dirty="0">
                <a:sym typeface="Wingdings" panose="05000000000000000000" pitchFamily="2" charset="2"/>
              </a:rPr>
              <a:t> 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marL="0" marR="0" lvl="0" indent="0" algn="r" defTabSz="9327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494">
                      <a:srgbClr val="505050"/>
                    </a:gs>
                    <a:gs pos="18182">
                      <a:srgbClr val="505050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#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6494">
                      <a:srgbClr val="505050"/>
                    </a:gs>
                    <a:gs pos="18182">
                      <a:srgbClr val="505050"/>
                    </a:gs>
                  </a:gsLst>
                  <a:lin ang="5400000" scaled="1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MSBuild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gradFill>
                <a:gsLst>
                  <a:gs pos="6494">
                    <a:srgbClr val="505050"/>
                  </a:gs>
                  <a:gs pos="18182">
                    <a:srgbClr val="505050"/>
                  </a:gs>
                </a:gsLst>
                <a:lin ang="5400000" scaled="1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1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404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Applause Moments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558445"/>
          </a:xfrm>
        </p:spPr>
        <p:txBody>
          <a:bodyPr/>
          <a:lstStyle/>
          <a:p>
            <a:r>
              <a:rPr lang="en-US" dirty="0"/>
              <a:t>Window Layouts – Roaming between installs</a:t>
            </a:r>
          </a:p>
          <a:p>
            <a:r>
              <a:rPr lang="en-US" dirty="0"/>
              <a:t>Multi-cursor editing</a:t>
            </a:r>
          </a:p>
          <a:p>
            <a:r>
              <a:rPr lang="en-US" dirty="0"/>
              <a:t>Live Unit Testing – check with Amanda (something new?)</a:t>
            </a:r>
          </a:p>
          <a:p>
            <a:endParaRPr lang="en-US" dirty="0"/>
          </a:p>
          <a:p>
            <a:r>
              <a:rPr lang="en-US" dirty="0"/>
              <a:t>Take-aways</a:t>
            </a:r>
          </a:p>
          <a:p>
            <a:r>
              <a:rPr lang="en-US" dirty="0"/>
              <a:t>- cheat sheet / tips and tricks – PDF download (vs.com)</a:t>
            </a:r>
          </a:p>
          <a:p>
            <a:r>
              <a:rPr lang="en-US" dirty="0"/>
              <a:t>- VS 2017 Launch Poster</a:t>
            </a:r>
          </a:p>
          <a:p>
            <a:r>
              <a:rPr lang="en-US" dirty="0"/>
              <a:t>- one or two new keyboard shortcuts</a:t>
            </a:r>
          </a:p>
          <a:p>
            <a:r>
              <a:rPr lang="en-US" dirty="0"/>
              <a:t>- something to use every day</a:t>
            </a:r>
          </a:p>
        </p:txBody>
      </p:sp>
    </p:spTree>
    <p:extLst>
      <p:ext uri="{BB962C8B-B14F-4D97-AF65-F5344CB8AC3E}">
        <p14:creationId xmlns:p14="http://schemas.microsoft.com/office/powerpoint/2010/main" val="338521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sessions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3120854"/>
          </a:xfrm>
        </p:spPr>
        <p:txBody>
          <a:bodyPr/>
          <a:lstStyle/>
          <a:p>
            <a:r>
              <a:rPr lang="en-US" dirty="0"/>
              <a:t>Kaycee’s Debugger talk</a:t>
            </a:r>
          </a:p>
          <a:p>
            <a:r>
              <a:rPr lang="en-US" dirty="0"/>
              <a:t>Amanda’s talk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Thursday night party</a:t>
            </a:r>
          </a:p>
          <a:p>
            <a:pPr marL="0" indent="0">
              <a:buNone/>
            </a:pPr>
            <a:r>
              <a:rPr lang="en-US" dirty="0"/>
              <a:t>– diversity (7:30pm)</a:t>
            </a:r>
          </a:p>
        </p:txBody>
      </p:sp>
    </p:spTree>
    <p:extLst>
      <p:ext uri="{BB962C8B-B14F-4D97-AF65-F5344CB8AC3E}">
        <p14:creationId xmlns:p14="http://schemas.microsoft.com/office/powerpoint/2010/main" val="393506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at 88MPH:</a:t>
            </a:r>
            <a:br>
              <a:rPr lang="en-US" dirty="0"/>
            </a:br>
            <a:r>
              <a:rPr lang="en-US" dirty="0"/>
              <a:t>Tips and Tricks with VS2017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2" y="3955787"/>
            <a:ext cx="4952936" cy="1522674"/>
          </a:xfrm>
        </p:spPr>
        <p:txBody>
          <a:bodyPr/>
          <a:lstStyle/>
          <a:p>
            <a:r>
              <a:rPr lang="en-US" dirty="0"/>
              <a:t>Justin Clareburt</a:t>
            </a:r>
          </a:p>
          <a:p>
            <a:r>
              <a:rPr lang="en-US" dirty="0"/>
              <a:t>Senior Program Manager</a:t>
            </a:r>
          </a:p>
          <a:p>
            <a:r>
              <a:rPr lang="en-US" dirty="0"/>
              <a:t>VS Extensibility</a:t>
            </a:r>
          </a:p>
          <a:p>
            <a:r>
              <a:rPr lang="en-US" dirty="0"/>
              <a:t>@justcla78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B8021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942170" y="3955786"/>
            <a:ext cx="4952936" cy="1522675"/>
          </a:xfrm>
          <a:prstGeom prst="rect">
            <a:avLst/>
          </a:prstGeom>
          <a:noFill/>
        </p:spPr>
        <p:txBody>
          <a:bodyPr vert="horz" wrap="square" lIns="164592" tIns="109728" rIns="164592" bIns="109728" rtlCol="0">
            <a:no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200" kern="1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6858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144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43000" marR="0" indent="-2286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91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Allison Buchholtz-Au</a:t>
            </a: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91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Program Manager</a:t>
            </a: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91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VS Platform</a:t>
            </a:r>
          </a:p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91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@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91000">
                      <a:srgbClr val="FFFFFF"/>
                    </a:gs>
                    <a:gs pos="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 Semilight"/>
                <a:ea typeface="+mn-ea"/>
                <a:cs typeface="+mn-cs"/>
              </a:rPr>
              <a:t>allison_au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gradFill>
                <a:gsLst>
                  <a:gs pos="91000">
                    <a:srgbClr val="FFFFFF"/>
                  </a:gs>
                  <a:gs pos="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 Semi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62141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Getting started…fast!</a:t>
            </a:r>
          </a:p>
          <a:p>
            <a:pPr>
              <a:lnSpc>
                <a:spcPct val="150000"/>
              </a:lnSpc>
            </a:pPr>
            <a:r>
              <a:rPr lang="en-US" dirty="0"/>
              <a:t>Navigating the IDE by keyboard</a:t>
            </a:r>
          </a:p>
          <a:p>
            <a:pPr>
              <a:lnSpc>
                <a:spcPct val="150000"/>
              </a:lnSpc>
            </a:pPr>
            <a:r>
              <a:rPr lang="en-US" dirty="0"/>
              <a:t>Tricks for Solution Explorer</a:t>
            </a:r>
          </a:p>
          <a:p>
            <a:pPr>
              <a:lnSpc>
                <a:spcPct val="150000"/>
              </a:lnSpc>
            </a:pPr>
            <a:r>
              <a:rPr lang="en-US" dirty="0"/>
              <a:t>Using extensions to make file editing Zing!</a:t>
            </a:r>
          </a:p>
          <a:p>
            <a:pPr>
              <a:lnSpc>
                <a:spcPct val="150000"/>
              </a:lnSpc>
            </a:pPr>
            <a:r>
              <a:rPr lang="en-US" dirty="0"/>
              <a:t>Code Tools</a:t>
            </a:r>
          </a:p>
          <a:p>
            <a:pPr>
              <a:lnSpc>
                <a:spcPct val="150000"/>
              </a:lnSpc>
            </a:pPr>
            <a:r>
              <a:rPr lang="en-US" dirty="0"/>
              <a:t>Live Unit Testing</a:t>
            </a:r>
          </a:p>
        </p:txBody>
      </p:sp>
    </p:spTree>
    <p:extLst>
      <p:ext uri="{BB962C8B-B14F-4D97-AF65-F5344CB8AC3E}">
        <p14:creationId xmlns:p14="http://schemas.microsoft.com/office/powerpoint/2010/main" val="365245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Getting </a:t>
            </a:r>
            <a:r>
              <a:rPr lang="en-US" dirty="0"/>
              <a:t>started</a:t>
            </a:r>
            <a:r>
              <a:rPr lang="en-US" sz="7200" dirty="0"/>
              <a:t>…fast</a:t>
            </a:r>
          </a:p>
        </p:txBody>
      </p:sp>
    </p:spTree>
    <p:extLst>
      <p:ext uri="{BB962C8B-B14F-4D97-AF65-F5344CB8AC3E}">
        <p14:creationId xmlns:p14="http://schemas.microsoft.com/office/powerpoint/2010/main" val="250467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3323987"/>
          </a:xfrm>
        </p:spPr>
        <p:txBody>
          <a:bodyPr/>
          <a:lstStyle/>
          <a:p>
            <a:r>
              <a:rPr lang="en-US" dirty="0"/>
              <a:t>Enhanced Start Page</a:t>
            </a:r>
          </a:p>
          <a:p>
            <a:pPr lvl="1"/>
            <a:r>
              <a:rPr lang="en-US" dirty="0"/>
              <a:t>Roamed project templates</a:t>
            </a:r>
          </a:p>
          <a:p>
            <a:pPr lvl="1"/>
            <a:r>
              <a:rPr lang="en-US" dirty="0"/>
              <a:t>Roaming Code Containers</a:t>
            </a:r>
          </a:p>
          <a:p>
            <a:r>
              <a:rPr lang="en-US" dirty="0"/>
              <a:t>Open folder</a:t>
            </a:r>
          </a:p>
          <a:p>
            <a:pPr lvl="1"/>
            <a:r>
              <a:rPr lang="en-US" dirty="0"/>
              <a:t>TextMate bundles</a:t>
            </a:r>
          </a:p>
          <a:p>
            <a:r>
              <a:rPr lang="en-US" dirty="0"/>
              <a:t>Window Layouts</a:t>
            </a:r>
          </a:p>
        </p:txBody>
      </p:sp>
    </p:spTree>
    <p:extLst>
      <p:ext uri="{BB962C8B-B14F-4D97-AF65-F5344CB8AC3E}">
        <p14:creationId xmlns:p14="http://schemas.microsoft.com/office/powerpoint/2010/main" val="12105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2125662"/>
            <a:ext cx="11887200" cy="2179058"/>
          </a:xfrm>
        </p:spPr>
        <p:txBody>
          <a:bodyPr/>
          <a:lstStyle/>
          <a:p>
            <a:r>
              <a:rPr lang="en-US" sz="7200" dirty="0"/>
              <a:t>Navigating the IDE by keyboard</a:t>
            </a:r>
          </a:p>
        </p:txBody>
      </p:sp>
    </p:spTree>
    <p:extLst>
      <p:ext uri="{BB962C8B-B14F-4D97-AF65-F5344CB8AC3E}">
        <p14:creationId xmlns:p14="http://schemas.microsoft.com/office/powerpoint/2010/main" val="29301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the IDE by Keyboard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5416" y="1135062"/>
            <a:ext cx="11888787" cy="2511457"/>
          </a:xfrm>
        </p:spPr>
        <p:txBody>
          <a:bodyPr/>
          <a:lstStyle/>
          <a:p>
            <a:r>
              <a:rPr lang="en-US" dirty="0"/>
              <a:t>Full screen mode</a:t>
            </a:r>
          </a:p>
          <a:p>
            <a:r>
              <a:rPr lang="en-US" dirty="0"/>
              <a:t>Tool window navigation</a:t>
            </a:r>
          </a:p>
          <a:p>
            <a:r>
              <a:rPr lang="en-US" dirty="0"/>
              <a:t>Document navigation</a:t>
            </a:r>
          </a:p>
          <a:p>
            <a:r>
              <a:rPr lang="en-US" dirty="0" err="1"/>
              <a:t>GoTo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56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/>
              <a:t>Tricks for Solution Explorer</a:t>
            </a:r>
          </a:p>
        </p:txBody>
      </p:sp>
    </p:spTree>
    <p:extLst>
      <p:ext uri="{BB962C8B-B14F-4D97-AF65-F5344CB8AC3E}">
        <p14:creationId xmlns:p14="http://schemas.microsoft.com/office/powerpoint/2010/main" val="89147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Explorer Tips and Tricks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4068806"/>
          </a:xfrm>
        </p:spPr>
        <p:txBody>
          <a:bodyPr/>
          <a:lstStyle/>
          <a:p>
            <a:r>
              <a:rPr lang="en-US" dirty="0"/>
              <a:t>Folder View / Solution View</a:t>
            </a:r>
          </a:p>
          <a:p>
            <a:r>
              <a:rPr lang="en-US" dirty="0"/>
              <a:t>Filter</a:t>
            </a:r>
          </a:p>
          <a:p>
            <a:pPr lvl="1"/>
            <a:r>
              <a:rPr lang="en-US" dirty="0"/>
              <a:t>Pending changes</a:t>
            </a:r>
          </a:p>
          <a:p>
            <a:pPr lvl="1"/>
            <a:r>
              <a:rPr lang="en-US" dirty="0"/>
              <a:t>Open Folder</a:t>
            </a:r>
          </a:p>
          <a:p>
            <a:r>
              <a:rPr lang="en-US" dirty="0"/>
              <a:t>Search (Ctrl + ;)</a:t>
            </a:r>
          </a:p>
          <a:p>
            <a:r>
              <a:rPr lang="en-US" dirty="0"/>
              <a:t>Scope to This</a:t>
            </a:r>
          </a:p>
          <a:p>
            <a:r>
              <a:rPr lang="en-US" dirty="0"/>
              <a:t>Sync with Active Document (Ctrl+[, S)</a:t>
            </a:r>
          </a:p>
        </p:txBody>
      </p:sp>
    </p:spTree>
    <p:extLst>
      <p:ext uri="{BB962C8B-B14F-4D97-AF65-F5344CB8AC3E}">
        <p14:creationId xmlns:p14="http://schemas.microsoft.com/office/powerpoint/2010/main" val="324538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3B9D3600-BA2F-499E-9B74-B0493B08579C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D138E69B-724A-4446-A2DA-FF3B08B1663E}"/>
    </a:ext>
  </a:extLst>
</a:theme>
</file>

<file path=ppt/theme/theme3.xml><?xml version="1.0" encoding="utf-8"?>
<a:theme xmlns:a="http://schemas.openxmlformats.org/drawingml/2006/main" name="1_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06FBAB65-A9D9-4EC4-8519-C553F3EA738E}"/>
    </a:ext>
  </a:extLst>
</a:theme>
</file>

<file path=ppt/theme/theme4.xml><?xml version="1.0" encoding="utf-8"?>
<a:theme xmlns:a="http://schemas.openxmlformats.org/drawingml/2006/main" name="1_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7C70E2A4-8980-409D-AC1F-E29167836A6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>Justin Clareburt; Allison Buchholtz-Au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2017-05-11T07:00:00+00:00</Presentation_x0020_Date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>B8021</Session_x0020_Code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Props1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01c77077-aee4-4b5f-bd4e-9cd40a6fff29"/>
    <ds:schemaRef ds:uri="8ff673fc-3231-4e3a-893b-6d7f7cd32766"/>
    <ds:schemaRef ds:uri="http://schemas.microsoft.com/office/infopath/2007/PartnerControls"/>
    <ds:schemaRef ds:uri="http://purl.org/dc/terms/"/>
    <ds:schemaRef ds:uri="http://schemas.microsoft.com/sharepoint/v3"/>
    <ds:schemaRef ds:uri="http://schemas.openxmlformats.org/package/2006/metadata/core-properties"/>
    <ds:schemaRef ds:uri="230e9df3-be65-4c73-a93b-d1236ebd677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8</TotalTime>
  <Words>1004</Words>
  <Application>Microsoft Office PowerPoint</Application>
  <PresentationFormat>Custom</PresentationFormat>
  <Paragraphs>167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Consolas</vt:lpstr>
      <vt:lpstr>Segoe UI</vt:lpstr>
      <vt:lpstr>Segoe UI Light</vt:lpstr>
      <vt:lpstr>Segoe UI Semilight</vt:lpstr>
      <vt:lpstr>Wingdings</vt:lpstr>
      <vt:lpstr>5-50111_Build 2017_LIGHT GRAY TEMPLATE</vt:lpstr>
      <vt:lpstr>5-50111_Build 2017_DARK GRAY TEMPLATE</vt:lpstr>
      <vt:lpstr>1_5-50111_Build 2017_LIGHT GRAY TEMPLATE</vt:lpstr>
      <vt:lpstr>1_5-50111_Build 2017_DARK GRAY TEMPLATE</vt:lpstr>
      <vt:lpstr>PowerPoint Presentation</vt:lpstr>
      <vt:lpstr>Coding at 88MPH: Tips and Tricks with VS2017 </vt:lpstr>
      <vt:lpstr>Agenda</vt:lpstr>
      <vt:lpstr>Getting started…fast</vt:lpstr>
      <vt:lpstr>Getting Started</vt:lpstr>
      <vt:lpstr>Navigating the IDE by keyboard</vt:lpstr>
      <vt:lpstr>Navigating the IDE by Keyboard</vt:lpstr>
      <vt:lpstr>Tricks for Solution Explorer</vt:lpstr>
      <vt:lpstr>Solution Explorer Tips and Tricks</vt:lpstr>
      <vt:lpstr>Edit like a Pro! using cool Extensions</vt:lpstr>
      <vt:lpstr>Editing like a Pro (with great extensions)</vt:lpstr>
      <vt:lpstr>Magical Code Tools</vt:lpstr>
      <vt:lpstr>Code Tools</vt:lpstr>
      <vt:lpstr>Live Unit Testing</vt:lpstr>
      <vt:lpstr>Live Unit Testing</vt:lpstr>
      <vt:lpstr>Thank you for coming!</vt:lpstr>
      <vt:lpstr>PowerPoint Presentation</vt:lpstr>
      <vt:lpstr>Applause Moments</vt:lpstr>
      <vt:lpstr>Other sessions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at 88MPH: Tips and tricks with Visual Studio 2017</dc:title>
  <dc:subject>Microsoft Build 2017</dc:subject>
  <dc:creator>MS Events</dc:creator>
  <cp:keywords>Microsoft Build 2017</cp:keywords>
  <dc:description>Template: Mitchell Derrey, Silver Fox Productions_x000d_
Formatting: _x000d_
Audience Type:</dc:description>
  <cp:lastModifiedBy>Caitlyn Ryan</cp:lastModifiedBy>
  <cp:revision>7</cp:revision>
  <dcterms:created xsi:type="dcterms:W3CDTF">2017-05-09T20:00:48Z</dcterms:created>
  <dcterms:modified xsi:type="dcterms:W3CDTF">2017-05-12T16:07:41Z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</Properties>
</file>