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  <p:sldMasterId id="2147484515" r:id="rId6"/>
    <p:sldMasterId id="2147484533" r:id="rId7"/>
  </p:sldMasterIdLst>
  <p:notesMasterIdLst>
    <p:notesMasterId r:id="rId27"/>
  </p:notesMasterIdLst>
  <p:handoutMasterIdLst>
    <p:handoutMasterId r:id="rId28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315" r:id="rId24"/>
    <p:sldId id="273" r:id="rId25"/>
    <p:sldId id="274" r:id="rId26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uild 2017 Light Gray Template" id="{E1C8FB21-FF75-44A0-8090-B2FB240B014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315"/>
          </p14:sldIdLst>
        </p14:section>
        <p14:section name="Scratch" id="{D815C846-58FF-48C9-816E-70E13A6DCCB2}">
          <p14:sldIdLst>
            <p14:sldId id="273"/>
            <p14:sldId id="274"/>
          </p14:sldIdLst>
        </p14:section>
        <p14:section name="Build 2017 Dark Gray Template" id="{BB00CB64-77A4-4BA9-B0A0-EF2154DA3071}">
          <p14:sldIdLst/>
        </p14:section>
        <p14:section name="Default Section" id="{E230CE63-D758-4794-B65B-A62888649D79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Mitchell Derrey" initials="MD" lastIdx="8" clrIdx="4">
    <p:extLst>
      <p:ext uri="{19B8F6BF-5375-455C-9EA6-DF929625EA0E}">
        <p15:presenceInfo xmlns:p15="http://schemas.microsoft.com/office/powerpoint/2012/main" userId="S-1-5-21-383413107-1061881802-891584314-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7373"/>
    <a:srgbClr val="323232"/>
    <a:srgbClr val="000000"/>
    <a:srgbClr val="E6E6E6"/>
    <a:srgbClr val="D2D2D2"/>
    <a:srgbClr val="505050"/>
    <a:srgbClr val="525252"/>
    <a:srgbClr val="0078D7"/>
    <a:srgbClr val="FF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2136" autoAdjust="0"/>
  </p:normalViewPr>
  <p:slideViewPr>
    <p:cSldViewPr>
      <p:cViewPr varScale="1">
        <p:scale>
          <a:sx n="104" d="100"/>
          <a:sy n="104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304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5/12/2017 9:06 AM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5/12/2017 9:06 AM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C3D530-3419-45A5-AB8A-2242E8FDFF4E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839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2D088-BDBD-41A5-ADCE-5C6A4DC08057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989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107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2D088-BDBD-41A5-ADCE-5C6A4DC08057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556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45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2D088-BDBD-41A5-ADCE-5C6A4DC08057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81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442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70A388-5CB4-42F2-85B9-1AE1F63398FA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14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9A6D4-FB34-4BDB-BA1E-7271914431FC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7E0CF-87F6-4B58-B8B8-DCAB2DAAF3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14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951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19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13C66B-7AF5-40BA-8933-D16874FF94CC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31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312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2D088-BDBD-41A5-ADCE-5C6A4DC08057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502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66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2D088-BDBD-41A5-ADCE-5C6A4DC08057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717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8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2D088-BDBD-41A5-ADCE-5C6A4DC08057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692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9:06 AM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83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22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91147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6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0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6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4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92426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775805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336326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368406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9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66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413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7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32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93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08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64565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4160030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2875104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2894939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9381076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452166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64640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450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197273059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97901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3160322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333434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032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4356883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68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57274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5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  <p:sldLayoutId id="2147484527" r:id="rId12"/>
    <p:sldLayoutId id="2147484528" r:id="rId13"/>
    <p:sldLayoutId id="2147484529" r:id="rId14"/>
    <p:sldLayoutId id="2147484530" r:id="rId15"/>
    <p:sldLayoutId id="2147484531" r:id="rId16"/>
    <p:sldLayoutId id="2147484532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80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hannel9.msdn.com/Events/Build/2017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8.xml"/><Relationship Id="rId4" Type="http://schemas.openxmlformats.org/officeDocument/2006/relationships/hyperlink" Target="http://microsoftvirtualacademy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2125662"/>
            <a:ext cx="11887200" cy="1929759"/>
          </a:xfrm>
        </p:spPr>
        <p:txBody>
          <a:bodyPr/>
          <a:lstStyle/>
          <a:p>
            <a:r>
              <a:rPr lang="en-US" sz="7200" dirty="0"/>
              <a:t>Edit like a Pro!</a:t>
            </a:r>
            <a:br>
              <a:rPr lang="en-US" sz="7200" dirty="0"/>
            </a:br>
            <a:r>
              <a:rPr lang="en-US" sz="5400" dirty="0"/>
              <a:t>using cool Extensions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5542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like a Pro (with great extensions)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43396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Awesome extensions:</a:t>
            </a:r>
          </a:p>
          <a:p>
            <a:pPr lvl="1"/>
            <a:r>
              <a:rPr lang="en-US" dirty="0"/>
              <a:t>Git Diff Margin (Laurent Kempt / Sam Harwell)</a:t>
            </a:r>
          </a:p>
          <a:p>
            <a:pPr lvl="1"/>
            <a:r>
              <a:rPr lang="en-US" dirty="0"/>
              <a:t>Productivity Power Tools  (Microsoft)</a:t>
            </a:r>
          </a:p>
          <a:p>
            <a:pPr lvl="2"/>
            <a:r>
              <a:rPr lang="en-US" dirty="0"/>
              <a:t>Solution Error Visualizer</a:t>
            </a:r>
          </a:p>
          <a:p>
            <a:pPr lvl="2"/>
            <a:r>
              <a:rPr lang="en-US" dirty="0"/>
              <a:t>Fix Mixed Tabs</a:t>
            </a:r>
          </a:p>
          <a:p>
            <a:pPr lvl="1"/>
            <a:r>
              <a:rPr lang="en-US" dirty="0"/>
              <a:t>Hot Commands  (Justin Clareburt)</a:t>
            </a:r>
          </a:p>
          <a:p>
            <a:pPr lvl="1"/>
            <a:r>
              <a:rPr lang="en-US" dirty="0"/>
              <a:t>Open Output Folder  (</a:t>
            </a:r>
            <a:r>
              <a:rPr lang="en-US" dirty="0" err="1"/>
              <a:t>ORuban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 Folder to Solution  (Cecelia Wren)</a:t>
            </a:r>
          </a:p>
          <a:p>
            <a:pPr lvl="1"/>
            <a:r>
              <a:rPr lang="en-US" dirty="0"/>
              <a:t>Multi Edit Mode / Mix Edit (Mads Kristensen / Marco </a:t>
            </a:r>
            <a:r>
              <a:rPr lang="en-US" dirty="0" err="1"/>
              <a:t>Alamia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562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Magical Code Tools</a:t>
            </a:r>
          </a:p>
        </p:txBody>
      </p:sp>
    </p:spTree>
    <p:extLst>
      <p:ext uri="{BB962C8B-B14F-4D97-AF65-F5344CB8AC3E}">
        <p14:creationId xmlns:p14="http://schemas.microsoft.com/office/powerpoint/2010/main" val="336726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Tools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558445"/>
          </a:xfrm>
        </p:spPr>
        <p:txBody>
          <a:bodyPr/>
          <a:lstStyle/>
          <a:p>
            <a:r>
              <a:rPr lang="en-US" dirty="0"/>
              <a:t>IntelliSense</a:t>
            </a:r>
          </a:p>
          <a:p>
            <a:pPr lvl="2"/>
            <a:r>
              <a:rPr lang="en-US" dirty="0"/>
              <a:t>Ctrl for transparency</a:t>
            </a:r>
          </a:p>
          <a:p>
            <a:pPr lvl="2"/>
            <a:r>
              <a:rPr lang="en-US" dirty="0"/>
              <a:t>CamelCase matching</a:t>
            </a:r>
          </a:p>
          <a:p>
            <a:pPr lvl="2"/>
            <a:r>
              <a:rPr lang="en-US" dirty="0"/>
              <a:t>Filtering</a:t>
            </a:r>
          </a:p>
          <a:p>
            <a:r>
              <a:rPr lang="en-US" dirty="0"/>
              <a:t>Lightbulb</a:t>
            </a:r>
          </a:p>
          <a:p>
            <a:pPr lvl="2"/>
            <a:r>
              <a:rPr lang="en-US" dirty="0"/>
              <a:t>Ctrl + .</a:t>
            </a:r>
          </a:p>
          <a:p>
            <a:r>
              <a:rPr lang="en-US" dirty="0"/>
              <a:t>Code Lens</a:t>
            </a:r>
          </a:p>
          <a:p>
            <a:pPr lvl="2"/>
            <a:r>
              <a:rPr lang="en-US" dirty="0"/>
              <a:t>Alt + # </a:t>
            </a:r>
          </a:p>
          <a:p>
            <a:pPr lvl="2"/>
            <a:r>
              <a:rPr lang="en-US" dirty="0"/>
              <a:t>Test status</a:t>
            </a:r>
          </a:p>
          <a:p>
            <a:pPr lvl="2"/>
            <a:r>
              <a:rPr lang="en-US" dirty="0"/>
              <a:t>Customize what you see</a:t>
            </a:r>
          </a:p>
          <a:p>
            <a:r>
              <a:rPr lang="en-US" dirty="0"/>
              <a:t>Peek: Alt + F12</a:t>
            </a:r>
          </a:p>
        </p:txBody>
      </p:sp>
    </p:spTree>
    <p:extLst>
      <p:ext uri="{BB962C8B-B14F-4D97-AF65-F5344CB8AC3E}">
        <p14:creationId xmlns:p14="http://schemas.microsoft.com/office/powerpoint/2010/main" val="84544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Live Unit Testing</a:t>
            </a:r>
          </a:p>
        </p:txBody>
      </p:sp>
    </p:spTree>
    <p:extLst>
      <p:ext uri="{BB962C8B-B14F-4D97-AF65-F5344CB8AC3E}">
        <p14:creationId xmlns:p14="http://schemas.microsoft.com/office/powerpoint/2010/main" val="127905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Unit Testing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4407360"/>
          </a:xfrm>
        </p:spPr>
        <p:txBody>
          <a:bodyPr/>
          <a:lstStyle/>
          <a:p>
            <a:r>
              <a:rPr lang="en-US" dirty="0"/>
              <a:t>Background test running</a:t>
            </a:r>
          </a:p>
          <a:p>
            <a:r>
              <a:rPr lang="en-US" dirty="0"/>
              <a:t>Near instant feedback on the effect of code changes</a:t>
            </a:r>
          </a:p>
          <a:p>
            <a:pPr lvl="1"/>
            <a:r>
              <a:rPr lang="en-US" dirty="0"/>
              <a:t>In-place Test Results</a:t>
            </a:r>
          </a:p>
          <a:p>
            <a:pPr lvl="1"/>
            <a:r>
              <a:rPr lang="en-US" dirty="0"/>
              <a:t>In-place Code Coverage</a:t>
            </a:r>
          </a:p>
          <a:p>
            <a:r>
              <a:rPr lang="en-US" dirty="0"/>
              <a:t>Shows details of all tests (passed and failed)</a:t>
            </a:r>
          </a:p>
          <a:p>
            <a:pPr lvl="1"/>
            <a:r>
              <a:rPr lang="en-US" dirty="0"/>
              <a:t>Shows timing for passed tests</a:t>
            </a:r>
          </a:p>
          <a:p>
            <a:pPr lvl="1"/>
            <a:r>
              <a:rPr lang="en-US" dirty="0"/>
              <a:t>Shows exceptions for failed tests</a:t>
            </a:r>
          </a:p>
          <a:p>
            <a:r>
              <a:rPr lang="en-US" dirty="0"/>
              <a:t>Provides direct access to all refencing test</a:t>
            </a:r>
          </a:p>
        </p:txBody>
      </p:sp>
    </p:spTree>
    <p:extLst>
      <p:ext uri="{BB962C8B-B14F-4D97-AF65-F5344CB8AC3E}">
        <p14:creationId xmlns:p14="http://schemas.microsoft.com/office/powerpoint/2010/main" val="420470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921621"/>
          </a:xfrm>
        </p:spPr>
        <p:txBody>
          <a:bodyPr/>
          <a:lstStyle/>
          <a:p>
            <a:r>
              <a:rPr lang="en-US" dirty="0"/>
              <a:t>Other VS presentations</a:t>
            </a:r>
          </a:p>
          <a:p>
            <a:pPr lvl="1"/>
            <a:r>
              <a:rPr lang="en-US" dirty="0"/>
              <a:t>Supercharge your debugging in VS 2017</a:t>
            </a:r>
          </a:p>
          <a:p>
            <a:pPr lvl="2"/>
            <a:r>
              <a:rPr lang="en-US" dirty="0"/>
              <a:t>Kaycee Anderson, 5/12 at 12:30pm in WSCC Hall 6E</a:t>
            </a:r>
          </a:p>
          <a:p>
            <a:pPr lvl="1"/>
            <a:r>
              <a:rPr lang="en-US" dirty="0"/>
              <a:t>The Future of Visual Studio</a:t>
            </a:r>
          </a:p>
          <a:p>
            <a:pPr lvl="2"/>
            <a:r>
              <a:rPr lang="en-US" dirty="0"/>
              <a:t>Amanda Silver, Tim </a:t>
            </a:r>
            <a:r>
              <a:rPr lang="en-US"/>
              <a:t>Sneath </a:t>
            </a:r>
            <a:r>
              <a:rPr lang="en-US" dirty="0"/>
              <a:t>5/12 at 9am in WSCC </a:t>
            </a:r>
            <a:r>
              <a:rPr lang="en-US"/>
              <a:t>Hall 6E</a:t>
            </a:r>
            <a:endParaRPr lang="en-US" dirty="0"/>
          </a:p>
          <a:p>
            <a:pPr lvl="0"/>
            <a:r>
              <a:rPr lang="en-US" dirty="0"/>
              <a:t>Re-visit Build session recordings on </a:t>
            </a:r>
            <a:r>
              <a:rPr lang="en-US" dirty="0">
                <a:hlinkClick r:id="rId3"/>
              </a:rPr>
              <a:t>Channel 9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Continue your education at </a:t>
            </a:r>
            <a:r>
              <a:rPr lang="en-US" dirty="0">
                <a:hlinkClick r:id="rId4"/>
              </a:rPr>
              <a:t>Microsoft Virtual Academy</a:t>
            </a:r>
            <a:r>
              <a:rPr lang="en-US" dirty="0"/>
              <a:t> online.</a:t>
            </a:r>
          </a:p>
          <a:p>
            <a:pPr lvl="0"/>
            <a:r>
              <a:rPr lang="en-US" dirty="0"/>
              <a:t>Build Celebration TONIGHT in CenturyLink Field - 7:30pm</a:t>
            </a:r>
          </a:p>
          <a:p>
            <a:pPr lvl="1"/>
            <a:r>
              <a:rPr lang="en-US" dirty="0"/>
              <a:t>Come see us!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6494">
                      <a:srgbClr val="505050"/>
                    </a:gs>
                    <a:gs pos="18182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6494">
                      <a:srgbClr val="505050"/>
                    </a:gs>
                    <a:gs pos="18182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MSBuild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gradFill>
                <a:gsLst>
                  <a:gs pos="6494">
                    <a:srgbClr val="505050"/>
                  </a:gs>
                  <a:gs pos="18182">
                    <a:srgbClr val="505050"/>
                  </a:gs>
                </a:gsLst>
                <a:lin ang="5400000" scaled="1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1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04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Applause Moments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558445"/>
          </a:xfrm>
        </p:spPr>
        <p:txBody>
          <a:bodyPr/>
          <a:lstStyle/>
          <a:p>
            <a:r>
              <a:rPr lang="en-US" dirty="0"/>
              <a:t>Window Layouts – Roaming between installs</a:t>
            </a:r>
          </a:p>
          <a:p>
            <a:r>
              <a:rPr lang="en-US" dirty="0"/>
              <a:t>Multi-cursor editing</a:t>
            </a:r>
          </a:p>
          <a:p>
            <a:r>
              <a:rPr lang="en-US" dirty="0"/>
              <a:t>Live Unit Testing – check with Amanda (something new?)</a:t>
            </a:r>
          </a:p>
          <a:p>
            <a:endParaRPr lang="en-US" dirty="0"/>
          </a:p>
          <a:p>
            <a:r>
              <a:rPr lang="en-US" dirty="0"/>
              <a:t>Take-aways</a:t>
            </a:r>
          </a:p>
          <a:p>
            <a:r>
              <a:rPr lang="en-US" dirty="0"/>
              <a:t>- cheat sheet / tips and tricks – PDF download (vs.com)</a:t>
            </a:r>
          </a:p>
          <a:p>
            <a:r>
              <a:rPr lang="en-US" dirty="0"/>
              <a:t>- VS 2017 Launch Poster</a:t>
            </a:r>
          </a:p>
          <a:p>
            <a:r>
              <a:rPr lang="en-US" dirty="0"/>
              <a:t>- one or two new keyboard shortcuts</a:t>
            </a:r>
          </a:p>
          <a:p>
            <a:r>
              <a:rPr lang="en-US" dirty="0"/>
              <a:t>- something to use every day</a:t>
            </a:r>
          </a:p>
        </p:txBody>
      </p:sp>
    </p:spTree>
    <p:extLst>
      <p:ext uri="{BB962C8B-B14F-4D97-AF65-F5344CB8AC3E}">
        <p14:creationId xmlns:p14="http://schemas.microsoft.com/office/powerpoint/2010/main" val="338521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3120854"/>
          </a:xfrm>
        </p:spPr>
        <p:txBody>
          <a:bodyPr/>
          <a:lstStyle/>
          <a:p>
            <a:r>
              <a:rPr lang="en-US" dirty="0"/>
              <a:t>Kaycee’s Debugger talk</a:t>
            </a:r>
          </a:p>
          <a:p>
            <a:r>
              <a:rPr lang="en-US" dirty="0"/>
              <a:t>Amanda’s talk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Thursday night party</a:t>
            </a:r>
          </a:p>
          <a:p>
            <a:pPr marL="0" indent="0">
              <a:buNone/>
            </a:pPr>
            <a:r>
              <a:rPr lang="en-US" dirty="0"/>
              <a:t>– diversity (7:30pm)</a:t>
            </a:r>
          </a:p>
        </p:txBody>
      </p:sp>
    </p:spTree>
    <p:extLst>
      <p:ext uri="{BB962C8B-B14F-4D97-AF65-F5344CB8AC3E}">
        <p14:creationId xmlns:p14="http://schemas.microsoft.com/office/powerpoint/2010/main" val="393506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at 88MPH:</a:t>
            </a:r>
            <a:br>
              <a:rPr lang="en-US" dirty="0"/>
            </a:br>
            <a:r>
              <a:rPr lang="en-US" dirty="0"/>
              <a:t>Tips and Tricks with VS2017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2" y="3955787"/>
            <a:ext cx="4952936" cy="1522674"/>
          </a:xfrm>
        </p:spPr>
        <p:txBody>
          <a:bodyPr/>
          <a:lstStyle/>
          <a:p>
            <a:r>
              <a:rPr lang="en-US" dirty="0"/>
              <a:t>Justin Clareburt</a:t>
            </a:r>
          </a:p>
          <a:p>
            <a:r>
              <a:rPr lang="en-US" dirty="0"/>
              <a:t>Senior Program Manager</a:t>
            </a:r>
          </a:p>
          <a:p>
            <a:r>
              <a:rPr lang="en-US" dirty="0"/>
              <a:t>VS Extensibility</a:t>
            </a:r>
          </a:p>
          <a:p>
            <a:r>
              <a:rPr lang="en-US" dirty="0"/>
              <a:t>@justcla78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B8021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942170" y="3955786"/>
            <a:ext cx="4952936" cy="1522675"/>
          </a:xfrm>
          <a:prstGeom prst="rect">
            <a:avLst/>
          </a:prstGeom>
          <a:noFill/>
        </p:spPr>
        <p:txBody>
          <a:bodyPr vert="horz" wrap="square" lIns="164592" tIns="109728" rIns="164592" bIns="109728" rtlCol="0">
            <a:noAutofit/>
          </a:bodyPr>
          <a:lstStyle>
            <a:lvl1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3200" kern="1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144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430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91000">
                      <a:srgbClr val="FFFFFF"/>
                    </a:gs>
                    <a:gs pos="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Allison Buchholtz-Au</a:t>
            </a: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91000">
                      <a:srgbClr val="FFFFFF"/>
                    </a:gs>
                    <a:gs pos="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Program Manager</a:t>
            </a: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91000">
                      <a:srgbClr val="FFFFFF"/>
                    </a:gs>
                    <a:gs pos="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VS Platform</a:t>
            </a:r>
          </a:p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91000">
                      <a:srgbClr val="FFFFFF"/>
                    </a:gs>
                    <a:gs pos="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@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91000">
                      <a:srgbClr val="FFFFFF"/>
                    </a:gs>
                    <a:gs pos="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 Semilight"/>
                <a:ea typeface="+mn-ea"/>
                <a:cs typeface="+mn-cs"/>
              </a:rPr>
              <a:t>allison_au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gradFill>
                <a:gsLst>
                  <a:gs pos="91000">
                    <a:srgbClr val="FFFFFF"/>
                  </a:gs>
                  <a:gs pos="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 Semi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6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6214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Getting started…fast!</a:t>
            </a:r>
          </a:p>
          <a:p>
            <a:pPr>
              <a:lnSpc>
                <a:spcPct val="150000"/>
              </a:lnSpc>
            </a:pPr>
            <a:r>
              <a:rPr lang="en-US" dirty="0"/>
              <a:t>Navigating the IDE by keyboard</a:t>
            </a:r>
          </a:p>
          <a:p>
            <a:pPr>
              <a:lnSpc>
                <a:spcPct val="150000"/>
              </a:lnSpc>
            </a:pPr>
            <a:r>
              <a:rPr lang="en-US" dirty="0"/>
              <a:t>Tricks for Solution Explorer</a:t>
            </a:r>
          </a:p>
          <a:p>
            <a:pPr>
              <a:lnSpc>
                <a:spcPct val="150000"/>
              </a:lnSpc>
            </a:pPr>
            <a:r>
              <a:rPr lang="en-US" dirty="0"/>
              <a:t>Using extensions to make file editing Zing!</a:t>
            </a:r>
          </a:p>
          <a:p>
            <a:pPr>
              <a:lnSpc>
                <a:spcPct val="150000"/>
              </a:lnSpc>
            </a:pPr>
            <a:r>
              <a:rPr lang="en-US" dirty="0"/>
              <a:t>Code Tools</a:t>
            </a:r>
          </a:p>
          <a:p>
            <a:pPr>
              <a:lnSpc>
                <a:spcPct val="150000"/>
              </a:lnSpc>
            </a:pPr>
            <a:r>
              <a:rPr lang="en-US" dirty="0"/>
              <a:t>Live Unit Testing</a:t>
            </a:r>
          </a:p>
        </p:txBody>
      </p:sp>
    </p:spTree>
    <p:extLst>
      <p:ext uri="{BB962C8B-B14F-4D97-AF65-F5344CB8AC3E}">
        <p14:creationId xmlns:p14="http://schemas.microsoft.com/office/powerpoint/2010/main" val="365245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Getting </a:t>
            </a:r>
            <a:r>
              <a:rPr lang="en-US" dirty="0"/>
              <a:t>started</a:t>
            </a:r>
            <a:r>
              <a:rPr lang="en-US" sz="7200" dirty="0"/>
              <a:t>…fast</a:t>
            </a:r>
          </a:p>
        </p:txBody>
      </p:sp>
    </p:spTree>
    <p:extLst>
      <p:ext uri="{BB962C8B-B14F-4D97-AF65-F5344CB8AC3E}">
        <p14:creationId xmlns:p14="http://schemas.microsoft.com/office/powerpoint/2010/main" val="250467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3323987"/>
          </a:xfrm>
        </p:spPr>
        <p:txBody>
          <a:bodyPr/>
          <a:lstStyle/>
          <a:p>
            <a:r>
              <a:rPr lang="en-US" dirty="0"/>
              <a:t>Enhanced Start Page</a:t>
            </a:r>
          </a:p>
          <a:p>
            <a:pPr lvl="1"/>
            <a:r>
              <a:rPr lang="en-US" dirty="0"/>
              <a:t>Roamed project templates</a:t>
            </a:r>
          </a:p>
          <a:p>
            <a:pPr lvl="1"/>
            <a:r>
              <a:rPr lang="en-US" dirty="0"/>
              <a:t>Roaming Code Containers</a:t>
            </a:r>
          </a:p>
          <a:p>
            <a:r>
              <a:rPr lang="en-US" dirty="0"/>
              <a:t>Open folder</a:t>
            </a:r>
          </a:p>
          <a:p>
            <a:pPr lvl="1"/>
            <a:r>
              <a:rPr lang="en-US" dirty="0"/>
              <a:t>TextMate bundles</a:t>
            </a:r>
          </a:p>
          <a:p>
            <a:r>
              <a:rPr lang="en-US" dirty="0"/>
              <a:t>Window Layouts</a:t>
            </a:r>
          </a:p>
        </p:txBody>
      </p:sp>
    </p:spTree>
    <p:extLst>
      <p:ext uri="{BB962C8B-B14F-4D97-AF65-F5344CB8AC3E}">
        <p14:creationId xmlns:p14="http://schemas.microsoft.com/office/powerpoint/2010/main" val="12105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2125662"/>
            <a:ext cx="11887200" cy="2179058"/>
          </a:xfrm>
        </p:spPr>
        <p:txBody>
          <a:bodyPr/>
          <a:lstStyle/>
          <a:p>
            <a:r>
              <a:rPr lang="en-US" sz="7200" dirty="0"/>
              <a:t>Navigating the IDE by keyboard</a:t>
            </a:r>
          </a:p>
        </p:txBody>
      </p:sp>
    </p:spTree>
    <p:extLst>
      <p:ext uri="{BB962C8B-B14F-4D97-AF65-F5344CB8AC3E}">
        <p14:creationId xmlns:p14="http://schemas.microsoft.com/office/powerpoint/2010/main" val="29301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the IDE by Keyboard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5416" y="1135062"/>
            <a:ext cx="11888787" cy="2511457"/>
          </a:xfrm>
        </p:spPr>
        <p:txBody>
          <a:bodyPr/>
          <a:lstStyle/>
          <a:p>
            <a:r>
              <a:rPr lang="en-US" dirty="0"/>
              <a:t>Full screen mode</a:t>
            </a:r>
          </a:p>
          <a:p>
            <a:r>
              <a:rPr lang="en-US" dirty="0"/>
              <a:t>Tool window navigation</a:t>
            </a:r>
          </a:p>
          <a:p>
            <a:r>
              <a:rPr lang="en-US" dirty="0"/>
              <a:t>Document navigation</a:t>
            </a:r>
          </a:p>
          <a:p>
            <a:r>
              <a:rPr lang="en-US" dirty="0" err="1"/>
              <a:t>GoTo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Tricks for Solution Explorer</a:t>
            </a:r>
          </a:p>
        </p:txBody>
      </p:sp>
    </p:spTree>
    <p:extLst>
      <p:ext uri="{BB962C8B-B14F-4D97-AF65-F5344CB8AC3E}">
        <p14:creationId xmlns:p14="http://schemas.microsoft.com/office/powerpoint/2010/main" val="89147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Explorer Tips and Tricks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4068806"/>
          </a:xfrm>
        </p:spPr>
        <p:txBody>
          <a:bodyPr/>
          <a:lstStyle/>
          <a:p>
            <a:r>
              <a:rPr lang="en-US" dirty="0"/>
              <a:t>Folder View / Solution View</a:t>
            </a:r>
          </a:p>
          <a:p>
            <a:r>
              <a:rPr lang="en-US" dirty="0"/>
              <a:t>Filter</a:t>
            </a:r>
          </a:p>
          <a:p>
            <a:pPr lvl="1"/>
            <a:r>
              <a:rPr lang="en-US" dirty="0"/>
              <a:t>Pending changes</a:t>
            </a:r>
          </a:p>
          <a:p>
            <a:pPr lvl="1"/>
            <a:r>
              <a:rPr lang="en-US" dirty="0"/>
              <a:t>Open Folder</a:t>
            </a:r>
          </a:p>
          <a:p>
            <a:r>
              <a:rPr lang="en-US" dirty="0"/>
              <a:t>Search (Ctrl + ;)</a:t>
            </a:r>
          </a:p>
          <a:p>
            <a:r>
              <a:rPr lang="en-US" dirty="0"/>
              <a:t>Scope to This</a:t>
            </a:r>
          </a:p>
          <a:p>
            <a:r>
              <a:rPr lang="en-US" dirty="0"/>
              <a:t>Sync with Active Document (Ctrl+[, S)</a:t>
            </a:r>
          </a:p>
        </p:txBody>
      </p:sp>
    </p:spTree>
    <p:extLst>
      <p:ext uri="{BB962C8B-B14F-4D97-AF65-F5344CB8AC3E}">
        <p14:creationId xmlns:p14="http://schemas.microsoft.com/office/powerpoint/2010/main" val="32453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3B9D3600-BA2F-499E-9B74-B0493B08579C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D138E69B-724A-4446-A2DA-FF3B08B1663E}"/>
    </a:ext>
  </a:extLst>
</a:theme>
</file>

<file path=ppt/theme/theme3.xml><?xml version="1.0" encoding="utf-8"?>
<a:theme xmlns:a="http://schemas.openxmlformats.org/drawingml/2006/main" name="1_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 [Read-Only]" id="{6F4885E9-16BF-45DA-8043-52AF389A1A37}" vid="{06FBAB65-A9D9-4EC4-8519-C553F3EA738E}"/>
    </a:ext>
  </a:extLst>
</a:theme>
</file>

<file path=ppt/theme/theme4.xml><?xml version="1.0" encoding="utf-8"?>
<a:theme xmlns:a="http://schemas.openxmlformats.org/drawingml/2006/main" name="1_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 [Read-Only]" id="{6F4885E9-16BF-45DA-8043-52AF389A1A37}" vid="{7C70E2A4-8980-409D-AC1F-E29167836A6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6" ma:contentTypeDescription="" ma:contentTypeScope="" ma:versionID="d383a91d1b86d4650368c84defa1a2c1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2cfdfd5a193d92c0d7e2d70576dfb5fb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  <xsd:element ref="ns1:_ip_UnifiedCompliancePolicyProperties" minOccurs="0"/>
                <xsd:element ref="ns1:_ip_UnifiedCompliancePolicyUIAction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  <xsd:element name="_ip_UnifiedCompliancePolicyProperties" ma:index="4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4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4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_ip_UnifiedCompliancePolicyUIAction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Washington State Convention and Trade Center</TermName>
          <TermId xmlns="http://schemas.microsoft.com/office/infopath/2007/PartnerControls">2ebf141d-f871-4cc9-bf08-f87f112ab464</TermId>
        </TermInfo>
      </Terms>
    </d12e2661e9634d9aa98bbb375f31aced>
    <Event_x0020_Start_x0020_Date xmlns="01c77077-aee4-4b5f-bd4e-9cd40a6fff29">2017-05-10T07:00:00+00:00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Seattle</TermName>
          <TermId xmlns="http://schemas.microsoft.com/office/infopath/2007/PartnerControls">54f46ed2-c77e-4a59-b182-a4171fdb0d11</TermId>
        </TermInfo>
      </Terms>
    </iaa5f83406f94009a0f6a3e890699ff7>
    <External_x0020_Speaker xmlns="01c77077-aee4-4b5f-bd4e-9cd40a6fff29">Justin Clareburt; Allison Buchholtz-Au</External_x0020_Speaker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>2017-05-11T07:00:00+00:00</Presentation_x0020_Date>
    <fc15c16204564de583b4c942b10d19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developers</TermName>
          <TermId xmlns="http://schemas.microsoft.com/office/infopath/2007/PartnerControls">8e4a08dc-5d95-4156-ab65-f22579a1592a</TermId>
        </TermInfo>
      </Terms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Build</TermName>
          <TermId xmlns="http://schemas.microsoft.com/office/infopath/2007/PartnerControls">58542b36-5bf5-46a6-a53f-a41fb7a73785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_ip_UnifiedCompliancePolicyProperties xmlns="http://schemas.microsoft.com/sharepoint/v3" xsi:nil="true"/>
    <Session_x0020_Code xmlns="01c77077-aee4-4b5f-bd4e-9cd40a6fff29">B8021</Session_x0020_Code>
    <Event_x0020_End_x0020_Date xmlns="01c77077-aee4-4b5f-bd4e-9cd40a6fff29">2017-05-12T07:00:00+00:00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NumberofDownloads xmlns="230e9df3-be65-4c73-a93b-d1236ebd677e" xsi:nil="true"/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Build 2017</TermName>
          <TermId xmlns="http://schemas.microsoft.com/office/infopath/2007/PartnerControls">0407fc0d-d203-4d0a-848e-0398e286e7e2</TermId>
        </TermInfo>
      </Terms>
    </TaxKeywordTaxHTField>
    <TaxCatchAll xmlns="230e9df3-be65-4c73-a93b-d1236ebd677e">
      <Value>47</Value>
      <Value>53</Value>
      <Value>52</Value>
      <Value>316</Value>
      <Value>315</Value>
    </TaxCatchAll>
  </documentManagement>
</p:properties>
</file>

<file path=customXml/itemProps1.xml><?xml version="1.0" encoding="utf-8"?>
<ds:datastoreItem xmlns:ds="http://schemas.openxmlformats.org/officeDocument/2006/customXml" ds:itemID="{A408956B-D258-40C7-8C24-091EC53E3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01c77077-aee4-4b5f-bd4e-9cd40a6fff29"/>
    <ds:schemaRef ds:uri="8ff673fc-3231-4e3a-893b-6d7f7cd32766"/>
    <ds:schemaRef ds:uri="http://schemas.microsoft.com/office/infopath/2007/PartnerControls"/>
    <ds:schemaRef ds:uri="http://purl.org/dc/terms/"/>
    <ds:schemaRef ds:uri="http://schemas.microsoft.com/sharepoint/v3"/>
    <ds:schemaRef ds:uri="http://schemas.openxmlformats.org/package/2006/metadata/core-properties"/>
    <ds:schemaRef ds:uri="230e9df3-be65-4c73-a93b-d1236ebd677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Microsoft_Build2017_Template</Template>
  <TotalTime>8</TotalTime>
  <Words>1004</Words>
  <Application>Microsoft Office PowerPoint</Application>
  <PresentationFormat>Custom</PresentationFormat>
  <Paragraphs>167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Consolas</vt:lpstr>
      <vt:lpstr>Segoe UI</vt:lpstr>
      <vt:lpstr>Segoe UI Light</vt:lpstr>
      <vt:lpstr>Segoe UI Semilight</vt:lpstr>
      <vt:lpstr>Wingdings</vt:lpstr>
      <vt:lpstr>5-50111_Build 2017_LIGHT GRAY TEMPLATE</vt:lpstr>
      <vt:lpstr>5-50111_Build 2017_DARK GRAY TEMPLATE</vt:lpstr>
      <vt:lpstr>1_5-50111_Build 2017_LIGHT GRAY TEMPLATE</vt:lpstr>
      <vt:lpstr>1_5-50111_Build 2017_DARK GRAY TEMPLATE</vt:lpstr>
      <vt:lpstr>PowerPoint Presentation</vt:lpstr>
      <vt:lpstr>Coding at 88MPH: Tips and Tricks with VS2017 </vt:lpstr>
      <vt:lpstr>Agenda</vt:lpstr>
      <vt:lpstr>Getting started…fast</vt:lpstr>
      <vt:lpstr>Getting Started</vt:lpstr>
      <vt:lpstr>Navigating the IDE by keyboard</vt:lpstr>
      <vt:lpstr>Navigating the IDE by Keyboard</vt:lpstr>
      <vt:lpstr>Tricks for Solution Explorer</vt:lpstr>
      <vt:lpstr>Solution Explorer Tips and Tricks</vt:lpstr>
      <vt:lpstr>Edit like a Pro! using cool Extensions</vt:lpstr>
      <vt:lpstr>Editing like a Pro (with great extensions)</vt:lpstr>
      <vt:lpstr>Magical Code Tools</vt:lpstr>
      <vt:lpstr>Code Tools</vt:lpstr>
      <vt:lpstr>Live Unit Testing</vt:lpstr>
      <vt:lpstr>Live Unit Testing</vt:lpstr>
      <vt:lpstr>Thank you for coming!</vt:lpstr>
      <vt:lpstr>PowerPoint Presentation</vt:lpstr>
      <vt:lpstr>Applause Moments</vt:lpstr>
      <vt:lpstr>Other sessions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at 88MPH: Tips and tricks with Visual Studio 2017</dc:title>
  <dc:subject>Microsoft Build 2017</dc:subject>
  <dc:creator>MS Events</dc:creator>
  <cp:keywords>Microsoft Build 2017</cp:keywords>
  <dc:description>Template: Mitchell Derrey, Silver Fox Productions_x000d_
Formatting: _x000d_
Audience Type:</dc:description>
  <cp:lastModifiedBy>Caitlyn Ryan</cp:lastModifiedBy>
  <cp:revision>7</cp:revision>
  <dcterms:created xsi:type="dcterms:W3CDTF">2017-05-09T20:00:48Z</dcterms:created>
  <dcterms:modified xsi:type="dcterms:W3CDTF">2017-05-12T16:07:41Z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0x01010031DCF4CA090F824DB1E4CCBB6B9D64EA00101E8AAD132F8F4D96340D6376C8BB3E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</Properties>
</file>