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229" r:id="rId1"/>
    <p:sldMasterId id="2147484310" r:id="rId2"/>
    <p:sldMasterId id="2147484375" r:id="rId3"/>
    <p:sldMasterId id="2147484381" r:id="rId4"/>
  </p:sldMasterIdLst>
  <p:notesMasterIdLst>
    <p:notesMasterId r:id="rId32"/>
  </p:notesMasterIdLst>
  <p:handoutMasterIdLst>
    <p:handoutMasterId r:id="rId33"/>
  </p:handoutMasterIdLst>
  <p:sldIdLst>
    <p:sldId id="391" r:id="rId5"/>
    <p:sldId id="364" r:id="rId6"/>
    <p:sldId id="377" r:id="rId7"/>
    <p:sldId id="376" r:id="rId8"/>
    <p:sldId id="378" r:id="rId9"/>
    <p:sldId id="335" r:id="rId10"/>
    <p:sldId id="346" r:id="rId11"/>
    <p:sldId id="363" r:id="rId12"/>
    <p:sldId id="379" r:id="rId13"/>
    <p:sldId id="296" r:id="rId14"/>
    <p:sldId id="380" r:id="rId15"/>
    <p:sldId id="368" r:id="rId16"/>
    <p:sldId id="381" r:id="rId17"/>
    <p:sldId id="334" r:id="rId18"/>
    <p:sldId id="382" r:id="rId19"/>
    <p:sldId id="393" r:id="rId20"/>
    <p:sldId id="336" r:id="rId21"/>
    <p:sldId id="349" r:id="rId22"/>
    <p:sldId id="385" r:id="rId23"/>
    <p:sldId id="384" r:id="rId24"/>
    <p:sldId id="337" r:id="rId25"/>
    <p:sldId id="353" r:id="rId26"/>
    <p:sldId id="355" r:id="rId27"/>
    <p:sldId id="386" r:id="rId28"/>
    <p:sldId id="387" r:id="rId29"/>
    <p:sldId id="390" r:id="rId30"/>
    <p:sldId id="392" r:id="rId31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22C368F5-FA9B-4796-83DF-87D70767C81A}">
          <p14:sldIdLst>
            <p14:sldId id="391"/>
          </p14:sldIdLst>
        </p14:section>
        <p14:section name="intro" id="{DE4BAE1C-AA92-4DF4-A10A-8B1580262932}">
          <p14:sldIdLst>
            <p14:sldId id="364"/>
            <p14:sldId id="377"/>
            <p14:sldId id="376"/>
            <p14:sldId id="378"/>
          </p14:sldIdLst>
        </p14:section>
        <p14:section name="Myth 5" id="{C03F97A2-9633-4899-907B-DEDC06CECD4A}">
          <p14:sldIdLst>
            <p14:sldId id="335"/>
            <p14:sldId id="346"/>
            <p14:sldId id="363"/>
            <p14:sldId id="379"/>
          </p14:sldIdLst>
        </p14:section>
        <p14:section name="Myth 1" id="{CC3502C6-A523-44FF-86BE-6372B5D38314}">
          <p14:sldIdLst>
            <p14:sldId id="296"/>
            <p14:sldId id="380"/>
            <p14:sldId id="368"/>
            <p14:sldId id="381"/>
          </p14:sldIdLst>
        </p14:section>
        <p14:section name="Myth 2" id="{73BE81BA-018C-4BCB-9D31-B8FDEA55067D}">
          <p14:sldIdLst>
            <p14:sldId id="334"/>
            <p14:sldId id="382"/>
            <p14:sldId id="393"/>
          </p14:sldIdLst>
        </p14:section>
        <p14:section name="Myth 3" id="{CC6FA3ED-EA29-474B-A55D-C90AF4CDC23A}">
          <p14:sldIdLst>
            <p14:sldId id="336"/>
            <p14:sldId id="349"/>
            <p14:sldId id="385"/>
            <p14:sldId id="384"/>
          </p14:sldIdLst>
        </p14:section>
        <p14:section name="Myth 4" id="{2893C200-C3CF-4CD3-BA3E-88C7B8A7DAD7}">
          <p14:sldIdLst>
            <p14:sldId id="337"/>
            <p14:sldId id="353"/>
            <p14:sldId id="355"/>
            <p14:sldId id="386"/>
            <p14:sldId id="387"/>
          </p14:sldIdLst>
        </p14:section>
        <p14:section name="closing" id="{BCFBE10C-915A-486D-A129-AAFE30A6B1E9}">
          <p14:sldIdLst>
            <p14:sldId id="390"/>
            <p14:sldId id="39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C10"/>
    <a:srgbClr val="FFFFFF"/>
    <a:srgbClr val="505050"/>
    <a:srgbClr val="000000"/>
    <a:srgbClr val="323232"/>
    <a:srgbClr val="5C2D91"/>
    <a:srgbClr val="32145A"/>
    <a:srgbClr val="00BCF2"/>
    <a:srgbClr val="002050"/>
    <a:srgbClr val="D63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85350" autoAdjust="0"/>
  </p:normalViewPr>
  <p:slideViewPr>
    <p:cSldViewPr>
      <p:cViewPr varScale="1">
        <p:scale>
          <a:sx n="128" d="100"/>
          <a:sy n="128" d="100"/>
        </p:scale>
        <p:origin x="90" y="498"/>
      </p:cViewPr>
      <p:guideLst/>
    </p:cSldViewPr>
  </p:slideViewPr>
  <p:outlineViewPr>
    <p:cViewPr>
      <p:scale>
        <a:sx n="33" d="100"/>
        <a:sy n="33" d="100"/>
      </p:scale>
      <p:origin x="0" y="-14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2616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7/19/2016 6:03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63B197-17F8-4EA9-AAC7-A81159B6F7D1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39801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148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596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08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7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301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995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406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347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838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254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6:03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347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Microsoft Build 2016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6:03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368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emf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9" name="Picture 18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30" y="6240963"/>
            <a:ext cx="1278510" cy="2741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64013" y="490736"/>
            <a:ext cx="1436313" cy="306604"/>
          </a:xfrm>
          <a:prstGeom prst="rect">
            <a:avLst/>
          </a:prstGeom>
        </p:spPr>
      </p:pic>
      <p:sp>
        <p:nvSpPr>
          <p:cNvPr id="12" name="Freeform 11"/>
          <p:cNvSpPr>
            <a:spLocks noEditPoints="1"/>
          </p:cNvSpPr>
          <p:nvPr userDrawn="1"/>
        </p:nvSpPr>
        <p:spPr bwMode="black">
          <a:xfrm>
            <a:off x="2137568" y="2473325"/>
            <a:ext cx="8161338" cy="2047875"/>
          </a:xfrm>
          <a:custGeom>
            <a:avLst/>
            <a:gdLst>
              <a:gd name="T0" fmla="*/ 336 w 2176"/>
              <a:gd name="T1" fmla="*/ 2 h 546"/>
              <a:gd name="T2" fmla="*/ 269 w 2176"/>
              <a:gd name="T3" fmla="*/ 2 h 546"/>
              <a:gd name="T4" fmla="*/ 48 w 2176"/>
              <a:gd name="T5" fmla="*/ 538 h 546"/>
              <a:gd name="T6" fmla="*/ 2128 w 2176"/>
              <a:gd name="T7" fmla="*/ 2 h 546"/>
              <a:gd name="T8" fmla="*/ 2176 w 2176"/>
              <a:gd name="T9" fmla="*/ 2 h 546"/>
              <a:gd name="T10" fmla="*/ 1049 w 2176"/>
              <a:gd name="T11" fmla="*/ 175 h 546"/>
              <a:gd name="T12" fmla="*/ 1025 w 2176"/>
              <a:gd name="T13" fmla="*/ 454 h 546"/>
              <a:gd name="T14" fmla="*/ 937 w 2176"/>
              <a:gd name="T15" fmla="*/ 473 h 546"/>
              <a:gd name="T16" fmla="*/ 892 w 2176"/>
              <a:gd name="T17" fmla="*/ 384 h 546"/>
              <a:gd name="T18" fmla="*/ 809 w 2176"/>
              <a:gd name="T19" fmla="*/ 394 h 546"/>
              <a:gd name="T20" fmla="*/ 975 w 2176"/>
              <a:gd name="T21" fmla="*/ 540 h 546"/>
              <a:gd name="T22" fmla="*/ 1048 w 2176"/>
              <a:gd name="T23" fmla="*/ 482 h 546"/>
              <a:gd name="T24" fmla="*/ 1131 w 2176"/>
              <a:gd name="T25" fmla="*/ 536 h 546"/>
              <a:gd name="T26" fmla="*/ 1293 w 2176"/>
              <a:gd name="T27" fmla="*/ 14 h 546"/>
              <a:gd name="T28" fmla="*/ 1238 w 2176"/>
              <a:gd name="T29" fmla="*/ 3 h 546"/>
              <a:gd name="T30" fmla="*/ 1207 w 2176"/>
              <a:gd name="T31" fmla="*/ 48 h 546"/>
              <a:gd name="T32" fmla="*/ 1237 w 2176"/>
              <a:gd name="T33" fmla="*/ 91 h 546"/>
              <a:gd name="T34" fmla="*/ 1293 w 2176"/>
              <a:gd name="T35" fmla="*/ 81 h 546"/>
              <a:gd name="T36" fmla="*/ 1216 w 2176"/>
              <a:gd name="T37" fmla="*/ 536 h 546"/>
              <a:gd name="T38" fmla="*/ 1216 w 2176"/>
              <a:gd name="T39" fmla="*/ 175 h 546"/>
              <a:gd name="T40" fmla="*/ 1457 w 2176"/>
              <a:gd name="T41" fmla="*/ 536 h 546"/>
              <a:gd name="T42" fmla="*/ 1376 w 2176"/>
              <a:gd name="T43" fmla="*/ 536 h 546"/>
              <a:gd name="T44" fmla="*/ 729 w 2176"/>
              <a:gd name="T45" fmla="*/ 213 h 546"/>
              <a:gd name="T46" fmla="*/ 573 w 2176"/>
              <a:gd name="T47" fmla="*/ 163 h 546"/>
              <a:gd name="T48" fmla="*/ 491 w 2176"/>
              <a:gd name="T49" fmla="*/ 226 h 546"/>
              <a:gd name="T50" fmla="*/ 460 w 2176"/>
              <a:gd name="T51" fmla="*/ 2 h 546"/>
              <a:gd name="T52" fmla="*/ 489 w 2176"/>
              <a:gd name="T53" fmla="*/ 537 h 546"/>
              <a:gd name="T54" fmla="*/ 509 w 2176"/>
              <a:gd name="T55" fmla="*/ 512 h 546"/>
              <a:gd name="T56" fmla="*/ 596 w 2176"/>
              <a:gd name="T57" fmla="*/ 546 h 546"/>
              <a:gd name="T58" fmla="*/ 754 w 2176"/>
              <a:gd name="T59" fmla="*/ 423 h 546"/>
              <a:gd name="T60" fmla="*/ 671 w 2176"/>
              <a:gd name="T61" fmla="*/ 400 h 546"/>
              <a:gd name="T62" fmla="*/ 578 w 2176"/>
              <a:gd name="T63" fmla="*/ 478 h 546"/>
              <a:gd name="T64" fmla="*/ 495 w 2176"/>
              <a:gd name="T65" fmla="*/ 421 h 546"/>
              <a:gd name="T66" fmla="*/ 496 w 2176"/>
              <a:gd name="T67" fmla="*/ 291 h 546"/>
              <a:gd name="T68" fmla="*/ 586 w 2176"/>
              <a:gd name="T69" fmla="*/ 226 h 546"/>
              <a:gd name="T70" fmla="*/ 672 w 2176"/>
              <a:gd name="T71" fmla="*/ 293 h 546"/>
              <a:gd name="T72" fmla="*/ 1866 w 2176"/>
              <a:gd name="T73" fmla="*/ 2 h 546"/>
              <a:gd name="T74" fmla="*/ 1783 w 2176"/>
              <a:gd name="T75" fmla="*/ 220 h 546"/>
              <a:gd name="T76" fmla="*/ 1716 w 2176"/>
              <a:gd name="T77" fmla="*/ 171 h 546"/>
              <a:gd name="T78" fmla="*/ 1561 w 2176"/>
              <a:gd name="T79" fmla="*/ 220 h 546"/>
              <a:gd name="T80" fmla="*/ 1526 w 2176"/>
              <a:gd name="T81" fmla="*/ 443 h 546"/>
              <a:gd name="T82" fmla="*/ 1665 w 2176"/>
              <a:gd name="T83" fmla="*/ 546 h 546"/>
              <a:gd name="T84" fmla="*/ 1763 w 2176"/>
              <a:gd name="T85" fmla="*/ 507 h 546"/>
              <a:gd name="T86" fmla="*/ 1785 w 2176"/>
              <a:gd name="T87" fmla="*/ 537 h 546"/>
              <a:gd name="T88" fmla="*/ 1778 w 2176"/>
              <a:gd name="T89" fmla="*/ 413 h 546"/>
              <a:gd name="T90" fmla="*/ 1692 w 2176"/>
              <a:gd name="T91" fmla="*/ 479 h 546"/>
              <a:gd name="T92" fmla="*/ 1607 w 2176"/>
              <a:gd name="T93" fmla="*/ 414 h 546"/>
              <a:gd name="T94" fmla="*/ 1624 w 2176"/>
              <a:gd name="T95" fmla="*/ 269 h 546"/>
              <a:gd name="T96" fmla="*/ 1732 w 2176"/>
              <a:gd name="T97" fmla="*/ 241 h 546"/>
              <a:gd name="T98" fmla="*/ 1786 w 2176"/>
              <a:gd name="T99" fmla="*/ 32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6" h="546">
                <a:moveTo>
                  <a:pt x="163" y="538"/>
                </a:moveTo>
                <a:cubicBezTo>
                  <a:pt x="116" y="538"/>
                  <a:pt x="116" y="538"/>
                  <a:pt x="116" y="538"/>
                </a:cubicBezTo>
                <a:cubicBezTo>
                  <a:pt x="336" y="2"/>
                  <a:pt x="336" y="2"/>
                  <a:pt x="336" y="2"/>
                </a:cubicBezTo>
                <a:cubicBezTo>
                  <a:pt x="384" y="2"/>
                  <a:pt x="384" y="2"/>
                  <a:pt x="384" y="2"/>
                </a:cubicBezTo>
                <a:lnTo>
                  <a:pt x="163" y="538"/>
                </a:lnTo>
                <a:close/>
                <a:moveTo>
                  <a:pt x="269" y="2"/>
                </a:moveTo>
                <a:cubicBezTo>
                  <a:pt x="221" y="2"/>
                  <a:pt x="221" y="2"/>
                  <a:pt x="221" y="2"/>
                </a:cubicBezTo>
                <a:cubicBezTo>
                  <a:pt x="0" y="538"/>
                  <a:pt x="0" y="538"/>
                  <a:pt x="0" y="538"/>
                </a:cubicBezTo>
                <a:cubicBezTo>
                  <a:pt x="48" y="538"/>
                  <a:pt x="48" y="538"/>
                  <a:pt x="48" y="538"/>
                </a:cubicBezTo>
                <a:lnTo>
                  <a:pt x="269" y="2"/>
                </a:lnTo>
                <a:close/>
                <a:moveTo>
                  <a:pt x="2176" y="2"/>
                </a:moveTo>
                <a:cubicBezTo>
                  <a:pt x="2128" y="2"/>
                  <a:pt x="2128" y="2"/>
                  <a:pt x="2128" y="2"/>
                </a:cubicBezTo>
                <a:cubicBezTo>
                  <a:pt x="1908" y="538"/>
                  <a:pt x="1908" y="538"/>
                  <a:pt x="1908" y="538"/>
                </a:cubicBezTo>
                <a:cubicBezTo>
                  <a:pt x="1955" y="538"/>
                  <a:pt x="1955" y="538"/>
                  <a:pt x="1955" y="538"/>
                </a:cubicBezTo>
                <a:lnTo>
                  <a:pt x="2176" y="2"/>
                </a:lnTo>
                <a:close/>
                <a:moveTo>
                  <a:pt x="1131" y="536"/>
                </a:moveTo>
                <a:cubicBezTo>
                  <a:pt x="1131" y="175"/>
                  <a:pt x="1131" y="175"/>
                  <a:pt x="1131" y="175"/>
                </a:cubicBezTo>
                <a:cubicBezTo>
                  <a:pt x="1049" y="175"/>
                  <a:pt x="1049" y="175"/>
                  <a:pt x="1049" y="175"/>
                </a:cubicBezTo>
                <a:cubicBezTo>
                  <a:pt x="1049" y="384"/>
                  <a:pt x="1049" y="384"/>
                  <a:pt x="1049" y="384"/>
                </a:cubicBezTo>
                <a:cubicBezTo>
                  <a:pt x="1049" y="399"/>
                  <a:pt x="1047" y="412"/>
                  <a:pt x="1042" y="424"/>
                </a:cubicBezTo>
                <a:cubicBezTo>
                  <a:pt x="1038" y="436"/>
                  <a:pt x="1032" y="446"/>
                  <a:pt x="1025" y="454"/>
                </a:cubicBezTo>
                <a:cubicBezTo>
                  <a:pt x="1017" y="462"/>
                  <a:pt x="1009" y="468"/>
                  <a:pt x="999" y="472"/>
                </a:cubicBezTo>
                <a:cubicBezTo>
                  <a:pt x="989" y="476"/>
                  <a:pt x="978" y="478"/>
                  <a:pt x="967" y="478"/>
                </a:cubicBezTo>
                <a:cubicBezTo>
                  <a:pt x="956" y="478"/>
                  <a:pt x="946" y="476"/>
                  <a:pt x="937" y="473"/>
                </a:cubicBezTo>
                <a:cubicBezTo>
                  <a:pt x="927" y="470"/>
                  <a:pt x="920" y="464"/>
                  <a:pt x="913" y="457"/>
                </a:cubicBezTo>
                <a:cubicBezTo>
                  <a:pt x="906" y="449"/>
                  <a:pt x="901" y="440"/>
                  <a:pt x="897" y="428"/>
                </a:cubicBezTo>
                <a:cubicBezTo>
                  <a:pt x="894" y="416"/>
                  <a:pt x="892" y="401"/>
                  <a:pt x="892" y="384"/>
                </a:cubicBezTo>
                <a:cubicBezTo>
                  <a:pt x="892" y="175"/>
                  <a:pt x="892" y="175"/>
                  <a:pt x="892" y="175"/>
                </a:cubicBezTo>
                <a:cubicBezTo>
                  <a:pt x="809" y="175"/>
                  <a:pt x="809" y="175"/>
                  <a:pt x="809" y="175"/>
                </a:cubicBezTo>
                <a:cubicBezTo>
                  <a:pt x="809" y="394"/>
                  <a:pt x="809" y="394"/>
                  <a:pt x="809" y="394"/>
                </a:cubicBezTo>
                <a:cubicBezTo>
                  <a:pt x="809" y="444"/>
                  <a:pt x="821" y="482"/>
                  <a:pt x="843" y="507"/>
                </a:cubicBezTo>
                <a:cubicBezTo>
                  <a:pt x="865" y="532"/>
                  <a:pt x="897" y="545"/>
                  <a:pt x="939" y="545"/>
                </a:cubicBezTo>
                <a:cubicBezTo>
                  <a:pt x="951" y="545"/>
                  <a:pt x="963" y="543"/>
                  <a:pt x="975" y="540"/>
                </a:cubicBezTo>
                <a:cubicBezTo>
                  <a:pt x="986" y="537"/>
                  <a:pt x="996" y="532"/>
                  <a:pt x="1005" y="526"/>
                </a:cubicBezTo>
                <a:cubicBezTo>
                  <a:pt x="1014" y="521"/>
                  <a:pt x="1022" y="514"/>
                  <a:pt x="1029" y="506"/>
                </a:cubicBezTo>
                <a:cubicBezTo>
                  <a:pt x="1037" y="499"/>
                  <a:pt x="1043" y="490"/>
                  <a:pt x="1048" y="482"/>
                </a:cubicBezTo>
                <a:cubicBezTo>
                  <a:pt x="1049" y="482"/>
                  <a:pt x="1049" y="482"/>
                  <a:pt x="1049" y="482"/>
                </a:cubicBezTo>
                <a:cubicBezTo>
                  <a:pt x="1049" y="536"/>
                  <a:pt x="1049" y="536"/>
                  <a:pt x="1049" y="536"/>
                </a:cubicBezTo>
                <a:lnTo>
                  <a:pt x="1131" y="536"/>
                </a:lnTo>
                <a:close/>
                <a:moveTo>
                  <a:pt x="1307" y="48"/>
                </a:moveTo>
                <a:cubicBezTo>
                  <a:pt x="1307" y="41"/>
                  <a:pt x="1306" y="35"/>
                  <a:pt x="1303" y="29"/>
                </a:cubicBezTo>
                <a:cubicBezTo>
                  <a:pt x="1301" y="23"/>
                  <a:pt x="1297" y="18"/>
                  <a:pt x="1293" y="14"/>
                </a:cubicBezTo>
                <a:cubicBezTo>
                  <a:pt x="1288" y="9"/>
                  <a:pt x="1283" y="6"/>
                  <a:pt x="1277" y="3"/>
                </a:cubicBezTo>
                <a:cubicBezTo>
                  <a:pt x="1271" y="1"/>
                  <a:pt x="1264" y="0"/>
                  <a:pt x="1257" y="0"/>
                </a:cubicBezTo>
                <a:cubicBezTo>
                  <a:pt x="1250" y="0"/>
                  <a:pt x="1244" y="1"/>
                  <a:pt x="1238" y="3"/>
                </a:cubicBezTo>
                <a:cubicBezTo>
                  <a:pt x="1232" y="6"/>
                  <a:pt x="1226" y="9"/>
                  <a:pt x="1222" y="13"/>
                </a:cubicBezTo>
                <a:cubicBezTo>
                  <a:pt x="1217" y="18"/>
                  <a:pt x="1214" y="23"/>
                  <a:pt x="1211" y="29"/>
                </a:cubicBezTo>
                <a:cubicBezTo>
                  <a:pt x="1209" y="34"/>
                  <a:pt x="1207" y="41"/>
                  <a:pt x="1207" y="48"/>
                </a:cubicBezTo>
                <a:cubicBezTo>
                  <a:pt x="1207" y="54"/>
                  <a:pt x="1209" y="60"/>
                  <a:pt x="1211" y="66"/>
                </a:cubicBezTo>
                <a:cubicBezTo>
                  <a:pt x="1214" y="72"/>
                  <a:pt x="1217" y="77"/>
                  <a:pt x="1221" y="81"/>
                </a:cubicBezTo>
                <a:cubicBezTo>
                  <a:pt x="1226" y="85"/>
                  <a:pt x="1231" y="88"/>
                  <a:pt x="1237" y="91"/>
                </a:cubicBezTo>
                <a:cubicBezTo>
                  <a:pt x="1243" y="93"/>
                  <a:pt x="1250" y="95"/>
                  <a:pt x="1257" y="95"/>
                </a:cubicBezTo>
                <a:cubicBezTo>
                  <a:pt x="1264" y="95"/>
                  <a:pt x="1271" y="93"/>
                  <a:pt x="1277" y="91"/>
                </a:cubicBezTo>
                <a:cubicBezTo>
                  <a:pt x="1283" y="88"/>
                  <a:pt x="1289" y="85"/>
                  <a:pt x="1293" y="81"/>
                </a:cubicBezTo>
                <a:cubicBezTo>
                  <a:pt x="1297" y="77"/>
                  <a:pt x="1301" y="72"/>
                  <a:pt x="1303" y="66"/>
                </a:cubicBezTo>
                <a:cubicBezTo>
                  <a:pt x="1306" y="60"/>
                  <a:pt x="1307" y="54"/>
                  <a:pt x="1307" y="48"/>
                </a:cubicBezTo>
                <a:moveTo>
                  <a:pt x="1216" y="536"/>
                </a:moveTo>
                <a:cubicBezTo>
                  <a:pt x="1297" y="536"/>
                  <a:pt x="1297" y="536"/>
                  <a:pt x="1297" y="536"/>
                </a:cubicBezTo>
                <a:cubicBezTo>
                  <a:pt x="1297" y="175"/>
                  <a:pt x="1297" y="175"/>
                  <a:pt x="1297" y="175"/>
                </a:cubicBezTo>
                <a:cubicBezTo>
                  <a:pt x="1216" y="175"/>
                  <a:pt x="1216" y="175"/>
                  <a:pt x="1216" y="175"/>
                </a:cubicBezTo>
                <a:lnTo>
                  <a:pt x="1216" y="536"/>
                </a:lnTo>
                <a:close/>
                <a:moveTo>
                  <a:pt x="1376" y="536"/>
                </a:moveTo>
                <a:cubicBezTo>
                  <a:pt x="1457" y="536"/>
                  <a:pt x="1457" y="536"/>
                  <a:pt x="1457" y="536"/>
                </a:cubicBezTo>
                <a:cubicBezTo>
                  <a:pt x="1457" y="2"/>
                  <a:pt x="1457" y="2"/>
                  <a:pt x="1457" y="2"/>
                </a:cubicBezTo>
                <a:cubicBezTo>
                  <a:pt x="1376" y="2"/>
                  <a:pt x="1376" y="2"/>
                  <a:pt x="1376" y="2"/>
                </a:cubicBezTo>
                <a:lnTo>
                  <a:pt x="1376" y="536"/>
                </a:lnTo>
                <a:close/>
                <a:moveTo>
                  <a:pt x="765" y="342"/>
                </a:moveTo>
                <a:cubicBezTo>
                  <a:pt x="765" y="317"/>
                  <a:pt x="762" y="294"/>
                  <a:pt x="756" y="272"/>
                </a:cubicBezTo>
                <a:cubicBezTo>
                  <a:pt x="750" y="249"/>
                  <a:pt x="741" y="230"/>
                  <a:pt x="729" y="213"/>
                </a:cubicBezTo>
                <a:cubicBezTo>
                  <a:pt x="717" y="196"/>
                  <a:pt x="701" y="183"/>
                  <a:pt x="682" y="173"/>
                </a:cubicBezTo>
                <a:cubicBezTo>
                  <a:pt x="663" y="163"/>
                  <a:pt x="640" y="158"/>
                  <a:pt x="613" y="158"/>
                </a:cubicBezTo>
                <a:cubicBezTo>
                  <a:pt x="599" y="158"/>
                  <a:pt x="585" y="160"/>
                  <a:pt x="573" y="163"/>
                </a:cubicBezTo>
                <a:cubicBezTo>
                  <a:pt x="561" y="166"/>
                  <a:pt x="549" y="171"/>
                  <a:pt x="539" y="177"/>
                </a:cubicBezTo>
                <a:cubicBezTo>
                  <a:pt x="529" y="183"/>
                  <a:pt x="520" y="190"/>
                  <a:pt x="512" y="199"/>
                </a:cubicBezTo>
                <a:cubicBezTo>
                  <a:pt x="504" y="207"/>
                  <a:pt x="497" y="216"/>
                  <a:pt x="491" y="226"/>
                </a:cubicBezTo>
                <a:cubicBezTo>
                  <a:pt x="489" y="226"/>
                  <a:pt x="489" y="226"/>
                  <a:pt x="489" y="226"/>
                </a:cubicBezTo>
                <a:cubicBezTo>
                  <a:pt x="489" y="2"/>
                  <a:pt x="489" y="2"/>
                  <a:pt x="489" y="2"/>
                </a:cubicBezTo>
                <a:cubicBezTo>
                  <a:pt x="460" y="2"/>
                  <a:pt x="460" y="2"/>
                  <a:pt x="460" y="2"/>
                </a:cubicBezTo>
                <a:cubicBezTo>
                  <a:pt x="406" y="133"/>
                  <a:pt x="406" y="133"/>
                  <a:pt x="406" y="133"/>
                </a:cubicBezTo>
                <a:cubicBezTo>
                  <a:pt x="406" y="537"/>
                  <a:pt x="406" y="537"/>
                  <a:pt x="406" y="537"/>
                </a:cubicBezTo>
                <a:cubicBezTo>
                  <a:pt x="489" y="537"/>
                  <a:pt x="489" y="537"/>
                  <a:pt x="489" y="537"/>
                </a:cubicBezTo>
                <a:cubicBezTo>
                  <a:pt x="489" y="490"/>
                  <a:pt x="489" y="490"/>
                  <a:pt x="489" y="490"/>
                </a:cubicBezTo>
                <a:cubicBezTo>
                  <a:pt x="491" y="490"/>
                  <a:pt x="491" y="490"/>
                  <a:pt x="491" y="490"/>
                </a:cubicBezTo>
                <a:cubicBezTo>
                  <a:pt x="496" y="498"/>
                  <a:pt x="502" y="505"/>
                  <a:pt x="509" y="512"/>
                </a:cubicBezTo>
                <a:cubicBezTo>
                  <a:pt x="515" y="519"/>
                  <a:pt x="523" y="525"/>
                  <a:pt x="532" y="530"/>
                </a:cubicBezTo>
                <a:cubicBezTo>
                  <a:pt x="540" y="535"/>
                  <a:pt x="550" y="539"/>
                  <a:pt x="561" y="542"/>
                </a:cubicBezTo>
                <a:cubicBezTo>
                  <a:pt x="571" y="544"/>
                  <a:pt x="583" y="546"/>
                  <a:pt x="596" y="546"/>
                </a:cubicBezTo>
                <a:cubicBezTo>
                  <a:pt x="623" y="546"/>
                  <a:pt x="647" y="541"/>
                  <a:pt x="668" y="530"/>
                </a:cubicBezTo>
                <a:cubicBezTo>
                  <a:pt x="689" y="520"/>
                  <a:pt x="707" y="506"/>
                  <a:pt x="721" y="488"/>
                </a:cubicBezTo>
                <a:cubicBezTo>
                  <a:pt x="736" y="470"/>
                  <a:pt x="747" y="448"/>
                  <a:pt x="754" y="423"/>
                </a:cubicBezTo>
                <a:cubicBezTo>
                  <a:pt x="761" y="398"/>
                  <a:pt x="765" y="371"/>
                  <a:pt x="765" y="342"/>
                </a:cubicBezTo>
                <a:moveTo>
                  <a:pt x="678" y="341"/>
                </a:moveTo>
                <a:cubicBezTo>
                  <a:pt x="678" y="363"/>
                  <a:pt x="676" y="383"/>
                  <a:pt x="671" y="400"/>
                </a:cubicBezTo>
                <a:cubicBezTo>
                  <a:pt x="667" y="418"/>
                  <a:pt x="660" y="432"/>
                  <a:pt x="651" y="443"/>
                </a:cubicBezTo>
                <a:cubicBezTo>
                  <a:pt x="643" y="455"/>
                  <a:pt x="632" y="463"/>
                  <a:pt x="620" y="469"/>
                </a:cubicBezTo>
                <a:cubicBezTo>
                  <a:pt x="607" y="475"/>
                  <a:pt x="593" y="478"/>
                  <a:pt x="578" y="478"/>
                </a:cubicBezTo>
                <a:cubicBezTo>
                  <a:pt x="565" y="478"/>
                  <a:pt x="553" y="475"/>
                  <a:pt x="542" y="470"/>
                </a:cubicBezTo>
                <a:cubicBezTo>
                  <a:pt x="531" y="466"/>
                  <a:pt x="522" y="459"/>
                  <a:pt x="514" y="450"/>
                </a:cubicBezTo>
                <a:cubicBezTo>
                  <a:pt x="506" y="442"/>
                  <a:pt x="500" y="432"/>
                  <a:pt x="495" y="421"/>
                </a:cubicBezTo>
                <a:cubicBezTo>
                  <a:pt x="491" y="410"/>
                  <a:pt x="488" y="397"/>
                  <a:pt x="488" y="384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8" y="319"/>
                  <a:pt x="491" y="304"/>
                  <a:pt x="496" y="291"/>
                </a:cubicBezTo>
                <a:cubicBezTo>
                  <a:pt x="500" y="278"/>
                  <a:pt x="507" y="266"/>
                  <a:pt x="516" y="257"/>
                </a:cubicBezTo>
                <a:cubicBezTo>
                  <a:pt x="524" y="247"/>
                  <a:pt x="534" y="240"/>
                  <a:pt x="546" y="234"/>
                </a:cubicBezTo>
                <a:cubicBezTo>
                  <a:pt x="558" y="229"/>
                  <a:pt x="571" y="226"/>
                  <a:pt x="586" y="226"/>
                </a:cubicBezTo>
                <a:cubicBezTo>
                  <a:pt x="601" y="226"/>
                  <a:pt x="614" y="229"/>
                  <a:pt x="625" y="234"/>
                </a:cubicBezTo>
                <a:cubicBezTo>
                  <a:pt x="636" y="240"/>
                  <a:pt x="646" y="247"/>
                  <a:pt x="654" y="257"/>
                </a:cubicBezTo>
                <a:cubicBezTo>
                  <a:pt x="662" y="267"/>
                  <a:pt x="668" y="279"/>
                  <a:pt x="672" y="293"/>
                </a:cubicBezTo>
                <a:cubicBezTo>
                  <a:pt x="676" y="307"/>
                  <a:pt x="678" y="323"/>
                  <a:pt x="678" y="341"/>
                </a:cubicBezTo>
                <a:moveTo>
                  <a:pt x="1866" y="537"/>
                </a:moveTo>
                <a:cubicBezTo>
                  <a:pt x="1866" y="2"/>
                  <a:pt x="1866" y="2"/>
                  <a:pt x="1866" y="2"/>
                </a:cubicBezTo>
                <a:cubicBezTo>
                  <a:pt x="1785" y="2"/>
                  <a:pt x="1785" y="2"/>
                  <a:pt x="1785" y="2"/>
                </a:cubicBezTo>
                <a:cubicBezTo>
                  <a:pt x="1785" y="220"/>
                  <a:pt x="1785" y="220"/>
                  <a:pt x="1785" y="220"/>
                </a:cubicBezTo>
                <a:cubicBezTo>
                  <a:pt x="1783" y="220"/>
                  <a:pt x="1783" y="220"/>
                  <a:pt x="1783" y="220"/>
                </a:cubicBezTo>
                <a:cubicBezTo>
                  <a:pt x="1779" y="213"/>
                  <a:pt x="1773" y="206"/>
                  <a:pt x="1767" y="199"/>
                </a:cubicBezTo>
                <a:cubicBezTo>
                  <a:pt x="1760" y="192"/>
                  <a:pt x="1753" y="187"/>
                  <a:pt x="1744" y="182"/>
                </a:cubicBezTo>
                <a:cubicBezTo>
                  <a:pt x="1736" y="177"/>
                  <a:pt x="1726" y="173"/>
                  <a:pt x="1716" y="171"/>
                </a:cubicBezTo>
                <a:cubicBezTo>
                  <a:pt x="1705" y="168"/>
                  <a:pt x="1693" y="167"/>
                  <a:pt x="1681" y="167"/>
                </a:cubicBezTo>
                <a:cubicBezTo>
                  <a:pt x="1656" y="167"/>
                  <a:pt x="1633" y="171"/>
                  <a:pt x="1613" y="181"/>
                </a:cubicBezTo>
                <a:cubicBezTo>
                  <a:pt x="1592" y="190"/>
                  <a:pt x="1575" y="203"/>
                  <a:pt x="1561" y="220"/>
                </a:cubicBezTo>
                <a:cubicBezTo>
                  <a:pt x="1546" y="238"/>
                  <a:pt x="1535" y="259"/>
                  <a:pt x="1527" y="283"/>
                </a:cubicBezTo>
                <a:cubicBezTo>
                  <a:pt x="1519" y="308"/>
                  <a:pt x="1515" y="335"/>
                  <a:pt x="1515" y="365"/>
                </a:cubicBezTo>
                <a:cubicBezTo>
                  <a:pt x="1515" y="394"/>
                  <a:pt x="1519" y="420"/>
                  <a:pt x="1526" y="443"/>
                </a:cubicBezTo>
                <a:cubicBezTo>
                  <a:pt x="1534" y="465"/>
                  <a:pt x="1544" y="484"/>
                  <a:pt x="1558" y="500"/>
                </a:cubicBezTo>
                <a:cubicBezTo>
                  <a:pt x="1571" y="515"/>
                  <a:pt x="1587" y="526"/>
                  <a:pt x="1605" y="534"/>
                </a:cubicBezTo>
                <a:cubicBezTo>
                  <a:pt x="1624" y="542"/>
                  <a:pt x="1643" y="546"/>
                  <a:pt x="1665" y="546"/>
                </a:cubicBezTo>
                <a:cubicBezTo>
                  <a:pt x="1679" y="546"/>
                  <a:pt x="1693" y="544"/>
                  <a:pt x="1705" y="541"/>
                </a:cubicBezTo>
                <a:cubicBezTo>
                  <a:pt x="1717" y="538"/>
                  <a:pt x="1728" y="533"/>
                  <a:pt x="1737" y="528"/>
                </a:cubicBezTo>
                <a:cubicBezTo>
                  <a:pt x="1747" y="522"/>
                  <a:pt x="1756" y="515"/>
                  <a:pt x="1763" y="507"/>
                </a:cubicBezTo>
                <a:cubicBezTo>
                  <a:pt x="1771" y="499"/>
                  <a:pt x="1778" y="490"/>
                  <a:pt x="1783" y="480"/>
                </a:cubicBezTo>
                <a:cubicBezTo>
                  <a:pt x="1785" y="480"/>
                  <a:pt x="1785" y="480"/>
                  <a:pt x="1785" y="480"/>
                </a:cubicBezTo>
                <a:cubicBezTo>
                  <a:pt x="1785" y="537"/>
                  <a:pt x="1785" y="537"/>
                  <a:pt x="1785" y="537"/>
                </a:cubicBezTo>
                <a:lnTo>
                  <a:pt x="1866" y="537"/>
                </a:lnTo>
                <a:close/>
                <a:moveTo>
                  <a:pt x="1786" y="366"/>
                </a:moveTo>
                <a:cubicBezTo>
                  <a:pt x="1786" y="384"/>
                  <a:pt x="1783" y="399"/>
                  <a:pt x="1778" y="413"/>
                </a:cubicBezTo>
                <a:cubicBezTo>
                  <a:pt x="1773" y="427"/>
                  <a:pt x="1767" y="439"/>
                  <a:pt x="1758" y="449"/>
                </a:cubicBezTo>
                <a:cubicBezTo>
                  <a:pt x="1750" y="458"/>
                  <a:pt x="1740" y="466"/>
                  <a:pt x="1728" y="471"/>
                </a:cubicBezTo>
                <a:cubicBezTo>
                  <a:pt x="1717" y="476"/>
                  <a:pt x="1705" y="479"/>
                  <a:pt x="1692" y="479"/>
                </a:cubicBezTo>
                <a:cubicBezTo>
                  <a:pt x="1679" y="479"/>
                  <a:pt x="1667" y="477"/>
                  <a:pt x="1656" y="472"/>
                </a:cubicBezTo>
                <a:cubicBezTo>
                  <a:pt x="1644" y="467"/>
                  <a:pt x="1635" y="460"/>
                  <a:pt x="1626" y="450"/>
                </a:cubicBezTo>
                <a:cubicBezTo>
                  <a:pt x="1618" y="440"/>
                  <a:pt x="1612" y="428"/>
                  <a:pt x="1607" y="414"/>
                </a:cubicBezTo>
                <a:cubicBezTo>
                  <a:pt x="1602" y="399"/>
                  <a:pt x="1600" y="382"/>
                  <a:pt x="1600" y="363"/>
                </a:cubicBezTo>
                <a:cubicBezTo>
                  <a:pt x="1600" y="343"/>
                  <a:pt x="1602" y="325"/>
                  <a:pt x="1606" y="309"/>
                </a:cubicBezTo>
                <a:cubicBezTo>
                  <a:pt x="1610" y="294"/>
                  <a:pt x="1616" y="280"/>
                  <a:pt x="1624" y="269"/>
                </a:cubicBezTo>
                <a:cubicBezTo>
                  <a:pt x="1632" y="257"/>
                  <a:pt x="1642" y="249"/>
                  <a:pt x="1654" y="242"/>
                </a:cubicBezTo>
                <a:cubicBezTo>
                  <a:pt x="1667" y="236"/>
                  <a:pt x="1681" y="233"/>
                  <a:pt x="1697" y="233"/>
                </a:cubicBezTo>
                <a:cubicBezTo>
                  <a:pt x="1709" y="233"/>
                  <a:pt x="1721" y="236"/>
                  <a:pt x="1732" y="241"/>
                </a:cubicBezTo>
                <a:cubicBezTo>
                  <a:pt x="1743" y="245"/>
                  <a:pt x="1752" y="252"/>
                  <a:pt x="1760" y="260"/>
                </a:cubicBezTo>
                <a:cubicBezTo>
                  <a:pt x="1768" y="269"/>
                  <a:pt x="1774" y="279"/>
                  <a:pt x="1779" y="290"/>
                </a:cubicBezTo>
                <a:cubicBezTo>
                  <a:pt x="1783" y="301"/>
                  <a:pt x="1786" y="313"/>
                  <a:pt x="1786" y="326"/>
                </a:cubicBezTo>
                <a:lnTo>
                  <a:pt x="1786" y="366"/>
                </a:lnTo>
                <a:close/>
              </a:path>
            </a:pathLst>
          </a:custGeom>
          <a:solidFill>
            <a:srgbClr val="00BCF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6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01436" y="2963862"/>
            <a:ext cx="10235966" cy="917575"/>
          </a:xfrm>
        </p:spPr>
        <p:txBody>
          <a:bodyPr anchor="ctr" anchorCtr="0"/>
          <a:lstStyle>
            <a:lvl1pPr algn="l"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3139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9144000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24779">
                      <a:srgbClr val="000000"/>
                    </a:gs>
                    <a:gs pos="70000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91439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24779">
                      <a:srgbClr val="000000"/>
                    </a:gs>
                    <a:gs pos="70000">
                      <a:srgbClr val="000000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91439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92035">
                      <a:srgbClr val="000000"/>
                    </a:gs>
                    <a:gs pos="75000">
                      <a:srgbClr val="000000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icroso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100583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100583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90736"/>
            <a:ext cx="1449939" cy="306604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504238" y="307621"/>
            <a:ext cx="3656013" cy="572464"/>
          </a:xfrm>
        </p:spPr>
        <p:txBody>
          <a:bodyPr lIns="182880" tIns="146304" rIns="182880" bIns="146304"/>
          <a:lstStyle>
            <a:lvl1pPr marL="0" indent="0" algn="r">
              <a:buNone/>
              <a:defRPr sz="2000">
                <a:latin typeface="+mn-lt"/>
              </a:defRPr>
            </a:lvl1pPr>
            <a:lvl2pPr marL="342900" indent="0">
              <a:buNone/>
              <a:defRPr sz="2000"/>
            </a:lvl2pPr>
            <a:lvl3pPr marL="571500" indent="0">
              <a:buNone/>
              <a:defRPr sz="2000"/>
            </a:lvl3pPr>
            <a:lvl4pPr marL="800100" indent="0">
              <a:buNone/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 dirty="0"/>
              <a:t>Session Code Here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288989" y="6072577"/>
            <a:ext cx="1900200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#Build2016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9" name="Picture 18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30" y="6240963"/>
            <a:ext cx="1278510" cy="2741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64013" y="490736"/>
            <a:ext cx="1436313" cy="306604"/>
          </a:xfrm>
          <a:prstGeom prst="rect">
            <a:avLst/>
          </a:prstGeom>
        </p:spPr>
      </p:pic>
      <p:sp>
        <p:nvSpPr>
          <p:cNvPr id="12" name="Freeform 11"/>
          <p:cNvSpPr>
            <a:spLocks noEditPoints="1"/>
          </p:cNvSpPr>
          <p:nvPr userDrawn="1"/>
        </p:nvSpPr>
        <p:spPr bwMode="black">
          <a:xfrm>
            <a:off x="2137568" y="2473325"/>
            <a:ext cx="8161338" cy="2047875"/>
          </a:xfrm>
          <a:custGeom>
            <a:avLst/>
            <a:gdLst>
              <a:gd name="T0" fmla="*/ 336 w 2176"/>
              <a:gd name="T1" fmla="*/ 2 h 546"/>
              <a:gd name="T2" fmla="*/ 269 w 2176"/>
              <a:gd name="T3" fmla="*/ 2 h 546"/>
              <a:gd name="T4" fmla="*/ 48 w 2176"/>
              <a:gd name="T5" fmla="*/ 538 h 546"/>
              <a:gd name="T6" fmla="*/ 2128 w 2176"/>
              <a:gd name="T7" fmla="*/ 2 h 546"/>
              <a:gd name="T8" fmla="*/ 2176 w 2176"/>
              <a:gd name="T9" fmla="*/ 2 h 546"/>
              <a:gd name="T10" fmla="*/ 1049 w 2176"/>
              <a:gd name="T11" fmla="*/ 175 h 546"/>
              <a:gd name="T12" fmla="*/ 1025 w 2176"/>
              <a:gd name="T13" fmla="*/ 454 h 546"/>
              <a:gd name="T14" fmla="*/ 937 w 2176"/>
              <a:gd name="T15" fmla="*/ 473 h 546"/>
              <a:gd name="T16" fmla="*/ 892 w 2176"/>
              <a:gd name="T17" fmla="*/ 384 h 546"/>
              <a:gd name="T18" fmla="*/ 809 w 2176"/>
              <a:gd name="T19" fmla="*/ 394 h 546"/>
              <a:gd name="T20" fmla="*/ 975 w 2176"/>
              <a:gd name="T21" fmla="*/ 540 h 546"/>
              <a:gd name="T22" fmla="*/ 1048 w 2176"/>
              <a:gd name="T23" fmla="*/ 482 h 546"/>
              <a:gd name="T24" fmla="*/ 1131 w 2176"/>
              <a:gd name="T25" fmla="*/ 536 h 546"/>
              <a:gd name="T26" fmla="*/ 1293 w 2176"/>
              <a:gd name="T27" fmla="*/ 14 h 546"/>
              <a:gd name="T28" fmla="*/ 1238 w 2176"/>
              <a:gd name="T29" fmla="*/ 3 h 546"/>
              <a:gd name="T30" fmla="*/ 1207 w 2176"/>
              <a:gd name="T31" fmla="*/ 48 h 546"/>
              <a:gd name="T32" fmla="*/ 1237 w 2176"/>
              <a:gd name="T33" fmla="*/ 91 h 546"/>
              <a:gd name="T34" fmla="*/ 1293 w 2176"/>
              <a:gd name="T35" fmla="*/ 81 h 546"/>
              <a:gd name="T36" fmla="*/ 1216 w 2176"/>
              <a:gd name="T37" fmla="*/ 536 h 546"/>
              <a:gd name="T38" fmla="*/ 1216 w 2176"/>
              <a:gd name="T39" fmla="*/ 175 h 546"/>
              <a:gd name="T40" fmla="*/ 1457 w 2176"/>
              <a:gd name="T41" fmla="*/ 536 h 546"/>
              <a:gd name="T42" fmla="*/ 1376 w 2176"/>
              <a:gd name="T43" fmla="*/ 536 h 546"/>
              <a:gd name="T44" fmla="*/ 729 w 2176"/>
              <a:gd name="T45" fmla="*/ 213 h 546"/>
              <a:gd name="T46" fmla="*/ 573 w 2176"/>
              <a:gd name="T47" fmla="*/ 163 h 546"/>
              <a:gd name="T48" fmla="*/ 491 w 2176"/>
              <a:gd name="T49" fmla="*/ 226 h 546"/>
              <a:gd name="T50" fmla="*/ 460 w 2176"/>
              <a:gd name="T51" fmla="*/ 2 h 546"/>
              <a:gd name="T52" fmla="*/ 489 w 2176"/>
              <a:gd name="T53" fmla="*/ 537 h 546"/>
              <a:gd name="T54" fmla="*/ 509 w 2176"/>
              <a:gd name="T55" fmla="*/ 512 h 546"/>
              <a:gd name="T56" fmla="*/ 596 w 2176"/>
              <a:gd name="T57" fmla="*/ 546 h 546"/>
              <a:gd name="T58" fmla="*/ 754 w 2176"/>
              <a:gd name="T59" fmla="*/ 423 h 546"/>
              <a:gd name="T60" fmla="*/ 671 w 2176"/>
              <a:gd name="T61" fmla="*/ 400 h 546"/>
              <a:gd name="T62" fmla="*/ 578 w 2176"/>
              <a:gd name="T63" fmla="*/ 478 h 546"/>
              <a:gd name="T64" fmla="*/ 495 w 2176"/>
              <a:gd name="T65" fmla="*/ 421 h 546"/>
              <a:gd name="T66" fmla="*/ 496 w 2176"/>
              <a:gd name="T67" fmla="*/ 291 h 546"/>
              <a:gd name="T68" fmla="*/ 586 w 2176"/>
              <a:gd name="T69" fmla="*/ 226 h 546"/>
              <a:gd name="T70" fmla="*/ 672 w 2176"/>
              <a:gd name="T71" fmla="*/ 293 h 546"/>
              <a:gd name="T72" fmla="*/ 1866 w 2176"/>
              <a:gd name="T73" fmla="*/ 2 h 546"/>
              <a:gd name="T74" fmla="*/ 1783 w 2176"/>
              <a:gd name="T75" fmla="*/ 220 h 546"/>
              <a:gd name="T76" fmla="*/ 1716 w 2176"/>
              <a:gd name="T77" fmla="*/ 171 h 546"/>
              <a:gd name="T78" fmla="*/ 1561 w 2176"/>
              <a:gd name="T79" fmla="*/ 220 h 546"/>
              <a:gd name="T80" fmla="*/ 1526 w 2176"/>
              <a:gd name="T81" fmla="*/ 443 h 546"/>
              <a:gd name="T82" fmla="*/ 1665 w 2176"/>
              <a:gd name="T83" fmla="*/ 546 h 546"/>
              <a:gd name="T84" fmla="*/ 1763 w 2176"/>
              <a:gd name="T85" fmla="*/ 507 h 546"/>
              <a:gd name="T86" fmla="*/ 1785 w 2176"/>
              <a:gd name="T87" fmla="*/ 537 h 546"/>
              <a:gd name="T88" fmla="*/ 1778 w 2176"/>
              <a:gd name="T89" fmla="*/ 413 h 546"/>
              <a:gd name="T90" fmla="*/ 1692 w 2176"/>
              <a:gd name="T91" fmla="*/ 479 h 546"/>
              <a:gd name="T92" fmla="*/ 1607 w 2176"/>
              <a:gd name="T93" fmla="*/ 414 h 546"/>
              <a:gd name="T94" fmla="*/ 1624 w 2176"/>
              <a:gd name="T95" fmla="*/ 269 h 546"/>
              <a:gd name="T96" fmla="*/ 1732 w 2176"/>
              <a:gd name="T97" fmla="*/ 241 h 546"/>
              <a:gd name="T98" fmla="*/ 1786 w 2176"/>
              <a:gd name="T99" fmla="*/ 32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6" h="546">
                <a:moveTo>
                  <a:pt x="163" y="538"/>
                </a:moveTo>
                <a:cubicBezTo>
                  <a:pt x="116" y="538"/>
                  <a:pt x="116" y="538"/>
                  <a:pt x="116" y="538"/>
                </a:cubicBezTo>
                <a:cubicBezTo>
                  <a:pt x="336" y="2"/>
                  <a:pt x="336" y="2"/>
                  <a:pt x="336" y="2"/>
                </a:cubicBezTo>
                <a:cubicBezTo>
                  <a:pt x="384" y="2"/>
                  <a:pt x="384" y="2"/>
                  <a:pt x="384" y="2"/>
                </a:cubicBezTo>
                <a:lnTo>
                  <a:pt x="163" y="538"/>
                </a:lnTo>
                <a:close/>
                <a:moveTo>
                  <a:pt x="269" y="2"/>
                </a:moveTo>
                <a:cubicBezTo>
                  <a:pt x="221" y="2"/>
                  <a:pt x="221" y="2"/>
                  <a:pt x="221" y="2"/>
                </a:cubicBezTo>
                <a:cubicBezTo>
                  <a:pt x="0" y="538"/>
                  <a:pt x="0" y="538"/>
                  <a:pt x="0" y="538"/>
                </a:cubicBezTo>
                <a:cubicBezTo>
                  <a:pt x="48" y="538"/>
                  <a:pt x="48" y="538"/>
                  <a:pt x="48" y="538"/>
                </a:cubicBezTo>
                <a:lnTo>
                  <a:pt x="269" y="2"/>
                </a:lnTo>
                <a:close/>
                <a:moveTo>
                  <a:pt x="2176" y="2"/>
                </a:moveTo>
                <a:cubicBezTo>
                  <a:pt x="2128" y="2"/>
                  <a:pt x="2128" y="2"/>
                  <a:pt x="2128" y="2"/>
                </a:cubicBezTo>
                <a:cubicBezTo>
                  <a:pt x="1908" y="538"/>
                  <a:pt x="1908" y="538"/>
                  <a:pt x="1908" y="538"/>
                </a:cubicBezTo>
                <a:cubicBezTo>
                  <a:pt x="1955" y="538"/>
                  <a:pt x="1955" y="538"/>
                  <a:pt x="1955" y="538"/>
                </a:cubicBezTo>
                <a:lnTo>
                  <a:pt x="2176" y="2"/>
                </a:lnTo>
                <a:close/>
                <a:moveTo>
                  <a:pt x="1131" y="536"/>
                </a:moveTo>
                <a:cubicBezTo>
                  <a:pt x="1131" y="175"/>
                  <a:pt x="1131" y="175"/>
                  <a:pt x="1131" y="175"/>
                </a:cubicBezTo>
                <a:cubicBezTo>
                  <a:pt x="1049" y="175"/>
                  <a:pt x="1049" y="175"/>
                  <a:pt x="1049" y="175"/>
                </a:cubicBezTo>
                <a:cubicBezTo>
                  <a:pt x="1049" y="384"/>
                  <a:pt x="1049" y="384"/>
                  <a:pt x="1049" y="384"/>
                </a:cubicBezTo>
                <a:cubicBezTo>
                  <a:pt x="1049" y="399"/>
                  <a:pt x="1047" y="412"/>
                  <a:pt x="1042" y="424"/>
                </a:cubicBezTo>
                <a:cubicBezTo>
                  <a:pt x="1038" y="436"/>
                  <a:pt x="1032" y="446"/>
                  <a:pt x="1025" y="454"/>
                </a:cubicBezTo>
                <a:cubicBezTo>
                  <a:pt x="1017" y="462"/>
                  <a:pt x="1009" y="468"/>
                  <a:pt x="999" y="472"/>
                </a:cubicBezTo>
                <a:cubicBezTo>
                  <a:pt x="989" y="476"/>
                  <a:pt x="978" y="478"/>
                  <a:pt x="967" y="478"/>
                </a:cubicBezTo>
                <a:cubicBezTo>
                  <a:pt x="956" y="478"/>
                  <a:pt x="946" y="476"/>
                  <a:pt x="937" y="473"/>
                </a:cubicBezTo>
                <a:cubicBezTo>
                  <a:pt x="927" y="470"/>
                  <a:pt x="920" y="464"/>
                  <a:pt x="913" y="457"/>
                </a:cubicBezTo>
                <a:cubicBezTo>
                  <a:pt x="906" y="449"/>
                  <a:pt x="901" y="440"/>
                  <a:pt x="897" y="428"/>
                </a:cubicBezTo>
                <a:cubicBezTo>
                  <a:pt x="894" y="416"/>
                  <a:pt x="892" y="401"/>
                  <a:pt x="892" y="384"/>
                </a:cubicBezTo>
                <a:cubicBezTo>
                  <a:pt x="892" y="175"/>
                  <a:pt x="892" y="175"/>
                  <a:pt x="892" y="175"/>
                </a:cubicBezTo>
                <a:cubicBezTo>
                  <a:pt x="809" y="175"/>
                  <a:pt x="809" y="175"/>
                  <a:pt x="809" y="175"/>
                </a:cubicBezTo>
                <a:cubicBezTo>
                  <a:pt x="809" y="394"/>
                  <a:pt x="809" y="394"/>
                  <a:pt x="809" y="394"/>
                </a:cubicBezTo>
                <a:cubicBezTo>
                  <a:pt x="809" y="444"/>
                  <a:pt x="821" y="482"/>
                  <a:pt x="843" y="507"/>
                </a:cubicBezTo>
                <a:cubicBezTo>
                  <a:pt x="865" y="532"/>
                  <a:pt x="897" y="545"/>
                  <a:pt x="939" y="545"/>
                </a:cubicBezTo>
                <a:cubicBezTo>
                  <a:pt x="951" y="545"/>
                  <a:pt x="963" y="543"/>
                  <a:pt x="975" y="540"/>
                </a:cubicBezTo>
                <a:cubicBezTo>
                  <a:pt x="986" y="537"/>
                  <a:pt x="996" y="532"/>
                  <a:pt x="1005" y="526"/>
                </a:cubicBezTo>
                <a:cubicBezTo>
                  <a:pt x="1014" y="521"/>
                  <a:pt x="1022" y="514"/>
                  <a:pt x="1029" y="506"/>
                </a:cubicBezTo>
                <a:cubicBezTo>
                  <a:pt x="1037" y="499"/>
                  <a:pt x="1043" y="490"/>
                  <a:pt x="1048" y="482"/>
                </a:cubicBezTo>
                <a:cubicBezTo>
                  <a:pt x="1049" y="482"/>
                  <a:pt x="1049" y="482"/>
                  <a:pt x="1049" y="482"/>
                </a:cubicBezTo>
                <a:cubicBezTo>
                  <a:pt x="1049" y="536"/>
                  <a:pt x="1049" y="536"/>
                  <a:pt x="1049" y="536"/>
                </a:cubicBezTo>
                <a:lnTo>
                  <a:pt x="1131" y="536"/>
                </a:lnTo>
                <a:close/>
                <a:moveTo>
                  <a:pt x="1307" y="48"/>
                </a:moveTo>
                <a:cubicBezTo>
                  <a:pt x="1307" y="41"/>
                  <a:pt x="1306" y="35"/>
                  <a:pt x="1303" y="29"/>
                </a:cubicBezTo>
                <a:cubicBezTo>
                  <a:pt x="1301" y="23"/>
                  <a:pt x="1297" y="18"/>
                  <a:pt x="1293" y="14"/>
                </a:cubicBezTo>
                <a:cubicBezTo>
                  <a:pt x="1288" y="9"/>
                  <a:pt x="1283" y="6"/>
                  <a:pt x="1277" y="3"/>
                </a:cubicBezTo>
                <a:cubicBezTo>
                  <a:pt x="1271" y="1"/>
                  <a:pt x="1264" y="0"/>
                  <a:pt x="1257" y="0"/>
                </a:cubicBezTo>
                <a:cubicBezTo>
                  <a:pt x="1250" y="0"/>
                  <a:pt x="1244" y="1"/>
                  <a:pt x="1238" y="3"/>
                </a:cubicBezTo>
                <a:cubicBezTo>
                  <a:pt x="1232" y="6"/>
                  <a:pt x="1226" y="9"/>
                  <a:pt x="1222" y="13"/>
                </a:cubicBezTo>
                <a:cubicBezTo>
                  <a:pt x="1217" y="18"/>
                  <a:pt x="1214" y="23"/>
                  <a:pt x="1211" y="29"/>
                </a:cubicBezTo>
                <a:cubicBezTo>
                  <a:pt x="1209" y="34"/>
                  <a:pt x="1207" y="41"/>
                  <a:pt x="1207" y="48"/>
                </a:cubicBezTo>
                <a:cubicBezTo>
                  <a:pt x="1207" y="54"/>
                  <a:pt x="1209" y="60"/>
                  <a:pt x="1211" y="66"/>
                </a:cubicBezTo>
                <a:cubicBezTo>
                  <a:pt x="1214" y="72"/>
                  <a:pt x="1217" y="77"/>
                  <a:pt x="1221" y="81"/>
                </a:cubicBezTo>
                <a:cubicBezTo>
                  <a:pt x="1226" y="85"/>
                  <a:pt x="1231" y="88"/>
                  <a:pt x="1237" y="91"/>
                </a:cubicBezTo>
                <a:cubicBezTo>
                  <a:pt x="1243" y="93"/>
                  <a:pt x="1250" y="95"/>
                  <a:pt x="1257" y="95"/>
                </a:cubicBezTo>
                <a:cubicBezTo>
                  <a:pt x="1264" y="95"/>
                  <a:pt x="1271" y="93"/>
                  <a:pt x="1277" y="91"/>
                </a:cubicBezTo>
                <a:cubicBezTo>
                  <a:pt x="1283" y="88"/>
                  <a:pt x="1289" y="85"/>
                  <a:pt x="1293" y="81"/>
                </a:cubicBezTo>
                <a:cubicBezTo>
                  <a:pt x="1297" y="77"/>
                  <a:pt x="1301" y="72"/>
                  <a:pt x="1303" y="66"/>
                </a:cubicBezTo>
                <a:cubicBezTo>
                  <a:pt x="1306" y="60"/>
                  <a:pt x="1307" y="54"/>
                  <a:pt x="1307" y="48"/>
                </a:cubicBezTo>
                <a:moveTo>
                  <a:pt x="1216" y="536"/>
                </a:moveTo>
                <a:cubicBezTo>
                  <a:pt x="1297" y="536"/>
                  <a:pt x="1297" y="536"/>
                  <a:pt x="1297" y="536"/>
                </a:cubicBezTo>
                <a:cubicBezTo>
                  <a:pt x="1297" y="175"/>
                  <a:pt x="1297" y="175"/>
                  <a:pt x="1297" y="175"/>
                </a:cubicBezTo>
                <a:cubicBezTo>
                  <a:pt x="1216" y="175"/>
                  <a:pt x="1216" y="175"/>
                  <a:pt x="1216" y="175"/>
                </a:cubicBezTo>
                <a:lnTo>
                  <a:pt x="1216" y="536"/>
                </a:lnTo>
                <a:close/>
                <a:moveTo>
                  <a:pt x="1376" y="536"/>
                </a:moveTo>
                <a:cubicBezTo>
                  <a:pt x="1457" y="536"/>
                  <a:pt x="1457" y="536"/>
                  <a:pt x="1457" y="536"/>
                </a:cubicBezTo>
                <a:cubicBezTo>
                  <a:pt x="1457" y="2"/>
                  <a:pt x="1457" y="2"/>
                  <a:pt x="1457" y="2"/>
                </a:cubicBezTo>
                <a:cubicBezTo>
                  <a:pt x="1376" y="2"/>
                  <a:pt x="1376" y="2"/>
                  <a:pt x="1376" y="2"/>
                </a:cubicBezTo>
                <a:lnTo>
                  <a:pt x="1376" y="536"/>
                </a:lnTo>
                <a:close/>
                <a:moveTo>
                  <a:pt x="765" y="342"/>
                </a:moveTo>
                <a:cubicBezTo>
                  <a:pt x="765" y="317"/>
                  <a:pt x="762" y="294"/>
                  <a:pt x="756" y="272"/>
                </a:cubicBezTo>
                <a:cubicBezTo>
                  <a:pt x="750" y="249"/>
                  <a:pt x="741" y="230"/>
                  <a:pt x="729" y="213"/>
                </a:cubicBezTo>
                <a:cubicBezTo>
                  <a:pt x="717" y="196"/>
                  <a:pt x="701" y="183"/>
                  <a:pt x="682" y="173"/>
                </a:cubicBezTo>
                <a:cubicBezTo>
                  <a:pt x="663" y="163"/>
                  <a:pt x="640" y="158"/>
                  <a:pt x="613" y="158"/>
                </a:cubicBezTo>
                <a:cubicBezTo>
                  <a:pt x="599" y="158"/>
                  <a:pt x="585" y="160"/>
                  <a:pt x="573" y="163"/>
                </a:cubicBezTo>
                <a:cubicBezTo>
                  <a:pt x="561" y="166"/>
                  <a:pt x="549" y="171"/>
                  <a:pt x="539" y="177"/>
                </a:cubicBezTo>
                <a:cubicBezTo>
                  <a:pt x="529" y="183"/>
                  <a:pt x="520" y="190"/>
                  <a:pt x="512" y="199"/>
                </a:cubicBezTo>
                <a:cubicBezTo>
                  <a:pt x="504" y="207"/>
                  <a:pt x="497" y="216"/>
                  <a:pt x="491" y="226"/>
                </a:cubicBezTo>
                <a:cubicBezTo>
                  <a:pt x="489" y="226"/>
                  <a:pt x="489" y="226"/>
                  <a:pt x="489" y="226"/>
                </a:cubicBezTo>
                <a:cubicBezTo>
                  <a:pt x="489" y="2"/>
                  <a:pt x="489" y="2"/>
                  <a:pt x="489" y="2"/>
                </a:cubicBezTo>
                <a:cubicBezTo>
                  <a:pt x="460" y="2"/>
                  <a:pt x="460" y="2"/>
                  <a:pt x="460" y="2"/>
                </a:cubicBezTo>
                <a:cubicBezTo>
                  <a:pt x="406" y="133"/>
                  <a:pt x="406" y="133"/>
                  <a:pt x="406" y="133"/>
                </a:cubicBezTo>
                <a:cubicBezTo>
                  <a:pt x="406" y="537"/>
                  <a:pt x="406" y="537"/>
                  <a:pt x="406" y="537"/>
                </a:cubicBezTo>
                <a:cubicBezTo>
                  <a:pt x="489" y="537"/>
                  <a:pt x="489" y="537"/>
                  <a:pt x="489" y="537"/>
                </a:cubicBezTo>
                <a:cubicBezTo>
                  <a:pt x="489" y="490"/>
                  <a:pt x="489" y="490"/>
                  <a:pt x="489" y="490"/>
                </a:cubicBezTo>
                <a:cubicBezTo>
                  <a:pt x="491" y="490"/>
                  <a:pt x="491" y="490"/>
                  <a:pt x="491" y="490"/>
                </a:cubicBezTo>
                <a:cubicBezTo>
                  <a:pt x="496" y="498"/>
                  <a:pt x="502" y="505"/>
                  <a:pt x="509" y="512"/>
                </a:cubicBezTo>
                <a:cubicBezTo>
                  <a:pt x="515" y="519"/>
                  <a:pt x="523" y="525"/>
                  <a:pt x="532" y="530"/>
                </a:cubicBezTo>
                <a:cubicBezTo>
                  <a:pt x="540" y="535"/>
                  <a:pt x="550" y="539"/>
                  <a:pt x="561" y="542"/>
                </a:cubicBezTo>
                <a:cubicBezTo>
                  <a:pt x="571" y="544"/>
                  <a:pt x="583" y="546"/>
                  <a:pt x="596" y="546"/>
                </a:cubicBezTo>
                <a:cubicBezTo>
                  <a:pt x="623" y="546"/>
                  <a:pt x="647" y="541"/>
                  <a:pt x="668" y="530"/>
                </a:cubicBezTo>
                <a:cubicBezTo>
                  <a:pt x="689" y="520"/>
                  <a:pt x="707" y="506"/>
                  <a:pt x="721" y="488"/>
                </a:cubicBezTo>
                <a:cubicBezTo>
                  <a:pt x="736" y="470"/>
                  <a:pt x="747" y="448"/>
                  <a:pt x="754" y="423"/>
                </a:cubicBezTo>
                <a:cubicBezTo>
                  <a:pt x="761" y="398"/>
                  <a:pt x="765" y="371"/>
                  <a:pt x="765" y="342"/>
                </a:cubicBezTo>
                <a:moveTo>
                  <a:pt x="678" y="341"/>
                </a:moveTo>
                <a:cubicBezTo>
                  <a:pt x="678" y="363"/>
                  <a:pt x="676" y="383"/>
                  <a:pt x="671" y="400"/>
                </a:cubicBezTo>
                <a:cubicBezTo>
                  <a:pt x="667" y="418"/>
                  <a:pt x="660" y="432"/>
                  <a:pt x="651" y="443"/>
                </a:cubicBezTo>
                <a:cubicBezTo>
                  <a:pt x="643" y="455"/>
                  <a:pt x="632" y="463"/>
                  <a:pt x="620" y="469"/>
                </a:cubicBezTo>
                <a:cubicBezTo>
                  <a:pt x="607" y="475"/>
                  <a:pt x="593" y="478"/>
                  <a:pt x="578" y="478"/>
                </a:cubicBezTo>
                <a:cubicBezTo>
                  <a:pt x="565" y="478"/>
                  <a:pt x="553" y="475"/>
                  <a:pt x="542" y="470"/>
                </a:cubicBezTo>
                <a:cubicBezTo>
                  <a:pt x="531" y="466"/>
                  <a:pt x="522" y="459"/>
                  <a:pt x="514" y="450"/>
                </a:cubicBezTo>
                <a:cubicBezTo>
                  <a:pt x="506" y="442"/>
                  <a:pt x="500" y="432"/>
                  <a:pt x="495" y="421"/>
                </a:cubicBezTo>
                <a:cubicBezTo>
                  <a:pt x="491" y="410"/>
                  <a:pt x="488" y="397"/>
                  <a:pt x="488" y="384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8" y="319"/>
                  <a:pt x="491" y="304"/>
                  <a:pt x="496" y="291"/>
                </a:cubicBezTo>
                <a:cubicBezTo>
                  <a:pt x="500" y="278"/>
                  <a:pt x="507" y="266"/>
                  <a:pt x="516" y="257"/>
                </a:cubicBezTo>
                <a:cubicBezTo>
                  <a:pt x="524" y="247"/>
                  <a:pt x="534" y="240"/>
                  <a:pt x="546" y="234"/>
                </a:cubicBezTo>
                <a:cubicBezTo>
                  <a:pt x="558" y="229"/>
                  <a:pt x="571" y="226"/>
                  <a:pt x="586" y="226"/>
                </a:cubicBezTo>
                <a:cubicBezTo>
                  <a:pt x="601" y="226"/>
                  <a:pt x="614" y="229"/>
                  <a:pt x="625" y="234"/>
                </a:cubicBezTo>
                <a:cubicBezTo>
                  <a:pt x="636" y="240"/>
                  <a:pt x="646" y="247"/>
                  <a:pt x="654" y="257"/>
                </a:cubicBezTo>
                <a:cubicBezTo>
                  <a:pt x="662" y="267"/>
                  <a:pt x="668" y="279"/>
                  <a:pt x="672" y="293"/>
                </a:cubicBezTo>
                <a:cubicBezTo>
                  <a:pt x="676" y="307"/>
                  <a:pt x="678" y="323"/>
                  <a:pt x="678" y="341"/>
                </a:cubicBezTo>
                <a:moveTo>
                  <a:pt x="1866" y="537"/>
                </a:moveTo>
                <a:cubicBezTo>
                  <a:pt x="1866" y="2"/>
                  <a:pt x="1866" y="2"/>
                  <a:pt x="1866" y="2"/>
                </a:cubicBezTo>
                <a:cubicBezTo>
                  <a:pt x="1785" y="2"/>
                  <a:pt x="1785" y="2"/>
                  <a:pt x="1785" y="2"/>
                </a:cubicBezTo>
                <a:cubicBezTo>
                  <a:pt x="1785" y="220"/>
                  <a:pt x="1785" y="220"/>
                  <a:pt x="1785" y="220"/>
                </a:cubicBezTo>
                <a:cubicBezTo>
                  <a:pt x="1783" y="220"/>
                  <a:pt x="1783" y="220"/>
                  <a:pt x="1783" y="220"/>
                </a:cubicBezTo>
                <a:cubicBezTo>
                  <a:pt x="1779" y="213"/>
                  <a:pt x="1773" y="206"/>
                  <a:pt x="1767" y="199"/>
                </a:cubicBezTo>
                <a:cubicBezTo>
                  <a:pt x="1760" y="192"/>
                  <a:pt x="1753" y="187"/>
                  <a:pt x="1744" y="182"/>
                </a:cubicBezTo>
                <a:cubicBezTo>
                  <a:pt x="1736" y="177"/>
                  <a:pt x="1726" y="173"/>
                  <a:pt x="1716" y="171"/>
                </a:cubicBezTo>
                <a:cubicBezTo>
                  <a:pt x="1705" y="168"/>
                  <a:pt x="1693" y="167"/>
                  <a:pt x="1681" y="167"/>
                </a:cubicBezTo>
                <a:cubicBezTo>
                  <a:pt x="1656" y="167"/>
                  <a:pt x="1633" y="171"/>
                  <a:pt x="1613" y="181"/>
                </a:cubicBezTo>
                <a:cubicBezTo>
                  <a:pt x="1592" y="190"/>
                  <a:pt x="1575" y="203"/>
                  <a:pt x="1561" y="220"/>
                </a:cubicBezTo>
                <a:cubicBezTo>
                  <a:pt x="1546" y="238"/>
                  <a:pt x="1535" y="259"/>
                  <a:pt x="1527" y="283"/>
                </a:cubicBezTo>
                <a:cubicBezTo>
                  <a:pt x="1519" y="308"/>
                  <a:pt x="1515" y="335"/>
                  <a:pt x="1515" y="365"/>
                </a:cubicBezTo>
                <a:cubicBezTo>
                  <a:pt x="1515" y="394"/>
                  <a:pt x="1519" y="420"/>
                  <a:pt x="1526" y="443"/>
                </a:cubicBezTo>
                <a:cubicBezTo>
                  <a:pt x="1534" y="465"/>
                  <a:pt x="1544" y="484"/>
                  <a:pt x="1558" y="500"/>
                </a:cubicBezTo>
                <a:cubicBezTo>
                  <a:pt x="1571" y="515"/>
                  <a:pt x="1587" y="526"/>
                  <a:pt x="1605" y="534"/>
                </a:cubicBezTo>
                <a:cubicBezTo>
                  <a:pt x="1624" y="542"/>
                  <a:pt x="1643" y="546"/>
                  <a:pt x="1665" y="546"/>
                </a:cubicBezTo>
                <a:cubicBezTo>
                  <a:pt x="1679" y="546"/>
                  <a:pt x="1693" y="544"/>
                  <a:pt x="1705" y="541"/>
                </a:cubicBezTo>
                <a:cubicBezTo>
                  <a:pt x="1717" y="538"/>
                  <a:pt x="1728" y="533"/>
                  <a:pt x="1737" y="528"/>
                </a:cubicBezTo>
                <a:cubicBezTo>
                  <a:pt x="1747" y="522"/>
                  <a:pt x="1756" y="515"/>
                  <a:pt x="1763" y="507"/>
                </a:cubicBezTo>
                <a:cubicBezTo>
                  <a:pt x="1771" y="499"/>
                  <a:pt x="1778" y="490"/>
                  <a:pt x="1783" y="480"/>
                </a:cubicBezTo>
                <a:cubicBezTo>
                  <a:pt x="1785" y="480"/>
                  <a:pt x="1785" y="480"/>
                  <a:pt x="1785" y="480"/>
                </a:cubicBezTo>
                <a:cubicBezTo>
                  <a:pt x="1785" y="537"/>
                  <a:pt x="1785" y="537"/>
                  <a:pt x="1785" y="537"/>
                </a:cubicBezTo>
                <a:lnTo>
                  <a:pt x="1866" y="537"/>
                </a:lnTo>
                <a:close/>
                <a:moveTo>
                  <a:pt x="1786" y="366"/>
                </a:moveTo>
                <a:cubicBezTo>
                  <a:pt x="1786" y="384"/>
                  <a:pt x="1783" y="399"/>
                  <a:pt x="1778" y="413"/>
                </a:cubicBezTo>
                <a:cubicBezTo>
                  <a:pt x="1773" y="427"/>
                  <a:pt x="1767" y="439"/>
                  <a:pt x="1758" y="449"/>
                </a:cubicBezTo>
                <a:cubicBezTo>
                  <a:pt x="1750" y="458"/>
                  <a:pt x="1740" y="466"/>
                  <a:pt x="1728" y="471"/>
                </a:cubicBezTo>
                <a:cubicBezTo>
                  <a:pt x="1717" y="476"/>
                  <a:pt x="1705" y="479"/>
                  <a:pt x="1692" y="479"/>
                </a:cubicBezTo>
                <a:cubicBezTo>
                  <a:pt x="1679" y="479"/>
                  <a:pt x="1667" y="477"/>
                  <a:pt x="1656" y="472"/>
                </a:cubicBezTo>
                <a:cubicBezTo>
                  <a:pt x="1644" y="467"/>
                  <a:pt x="1635" y="460"/>
                  <a:pt x="1626" y="450"/>
                </a:cubicBezTo>
                <a:cubicBezTo>
                  <a:pt x="1618" y="440"/>
                  <a:pt x="1612" y="428"/>
                  <a:pt x="1607" y="414"/>
                </a:cubicBezTo>
                <a:cubicBezTo>
                  <a:pt x="1602" y="399"/>
                  <a:pt x="1600" y="382"/>
                  <a:pt x="1600" y="363"/>
                </a:cubicBezTo>
                <a:cubicBezTo>
                  <a:pt x="1600" y="343"/>
                  <a:pt x="1602" y="325"/>
                  <a:pt x="1606" y="309"/>
                </a:cubicBezTo>
                <a:cubicBezTo>
                  <a:pt x="1610" y="294"/>
                  <a:pt x="1616" y="280"/>
                  <a:pt x="1624" y="269"/>
                </a:cubicBezTo>
                <a:cubicBezTo>
                  <a:pt x="1632" y="257"/>
                  <a:pt x="1642" y="249"/>
                  <a:pt x="1654" y="242"/>
                </a:cubicBezTo>
                <a:cubicBezTo>
                  <a:pt x="1667" y="236"/>
                  <a:pt x="1681" y="233"/>
                  <a:pt x="1697" y="233"/>
                </a:cubicBezTo>
                <a:cubicBezTo>
                  <a:pt x="1709" y="233"/>
                  <a:pt x="1721" y="236"/>
                  <a:pt x="1732" y="241"/>
                </a:cubicBezTo>
                <a:cubicBezTo>
                  <a:pt x="1743" y="245"/>
                  <a:pt x="1752" y="252"/>
                  <a:pt x="1760" y="260"/>
                </a:cubicBezTo>
                <a:cubicBezTo>
                  <a:pt x="1768" y="269"/>
                  <a:pt x="1774" y="279"/>
                  <a:pt x="1779" y="290"/>
                </a:cubicBezTo>
                <a:cubicBezTo>
                  <a:pt x="1783" y="301"/>
                  <a:pt x="1786" y="313"/>
                  <a:pt x="1786" y="326"/>
                </a:cubicBezTo>
                <a:lnTo>
                  <a:pt x="1786" y="366"/>
                </a:lnTo>
                <a:close/>
              </a:path>
            </a:pathLst>
          </a:custGeom>
          <a:solidFill>
            <a:srgbClr val="00BCF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84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icroso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100583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100583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90736"/>
            <a:ext cx="1449939" cy="306604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504238" y="307621"/>
            <a:ext cx="3656013" cy="572464"/>
          </a:xfrm>
        </p:spPr>
        <p:txBody>
          <a:bodyPr lIns="182880" tIns="146304" rIns="182880" bIns="146304"/>
          <a:lstStyle>
            <a:lvl1pPr marL="0" indent="0" algn="r">
              <a:buNone/>
              <a:defRPr sz="2000">
                <a:latin typeface="+mn-lt"/>
              </a:defRPr>
            </a:lvl1pPr>
            <a:lvl2pPr marL="342900" indent="0">
              <a:buNone/>
              <a:defRPr sz="2000"/>
            </a:lvl2pPr>
            <a:lvl3pPr marL="571500" indent="0">
              <a:buNone/>
              <a:defRPr sz="2000"/>
            </a:lvl3pPr>
            <a:lvl4pPr marL="800100" indent="0">
              <a:buNone/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 dirty="0"/>
              <a:t>Session Code Here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8989" y="6072577"/>
            <a:ext cx="1900200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#Build2016</a:t>
            </a:r>
          </a:p>
        </p:txBody>
      </p:sp>
    </p:spTree>
    <p:extLst>
      <p:ext uri="{BB962C8B-B14F-4D97-AF65-F5344CB8AC3E}">
        <p14:creationId xmlns:p14="http://schemas.microsoft.com/office/powerpoint/2010/main" val="1243315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uil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100583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100583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504238" y="307621"/>
            <a:ext cx="3656013" cy="572464"/>
          </a:xfrm>
        </p:spPr>
        <p:txBody>
          <a:bodyPr lIns="182880" tIns="146304" rIns="182880" bIns="146304"/>
          <a:lstStyle>
            <a:lvl1pPr marL="0" indent="0" algn="r">
              <a:buNone/>
              <a:defRPr sz="2000">
                <a:latin typeface="+mn-lt"/>
              </a:defRPr>
            </a:lvl1pPr>
            <a:lvl2pPr marL="342900" indent="0">
              <a:buNone/>
              <a:defRPr sz="2000"/>
            </a:lvl2pPr>
            <a:lvl3pPr marL="571500" indent="0">
              <a:buNone/>
              <a:defRPr sz="2000"/>
            </a:lvl3pPr>
            <a:lvl4pPr marL="800100" indent="0">
              <a:buNone/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 dirty="0"/>
              <a:t>Session Code Here</a:t>
            </a:r>
          </a:p>
        </p:txBody>
      </p:sp>
      <p:sp>
        <p:nvSpPr>
          <p:cNvPr id="8" name="Freeform 7"/>
          <p:cNvSpPr>
            <a:spLocks noChangeAspect="1" noEditPoints="1"/>
          </p:cNvSpPr>
          <p:nvPr userDrawn="1"/>
        </p:nvSpPr>
        <p:spPr bwMode="black">
          <a:xfrm>
            <a:off x="457200" y="490736"/>
            <a:ext cx="1239006" cy="310896"/>
          </a:xfrm>
          <a:custGeom>
            <a:avLst/>
            <a:gdLst>
              <a:gd name="T0" fmla="*/ 336 w 2176"/>
              <a:gd name="T1" fmla="*/ 2 h 546"/>
              <a:gd name="T2" fmla="*/ 269 w 2176"/>
              <a:gd name="T3" fmla="*/ 2 h 546"/>
              <a:gd name="T4" fmla="*/ 48 w 2176"/>
              <a:gd name="T5" fmla="*/ 538 h 546"/>
              <a:gd name="T6" fmla="*/ 2128 w 2176"/>
              <a:gd name="T7" fmla="*/ 2 h 546"/>
              <a:gd name="T8" fmla="*/ 2176 w 2176"/>
              <a:gd name="T9" fmla="*/ 2 h 546"/>
              <a:gd name="T10" fmla="*/ 1049 w 2176"/>
              <a:gd name="T11" fmla="*/ 175 h 546"/>
              <a:gd name="T12" fmla="*/ 1025 w 2176"/>
              <a:gd name="T13" fmla="*/ 454 h 546"/>
              <a:gd name="T14" fmla="*/ 937 w 2176"/>
              <a:gd name="T15" fmla="*/ 473 h 546"/>
              <a:gd name="T16" fmla="*/ 892 w 2176"/>
              <a:gd name="T17" fmla="*/ 384 h 546"/>
              <a:gd name="T18" fmla="*/ 809 w 2176"/>
              <a:gd name="T19" fmla="*/ 394 h 546"/>
              <a:gd name="T20" fmla="*/ 975 w 2176"/>
              <a:gd name="T21" fmla="*/ 540 h 546"/>
              <a:gd name="T22" fmla="*/ 1048 w 2176"/>
              <a:gd name="T23" fmla="*/ 482 h 546"/>
              <a:gd name="T24" fmla="*/ 1131 w 2176"/>
              <a:gd name="T25" fmla="*/ 536 h 546"/>
              <a:gd name="T26" fmla="*/ 1293 w 2176"/>
              <a:gd name="T27" fmla="*/ 14 h 546"/>
              <a:gd name="T28" fmla="*/ 1238 w 2176"/>
              <a:gd name="T29" fmla="*/ 3 h 546"/>
              <a:gd name="T30" fmla="*/ 1207 w 2176"/>
              <a:gd name="T31" fmla="*/ 48 h 546"/>
              <a:gd name="T32" fmla="*/ 1237 w 2176"/>
              <a:gd name="T33" fmla="*/ 91 h 546"/>
              <a:gd name="T34" fmla="*/ 1293 w 2176"/>
              <a:gd name="T35" fmla="*/ 81 h 546"/>
              <a:gd name="T36" fmla="*/ 1216 w 2176"/>
              <a:gd name="T37" fmla="*/ 536 h 546"/>
              <a:gd name="T38" fmla="*/ 1216 w 2176"/>
              <a:gd name="T39" fmla="*/ 175 h 546"/>
              <a:gd name="T40" fmla="*/ 1457 w 2176"/>
              <a:gd name="T41" fmla="*/ 536 h 546"/>
              <a:gd name="T42" fmla="*/ 1376 w 2176"/>
              <a:gd name="T43" fmla="*/ 536 h 546"/>
              <a:gd name="T44" fmla="*/ 729 w 2176"/>
              <a:gd name="T45" fmla="*/ 213 h 546"/>
              <a:gd name="T46" fmla="*/ 573 w 2176"/>
              <a:gd name="T47" fmla="*/ 163 h 546"/>
              <a:gd name="T48" fmla="*/ 491 w 2176"/>
              <a:gd name="T49" fmla="*/ 226 h 546"/>
              <a:gd name="T50" fmla="*/ 460 w 2176"/>
              <a:gd name="T51" fmla="*/ 2 h 546"/>
              <a:gd name="T52" fmla="*/ 489 w 2176"/>
              <a:gd name="T53" fmla="*/ 537 h 546"/>
              <a:gd name="T54" fmla="*/ 509 w 2176"/>
              <a:gd name="T55" fmla="*/ 512 h 546"/>
              <a:gd name="T56" fmla="*/ 596 w 2176"/>
              <a:gd name="T57" fmla="*/ 546 h 546"/>
              <a:gd name="T58" fmla="*/ 754 w 2176"/>
              <a:gd name="T59" fmla="*/ 423 h 546"/>
              <a:gd name="T60" fmla="*/ 671 w 2176"/>
              <a:gd name="T61" fmla="*/ 400 h 546"/>
              <a:gd name="T62" fmla="*/ 578 w 2176"/>
              <a:gd name="T63" fmla="*/ 478 h 546"/>
              <a:gd name="T64" fmla="*/ 495 w 2176"/>
              <a:gd name="T65" fmla="*/ 421 h 546"/>
              <a:gd name="T66" fmla="*/ 496 w 2176"/>
              <a:gd name="T67" fmla="*/ 291 h 546"/>
              <a:gd name="T68" fmla="*/ 586 w 2176"/>
              <a:gd name="T69" fmla="*/ 226 h 546"/>
              <a:gd name="T70" fmla="*/ 672 w 2176"/>
              <a:gd name="T71" fmla="*/ 293 h 546"/>
              <a:gd name="T72" fmla="*/ 1866 w 2176"/>
              <a:gd name="T73" fmla="*/ 2 h 546"/>
              <a:gd name="T74" fmla="*/ 1783 w 2176"/>
              <a:gd name="T75" fmla="*/ 220 h 546"/>
              <a:gd name="T76" fmla="*/ 1716 w 2176"/>
              <a:gd name="T77" fmla="*/ 171 h 546"/>
              <a:gd name="T78" fmla="*/ 1561 w 2176"/>
              <a:gd name="T79" fmla="*/ 220 h 546"/>
              <a:gd name="T80" fmla="*/ 1526 w 2176"/>
              <a:gd name="T81" fmla="*/ 443 h 546"/>
              <a:gd name="T82" fmla="*/ 1665 w 2176"/>
              <a:gd name="T83" fmla="*/ 546 h 546"/>
              <a:gd name="T84" fmla="*/ 1763 w 2176"/>
              <a:gd name="T85" fmla="*/ 507 h 546"/>
              <a:gd name="T86" fmla="*/ 1785 w 2176"/>
              <a:gd name="T87" fmla="*/ 537 h 546"/>
              <a:gd name="T88" fmla="*/ 1778 w 2176"/>
              <a:gd name="T89" fmla="*/ 413 h 546"/>
              <a:gd name="T90" fmla="*/ 1692 w 2176"/>
              <a:gd name="T91" fmla="*/ 479 h 546"/>
              <a:gd name="T92" fmla="*/ 1607 w 2176"/>
              <a:gd name="T93" fmla="*/ 414 h 546"/>
              <a:gd name="T94" fmla="*/ 1624 w 2176"/>
              <a:gd name="T95" fmla="*/ 269 h 546"/>
              <a:gd name="T96" fmla="*/ 1732 w 2176"/>
              <a:gd name="T97" fmla="*/ 241 h 546"/>
              <a:gd name="T98" fmla="*/ 1786 w 2176"/>
              <a:gd name="T99" fmla="*/ 32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6" h="546">
                <a:moveTo>
                  <a:pt x="163" y="538"/>
                </a:moveTo>
                <a:cubicBezTo>
                  <a:pt x="116" y="538"/>
                  <a:pt x="116" y="538"/>
                  <a:pt x="116" y="538"/>
                </a:cubicBezTo>
                <a:cubicBezTo>
                  <a:pt x="336" y="2"/>
                  <a:pt x="336" y="2"/>
                  <a:pt x="336" y="2"/>
                </a:cubicBezTo>
                <a:cubicBezTo>
                  <a:pt x="384" y="2"/>
                  <a:pt x="384" y="2"/>
                  <a:pt x="384" y="2"/>
                </a:cubicBezTo>
                <a:lnTo>
                  <a:pt x="163" y="538"/>
                </a:lnTo>
                <a:close/>
                <a:moveTo>
                  <a:pt x="269" y="2"/>
                </a:moveTo>
                <a:cubicBezTo>
                  <a:pt x="221" y="2"/>
                  <a:pt x="221" y="2"/>
                  <a:pt x="221" y="2"/>
                </a:cubicBezTo>
                <a:cubicBezTo>
                  <a:pt x="0" y="538"/>
                  <a:pt x="0" y="538"/>
                  <a:pt x="0" y="538"/>
                </a:cubicBezTo>
                <a:cubicBezTo>
                  <a:pt x="48" y="538"/>
                  <a:pt x="48" y="538"/>
                  <a:pt x="48" y="538"/>
                </a:cubicBezTo>
                <a:lnTo>
                  <a:pt x="269" y="2"/>
                </a:lnTo>
                <a:close/>
                <a:moveTo>
                  <a:pt x="2176" y="2"/>
                </a:moveTo>
                <a:cubicBezTo>
                  <a:pt x="2128" y="2"/>
                  <a:pt x="2128" y="2"/>
                  <a:pt x="2128" y="2"/>
                </a:cubicBezTo>
                <a:cubicBezTo>
                  <a:pt x="1908" y="538"/>
                  <a:pt x="1908" y="538"/>
                  <a:pt x="1908" y="538"/>
                </a:cubicBezTo>
                <a:cubicBezTo>
                  <a:pt x="1955" y="538"/>
                  <a:pt x="1955" y="538"/>
                  <a:pt x="1955" y="538"/>
                </a:cubicBezTo>
                <a:lnTo>
                  <a:pt x="2176" y="2"/>
                </a:lnTo>
                <a:close/>
                <a:moveTo>
                  <a:pt x="1131" y="536"/>
                </a:moveTo>
                <a:cubicBezTo>
                  <a:pt x="1131" y="175"/>
                  <a:pt x="1131" y="175"/>
                  <a:pt x="1131" y="175"/>
                </a:cubicBezTo>
                <a:cubicBezTo>
                  <a:pt x="1049" y="175"/>
                  <a:pt x="1049" y="175"/>
                  <a:pt x="1049" y="175"/>
                </a:cubicBezTo>
                <a:cubicBezTo>
                  <a:pt x="1049" y="384"/>
                  <a:pt x="1049" y="384"/>
                  <a:pt x="1049" y="384"/>
                </a:cubicBezTo>
                <a:cubicBezTo>
                  <a:pt x="1049" y="399"/>
                  <a:pt x="1047" y="412"/>
                  <a:pt x="1042" y="424"/>
                </a:cubicBezTo>
                <a:cubicBezTo>
                  <a:pt x="1038" y="436"/>
                  <a:pt x="1032" y="446"/>
                  <a:pt x="1025" y="454"/>
                </a:cubicBezTo>
                <a:cubicBezTo>
                  <a:pt x="1017" y="462"/>
                  <a:pt x="1009" y="468"/>
                  <a:pt x="999" y="472"/>
                </a:cubicBezTo>
                <a:cubicBezTo>
                  <a:pt x="989" y="476"/>
                  <a:pt x="978" y="478"/>
                  <a:pt x="967" y="478"/>
                </a:cubicBezTo>
                <a:cubicBezTo>
                  <a:pt x="956" y="478"/>
                  <a:pt x="946" y="476"/>
                  <a:pt x="937" y="473"/>
                </a:cubicBezTo>
                <a:cubicBezTo>
                  <a:pt x="927" y="470"/>
                  <a:pt x="920" y="464"/>
                  <a:pt x="913" y="457"/>
                </a:cubicBezTo>
                <a:cubicBezTo>
                  <a:pt x="906" y="449"/>
                  <a:pt x="901" y="440"/>
                  <a:pt x="897" y="428"/>
                </a:cubicBezTo>
                <a:cubicBezTo>
                  <a:pt x="894" y="416"/>
                  <a:pt x="892" y="401"/>
                  <a:pt x="892" y="384"/>
                </a:cubicBezTo>
                <a:cubicBezTo>
                  <a:pt x="892" y="175"/>
                  <a:pt x="892" y="175"/>
                  <a:pt x="892" y="175"/>
                </a:cubicBezTo>
                <a:cubicBezTo>
                  <a:pt x="809" y="175"/>
                  <a:pt x="809" y="175"/>
                  <a:pt x="809" y="175"/>
                </a:cubicBezTo>
                <a:cubicBezTo>
                  <a:pt x="809" y="394"/>
                  <a:pt x="809" y="394"/>
                  <a:pt x="809" y="394"/>
                </a:cubicBezTo>
                <a:cubicBezTo>
                  <a:pt x="809" y="444"/>
                  <a:pt x="821" y="482"/>
                  <a:pt x="843" y="507"/>
                </a:cubicBezTo>
                <a:cubicBezTo>
                  <a:pt x="865" y="532"/>
                  <a:pt x="897" y="545"/>
                  <a:pt x="939" y="545"/>
                </a:cubicBezTo>
                <a:cubicBezTo>
                  <a:pt x="951" y="545"/>
                  <a:pt x="963" y="543"/>
                  <a:pt x="975" y="540"/>
                </a:cubicBezTo>
                <a:cubicBezTo>
                  <a:pt x="986" y="537"/>
                  <a:pt x="996" y="532"/>
                  <a:pt x="1005" y="526"/>
                </a:cubicBezTo>
                <a:cubicBezTo>
                  <a:pt x="1014" y="521"/>
                  <a:pt x="1022" y="514"/>
                  <a:pt x="1029" y="506"/>
                </a:cubicBezTo>
                <a:cubicBezTo>
                  <a:pt x="1037" y="499"/>
                  <a:pt x="1043" y="490"/>
                  <a:pt x="1048" y="482"/>
                </a:cubicBezTo>
                <a:cubicBezTo>
                  <a:pt x="1049" y="482"/>
                  <a:pt x="1049" y="482"/>
                  <a:pt x="1049" y="482"/>
                </a:cubicBezTo>
                <a:cubicBezTo>
                  <a:pt x="1049" y="536"/>
                  <a:pt x="1049" y="536"/>
                  <a:pt x="1049" y="536"/>
                </a:cubicBezTo>
                <a:lnTo>
                  <a:pt x="1131" y="536"/>
                </a:lnTo>
                <a:close/>
                <a:moveTo>
                  <a:pt x="1307" y="48"/>
                </a:moveTo>
                <a:cubicBezTo>
                  <a:pt x="1307" y="41"/>
                  <a:pt x="1306" y="35"/>
                  <a:pt x="1303" y="29"/>
                </a:cubicBezTo>
                <a:cubicBezTo>
                  <a:pt x="1301" y="23"/>
                  <a:pt x="1297" y="18"/>
                  <a:pt x="1293" y="14"/>
                </a:cubicBezTo>
                <a:cubicBezTo>
                  <a:pt x="1288" y="9"/>
                  <a:pt x="1283" y="6"/>
                  <a:pt x="1277" y="3"/>
                </a:cubicBezTo>
                <a:cubicBezTo>
                  <a:pt x="1271" y="1"/>
                  <a:pt x="1264" y="0"/>
                  <a:pt x="1257" y="0"/>
                </a:cubicBezTo>
                <a:cubicBezTo>
                  <a:pt x="1250" y="0"/>
                  <a:pt x="1244" y="1"/>
                  <a:pt x="1238" y="3"/>
                </a:cubicBezTo>
                <a:cubicBezTo>
                  <a:pt x="1232" y="6"/>
                  <a:pt x="1226" y="9"/>
                  <a:pt x="1222" y="13"/>
                </a:cubicBezTo>
                <a:cubicBezTo>
                  <a:pt x="1217" y="18"/>
                  <a:pt x="1214" y="23"/>
                  <a:pt x="1211" y="29"/>
                </a:cubicBezTo>
                <a:cubicBezTo>
                  <a:pt x="1209" y="34"/>
                  <a:pt x="1207" y="41"/>
                  <a:pt x="1207" y="48"/>
                </a:cubicBezTo>
                <a:cubicBezTo>
                  <a:pt x="1207" y="54"/>
                  <a:pt x="1209" y="60"/>
                  <a:pt x="1211" y="66"/>
                </a:cubicBezTo>
                <a:cubicBezTo>
                  <a:pt x="1214" y="72"/>
                  <a:pt x="1217" y="77"/>
                  <a:pt x="1221" y="81"/>
                </a:cubicBezTo>
                <a:cubicBezTo>
                  <a:pt x="1226" y="85"/>
                  <a:pt x="1231" y="88"/>
                  <a:pt x="1237" y="91"/>
                </a:cubicBezTo>
                <a:cubicBezTo>
                  <a:pt x="1243" y="93"/>
                  <a:pt x="1250" y="95"/>
                  <a:pt x="1257" y="95"/>
                </a:cubicBezTo>
                <a:cubicBezTo>
                  <a:pt x="1264" y="95"/>
                  <a:pt x="1271" y="93"/>
                  <a:pt x="1277" y="91"/>
                </a:cubicBezTo>
                <a:cubicBezTo>
                  <a:pt x="1283" y="88"/>
                  <a:pt x="1289" y="85"/>
                  <a:pt x="1293" y="81"/>
                </a:cubicBezTo>
                <a:cubicBezTo>
                  <a:pt x="1297" y="77"/>
                  <a:pt x="1301" y="72"/>
                  <a:pt x="1303" y="66"/>
                </a:cubicBezTo>
                <a:cubicBezTo>
                  <a:pt x="1306" y="60"/>
                  <a:pt x="1307" y="54"/>
                  <a:pt x="1307" y="48"/>
                </a:cubicBezTo>
                <a:moveTo>
                  <a:pt x="1216" y="536"/>
                </a:moveTo>
                <a:cubicBezTo>
                  <a:pt x="1297" y="536"/>
                  <a:pt x="1297" y="536"/>
                  <a:pt x="1297" y="536"/>
                </a:cubicBezTo>
                <a:cubicBezTo>
                  <a:pt x="1297" y="175"/>
                  <a:pt x="1297" y="175"/>
                  <a:pt x="1297" y="175"/>
                </a:cubicBezTo>
                <a:cubicBezTo>
                  <a:pt x="1216" y="175"/>
                  <a:pt x="1216" y="175"/>
                  <a:pt x="1216" y="175"/>
                </a:cubicBezTo>
                <a:lnTo>
                  <a:pt x="1216" y="536"/>
                </a:lnTo>
                <a:close/>
                <a:moveTo>
                  <a:pt x="1376" y="536"/>
                </a:moveTo>
                <a:cubicBezTo>
                  <a:pt x="1457" y="536"/>
                  <a:pt x="1457" y="536"/>
                  <a:pt x="1457" y="536"/>
                </a:cubicBezTo>
                <a:cubicBezTo>
                  <a:pt x="1457" y="2"/>
                  <a:pt x="1457" y="2"/>
                  <a:pt x="1457" y="2"/>
                </a:cubicBezTo>
                <a:cubicBezTo>
                  <a:pt x="1376" y="2"/>
                  <a:pt x="1376" y="2"/>
                  <a:pt x="1376" y="2"/>
                </a:cubicBezTo>
                <a:lnTo>
                  <a:pt x="1376" y="536"/>
                </a:lnTo>
                <a:close/>
                <a:moveTo>
                  <a:pt x="765" y="342"/>
                </a:moveTo>
                <a:cubicBezTo>
                  <a:pt x="765" y="317"/>
                  <a:pt x="762" y="294"/>
                  <a:pt x="756" y="272"/>
                </a:cubicBezTo>
                <a:cubicBezTo>
                  <a:pt x="750" y="249"/>
                  <a:pt x="741" y="230"/>
                  <a:pt x="729" y="213"/>
                </a:cubicBezTo>
                <a:cubicBezTo>
                  <a:pt x="717" y="196"/>
                  <a:pt x="701" y="183"/>
                  <a:pt x="682" y="173"/>
                </a:cubicBezTo>
                <a:cubicBezTo>
                  <a:pt x="663" y="163"/>
                  <a:pt x="640" y="158"/>
                  <a:pt x="613" y="158"/>
                </a:cubicBezTo>
                <a:cubicBezTo>
                  <a:pt x="599" y="158"/>
                  <a:pt x="585" y="160"/>
                  <a:pt x="573" y="163"/>
                </a:cubicBezTo>
                <a:cubicBezTo>
                  <a:pt x="561" y="166"/>
                  <a:pt x="549" y="171"/>
                  <a:pt x="539" y="177"/>
                </a:cubicBezTo>
                <a:cubicBezTo>
                  <a:pt x="529" y="183"/>
                  <a:pt x="520" y="190"/>
                  <a:pt x="512" y="199"/>
                </a:cubicBezTo>
                <a:cubicBezTo>
                  <a:pt x="504" y="207"/>
                  <a:pt x="497" y="216"/>
                  <a:pt x="491" y="226"/>
                </a:cubicBezTo>
                <a:cubicBezTo>
                  <a:pt x="489" y="226"/>
                  <a:pt x="489" y="226"/>
                  <a:pt x="489" y="226"/>
                </a:cubicBezTo>
                <a:cubicBezTo>
                  <a:pt x="489" y="2"/>
                  <a:pt x="489" y="2"/>
                  <a:pt x="489" y="2"/>
                </a:cubicBezTo>
                <a:cubicBezTo>
                  <a:pt x="460" y="2"/>
                  <a:pt x="460" y="2"/>
                  <a:pt x="460" y="2"/>
                </a:cubicBezTo>
                <a:cubicBezTo>
                  <a:pt x="406" y="133"/>
                  <a:pt x="406" y="133"/>
                  <a:pt x="406" y="133"/>
                </a:cubicBezTo>
                <a:cubicBezTo>
                  <a:pt x="406" y="537"/>
                  <a:pt x="406" y="537"/>
                  <a:pt x="406" y="537"/>
                </a:cubicBezTo>
                <a:cubicBezTo>
                  <a:pt x="489" y="537"/>
                  <a:pt x="489" y="537"/>
                  <a:pt x="489" y="537"/>
                </a:cubicBezTo>
                <a:cubicBezTo>
                  <a:pt x="489" y="490"/>
                  <a:pt x="489" y="490"/>
                  <a:pt x="489" y="490"/>
                </a:cubicBezTo>
                <a:cubicBezTo>
                  <a:pt x="491" y="490"/>
                  <a:pt x="491" y="490"/>
                  <a:pt x="491" y="490"/>
                </a:cubicBezTo>
                <a:cubicBezTo>
                  <a:pt x="496" y="498"/>
                  <a:pt x="502" y="505"/>
                  <a:pt x="509" y="512"/>
                </a:cubicBezTo>
                <a:cubicBezTo>
                  <a:pt x="515" y="519"/>
                  <a:pt x="523" y="525"/>
                  <a:pt x="532" y="530"/>
                </a:cubicBezTo>
                <a:cubicBezTo>
                  <a:pt x="540" y="535"/>
                  <a:pt x="550" y="539"/>
                  <a:pt x="561" y="542"/>
                </a:cubicBezTo>
                <a:cubicBezTo>
                  <a:pt x="571" y="544"/>
                  <a:pt x="583" y="546"/>
                  <a:pt x="596" y="546"/>
                </a:cubicBezTo>
                <a:cubicBezTo>
                  <a:pt x="623" y="546"/>
                  <a:pt x="647" y="541"/>
                  <a:pt x="668" y="530"/>
                </a:cubicBezTo>
                <a:cubicBezTo>
                  <a:pt x="689" y="520"/>
                  <a:pt x="707" y="506"/>
                  <a:pt x="721" y="488"/>
                </a:cubicBezTo>
                <a:cubicBezTo>
                  <a:pt x="736" y="470"/>
                  <a:pt x="747" y="448"/>
                  <a:pt x="754" y="423"/>
                </a:cubicBezTo>
                <a:cubicBezTo>
                  <a:pt x="761" y="398"/>
                  <a:pt x="765" y="371"/>
                  <a:pt x="765" y="342"/>
                </a:cubicBezTo>
                <a:moveTo>
                  <a:pt x="678" y="341"/>
                </a:moveTo>
                <a:cubicBezTo>
                  <a:pt x="678" y="363"/>
                  <a:pt x="676" y="383"/>
                  <a:pt x="671" y="400"/>
                </a:cubicBezTo>
                <a:cubicBezTo>
                  <a:pt x="667" y="418"/>
                  <a:pt x="660" y="432"/>
                  <a:pt x="651" y="443"/>
                </a:cubicBezTo>
                <a:cubicBezTo>
                  <a:pt x="643" y="455"/>
                  <a:pt x="632" y="463"/>
                  <a:pt x="620" y="469"/>
                </a:cubicBezTo>
                <a:cubicBezTo>
                  <a:pt x="607" y="475"/>
                  <a:pt x="593" y="478"/>
                  <a:pt x="578" y="478"/>
                </a:cubicBezTo>
                <a:cubicBezTo>
                  <a:pt x="565" y="478"/>
                  <a:pt x="553" y="475"/>
                  <a:pt x="542" y="470"/>
                </a:cubicBezTo>
                <a:cubicBezTo>
                  <a:pt x="531" y="466"/>
                  <a:pt x="522" y="459"/>
                  <a:pt x="514" y="450"/>
                </a:cubicBezTo>
                <a:cubicBezTo>
                  <a:pt x="506" y="442"/>
                  <a:pt x="500" y="432"/>
                  <a:pt x="495" y="421"/>
                </a:cubicBezTo>
                <a:cubicBezTo>
                  <a:pt x="491" y="410"/>
                  <a:pt x="488" y="397"/>
                  <a:pt x="488" y="384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8" y="319"/>
                  <a:pt x="491" y="304"/>
                  <a:pt x="496" y="291"/>
                </a:cubicBezTo>
                <a:cubicBezTo>
                  <a:pt x="500" y="278"/>
                  <a:pt x="507" y="266"/>
                  <a:pt x="516" y="257"/>
                </a:cubicBezTo>
                <a:cubicBezTo>
                  <a:pt x="524" y="247"/>
                  <a:pt x="534" y="240"/>
                  <a:pt x="546" y="234"/>
                </a:cubicBezTo>
                <a:cubicBezTo>
                  <a:pt x="558" y="229"/>
                  <a:pt x="571" y="226"/>
                  <a:pt x="586" y="226"/>
                </a:cubicBezTo>
                <a:cubicBezTo>
                  <a:pt x="601" y="226"/>
                  <a:pt x="614" y="229"/>
                  <a:pt x="625" y="234"/>
                </a:cubicBezTo>
                <a:cubicBezTo>
                  <a:pt x="636" y="240"/>
                  <a:pt x="646" y="247"/>
                  <a:pt x="654" y="257"/>
                </a:cubicBezTo>
                <a:cubicBezTo>
                  <a:pt x="662" y="267"/>
                  <a:pt x="668" y="279"/>
                  <a:pt x="672" y="293"/>
                </a:cubicBezTo>
                <a:cubicBezTo>
                  <a:pt x="676" y="307"/>
                  <a:pt x="678" y="323"/>
                  <a:pt x="678" y="341"/>
                </a:cubicBezTo>
                <a:moveTo>
                  <a:pt x="1866" y="537"/>
                </a:moveTo>
                <a:cubicBezTo>
                  <a:pt x="1866" y="2"/>
                  <a:pt x="1866" y="2"/>
                  <a:pt x="1866" y="2"/>
                </a:cubicBezTo>
                <a:cubicBezTo>
                  <a:pt x="1785" y="2"/>
                  <a:pt x="1785" y="2"/>
                  <a:pt x="1785" y="2"/>
                </a:cubicBezTo>
                <a:cubicBezTo>
                  <a:pt x="1785" y="220"/>
                  <a:pt x="1785" y="220"/>
                  <a:pt x="1785" y="220"/>
                </a:cubicBezTo>
                <a:cubicBezTo>
                  <a:pt x="1783" y="220"/>
                  <a:pt x="1783" y="220"/>
                  <a:pt x="1783" y="220"/>
                </a:cubicBezTo>
                <a:cubicBezTo>
                  <a:pt x="1779" y="213"/>
                  <a:pt x="1773" y="206"/>
                  <a:pt x="1767" y="199"/>
                </a:cubicBezTo>
                <a:cubicBezTo>
                  <a:pt x="1760" y="192"/>
                  <a:pt x="1753" y="187"/>
                  <a:pt x="1744" y="182"/>
                </a:cubicBezTo>
                <a:cubicBezTo>
                  <a:pt x="1736" y="177"/>
                  <a:pt x="1726" y="173"/>
                  <a:pt x="1716" y="171"/>
                </a:cubicBezTo>
                <a:cubicBezTo>
                  <a:pt x="1705" y="168"/>
                  <a:pt x="1693" y="167"/>
                  <a:pt x="1681" y="167"/>
                </a:cubicBezTo>
                <a:cubicBezTo>
                  <a:pt x="1656" y="167"/>
                  <a:pt x="1633" y="171"/>
                  <a:pt x="1613" y="181"/>
                </a:cubicBezTo>
                <a:cubicBezTo>
                  <a:pt x="1592" y="190"/>
                  <a:pt x="1575" y="203"/>
                  <a:pt x="1561" y="220"/>
                </a:cubicBezTo>
                <a:cubicBezTo>
                  <a:pt x="1546" y="238"/>
                  <a:pt x="1535" y="259"/>
                  <a:pt x="1527" y="283"/>
                </a:cubicBezTo>
                <a:cubicBezTo>
                  <a:pt x="1519" y="308"/>
                  <a:pt x="1515" y="335"/>
                  <a:pt x="1515" y="365"/>
                </a:cubicBezTo>
                <a:cubicBezTo>
                  <a:pt x="1515" y="394"/>
                  <a:pt x="1519" y="420"/>
                  <a:pt x="1526" y="443"/>
                </a:cubicBezTo>
                <a:cubicBezTo>
                  <a:pt x="1534" y="465"/>
                  <a:pt x="1544" y="484"/>
                  <a:pt x="1558" y="500"/>
                </a:cubicBezTo>
                <a:cubicBezTo>
                  <a:pt x="1571" y="515"/>
                  <a:pt x="1587" y="526"/>
                  <a:pt x="1605" y="534"/>
                </a:cubicBezTo>
                <a:cubicBezTo>
                  <a:pt x="1624" y="542"/>
                  <a:pt x="1643" y="546"/>
                  <a:pt x="1665" y="546"/>
                </a:cubicBezTo>
                <a:cubicBezTo>
                  <a:pt x="1679" y="546"/>
                  <a:pt x="1693" y="544"/>
                  <a:pt x="1705" y="541"/>
                </a:cubicBezTo>
                <a:cubicBezTo>
                  <a:pt x="1717" y="538"/>
                  <a:pt x="1728" y="533"/>
                  <a:pt x="1737" y="528"/>
                </a:cubicBezTo>
                <a:cubicBezTo>
                  <a:pt x="1747" y="522"/>
                  <a:pt x="1756" y="515"/>
                  <a:pt x="1763" y="507"/>
                </a:cubicBezTo>
                <a:cubicBezTo>
                  <a:pt x="1771" y="499"/>
                  <a:pt x="1778" y="490"/>
                  <a:pt x="1783" y="480"/>
                </a:cubicBezTo>
                <a:cubicBezTo>
                  <a:pt x="1785" y="480"/>
                  <a:pt x="1785" y="480"/>
                  <a:pt x="1785" y="480"/>
                </a:cubicBezTo>
                <a:cubicBezTo>
                  <a:pt x="1785" y="537"/>
                  <a:pt x="1785" y="537"/>
                  <a:pt x="1785" y="537"/>
                </a:cubicBezTo>
                <a:lnTo>
                  <a:pt x="1866" y="537"/>
                </a:lnTo>
                <a:close/>
                <a:moveTo>
                  <a:pt x="1786" y="366"/>
                </a:moveTo>
                <a:cubicBezTo>
                  <a:pt x="1786" y="384"/>
                  <a:pt x="1783" y="399"/>
                  <a:pt x="1778" y="413"/>
                </a:cubicBezTo>
                <a:cubicBezTo>
                  <a:pt x="1773" y="427"/>
                  <a:pt x="1767" y="439"/>
                  <a:pt x="1758" y="449"/>
                </a:cubicBezTo>
                <a:cubicBezTo>
                  <a:pt x="1750" y="458"/>
                  <a:pt x="1740" y="466"/>
                  <a:pt x="1728" y="471"/>
                </a:cubicBezTo>
                <a:cubicBezTo>
                  <a:pt x="1717" y="476"/>
                  <a:pt x="1705" y="479"/>
                  <a:pt x="1692" y="479"/>
                </a:cubicBezTo>
                <a:cubicBezTo>
                  <a:pt x="1679" y="479"/>
                  <a:pt x="1667" y="477"/>
                  <a:pt x="1656" y="472"/>
                </a:cubicBezTo>
                <a:cubicBezTo>
                  <a:pt x="1644" y="467"/>
                  <a:pt x="1635" y="460"/>
                  <a:pt x="1626" y="450"/>
                </a:cubicBezTo>
                <a:cubicBezTo>
                  <a:pt x="1618" y="440"/>
                  <a:pt x="1612" y="428"/>
                  <a:pt x="1607" y="414"/>
                </a:cubicBezTo>
                <a:cubicBezTo>
                  <a:pt x="1602" y="399"/>
                  <a:pt x="1600" y="382"/>
                  <a:pt x="1600" y="363"/>
                </a:cubicBezTo>
                <a:cubicBezTo>
                  <a:pt x="1600" y="343"/>
                  <a:pt x="1602" y="325"/>
                  <a:pt x="1606" y="309"/>
                </a:cubicBezTo>
                <a:cubicBezTo>
                  <a:pt x="1610" y="294"/>
                  <a:pt x="1616" y="280"/>
                  <a:pt x="1624" y="269"/>
                </a:cubicBezTo>
                <a:cubicBezTo>
                  <a:pt x="1632" y="257"/>
                  <a:pt x="1642" y="249"/>
                  <a:pt x="1654" y="242"/>
                </a:cubicBezTo>
                <a:cubicBezTo>
                  <a:pt x="1667" y="236"/>
                  <a:pt x="1681" y="233"/>
                  <a:pt x="1697" y="233"/>
                </a:cubicBezTo>
                <a:cubicBezTo>
                  <a:pt x="1709" y="233"/>
                  <a:pt x="1721" y="236"/>
                  <a:pt x="1732" y="241"/>
                </a:cubicBezTo>
                <a:cubicBezTo>
                  <a:pt x="1743" y="245"/>
                  <a:pt x="1752" y="252"/>
                  <a:pt x="1760" y="260"/>
                </a:cubicBezTo>
                <a:cubicBezTo>
                  <a:pt x="1768" y="269"/>
                  <a:pt x="1774" y="279"/>
                  <a:pt x="1779" y="290"/>
                </a:cubicBezTo>
                <a:cubicBezTo>
                  <a:pt x="1783" y="301"/>
                  <a:pt x="1786" y="313"/>
                  <a:pt x="1786" y="326"/>
                </a:cubicBezTo>
                <a:lnTo>
                  <a:pt x="1786" y="3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88989" y="6072577"/>
            <a:ext cx="1900200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#Build2016</a:t>
            </a:r>
          </a:p>
        </p:txBody>
      </p:sp>
    </p:spTree>
    <p:extLst>
      <p:ext uri="{BB962C8B-B14F-4D97-AF65-F5344CB8AC3E}">
        <p14:creationId xmlns:p14="http://schemas.microsoft.com/office/powerpoint/2010/main" val="325002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77451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067622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254255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uil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100583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100583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8504238" y="307621"/>
            <a:ext cx="3656013" cy="572464"/>
          </a:xfrm>
        </p:spPr>
        <p:txBody>
          <a:bodyPr lIns="182880" tIns="146304" rIns="182880" bIns="146304"/>
          <a:lstStyle>
            <a:lvl1pPr marL="0" indent="0" algn="r">
              <a:buNone/>
              <a:defRPr sz="2000">
                <a:latin typeface="+mn-lt"/>
              </a:defRPr>
            </a:lvl1pPr>
            <a:lvl2pPr marL="342900" indent="0">
              <a:buNone/>
              <a:defRPr sz="2000"/>
            </a:lvl2pPr>
            <a:lvl3pPr marL="571500" indent="0">
              <a:buNone/>
              <a:defRPr sz="2000"/>
            </a:lvl3pPr>
            <a:lvl4pPr marL="800100" indent="0">
              <a:buNone/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 dirty="0"/>
              <a:t>Session Code Here</a:t>
            </a:r>
          </a:p>
        </p:txBody>
      </p:sp>
      <p:sp>
        <p:nvSpPr>
          <p:cNvPr id="8" name="Freeform 7"/>
          <p:cNvSpPr>
            <a:spLocks noChangeAspect="1" noEditPoints="1"/>
          </p:cNvSpPr>
          <p:nvPr userDrawn="1"/>
        </p:nvSpPr>
        <p:spPr bwMode="black">
          <a:xfrm>
            <a:off x="457200" y="490736"/>
            <a:ext cx="1239006" cy="310896"/>
          </a:xfrm>
          <a:custGeom>
            <a:avLst/>
            <a:gdLst>
              <a:gd name="T0" fmla="*/ 336 w 2176"/>
              <a:gd name="T1" fmla="*/ 2 h 546"/>
              <a:gd name="T2" fmla="*/ 269 w 2176"/>
              <a:gd name="T3" fmla="*/ 2 h 546"/>
              <a:gd name="T4" fmla="*/ 48 w 2176"/>
              <a:gd name="T5" fmla="*/ 538 h 546"/>
              <a:gd name="T6" fmla="*/ 2128 w 2176"/>
              <a:gd name="T7" fmla="*/ 2 h 546"/>
              <a:gd name="T8" fmla="*/ 2176 w 2176"/>
              <a:gd name="T9" fmla="*/ 2 h 546"/>
              <a:gd name="T10" fmla="*/ 1049 w 2176"/>
              <a:gd name="T11" fmla="*/ 175 h 546"/>
              <a:gd name="T12" fmla="*/ 1025 w 2176"/>
              <a:gd name="T13" fmla="*/ 454 h 546"/>
              <a:gd name="T14" fmla="*/ 937 w 2176"/>
              <a:gd name="T15" fmla="*/ 473 h 546"/>
              <a:gd name="T16" fmla="*/ 892 w 2176"/>
              <a:gd name="T17" fmla="*/ 384 h 546"/>
              <a:gd name="T18" fmla="*/ 809 w 2176"/>
              <a:gd name="T19" fmla="*/ 394 h 546"/>
              <a:gd name="T20" fmla="*/ 975 w 2176"/>
              <a:gd name="T21" fmla="*/ 540 h 546"/>
              <a:gd name="T22" fmla="*/ 1048 w 2176"/>
              <a:gd name="T23" fmla="*/ 482 h 546"/>
              <a:gd name="T24" fmla="*/ 1131 w 2176"/>
              <a:gd name="T25" fmla="*/ 536 h 546"/>
              <a:gd name="T26" fmla="*/ 1293 w 2176"/>
              <a:gd name="T27" fmla="*/ 14 h 546"/>
              <a:gd name="T28" fmla="*/ 1238 w 2176"/>
              <a:gd name="T29" fmla="*/ 3 h 546"/>
              <a:gd name="T30" fmla="*/ 1207 w 2176"/>
              <a:gd name="T31" fmla="*/ 48 h 546"/>
              <a:gd name="T32" fmla="*/ 1237 w 2176"/>
              <a:gd name="T33" fmla="*/ 91 h 546"/>
              <a:gd name="T34" fmla="*/ 1293 w 2176"/>
              <a:gd name="T35" fmla="*/ 81 h 546"/>
              <a:gd name="T36" fmla="*/ 1216 w 2176"/>
              <a:gd name="T37" fmla="*/ 536 h 546"/>
              <a:gd name="T38" fmla="*/ 1216 w 2176"/>
              <a:gd name="T39" fmla="*/ 175 h 546"/>
              <a:gd name="T40" fmla="*/ 1457 w 2176"/>
              <a:gd name="T41" fmla="*/ 536 h 546"/>
              <a:gd name="T42" fmla="*/ 1376 w 2176"/>
              <a:gd name="T43" fmla="*/ 536 h 546"/>
              <a:gd name="T44" fmla="*/ 729 w 2176"/>
              <a:gd name="T45" fmla="*/ 213 h 546"/>
              <a:gd name="T46" fmla="*/ 573 w 2176"/>
              <a:gd name="T47" fmla="*/ 163 h 546"/>
              <a:gd name="T48" fmla="*/ 491 w 2176"/>
              <a:gd name="T49" fmla="*/ 226 h 546"/>
              <a:gd name="T50" fmla="*/ 460 w 2176"/>
              <a:gd name="T51" fmla="*/ 2 h 546"/>
              <a:gd name="T52" fmla="*/ 489 w 2176"/>
              <a:gd name="T53" fmla="*/ 537 h 546"/>
              <a:gd name="T54" fmla="*/ 509 w 2176"/>
              <a:gd name="T55" fmla="*/ 512 h 546"/>
              <a:gd name="T56" fmla="*/ 596 w 2176"/>
              <a:gd name="T57" fmla="*/ 546 h 546"/>
              <a:gd name="T58" fmla="*/ 754 w 2176"/>
              <a:gd name="T59" fmla="*/ 423 h 546"/>
              <a:gd name="T60" fmla="*/ 671 w 2176"/>
              <a:gd name="T61" fmla="*/ 400 h 546"/>
              <a:gd name="T62" fmla="*/ 578 w 2176"/>
              <a:gd name="T63" fmla="*/ 478 h 546"/>
              <a:gd name="T64" fmla="*/ 495 w 2176"/>
              <a:gd name="T65" fmla="*/ 421 h 546"/>
              <a:gd name="T66" fmla="*/ 496 w 2176"/>
              <a:gd name="T67" fmla="*/ 291 h 546"/>
              <a:gd name="T68" fmla="*/ 586 w 2176"/>
              <a:gd name="T69" fmla="*/ 226 h 546"/>
              <a:gd name="T70" fmla="*/ 672 w 2176"/>
              <a:gd name="T71" fmla="*/ 293 h 546"/>
              <a:gd name="T72" fmla="*/ 1866 w 2176"/>
              <a:gd name="T73" fmla="*/ 2 h 546"/>
              <a:gd name="T74" fmla="*/ 1783 w 2176"/>
              <a:gd name="T75" fmla="*/ 220 h 546"/>
              <a:gd name="T76" fmla="*/ 1716 w 2176"/>
              <a:gd name="T77" fmla="*/ 171 h 546"/>
              <a:gd name="T78" fmla="*/ 1561 w 2176"/>
              <a:gd name="T79" fmla="*/ 220 h 546"/>
              <a:gd name="T80" fmla="*/ 1526 w 2176"/>
              <a:gd name="T81" fmla="*/ 443 h 546"/>
              <a:gd name="T82" fmla="*/ 1665 w 2176"/>
              <a:gd name="T83" fmla="*/ 546 h 546"/>
              <a:gd name="T84" fmla="*/ 1763 w 2176"/>
              <a:gd name="T85" fmla="*/ 507 h 546"/>
              <a:gd name="T86" fmla="*/ 1785 w 2176"/>
              <a:gd name="T87" fmla="*/ 537 h 546"/>
              <a:gd name="T88" fmla="*/ 1778 w 2176"/>
              <a:gd name="T89" fmla="*/ 413 h 546"/>
              <a:gd name="T90" fmla="*/ 1692 w 2176"/>
              <a:gd name="T91" fmla="*/ 479 h 546"/>
              <a:gd name="T92" fmla="*/ 1607 w 2176"/>
              <a:gd name="T93" fmla="*/ 414 h 546"/>
              <a:gd name="T94" fmla="*/ 1624 w 2176"/>
              <a:gd name="T95" fmla="*/ 269 h 546"/>
              <a:gd name="T96" fmla="*/ 1732 w 2176"/>
              <a:gd name="T97" fmla="*/ 241 h 546"/>
              <a:gd name="T98" fmla="*/ 1786 w 2176"/>
              <a:gd name="T99" fmla="*/ 32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6" h="546">
                <a:moveTo>
                  <a:pt x="163" y="538"/>
                </a:moveTo>
                <a:cubicBezTo>
                  <a:pt x="116" y="538"/>
                  <a:pt x="116" y="538"/>
                  <a:pt x="116" y="538"/>
                </a:cubicBezTo>
                <a:cubicBezTo>
                  <a:pt x="336" y="2"/>
                  <a:pt x="336" y="2"/>
                  <a:pt x="336" y="2"/>
                </a:cubicBezTo>
                <a:cubicBezTo>
                  <a:pt x="384" y="2"/>
                  <a:pt x="384" y="2"/>
                  <a:pt x="384" y="2"/>
                </a:cubicBezTo>
                <a:lnTo>
                  <a:pt x="163" y="538"/>
                </a:lnTo>
                <a:close/>
                <a:moveTo>
                  <a:pt x="269" y="2"/>
                </a:moveTo>
                <a:cubicBezTo>
                  <a:pt x="221" y="2"/>
                  <a:pt x="221" y="2"/>
                  <a:pt x="221" y="2"/>
                </a:cubicBezTo>
                <a:cubicBezTo>
                  <a:pt x="0" y="538"/>
                  <a:pt x="0" y="538"/>
                  <a:pt x="0" y="538"/>
                </a:cubicBezTo>
                <a:cubicBezTo>
                  <a:pt x="48" y="538"/>
                  <a:pt x="48" y="538"/>
                  <a:pt x="48" y="538"/>
                </a:cubicBezTo>
                <a:lnTo>
                  <a:pt x="269" y="2"/>
                </a:lnTo>
                <a:close/>
                <a:moveTo>
                  <a:pt x="2176" y="2"/>
                </a:moveTo>
                <a:cubicBezTo>
                  <a:pt x="2128" y="2"/>
                  <a:pt x="2128" y="2"/>
                  <a:pt x="2128" y="2"/>
                </a:cubicBezTo>
                <a:cubicBezTo>
                  <a:pt x="1908" y="538"/>
                  <a:pt x="1908" y="538"/>
                  <a:pt x="1908" y="538"/>
                </a:cubicBezTo>
                <a:cubicBezTo>
                  <a:pt x="1955" y="538"/>
                  <a:pt x="1955" y="538"/>
                  <a:pt x="1955" y="538"/>
                </a:cubicBezTo>
                <a:lnTo>
                  <a:pt x="2176" y="2"/>
                </a:lnTo>
                <a:close/>
                <a:moveTo>
                  <a:pt x="1131" y="536"/>
                </a:moveTo>
                <a:cubicBezTo>
                  <a:pt x="1131" y="175"/>
                  <a:pt x="1131" y="175"/>
                  <a:pt x="1131" y="175"/>
                </a:cubicBezTo>
                <a:cubicBezTo>
                  <a:pt x="1049" y="175"/>
                  <a:pt x="1049" y="175"/>
                  <a:pt x="1049" y="175"/>
                </a:cubicBezTo>
                <a:cubicBezTo>
                  <a:pt x="1049" y="384"/>
                  <a:pt x="1049" y="384"/>
                  <a:pt x="1049" y="384"/>
                </a:cubicBezTo>
                <a:cubicBezTo>
                  <a:pt x="1049" y="399"/>
                  <a:pt x="1047" y="412"/>
                  <a:pt x="1042" y="424"/>
                </a:cubicBezTo>
                <a:cubicBezTo>
                  <a:pt x="1038" y="436"/>
                  <a:pt x="1032" y="446"/>
                  <a:pt x="1025" y="454"/>
                </a:cubicBezTo>
                <a:cubicBezTo>
                  <a:pt x="1017" y="462"/>
                  <a:pt x="1009" y="468"/>
                  <a:pt x="999" y="472"/>
                </a:cubicBezTo>
                <a:cubicBezTo>
                  <a:pt x="989" y="476"/>
                  <a:pt x="978" y="478"/>
                  <a:pt x="967" y="478"/>
                </a:cubicBezTo>
                <a:cubicBezTo>
                  <a:pt x="956" y="478"/>
                  <a:pt x="946" y="476"/>
                  <a:pt x="937" y="473"/>
                </a:cubicBezTo>
                <a:cubicBezTo>
                  <a:pt x="927" y="470"/>
                  <a:pt x="920" y="464"/>
                  <a:pt x="913" y="457"/>
                </a:cubicBezTo>
                <a:cubicBezTo>
                  <a:pt x="906" y="449"/>
                  <a:pt x="901" y="440"/>
                  <a:pt x="897" y="428"/>
                </a:cubicBezTo>
                <a:cubicBezTo>
                  <a:pt x="894" y="416"/>
                  <a:pt x="892" y="401"/>
                  <a:pt x="892" y="384"/>
                </a:cubicBezTo>
                <a:cubicBezTo>
                  <a:pt x="892" y="175"/>
                  <a:pt x="892" y="175"/>
                  <a:pt x="892" y="175"/>
                </a:cubicBezTo>
                <a:cubicBezTo>
                  <a:pt x="809" y="175"/>
                  <a:pt x="809" y="175"/>
                  <a:pt x="809" y="175"/>
                </a:cubicBezTo>
                <a:cubicBezTo>
                  <a:pt x="809" y="394"/>
                  <a:pt x="809" y="394"/>
                  <a:pt x="809" y="394"/>
                </a:cubicBezTo>
                <a:cubicBezTo>
                  <a:pt x="809" y="444"/>
                  <a:pt x="821" y="482"/>
                  <a:pt x="843" y="507"/>
                </a:cubicBezTo>
                <a:cubicBezTo>
                  <a:pt x="865" y="532"/>
                  <a:pt x="897" y="545"/>
                  <a:pt x="939" y="545"/>
                </a:cubicBezTo>
                <a:cubicBezTo>
                  <a:pt x="951" y="545"/>
                  <a:pt x="963" y="543"/>
                  <a:pt x="975" y="540"/>
                </a:cubicBezTo>
                <a:cubicBezTo>
                  <a:pt x="986" y="537"/>
                  <a:pt x="996" y="532"/>
                  <a:pt x="1005" y="526"/>
                </a:cubicBezTo>
                <a:cubicBezTo>
                  <a:pt x="1014" y="521"/>
                  <a:pt x="1022" y="514"/>
                  <a:pt x="1029" y="506"/>
                </a:cubicBezTo>
                <a:cubicBezTo>
                  <a:pt x="1037" y="499"/>
                  <a:pt x="1043" y="490"/>
                  <a:pt x="1048" y="482"/>
                </a:cubicBezTo>
                <a:cubicBezTo>
                  <a:pt x="1049" y="482"/>
                  <a:pt x="1049" y="482"/>
                  <a:pt x="1049" y="482"/>
                </a:cubicBezTo>
                <a:cubicBezTo>
                  <a:pt x="1049" y="536"/>
                  <a:pt x="1049" y="536"/>
                  <a:pt x="1049" y="536"/>
                </a:cubicBezTo>
                <a:lnTo>
                  <a:pt x="1131" y="536"/>
                </a:lnTo>
                <a:close/>
                <a:moveTo>
                  <a:pt x="1307" y="48"/>
                </a:moveTo>
                <a:cubicBezTo>
                  <a:pt x="1307" y="41"/>
                  <a:pt x="1306" y="35"/>
                  <a:pt x="1303" y="29"/>
                </a:cubicBezTo>
                <a:cubicBezTo>
                  <a:pt x="1301" y="23"/>
                  <a:pt x="1297" y="18"/>
                  <a:pt x="1293" y="14"/>
                </a:cubicBezTo>
                <a:cubicBezTo>
                  <a:pt x="1288" y="9"/>
                  <a:pt x="1283" y="6"/>
                  <a:pt x="1277" y="3"/>
                </a:cubicBezTo>
                <a:cubicBezTo>
                  <a:pt x="1271" y="1"/>
                  <a:pt x="1264" y="0"/>
                  <a:pt x="1257" y="0"/>
                </a:cubicBezTo>
                <a:cubicBezTo>
                  <a:pt x="1250" y="0"/>
                  <a:pt x="1244" y="1"/>
                  <a:pt x="1238" y="3"/>
                </a:cubicBezTo>
                <a:cubicBezTo>
                  <a:pt x="1232" y="6"/>
                  <a:pt x="1226" y="9"/>
                  <a:pt x="1222" y="13"/>
                </a:cubicBezTo>
                <a:cubicBezTo>
                  <a:pt x="1217" y="18"/>
                  <a:pt x="1214" y="23"/>
                  <a:pt x="1211" y="29"/>
                </a:cubicBezTo>
                <a:cubicBezTo>
                  <a:pt x="1209" y="34"/>
                  <a:pt x="1207" y="41"/>
                  <a:pt x="1207" y="48"/>
                </a:cubicBezTo>
                <a:cubicBezTo>
                  <a:pt x="1207" y="54"/>
                  <a:pt x="1209" y="60"/>
                  <a:pt x="1211" y="66"/>
                </a:cubicBezTo>
                <a:cubicBezTo>
                  <a:pt x="1214" y="72"/>
                  <a:pt x="1217" y="77"/>
                  <a:pt x="1221" y="81"/>
                </a:cubicBezTo>
                <a:cubicBezTo>
                  <a:pt x="1226" y="85"/>
                  <a:pt x="1231" y="88"/>
                  <a:pt x="1237" y="91"/>
                </a:cubicBezTo>
                <a:cubicBezTo>
                  <a:pt x="1243" y="93"/>
                  <a:pt x="1250" y="95"/>
                  <a:pt x="1257" y="95"/>
                </a:cubicBezTo>
                <a:cubicBezTo>
                  <a:pt x="1264" y="95"/>
                  <a:pt x="1271" y="93"/>
                  <a:pt x="1277" y="91"/>
                </a:cubicBezTo>
                <a:cubicBezTo>
                  <a:pt x="1283" y="88"/>
                  <a:pt x="1289" y="85"/>
                  <a:pt x="1293" y="81"/>
                </a:cubicBezTo>
                <a:cubicBezTo>
                  <a:pt x="1297" y="77"/>
                  <a:pt x="1301" y="72"/>
                  <a:pt x="1303" y="66"/>
                </a:cubicBezTo>
                <a:cubicBezTo>
                  <a:pt x="1306" y="60"/>
                  <a:pt x="1307" y="54"/>
                  <a:pt x="1307" y="48"/>
                </a:cubicBezTo>
                <a:moveTo>
                  <a:pt x="1216" y="536"/>
                </a:moveTo>
                <a:cubicBezTo>
                  <a:pt x="1297" y="536"/>
                  <a:pt x="1297" y="536"/>
                  <a:pt x="1297" y="536"/>
                </a:cubicBezTo>
                <a:cubicBezTo>
                  <a:pt x="1297" y="175"/>
                  <a:pt x="1297" y="175"/>
                  <a:pt x="1297" y="175"/>
                </a:cubicBezTo>
                <a:cubicBezTo>
                  <a:pt x="1216" y="175"/>
                  <a:pt x="1216" y="175"/>
                  <a:pt x="1216" y="175"/>
                </a:cubicBezTo>
                <a:lnTo>
                  <a:pt x="1216" y="536"/>
                </a:lnTo>
                <a:close/>
                <a:moveTo>
                  <a:pt x="1376" y="536"/>
                </a:moveTo>
                <a:cubicBezTo>
                  <a:pt x="1457" y="536"/>
                  <a:pt x="1457" y="536"/>
                  <a:pt x="1457" y="536"/>
                </a:cubicBezTo>
                <a:cubicBezTo>
                  <a:pt x="1457" y="2"/>
                  <a:pt x="1457" y="2"/>
                  <a:pt x="1457" y="2"/>
                </a:cubicBezTo>
                <a:cubicBezTo>
                  <a:pt x="1376" y="2"/>
                  <a:pt x="1376" y="2"/>
                  <a:pt x="1376" y="2"/>
                </a:cubicBezTo>
                <a:lnTo>
                  <a:pt x="1376" y="536"/>
                </a:lnTo>
                <a:close/>
                <a:moveTo>
                  <a:pt x="765" y="342"/>
                </a:moveTo>
                <a:cubicBezTo>
                  <a:pt x="765" y="317"/>
                  <a:pt x="762" y="294"/>
                  <a:pt x="756" y="272"/>
                </a:cubicBezTo>
                <a:cubicBezTo>
                  <a:pt x="750" y="249"/>
                  <a:pt x="741" y="230"/>
                  <a:pt x="729" y="213"/>
                </a:cubicBezTo>
                <a:cubicBezTo>
                  <a:pt x="717" y="196"/>
                  <a:pt x="701" y="183"/>
                  <a:pt x="682" y="173"/>
                </a:cubicBezTo>
                <a:cubicBezTo>
                  <a:pt x="663" y="163"/>
                  <a:pt x="640" y="158"/>
                  <a:pt x="613" y="158"/>
                </a:cubicBezTo>
                <a:cubicBezTo>
                  <a:pt x="599" y="158"/>
                  <a:pt x="585" y="160"/>
                  <a:pt x="573" y="163"/>
                </a:cubicBezTo>
                <a:cubicBezTo>
                  <a:pt x="561" y="166"/>
                  <a:pt x="549" y="171"/>
                  <a:pt x="539" y="177"/>
                </a:cubicBezTo>
                <a:cubicBezTo>
                  <a:pt x="529" y="183"/>
                  <a:pt x="520" y="190"/>
                  <a:pt x="512" y="199"/>
                </a:cubicBezTo>
                <a:cubicBezTo>
                  <a:pt x="504" y="207"/>
                  <a:pt x="497" y="216"/>
                  <a:pt x="491" y="226"/>
                </a:cubicBezTo>
                <a:cubicBezTo>
                  <a:pt x="489" y="226"/>
                  <a:pt x="489" y="226"/>
                  <a:pt x="489" y="226"/>
                </a:cubicBezTo>
                <a:cubicBezTo>
                  <a:pt x="489" y="2"/>
                  <a:pt x="489" y="2"/>
                  <a:pt x="489" y="2"/>
                </a:cubicBezTo>
                <a:cubicBezTo>
                  <a:pt x="460" y="2"/>
                  <a:pt x="460" y="2"/>
                  <a:pt x="460" y="2"/>
                </a:cubicBezTo>
                <a:cubicBezTo>
                  <a:pt x="406" y="133"/>
                  <a:pt x="406" y="133"/>
                  <a:pt x="406" y="133"/>
                </a:cubicBezTo>
                <a:cubicBezTo>
                  <a:pt x="406" y="537"/>
                  <a:pt x="406" y="537"/>
                  <a:pt x="406" y="537"/>
                </a:cubicBezTo>
                <a:cubicBezTo>
                  <a:pt x="489" y="537"/>
                  <a:pt x="489" y="537"/>
                  <a:pt x="489" y="537"/>
                </a:cubicBezTo>
                <a:cubicBezTo>
                  <a:pt x="489" y="490"/>
                  <a:pt x="489" y="490"/>
                  <a:pt x="489" y="490"/>
                </a:cubicBezTo>
                <a:cubicBezTo>
                  <a:pt x="491" y="490"/>
                  <a:pt x="491" y="490"/>
                  <a:pt x="491" y="490"/>
                </a:cubicBezTo>
                <a:cubicBezTo>
                  <a:pt x="496" y="498"/>
                  <a:pt x="502" y="505"/>
                  <a:pt x="509" y="512"/>
                </a:cubicBezTo>
                <a:cubicBezTo>
                  <a:pt x="515" y="519"/>
                  <a:pt x="523" y="525"/>
                  <a:pt x="532" y="530"/>
                </a:cubicBezTo>
                <a:cubicBezTo>
                  <a:pt x="540" y="535"/>
                  <a:pt x="550" y="539"/>
                  <a:pt x="561" y="542"/>
                </a:cubicBezTo>
                <a:cubicBezTo>
                  <a:pt x="571" y="544"/>
                  <a:pt x="583" y="546"/>
                  <a:pt x="596" y="546"/>
                </a:cubicBezTo>
                <a:cubicBezTo>
                  <a:pt x="623" y="546"/>
                  <a:pt x="647" y="541"/>
                  <a:pt x="668" y="530"/>
                </a:cubicBezTo>
                <a:cubicBezTo>
                  <a:pt x="689" y="520"/>
                  <a:pt x="707" y="506"/>
                  <a:pt x="721" y="488"/>
                </a:cubicBezTo>
                <a:cubicBezTo>
                  <a:pt x="736" y="470"/>
                  <a:pt x="747" y="448"/>
                  <a:pt x="754" y="423"/>
                </a:cubicBezTo>
                <a:cubicBezTo>
                  <a:pt x="761" y="398"/>
                  <a:pt x="765" y="371"/>
                  <a:pt x="765" y="342"/>
                </a:cubicBezTo>
                <a:moveTo>
                  <a:pt x="678" y="341"/>
                </a:moveTo>
                <a:cubicBezTo>
                  <a:pt x="678" y="363"/>
                  <a:pt x="676" y="383"/>
                  <a:pt x="671" y="400"/>
                </a:cubicBezTo>
                <a:cubicBezTo>
                  <a:pt x="667" y="418"/>
                  <a:pt x="660" y="432"/>
                  <a:pt x="651" y="443"/>
                </a:cubicBezTo>
                <a:cubicBezTo>
                  <a:pt x="643" y="455"/>
                  <a:pt x="632" y="463"/>
                  <a:pt x="620" y="469"/>
                </a:cubicBezTo>
                <a:cubicBezTo>
                  <a:pt x="607" y="475"/>
                  <a:pt x="593" y="478"/>
                  <a:pt x="578" y="478"/>
                </a:cubicBezTo>
                <a:cubicBezTo>
                  <a:pt x="565" y="478"/>
                  <a:pt x="553" y="475"/>
                  <a:pt x="542" y="470"/>
                </a:cubicBezTo>
                <a:cubicBezTo>
                  <a:pt x="531" y="466"/>
                  <a:pt x="522" y="459"/>
                  <a:pt x="514" y="450"/>
                </a:cubicBezTo>
                <a:cubicBezTo>
                  <a:pt x="506" y="442"/>
                  <a:pt x="500" y="432"/>
                  <a:pt x="495" y="421"/>
                </a:cubicBezTo>
                <a:cubicBezTo>
                  <a:pt x="491" y="410"/>
                  <a:pt x="488" y="397"/>
                  <a:pt x="488" y="384"/>
                </a:cubicBezTo>
                <a:cubicBezTo>
                  <a:pt x="488" y="336"/>
                  <a:pt x="488" y="336"/>
                  <a:pt x="488" y="336"/>
                </a:cubicBezTo>
                <a:cubicBezTo>
                  <a:pt x="488" y="319"/>
                  <a:pt x="491" y="304"/>
                  <a:pt x="496" y="291"/>
                </a:cubicBezTo>
                <a:cubicBezTo>
                  <a:pt x="500" y="278"/>
                  <a:pt x="507" y="266"/>
                  <a:pt x="516" y="257"/>
                </a:cubicBezTo>
                <a:cubicBezTo>
                  <a:pt x="524" y="247"/>
                  <a:pt x="534" y="240"/>
                  <a:pt x="546" y="234"/>
                </a:cubicBezTo>
                <a:cubicBezTo>
                  <a:pt x="558" y="229"/>
                  <a:pt x="571" y="226"/>
                  <a:pt x="586" y="226"/>
                </a:cubicBezTo>
                <a:cubicBezTo>
                  <a:pt x="601" y="226"/>
                  <a:pt x="614" y="229"/>
                  <a:pt x="625" y="234"/>
                </a:cubicBezTo>
                <a:cubicBezTo>
                  <a:pt x="636" y="240"/>
                  <a:pt x="646" y="247"/>
                  <a:pt x="654" y="257"/>
                </a:cubicBezTo>
                <a:cubicBezTo>
                  <a:pt x="662" y="267"/>
                  <a:pt x="668" y="279"/>
                  <a:pt x="672" y="293"/>
                </a:cubicBezTo>
                <a:cubicBezTo>
                  <a:pt x="676" y="307"/>
                  <a:pt x="678" y="323"/>
                  <a:pt x="678" y="341"/>
                </a:cubicBezTo>
                <a:moveTo>
                  <a:pt x="1866" y="537"/>
                </a:moveTo>
                <a:cubicBezTo>
                  <a:pt x="1866" y="2"/>
                  <a:pt x="1866" y="2"/>
                  <a:pt x="1866" y="2"/>
                </a:cubicBezTo>
                <a:cubicBezTo>
                  <a:pt x="1785" y="2"/>
                  <a:pt x="1785" y="2"/>
                  <a:pt x="1785" y="2"/>
                </a:cubicBezTo>
                <a:cubicBezTo>
                  <a:pt x="1785" y="220"/>
                  <a:pt x="1785" y="220"/>
                  <a:pt x="1785" y="220"/>
                </a:cubicBezTo>
                <a:cubicBezTo>
                  <a:pt x="1783" y="220"/>
                  <a:pt x="1783" y="220"/>
                  <a:pt x="1783" y="220"/>
                </a:cubicBezTo>
                <a:cubicBezTo>
                  <a:pt x="1779" y="213"/>
                  <a:pt x="1773" y="206"/>
                  <a:pt x="1767" y="199"/>
                </a:cubicBezTo>
                <a:cubicBezTo>
                  <a:pt x="1760" y="192"/>
                  <a:pt x="1753" y="187"/>
                  <a:pt x="1744" y="182"/>
                </a:cubicBezTo>
                <a:cubicBezTo>
                  <a:pt x="1736" y="177"/>
                  <a:pt x="1726" y="173"/>
                  <a:pt x="1716" y="171"/>
                </a:cubicBezTo>
                <a:cubicBezTo>
                  <a:pt x="1705" y="168"/>
                  <a:pt x="1693" y="167"/>
                  <a:pt x="1681" y="167"/>
                </a:cubicBezTo>
                <a:cubicBezTo>
                  <a:pt x="1656" y="167"/>
                  <a:pt x="1633" y="171"/>
                  <a:pt x="1613" y="181"/>
                </a:cubicBezTo>
                <a:cubicBezTo>
                  <a:pt x="1592" y="190"/>
                  <a:pt x="1575" y="203"/>
                  <a:pt x="1561" y="220"/>
                </a:cubicBezTo>
                <a:cubicBezTo>
                  <a:pt x="1546" y="238"/>
                  <a:pt x="1535" y="259"/>
                  <a:pt x="1527" y="283"/>
                </a:cubicBezTo>
                <a:cubicBezTo>
                  <a:pt x="1519" y="308"/>
                  <a:pt x="1515" y="335"/>
                  <a:pt x="1515" y="365"/>
                </a:cubicBezTo>
                <a:cubicBezTo>
                  <a:pt x="1515" y="394"/>
                  <a:pt x="1519" y="420"/>
                  <a:pt x="1526" y="443"/>
                </a:cubicBezTo>
                <a:cubicBezTo>
                  <a:pt x="1534" y="465"/>
                  <a:pt x="1544" y="484"/>
                  <a:pt x="1558" y="500"/>
                </a:cubicBezTo>
                <a:cubicBezTo>
                  <a:pt x="1571" y="515"/>
                  <a:pt x="1587" y="526"/>
                  <a:pt x="1605" y="534"/>
                </a:cubicBezTo>
                <a:cubicBezTo>
                  <a:pt x="1624" y="542"/>
                  <a:pt x="1643" y="546"/>
                  <a:pt x="1665" y="546"/>
                </a:cubicBezTo>
                <a:cubicBezTo>
                  <a:pt x="1679" y="546"/>
                  <a:pt x="1693" y="544"/>
                  <a:pt x="1705" y="541"/>
                </a:cubicBezTo>
                <a:cubicBezTo>
                  <a:pt x="1717" y="538"/>
                  <a:pt x="1728" y="533"/>
                  <a:pt x="1737" y="528"/>
                </a:cubicBezTo>
                <a:cubicBezTo>
                  <a:pt x="1747" y="522"/>
                  <a:pt x="1756" y="515"/>
                  <a:pt x="1763" y="507"/>
                </a:cubicBezTo>
                <a:cubicBezTo>
                  <a:pt x="1771" y="499"/>
                  <a:pt x="1778" y="490"/>
                  <a:pt x="1783" y="480"/>
                </a:cubicBezTo>
                <a:cubicBezTo>
                  <a:pt x="1785" y="480"/>
                  <a:pt x="1785" y="480"/>
                  <a:pt x="1785" y="480"/>
                </a:cubicBezTo>
                <a:cubicBezTo>
                  <a:pt x="1785" y="537"/>
                  <a:pt x="1785" y="537"/>
                  <a:pt x="1785" y="537"/>
                </a:cubicBezTo>
                <a:lnTo>
                  <a:pt x="1866" y="537"/>
                </a:lnTo>
                <a:close/>
                <a:moveTo>
                  <a:pt x="1786" y="366"/>
                </a:moveTo>
                <a:cubicBezTo>
                  <a:pt x="1786" y="384"/>
                  <a:pt x="1783" y="399"/>
                  <a:pt x="1778" y="413"/>
                </a:cubicBezTo>
                <a:cubicBezTo>
                  <a:pt x="1773" y="427"/>
                  <a:pt x="1767" y="439"/>
                  <a:pt x="1758" y="449"/>
                </a:cubicBezTo>
                <a:cubicBezTo>
                  <a:pt x="1750" y="458"/>
                  <a:pt x="1740" y="466"/>
                  <a:pt x="1728" y="471"/>
                </a:cubicBezTo>
                <a:cubicBezTo>
                  <a:pt x="1717" y="476"/>
                  <a:pt x="1705" y="479"/>
                  <a:pt x="1692" y="479"/>
                </a:cubicBezTo>
                <a:cubicBezTo>
                  <a:pt x="1679" y="479"/>
                  <a:pt x="1667" y="477"/>
                  <a:pt x="1656" y="472"/>
                </a:cubicBezTo>
                <a:cubicBezTo>
                  <a:pt x="1644" y="467"/>
                  <a:pt x="1635" y="460"/>
                  <a:pt x="1626" y="450"/>
                </a:cubicBezTo>
                <a:cubicBezTo>
                  <a:pt x="1618" y="440"/>
                  <a:pt x="1612" y="428"/>
                  <a:pt x="1607" y="414"/>
                </a:cubicBezTo>
                <a:cubicBezTo>
                  <a:pt x="1602" y="399"/>
                  <a:pt x="1600" y="382"/>
                  <a:pt x="1600" y="363"/>
                </a:cubicBezTo>
                <a:cubicBezTo>
                  <a:pt x="1600" y="343"/>
                  <a:pt x="1602" y="325"/>
                  <a:pt x="1606" y="309"/>
                </a:cubicBezTo>
                <a:cubicBezTo>
                  <a:pt x="1610" y="294"/>
                  <a:pt x="1616" y="280"/>
                  <a:pt x="1624" y="269"/>
                </a:cubicBezTo>
                <a:cubicBezTo>
                  <a:pt x="1632" y="257"/>
                  <a:pt x="1642" y="249"/>
                  <a:pt x="1654" y="242"/>
                </a:cubicBezTo>
                <a:cubicBezTo>
                  <a:pt x="1667" y="236"/>
                  <a:pt x="1681" y="233"/>
                  <a:pt x="1697" y="233"/>
                </a:cubicBezTo>
                <a:cubicBezTo>
                  <a:pt x="1709" y="233"/>
                  <a:pt x="1721" y="236"/>
                  <a:pt x="1732" y="241"/>
                </a:cubicBezTo>
                <a:cubicBezTo>
                  <a:pt x="1743" y="245"/>
                  <a:pt x="1752" y="252"/>
                  <a:pt x="1760" y="260"/>
                </a:cubicBezTo>
                <a:cubicBezTo>
                  <a:pt x="1768" y="269"/>
                  <a:pt x="1774" y="279"/>
                  <a:pt x="1779" y="290"/>
                </a:cubicBezTo>
                <a:cubicBezTo>
                  <a:pt x="1783" y="301"/>
                  <a:pt x="1786" y="313"/>
                  <a:pt x="1786" y="326"/>
                </a:cubicBezTo>
                <a:lnTo>
                  <a:pt x="1786" y="3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404040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88989" y="6072577"/>
            <a:ext cx="1900200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#Build2016</a:t>
            </a:r>
          </a:p>
        </p:txBody>
      </p:sp>
    </p:spTree>
    <p:extLst>
      <p:ext uri="{BB962C8B-B14F-4D97-AF65-F5344CB8AC3E}">
        <p14:creationId xmlns:p14="http://schemas.microsoft.com/office/powerpoint/2010/main" val="36289604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317480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529360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01436" y="2963862"/>
            <a:ext cx="10235966" cy="917575"/>
          </a:xfrm>
        </p:spPr>
        <p:txBody>
          <a:bodyPr anchor="ctr" anchorCtr="0"/>
          <a:lstStyle>
            <a:lvl1pPr algn="l"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66392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9144000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6195">
                      <a:schemeClr val="tx1"/>
                    </a:gs>
                    <a:gs pos="2477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91439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6195">
                      <a:schemeClr val="tx1"/>
                    </a:gs>
                    <a:gs pos="24779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163728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91439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815059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537205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21239">
                      <a:srgbClr val="FFFFFF"/>
                    </a:gs>
                    <a:gs pos="52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124214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461135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Dark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8687537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305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5080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52569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Pr>
        <a:solidFill>
          <a:srgbClr val="50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834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503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457200" y="6121401"/>
            <a:ext cx="18288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4702" y="2125678"/>
            <a:ext cx="9143936" cy="1828786"/>
          </a:xfrm>
          <a:noFill/>
        </p:spPr>
        <p:txBody>
          <a:bodyPr anchorCtr="0"/>
          <a:lstStyle>
            <a:lvl1pPr>
              <a:defRPr sz="5399" spc="-10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2" y="3955786"/>
            <a:ext cx="7315137" cy="1828007"/>
          </a:xfrm>
          <a:noFill/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1818032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1"/>
            <a:ext cx="11887200" cy="2053060"/>
          </a:xfrm>
        </p:spPr>
        <p:txBody>
          <a:bodyPr/>
          <a:lstStyle>
            <a:lvl1pPr>
              <a:defRPr sz="3599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579725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- Dark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797307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7200" cy="2092881"/>
          </a:xfrm>
        </p:spPr>
        <p:txBody>
          <a:bodyPr>
            <a:spAutoFit/>
          </a:bodyPr>
          <a:lstStyle>
            <a:lvl1pPr>
              <a:defRPr sz="399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7975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15" y="0"/>
            <a:ext cx="12451591" cy="700799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 bwMode="auto">
          <a:xfrm>
            <a:off x="-15116" y="77721"/>
            <a:ext cx="12449621" cy="6961896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-18071" y="-41707"/>
            <a:ext cx="12528885" cy="10608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16036" y="43305"/>
            <a:ext cx="604406" cy="60440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337" y="2991710"/>
            <a:ext cx="7812068" cy="1423650"/>
          </a:xfrm>
          <a:prstGeom prst="rect">
            <a:avLst/>
          </a:prstGeom>
        </p:spPr>
      </p:pic>
      <p:sp>
        <p:nvSpPr>
          <p:cNvPr id="33" name="Rectangle 32"/>
          <p:cNvSpPr/>
          <p:nvPr userDrawn="1"/>
        </p:nvSpPr>
        <p:spPr bwMode="auto">
          <a:xfrm>
            <a:off x="-18071" y="6928349"/>
            <a:ext cx="12528885" cy="10608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323332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35917" y="6414479"/>
            <a:ext cx="1370036" cy="29432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74638" y="3040064"/>
            <a:ext cx="10972801" cy="1346549"/>
          </a:xfrm>
          <a:noFill/>
        </p:spPr>
        <p:txBody>
          <a:bodyPr lIns="146304" tIns="91440" rIns="146304" bIns="91440" anchor="t" anchorCtr="0"/>
          <a:lstStyle>
            <a:lvl1pPr>
              <a:lnSpc>
                <a:spcPct val="100000"/>
              </a:lnSpc>
              <a:defRPr sz="5399" spc="-1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 bwMode="ltGray">
          <a:xfrm>
            <a:off x="274640" y="4389017"/>
            <a:ext cx="7315200" cy="2308646"/>
          </a:xfrm>
          <a:noFill/>
        </p:spPr>
        <p:txBody>
          <a:bodyPr lIns="182880" tIns="146304" rIns="182880" bIns="146304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 spc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274638" y="449263"/>
            <a:ext cx="5436890" cy="2011926"/>
            <a:chOff x="1901" y="705"/>
            <a:chExt cx="4521" cy="167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01" y="705"/>
              <a:ext cx="4521" cy="1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3718" y="705"/>
              <a:ext cx="2706" cy="1671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4094" y="1258"/>
              <a:ext cx="386" cy="560"/>
            </a:xfrm>
            <a:custGeom>
              <a:avLst/>
              <a:gdLst>
                <a:gd name="T0" fmla="*/ 386 w 386"/>
                <a:gd name="T1" fmla="*/ 59 h 560"/>
                <a:gd name="T2" fmla="*/ 225 w 386"/>
                <a:gd name="T3" fmla="*/ 59 h 560"/>
                <a:gd name="T4" fmla="*/ 225 w 386"/>
                <a:gd name="T5" fmla="*/ 560 h 560"/>
                <a:gd name="T6" fmla="*/ 161 w 386"/>
                <a:gd name="T7" fmla="*/ 560 h 560"/>
                <a:gd name="T8" fmla="*/ 161 w 386"/>
                <a:gd name="T9" fmla="*/ 59 h 560"/>
                <a:gd name="T10" fmla="*/ 0 w 386"/>
                <a:gd name="T11" fmla="*/ 59 h 560"/>
                <a:gd name="T12" fmla="*/ 0 w 386"/>
                <a:gd name="T13" fmla="*/ 0 h 560"/>
                <a:gd name="T14" fmla="*/ 386 w 386"/>
                <a:gd name="T15" fmla="*/ 0 h 560"/>
                <a:gd name="T16" fmla="*/ 386 w 386"/>
                <a:gd name="T17" fmla="*/ 5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560">
                  <a:moveTo>
                    <a:pt x="386" y="59"/>
                  </a:moveTo>
                  <a:lnTo>
                    <a:pt x="225" y="59"/>
                  </a:lnTo>
                  <a:lnTo>
                    <a:pt x="225" y="560"/>
                  </a:lnTo>
                  <a:lnTo>
                    <a:pt x="161" y="560"/>
                  </a:lnTo>
                  <a:lnTo>
                    <a:pt x="161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386" y="0"/>
                  </a:lnTo>
                  <a:lnTo>
                    <a:pt x="386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96" y="1251"/>
              <a:ext cx="525" cy="576"/>
            </a:xfrm>
            <a:custGeom>
              <a:avLst/>
              <a:gdLst>
                <a:gd name="T0" fmla="*/ 110 w 222"/>
                <a:gd name="T1" fmla="*/ 243 h 243"/>
                <a:gd name="T2" fmla="*/ 30 w 222"/>
                <a:gd name="T3" fmla="*/ 210 h 243"/>
                <a:gd name="T4" fmla="*/ 0 w 222"/>
                <a:gd name="T5" fmla="*/ 124 h 243"/>
                <a:gd name="T6" fmla="*/ 30 w 222"/>
                <a:gd name="T7" fmla="*/ 33 h 243"/>
                <a:gd name="T8" fmla="*/ 114 w 222"/>
                <a:gd name="T9" fmla="*/ 0 h 243"/>
                <a:gd name="T10" fmla="*/ 192 w 222"/>
                <a:gd name="T11" fmla="*/ 32 h 243"/>
                <a:gd name="T12" fmla="*/ 222 w 222"/>
                <a:gd name="T13" fmla="*/ 118 h 243"/>
                <a:gd name="T14" fmla="*/ 192 w 222"/>
                <a:gd name="T15" fmla="*/ 209 h 243"/>
                <a:gd name="T16" fmla="*/ 110 w 222"/>
                <a:gd name="T17" fmla="*/ 243 h 243"/>
                <a:gd name="T18" fmla="*/ 112 w 222"/>
                <a:gd name="T19" fmla="*/ 24 h 243"/>
                <a:gd name="T20" fmla="*/ 52 w 222"/>
                <a:gd name="T21" fmla="*/ 51 h 243"/>
                <a:gd name="T22" fmla="*/ 28 w 222"/>
                <a:gd name="T23" fmla="*/ 121 h 243"/>
                <a:gd name="T24" fmla="*/ 51 w 222"/>
                <a:gd name="T25" fmla="*/ 191 h 243"/>
                <a:gd name="T26" fmla="*/ 110 w 222"/>
                <a:gd name="T27" fmla="*/ 218 h 243"/>
                <a:gd name="T28" fmla="*/ 171 w 222"/>
                <a:gd name="T29" fmla="*/ 193 h 243"/>
                <a:gd name="T30" fmla="*/ 193 w 222"/>
                <a:gd name="T31" fmla="*/ 122 h 243"/>
                <a:gd name="T32" fmla="*/ 172 w 222"/>
                <a:gd name="T33" fmla="*/ 50 h 243"/>
                <a:gd name="T34" fmla="*/ 112 w 222"/>
                <a:gd name="T35" fmla="*/ 2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243">
                  <a:moveTo>
                    <a:pt x="110" y="243"/>
                  </a:moveTo>
                  <a:cubicBezTo>
                    <a:pt x="76" y="243"/>
                    <a:pt x="50" y="232"/>
                    <a:pt x="30" y="210"/>
                  </a:cubicBezTo>
                  <a:cubicBezTo>
                    <a:pt x="10" y="188"/>
                    <a:pt x="0" y="159"/>
                    <a:pt x="0" y="124"/>
                  </a:cubicBezTo>
                  <a:cubicBezTo>
                    <a:pt x="0" y="86"/>
                    <a:pt x="10" y="56"/>
                    <a:pt x="30" y="33"/>
                  </a:cubicBezTo>
                  <a:cubicBezTo>
                    <a:pt x="51" y="11"/>
                    <a:pt x="79" y="0"/>
                    <a:pt x="114" y="0"/>
                  </a:cubicBezTo>
                  <a:cubicBezTo>
                    <a:pt x="146" y="0"/>
                    <a:pt x="172" y="10"/>
                    <a:pt x="192" y="32"/>
                  </a:cubicBezTo>
                  <a:cubicBezTo>
                    <a:pt x="212" y="54"/>
                    <a:pt x="222" y="83"/>
                    <a:pt x="222" y="118"/>
                  </a:cubicBezTo>
                  <a:cubicBezTo>
                    <a:pt x="222" y="157"/>
                    <a:pt x="212" y="187"/>
                    <a:pt x="192" y="209"/>
                  </a:cubicBezTo>
                  <a:cubicBezTo>
                    <a:pt x="171" y="232"/>
                    <a:pt x="144" y="243"/>
                    <a:pt x="110" y="243"/>
                  </a:cubicBezTo>
                  <a:close/>
                  <a:moveTo>
                    <a:pt x="112" y="24"/>
                  </a:moveTo>
                  <a:cubicBezTo>
                    <a:pt x="87" y="24"/>
                    <a:pt x="67" y="33"/>
                    <a:pt x="52" y="51"/>
                  </a:cubicBezTo>
                  <a:cubicBezTo>
                    <a:pt x="36" y="69"/>
                    <a:pt x="28" y="92"/>
                    <a:pt x="28" y="121"/>
                  </a:cubicBezTo>
                  <a:cubicBezTo>
                    <a:pt x="28" y="150"/>
                    <a:pt x="36" y="174"/>
                    <a:pt x="51" y="191"/>
                  </a:cubicBezTo>
                  <a:cubicBezTo>
                    <a:pt x="66" y="209"/>
                    <a:pt x="86" y="218"/>
                    <a:pt x="110" y="218"/>
                  </a:cubicBezTo>
                  <a:cubicBezTo>
                    <a:pt x="136" y="218"/>
                    <a:pt x="156" y="209"/>
                    <a:pt x="171" y="193"/>
                  </a:cubicBezTo>
                  <a:cubicBezTo>
                    <a:pt x="186" y="176"/>
                    <a:pt x="193" y="152"/>
                    <a:pt x="193" y="122"/>
                  </a:cubicBezTo>
                  <a:cubicBezTo>
                    <a:pt x="193" y="91"/>
                    <a:pt x="186" y="67"/>
                    <a:pt x="172" y="50"/>
                  </a:cubicBezTo>
                  <a:cubicBezTo>
                    <a:pt x="157" y="33"/>
                    <a:pt x="137" y="24"/>
                    <a:pt x="112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123" y="1258"/>
              <a:ext cx="414" cy="569"/>
            </a:xfrm>
            <a:custGeom>
              <a:avLst/>
              <a:gdLst>
                <a:gd name="T0" fmla="*/ 175 w 175"/>
                <a:gd name="T1" fmla="*/ 141 h 240"/>
                <a:gd name="T2" fmla="*/ 86 w 175"/>
                <a:gd name="T3" fmla="*/ 240 h 240"/>
                <a:gd name="T4" fmla="*/ 0 w 175"/>
                <a:gd name="T5" fmla="*/ 144 h 240"/>
                <a:gd name="T6" fmla="*/ 0 w 175"/>
                <a:gd name="T7" fmla="*/ 0 h 240"/>
                <a:gd name="T8" fmla="*/ 28 w 175"/>
                <a:gd name="T9" fmla="*/ 0 h 240"/>
                <a:gd name="T10" fmla="*/ 28 w 175"/>
                <a:gd name="T11" fmla="*/ 143 h 240"/>
                <a:gd name="T12" fmla="*/ 89 w 175"/>
                <a:gd name="T13" fmla="*/ 215 h 240"/>
                <a:gd name="T14" fmla="*/ 148 w 175"/>
                <a:gd name="T15" fmla="*/ 145 h 240"/>
                <a:gd name="T16" fmla="*/ 148 w 175"/>
                <a:gd name="T17" fmla="*/ 0 h 240"/>
                <a:gd name="T18" fmla="*/ 175 w 175"/>
                <a:gd name="T19" fmla="*/ 0 h 240"/>
                <a:gd name="T20" fmla="*/ 175 w 175"/>
                <a:gd name="T21" fmla="*/ 14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240">
                  <a:moveTo>
                    <a:pt x="175" y="141"/>
                  </a:moveTo>
                  <a:cubicBezTo>
                    <a:pt x="175" y="207"/>
                    <a:pt x="146" y="240"/>
                    <a:pt x="86" y="240"/>
                  </a:cubicBezTo>
                  <a:cubicBezTo>
                    <a:pt x="29" y="240"/>
                    <a:pt x="0" y="208"/>
                    <a:pt x="0" y="1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8" y="191"/>
                    <a:pt x="48" y="215"/>
                    <a:pt x="89" y="215"/>
                  </a:cubicBezTo>
                  <a:cubicBezTo>
                    <a:pt x="128" y="215"/>
                    <a:pt x="148" y="192"/>
                    <a:pt x="148" y="14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17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5677" y="1258"/>
              <a:ext cx="400" cy="560"/>
            </a:xfrm>
            <a:custGeom>
              <a:avLst/>
              <a:gdLst>
                <a:gd name="T0" fmla="*/ 169 w 169"/>
                <a:gd name="T1" fmla="*/ 236 h 236"/>
                <a:gd name="T2" fmla="*/ 136 w 169"/>
                <a:gd name="T3" fmla="*/ 236 h 236"/>
                <a:gd name="T4" fmla="*/ 97 w 169"/>
                <a:gd name="T5" fmla="*/ 170 h 236"/>
                <a:gd name="T6" fmla="*/ 86 w 169"/>
                <a:gd name="T7" fmla="*/ 154 h 236"/>
                <a:gd name="T8" fmla="*/ 76 w 169"/>
                <a:gd name="T9" fmla="*/ 144 h 236"/>
                <a:gd name="T10" fmla="*/ 64 w 169"/>
                <a:gd name="T11" fmla="*/ 138 h 236"/>
                <a:gd name="T12" fmla="*/ 50 w 169"/>
                <a:gd name="T13" fmla="*/ 136 h 236"/>
                <a:gd name="T14" fmla="*/ 28 w 169"/>
                <a:gd name="T15" fmla="*/ 136 h 236"/>
                <a:gd name="T16" fmla="*/ 28 w 169"/>
                <a:gd name="T17" fmla="*/ 236 h 236"/>
                <a:gd name="T18" fmla="*/ 0 w 169"/>
                <a:gd name="T19" fmla="*/ 236 h 236"/>
                <a:gd name="T20" fmla="*/ 0 w 169"/>
                <a:gd name="T21" fmla="*/ 0 h 236"/>
                <a:gd name="T22" fmla="*/ 70 w 169"/>
                <a:gd name="T23" fmla="*/ 0 h 236"/>
                <a:gd name="T24" fmla="*/ 99 w 169"/>
                <a:gd name="T25" fmla="*/ 4 h 236"/>
                <a:gd name="T26" fmla="*/ 121 w 169"/>
                <a:gd name="T27" fmla="*/ 16 h 236"/>
                <a:gd name="T28" fmla="*/ 137 w 169"/>
                <a:gd name="T29" fmla="*/ 36 h 236"/>
                <a:gd name="T30" fmla="*/ 142 w 169"/>
                <a:gd name="T31" fmla="*/ 63 h 236"/>
                <a:gd name="T32" fmla="*/ 138 w 169"/>
                <a:gd name="T33" fmla="*/ 86 h 236"/>
                <a:gd name="T34" fmla="*/ 128 w 169"/>
                <a:gd name="T35" fmla="*/ 104 h 236"/>
                <a:gd name="T36" fmla="*/ 111 w 169"/>
                <a:gd name="T37" fmla="*/ 118 h 236"/>
                <a:gd name="T38" fmla="*/ 90 w 169"/>
                <a:gd name="T39" fmla="*/ 126 h 236"/>
                <a:gd name="T40" fmla="*/ 90 w 169"/>
                <a:gd name="T41" fmla="*/ 127 h 236"/>
                <a:gd name="T42" fmla="*/ 100 w 169"/>
                <a:gd name="T43" fmla="*/ 133 h 236"/>
                <a:gd name="T44" fmla="*/ 108 w 169"/>
                <a:gd name="T45" fmla="*/ 141 h 236"/>
                <a:gd name="T46" fmla="*/ 116 w 169"/>
                <a:gd name="T47" fmla="*/ 151 h 236"/>
                <a:gd name="T48" fmla="*/ 125 w 169"/>
                <a:gd name="T49" fmla="*/ 165 h 236"/>
                <a:gd name="T50" fmla="*/ 169 w 169"/>
                <a:gd name="T51" fmla="*/ 236 h 236"/>
                <a:gd name="T52" fmla="*/ 28 w 169"/>
                <a:gd name="T53" fmla="*/ 25 h 236"/>
                <a:gd name="T54" fmla="*/ 28 w 169"/>
                <a:gd name="T55" fmla="*/ 111 h 236"/>
                <a:gd name="T56" fmla="*/ 65 w 169"/>
                <a:gd name="T57" fmla="*/ 111 h 236"/>
                <a:gd name="T58" fmla="*/ 84 w 169"/>
                <a:gd name="T59" fmla="*/ 108 h 236"/>
                <a:gd name="T60" fmla="*/ 99 w 169"/>
                <a:gd name="T61" fmla="*/ 99 h 236"/>
                <a:gd name="T62" fmla="*/ 109 w 169"/>
                <a:gd name="T63" fmla="*/ 84 h 236"/>
                <a:gd name="T64" fmla="*/ 113 w 169"/>
                <a:gd name="T65" fmla="*/ 65 h 236"/>
                <a:gd name="T66" fmla="*/ 101 w 169"/>
                <a:gd name="T67" fmla="*/ 36 h 236"/>
                <a:gd name="T68" fmla="*/ 65 w 169"/>
                <a:gd name="T69" fmla="*/ 25 h 236"/>
                <a:gd name="T70" fmla="*/ 28 w 169"/>
                <a:gd name="T71" fmla="*/ 2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9" h="236">
                  <a:moveTo>
                    <a:pt x="169" y="236"/>
                  </a:moveTo>
                  <a:cubicBezTo>
                    <a:pt x="136" y="236"/>
                    <a:pt x="136" y="236"/>
                    <a:pt x="136" y="236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93" y="164"/>
                    <a:pt x="90" y="158"/>
                    <a:pt x="86" y="154"/>
                  </a:cubicBezTo>
                  <a:cubicBezTo>
                    <a:pt x="83" y="150"/>
                    <a:pt x="79" y="146"/>
                    <a:pt x="76" y="144"/>
                  </a:cubicBezTo>
                  <a:cubicBezTo>
                    <a:pt x="72" y="141"/>
                    <a:pt x="68" y="139"/>
                    <a:pt x="64" y="138"/>
                  </a:cubicBezTo>
                  <a:cubicBezTo>
                    <a:pt x="60" y="136"/>
                    <a:pt x="56" y="136"/>
                    <a:pt x="50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81" y="0"/>
                    <a:pt x="90" y="2"/>
                    <a:pt x="99" y="4"/>
                  </a:cubicBezTo>
                  <a:cubicBezTo>
                    <a:pt x="108" y="7"/>
                    <a:pt x="115" y="11"/>
                    <a:pt x="121" y="16"/>
                  </a:cubicBezTo>
                  <a:cubicBezTo>
                    <a:pt x="128" y="21"/>
                    <a:pt x="133" y="28"/>
                    <a:pt x="137" y="36"/>
                  </a:cubicBezTo>
                  <a:cubicBezTo>
                    <a:pt x="140" y="43"/>
                    <a:pt x="142" y="53"/>
                    <a:pt x="142" y="63"/>
                  </a:cubicBezTo>
                  <a:cubicBezTo>
                    <a:pt x="142" y="71"/>
                    <a:pt x="141" y="79"/>
                    <a:pt x="138" y="86"/>
                  </a:cubicBezTo>
                  <a:cubicBezTo>
                    <a:pt x="136" y="93"/>
                    <a:pt x="132" y="99"/>
                    <a:pt x="128" y="104"/>
                  </a:cubicBezTo>
                  <a:cubicBezTo>
                    <a:pt x="123" y="109"/>
                    <a:pt x="118" y="114"/>
                    <a:pt x="111" y="118"/>
                  </a:cubicBezTo>
                  <a:cubicBezTo>
                    <a:pt x="105" y="121"/>
                    <a:pt x="98" y="124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4" y="129"/>
                    <a:pt x="97" y="131"/>
                    <a:pt x="100" y="133"/>
                  </a:cubicBezTo>
                  <a:cubicBezTo>
                    <a:pt x="103" y="135"/>
                    <a:pt x="106" y="138"/>
                    <a:pt x="108" y="141"/>
                  </a:cubicBezTo>
                  <a:cubicBezTo>
                    <a:pt x="111" y="144"/>
                    <a:pt x="114" y="148"/>
                    <a:pt x="116" y="151"/>
                  </a:cubicBezTo>
                  <a:cubicBezTo>
                    <a:pt x="119" y="155"/>
                    <a:pt x="122" y="160"/>
                    <a:pt x="125" y="165"/>
                  </a:cubicBezTo>
                  <a:lnTo>
                    <a:pt x="169" y="236"/>
                  </a:lnTo>
                  <a:close/>
                  <a:moveTo>
                    <a:pt x="28" y="25"/>
                  </a:moveTo>
                  <a:cubicBezTo>
                    <a:pt x="28" y="111"/>
                    <a:pt x="28" y="111"/>
                    <a:pt x="28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2" y="111"/>
                    <a:pt x="78" y="110"/>
                    <a:pt x="84" y="108"/>
                  </a:cubicBezTo>
                  <a:cubicBezTo>
                    <a:pt x="90" y="106"/>
                    <a:pt x="95" y="103"/>
                    <a:pt x="99" y="99"/>
                  </a:cubicBezTo>
                  <a:cubicBezTo>
                    <a:pt x="104" y="95"/>
                    <a:pt x="107" y="90"/>
                    <a:pt x="109" y="84"/>
                  </a:cubicBezTo>
                  <a:cubicBezTo>
                    <a:pt x="112" y="79"/>
                    <a:pt x="113" y="72"/>
                    <a:pt x="113" y="65"/>
                  </a:cubicBezTo>
                  <a:cubicBezTo>
                    <a:pt x="113" y="53"/>
                    <a:pt x="109" y="43"/>
                    <a:pt x="101" y="36"/>
                  </a:cubicBezTo>
                  <a:cubicBezTo>
                    <a:pt x="93" y="29"/>
                    <a:pt x="81" y="25"/>
                    <a:pt x="65" y="25"/>
                  </a:cubicBezTo>
                  <a:lnTo>
                    <a:pt x="2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1901" y="705"/>
              <a:ext cx="1666" cy="1671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2109" y="1016"/>
              <a:ext cx="516" cy="1032"/>
            </a:xfrm>
            <a:custGeom>
              <a:avLst/>
              <a:gdLst>
                <a:gd name="T0" fmla="*/ 92 w 516"/>
                <a:gd name="T1" fmla="*/ 1032 h 1032"/>
                <a:gd name="T2" fmla="*/ 0 w 516"/>
                <a:gd name="T3" fmla="*/ 1032 h 1032"/>
                <a:gd name="T4" fmla="*/ 424 w 516"/>
                <a:gd name="T5" fmla="*/ 0 h 1032"/>
                <a:gd name="T6" fmla="*/ 516 w 516"/>
                <a:gd name="T7" fmla="*/ 0 h 1032"/>
                <a:gd name="T8" fmla="*/ 92 w 516"/>
                <a:gd name="T9" fmla="*/ 103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1032">
                  <a:moveTo>
                    <a:pt x="92" y="1032"/>
                  </a:moveTo>
                  <a:lnTo>
                    <a:pt x="0" y="1032"/>
                  </a:lnTo>
                  <a:lnTo>
                    <a:pt x="424" y="0"/>
                  </a:lnTo>
                  <a:lnTo>
                    <a:pt x="516" y="0"/>
                  </a:lnTo>
                  <a:lnTo>
                    <a:pt x="92" y="10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2668" y="1016"/>
              <a:ext cx="690" cy="1049"/>
            </a:xfrm>
            <a:custGeom>
              <a:avLst/>
              <a:gdLst>
                <a:gd name="T0" fmla="*/ 292 w 292"/>
                <a:gd name="T1" fmla="*/ 277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7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1 h 442"/>
                <a:gd name="T72" fmla="*/ 88 w 292"/>
                <a:gd name="T73" fmla="*/ 365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80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7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7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7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1"/>
                  </a:cubicBezTo>
                  <a:cubicBezTo>
                    <a:pt x="76" y="350"/>
                    <a:pt x="81" y="358"/>
                    <a:pt x="88" y="365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80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50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38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_Accent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50093" y="1992520"/>
            <a:ext cx="7665507" cy="2770454"/>
          </a:xfrm>
          <a:noFill/>
        </p:spPr>
        <p:txBody>
          <a:bodyPr tIns="91440" bIns="91440" anchor="t" anchorCtr="0"/>
          <a:lstStyle>
            <a:lvl1pPr>
              <a:defRPr sz="7198" spc="-100" baseline="0">
                <a:gradFill>
                  <a:gsLst>
                    <a:gs pos="5833">
                      <a:schemeClr val="accent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850094" y="4266810"/>
            <a:ext cx="10058401" cy="1829593"/>
          </a:xfrm>
          <a:noFill/>
        </p:spPr>
        <p:txBody>
          <a:bodyPr lIns="146304" tIns="91440" rIns="146304" bIns="91440">
            <a:noAutofit/>
          </a:bodyPr>
          <a:lstStyle>
            <a:lvl1pPr marL="0" indent="0">
              <a:spcBef>
                <a:spcPts val="0"/>
              </a:spcBef>
              <a:buNone/>
              <a:defRPr sz="2400" spc="0" baseline="0">
                <a:gradFill>
                  <a:gsLst>
                    <a:gs pos="0">
                      <a:schemeClr val="tx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646779" y="2126120"/>
            <a:ext cx="1838304" cy="2561989"/>
            <a:chOff x="274638" y="0"/>
            <a:chExt cx="1254126" cy="1747838"/>
          </a:xfrm>
        </p:grpSpPr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654051" y="0"/>
              <a:ext cx="874713" cy="1747838"/>
            </a:xfrm>
            <a:custGeom>
              <a:avLst/>
              <a:gdLst>
                <a:gd name="T0" fmla="*/ 0 w 551"/>
                <a:gd name="T1" fmla="*/ 1101 h 1101"/>
                <a:gd name="T2" fmla="*/ 97 w 551"/>
                <a:gd name="T3" fmla="*/ 1101 h 1101"/>
                <a:gd name="T4" fmla="*/ 551 w 551"/>
                <a:gd name="T5" fmla="*/ 0 h 1101"/>
                <a:gd name="T6" fmla="*/ 453 w 551"/>
                <a:gd name="T7" fmla="*/ 0 h 1101"/>
                <a:gd name="T8" fmla="*/ 0 w 551"/>
                <a:gd name="T9" fmla="*/ 110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1101">
                  <a:moveTo>
                    <a:pt x="0" y="1101"/>
                  </a:moveTo>
                  <a:lnTo>
                    <a:pt x="97" y="1101"/>
                  </a:lnTo>
                  <a:lnTo>
                    <a:pt x="551" y="0"/>
                  </a:lnTo>
                  <a:lnTo>
                    <a:pt x="453" y="0"/>
                  </a:lnTo>
                  <a:lnTo>
                    <a:pt x="0" y="11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274638" y="0"/>
              <a:ext cx="877888" cy="1747838"/>
            </a:xfrm>
            <a:custGeom>
              <a:avLst/>
              <a:gdLst>
                <a:gd name="T0" fmla="*/ 456 w 553"/>
                <a:gd name="T1" fmla="*/ 0 h 1101"/>
                <a:gd name="T2" fmla="*/ 0 w 553"/>
                <a:gd name="T3" fmla="*/ 1101 h 1101"/>
                <a:gd name="T4" fmla="*/ 98 w 553"/>
                <a:gd name="T5" fmla="*/ 1101 h 1101"/>
                <a:gd name="T6" fmla="*/ 553 w 553"/>
                <a:gd name="T7" fmla="*/ 0 h 1101"/>
                <a:gd name="T8" fmla="*/ 456 w 553"/>
                <a:gd name="T9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1101">
                  <a:moveTo>
                    <a:pt x="456" y="0"/>
                  </a:moveTo>
                  <a:lnTo>
                    <a:pt x="0" y="1101"/>
                  </a:lnTo>
                  <a:lnTo>
                    <a:pt x="98" y="1101"/>
                  </a:lnTo>
                  <a:lnTo>
                    <a:pt x="553" y="0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00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_Accent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50093" y="1992520"/>
            <a:ext cx="7665507" cy="2770454"/>
          </a:xfrm>
          <a:noFill/>
        </p:spPr>
        <p:txBody>
          <a:bodyPr tIns="91440" bIns="91440" anchor="t" anchorCtr="0"/>
          <a:lstStyle>
            <a:lvl1pPr>
              <a:defRPr sz="7198" spc="-100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850094" y="4266810"/>
            <a:ext cx="10058401" cy="1829593"/>
          </a:xfrm>
          <a:noFill/>
        </p:spPr>
        <p:txBody>
          <a:bodyPr lIns="146304" tIns="91440" rIns="146304" bIns="91440">
            <a:noAutofit/>
          </a:bodyPr>
          <a:lstStyle>
            <a:lvl1pPr marL="0" indent="0">
              <a:spcBef>
                <a:spcPts val="0"/>
              </a:spcBef>
              <a:buNone/>
              <a:defRPr sz="2400" spc="0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646779" y="2126120"/>
            <a:ext cx="1838304" cy="2561989"/>
            <a:chOff x="274638" y="0"/>
            <a:chExt cx="1254126" cy="1747838"/>
          </a:xfrm>
          <a:solidFill>
            <a:schemeClr val="bg1"/>
          </a:solidFill>
        </p:grpSpPr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654051" y="0"/>
              <a:ext cx="874713" cy="1747838"/>
            </a:xfrm>
            <a:custGeom>
              <a:avLst/>
              <a:gdLst>
                <a:gd name="T0" fmla="*/ 0 w 551"/>
                <a:gd name="T1" fmla="*/ 1101 h 1101"/>
                <a:gd name="T2" fmla="*/ 97 w 551"/>
                <a:gd name="T3" fmla="*/ 1101 h 1101"/>
                <a:gd name="T4" fmla="*/ 551 w 551"/>
                <a:gd name="T5" fmla="*/ 0 h 1101"/>
                <a:gd name="T6" fmla="*/ 453 w 551"/>
                <a:gd name="T7" fmla="*/ 0 h 1101"/>
                <a:gd name="T8" fmla="*/ 0 w 551"/>
                <a:gd name="T9" fmla="*/ 110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1101">
                  <a:moveTo>
                    <a:pt x="0" y="1101"/>
                  </a:moveTo>
                  <a:lnTo>
                    <a:pt x="97" y="1101"/>
                  </a:lnTo>
                  <a:lnTo>
                    <a:pt x="551" y="0"/>
                  </a:lnTo>
                  <a:lnTo>
                    <a:pt x="453" y="0"/>
                  </a:lnTo>
                  <a:lnTo>
                    <a:pt x="0" y="1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274638" y="0"/>
              <a:ext cx="877888" cy="1747838"/>
            </a:xfrm>
            <a:custGeom>
              <a:avLst/>
              <a:gdLst>
                <a:gd name="T0" fmla="*/ 456 w 553"/>
                <a:gd name="T1" fmla="*/ 0 h 1101"/>
                <a:gd name="T2" fmla="*/ 0 w 553"/>
                <a:gd name="T3" fmla="*/ 1101 h 1101"/>
                <a:gd name="T4" fmla="*/ 98 w 553"/>
                <a:gd name="T5" fmla="*/ 1101 h 1101"/>
                <a:gd name="T6" fmla="*/ 553 w 553"/>
                <a:gd name="T7" fmla="*/ 0 h 1101"/>
                <a:gd name="T8" fmla="*/ 456 w 553"/>
                <a:gd name="T9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1101">
                  <a:moveTo>
                    <a:pt x="456" y="0"/>
                  </a:moveTo>
                  <a:lnTo>
                    <a:pt x="0" y="1101"/>
                  </a:lnTo>
                  <a:lnTo>
                    <a:pt x="98" y="1101"/>
                  </a:lnTo>
                  <a:lnTo>
                    <a:pt x="553" y="0"/>
                  </a:lnTo>
                  <a:lnTo>
                    <a:pt x="4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15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accent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74483" y="2719635"/>
            <a:ext cx="13075920" cy="1831975"/>
          </a:xfrm>
          <a:noFill/>
        </p:spPr>
        <p:txBody>
          <a:bodyPr tIns="91440" bIns="91440" anchor="t" anchorCtr="0"/>
          <a:lstStyle>
            <a:lvl1pPr>
              <a:defRPr sz="95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485" y="2973345"/>
            <a:ext cx="915486" cy="915484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-46204" y="-720341"/>
            <a:ext cx="12528885" cy="17646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64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 bwMode="auto">
          <a:xfrm>
            <a:off x="2" y="2973346"/>
            <a:ext cx="916030" cy="915484"/>
            <a:chOff x="2519" y="2231"/>
            <a:chExt cx="1673" cy="1672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519" y="2231"/>
              <a:ext cx="1673" cy="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2519" y="2231"/>
              <a:ext cx="1671" cy="16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728" y="2542"/>
              <a:ext cx="517" cy="1031"/>
            </a:xfrm>
            <a:custGeom>
              <a:avLst/>
              <a:gdLst>
                <a:gd name="T0" fmla="*/ 92 w 517"/>
                <a:gd name="T1" fmla="*/ 1031 h 1031"/>
                <a:gd name="T2" fmla="*/ 0 w 517"/>
                <a:gd name="T3" fmla="*/ 1031 h 1031"/>
                <a:gd name="T4" fmla="*/ 425 w 517"/>
                <a:gd name="T5" fmla="*/ 0 h 1031"/>
                <a:gd name="T6" fmla="*/ 517 w 517"/>
                <a:gd name="T7" fmla="*/ 0 h 1031"/>
                <a:gd name="T8" fmla="*/ 92 w 517"/>
                <a:gd name="T9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031">
                  <a:moveTo>
                    <a:pt x="92" y="1031"/>
                  </a:moveTo>
                  <a:lnTo>
                    <a:pt x="0" y="1031"/>
                  </a:lnTo>
                  <a:lnTo>
                    <a:pt x="425" y="0"/>
                  </a:lnTo>
                  <a:lnTo>
                    <a:pt x="517" y="0"/>
                  </a:lnTo>
                  <a:lnTo>
                    <a:pt x="92" y="10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3288" y="2542"/>
              <a:ext cx="693" cy="1048"/>
            </a:xfrm>
            <a:custGeom>
              <a:avLst/>
              <a:gdLst>
                <a:gd name="T0" fmla="*/ 292 w 292"/>
                <a:gd name="T1" fmla="*/ 276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6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0 h 442"/>
                <a:gd name="T72" fmla="*/ 88 w 292"/>
                <a:gd name="T73" fmla="*/ 364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79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6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6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6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0"/>
                  </a:cubicBezTo>
                  <a:cubicBezTo>
                    <a:pt x="76" y="350"/>
                    <a:pt x="81" y="358"/>
                    <a:pt x="88" y="364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79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49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74483" y="2719635"/>
            <a:ext cx="13075920" cy="1831975"/>
          </a:xfrm>
          <a:noFill/>
        </p:spPr>
        <p:txBody>
          <a:bodyPr tIns="91440" bIns="91440" anchor="t" anchorCtr="0"/>
          <a:lstStyle>
            <a:lvl1pPr>
              <a:defRPr sz="9598" spc="-100" baseline="0">
                <a:gradFill>
                  <a:gsLst>
                    <a:gs pos="100000">
                      <a:schemeClr val="accent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-46204" y="-720341"/>
            <a:ext cx="12528885" cy="17646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42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1241426"/>
            <a:ext cx="5486399" cy="1798637"/>
          </a:xfrm>
          <a:prstGeom prst="rect">
            <a:avLst/>
          </a:prstGeom>
        </p:spPr>
        <p:txBody>
          <a:bodyPr/>
          <a:lstStyle>
            <a:lvl1pPr>
              <a:defRPr sz="7198" baseline="0">
                <a:gradFill>
                  <a:gsLst>
                    <a:gs pos="1250">
                      <a:schemeClr val="accent2"/>
                    </a:gs>
                    <a:gs pos="100000">
                      <a:schemeClr val="accent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 dpi="0" rotWithShape="1">
            <a:blip r:embed="rId2"/>
            <a:srcRect/>
            <a:tile tx="-190500" ty="0" sx="75000" sy="75000" flip="none" algn="tl"/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6992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917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6685" y="1452117"/>
            <a:ext cx="11887200" cy="1969770"/>
          </a:xfrm>
        </p:spPr>
        <p:txBody>
          <a:bodyPr lIns="182880" tIns="146304" rIns="182880" bIns="146304"/>
          <a:lstStyle>
            <a:lvl1pPr marL="0" indent="0">
              <a:buNone/>
              <a:defRPr sz="2800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283410" indent="-283410">
              <a:buClr>
                <a:schemeClr val="tx1"/>
              </a:buClr>
              <a:buFont typeface="Wingdings" panose="05000000000000000000" pitchFamily="2" charset="2"/>
              <a:buChar char="§"/>
              <a:defRPr lang="en-US" sz="2000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30250" indent="-237698">
              <a:buFont typeface="Wingdings" panose="05000000000000000000" pitchFamily="2" charset="2"/>
              <a:buChar char="§"/>
              <a:defRPr sz="20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703952" indent="-164561">
              <a:buFont typeface="Wingdings" panose="05000000000000000000" pitchFamily="2" charset="2"/>
              <a:buChar char="§"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877656" indent="-182845">
              <a:buFont typeface="Wingdings" panose="05000000000000000000" pitchFamily="2" charset="2"/>
              <a:buChar char="§"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10520363" y="6453189"/>
            <a:ext cx="1504950" cy="274637"/>
            <a:chOff x="6627" y="4065"/>
            <a:chExt cx="948" cy="17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3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14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 bwMode="ltGray">
          <a:xfrm>
            <a:off x="0" y="1"/>
            <a:ext cx="12436475" cy="6988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283" tIns="109712" rIns="146283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25542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455781"/>
            <a:ext cx="5486399" cy="1969770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2800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342834" indent="-342834">
              <a:buNone/>
              <a:defRPr lang="en-US" sz="2000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35385" indent="-342834">
              <a:buNone/>
              <a:tabLst/>
              <a:defRPr lang="en-US" sz="2000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25088" indent="-285695">
              <a:buNone/>
              <a:defRPr lang="en-US" sz="1800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80505" indent="-285695">
              <a:buNone/>
              <a:tabLst/>
              <a:defRPr lang="en-US" sz="1800" kern="1200" spc="0" baseline="0" dirty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455781"/>
            <a:ext cx="5486399" cy="1969770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2800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342834" indent="-342834">
              <a:buNone/>
              <a:defRPr lang="en-US" sz="2000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35385" indent="-342834">
              <a:buNone/>
              <a:tabLst/>
              <a:defRPr lang="en-US" sz="2000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25088" indent="-285695">
              <a:buNone/>
              <a:defRPr lang="en-US" sz="1800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80505" indent="-285695">
              <a:buNone/>
              <a:tabLst/>
              <a:defRPr lang="en-US" sz="1800" kern="1200" spc="0" baseline="0" dirty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0520363" y="6453189"/>
            <a:ext cx="1504950" cy="274637"/>
            <a:chOff x="6627" y="4065"/>
            <a:chExt cx="948" cy="17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3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14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1" name="Group 4"/>
          <p:cNvGrpSpPr>
            <a:grpSpLocks noChangeAspect="1"/>
          </p:cNvGrpSpPr>
          <p:nvPr userDrawn="1"/>
        </p:nvGrpSpPr>
        <p:grpSpPr bwMode="auto">
          <a:xfrm>
            <a:off x="12991234" y="429236"/>
            <a:ext cx="1203851" cy="1203133"/>
            <a:chOff x="2519" y="2231"/>
            <a:chExt cx="1673" cy="1672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519" y="2231"/>
              <a:ext cx="1673" cy="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3" name="Rectangle 5"/>
            <p:cNvSpPr>
              <a:spLocks noChangeArrowheads="1"/>
            </p:cNvSpPr>
            <p:nvPr userDrawn="1"/>
          </p:nvSpPr>
          <p:spPr bwMode="auto">
            <a:xfrm>
              <a:off x="2519" y="2231"/>
              <a:ext cx="1671" cy="16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4" name="Freeform 6"/>
            <p:cNvSpPr>
              <a:spLocks/>
            </p:cNvSpPr>
            <p:nvPr userDrawn="1"/>
          </p:nvSpPr>
          <p:spPr bwMode="auto">
            <a:xfrm>
              <a:off x="2728" y="2542"/>
              <a:ext cx="517" cy="1031"/>
            </a:xfrm>
            <a:custGeom>
              <a:avLst/>
              <a:gdLst>
                <a:gd name="T0" fmla="*/ 92 w 517"/>
                <a:gd name="T1" fmla="*/ 1031 h 1031"/>
                <a:gd name="T2" fmla="*/ 0 w 517"/>
                <a:gd name="T3" fmla="*/ 1031 h 1031"/>
                <a:gd name="T4" fmla="*/ 425 w 517"/>
                <a:gd name="T5" fmla="*/ 0 h 1031"/>
                <a:gd name="T6" fmla="*/ 517 w 517"/>
                <a:gd name="T7" fmla="*/ 0 h 1031"/>
                <a:gd name="T8" fmla="*/ 92 w 517"/>
                <a:gd name="T9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031">
                  <a:moveTo>
                    <a:pt x="92" y="1031"/>
                  </a:moveTo>
                  <a:lnTo>
                    <a:pt x="0" y="1031"/>
                  </a:lnTo>
                  <a:lnTo>
                    <a:pt x="425" y="0"/>
                  </a:lnTo>
                  <a:lnTo>
                    <a:pt x="517" y="0"/>
                  </a:lnTo>
                  <a:lnTo>
                    <a:pt x="92" y="10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3288" y="2542"/>
              <a:ext cx="693" cy="1048"/>
            </a:xfrm>
            <a:custGeom>
              <a:avLst/>
              <a:gdLst>
                <a:gd name="T0" fmla="*/ 292 w 292"/>
                <a:gd name="T1" fmla="*/ 276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6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0 h 442"/>
                <a:gd name="T72" fmla="*/ 88 w 292"/>
                <a:gd name="T73" fmla="*/ 364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79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6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6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6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0"/>
                  </a:cubicBezTo>
                  <a:cubicBezTo>
                    <a:pt x="76" y="350"/>
                    <a:pt x="81" y="358"/>
                    <a:pt x="88" y="364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79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49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 bwMode="ltGray">
          <a:xfrm>
            <a:off x="0" y="1"/>
            <a:ext cx="12436475" cy="6988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283" tIns="109712" rIns="146283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536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446538"/>
            <a:ext cx="5486399" cy="1969770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2800">
                <a:latin typeface="+mn-lt"/>
              </a:defRPr>
            </a:lvl1pPr>
            <a:lvl2pPr marL="0" indent="0">
              <a:buNone/>
              <a:defRPr sz="200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2pPr>
            <a:lvl3pPr marL="231730" indent="0">
              <a:buNone/>
              <a:tabLst/>
              <a:defRPr sz="20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460287" indent="0">
              <a:buNone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685669" indent="0">
              <a:buNone/>
              <a:tabLst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446538"/>
            <a:ext cx="5486399" cy="2398224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lang="en-US" sz="2800" kern="1200" spc="0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 lang="en-US" sz="2000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31730" indent="0">
              <a:buNone/>
              <a:tabLst/>
              <a:defRPr sz="20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460287" indent="0">
              <a:buNone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685669" indent="0">
              <a:buNone/>
              <a:tabLst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marL="0" marR="0" lvl="0" indent="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0520363" y="6453189"/>
            <a:ext cx="1504950" cy="274637"/>
            <a:chOff x="6627" y="4065"/>
            <a:chExt cx="948" cy="17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3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14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9" name="Rectangle 28"/>
          <p:cNvSpPr/>
          <p:nvPr userDrawn="1"/>
        </p:nvSpPr>
        <p:spPr bwMode="ltGray">
          <a:xfrm>
            <a:off x="0" y="1"/>
            <a:ext cx="12436475" cy="6988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283" tIns="109712" rIns="146283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5362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520363" y="6453189"/>
            <a:ext cx="1504950" cy="274637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3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14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0" name="Rectangle 19"/>
          <p:cNvSpPr/>
          <p:nvPr userDrawn="1"/>
        </p:nvSpPr>
        <p:spPr bwMode="ltGray">
          <a:xfrm>
            <a:off x="0" y="1"/>
            <a:ext cx="12436475" cy="6988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283" tIns="109712" rIns="146283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826635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520363" y="6453189"/>
            <a:ext cx="1504950" cy="274637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3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14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035779"/>
            <a:ext cx="11888787" cy="683264"/>
          </a:xfrm>
        </p:spPr>
        <p:txBody>
          <a:bodyPr/>
          <a:lstStyle>
            <a:lvl1pPr marL="0" indent="0">
              <a:buNone/>
              <a:defRPr sz="3599" baseline="0"/>
            </a:lvl1pPr>
          </a:lstStyle>
          <a:p>
            <a:pPr lvl="0"/>
            <a:r>
              <a:rPr lang="en-US" dirty="0"/>
              <a:t>Click to enter subtitle</a:t>
            </a:r>
          </a:p>
        </p:txBody>
      </p:sp>
      <p:sp>
        <p:nvSpPr>
          <p:cNvPr id="28" name="Rectangle 27"/>
          <p:cNvSpPr/>
          <p:nvPr userDrawn="1"/>
        </p:nvSpPr>
        <p:spPr bwMode="ltGray">
          <a:xfrm>
            <a:off x="0" y="1"/>
            <a:ext cx="12436475" cy="6988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283" tIns="109712" rIns="146283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1425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 &amp;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520363" y="6453189"/>
            <a:ext cx="1504950" cy="274637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325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3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140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224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74639" y="1035779"/>
            <a:ext cx="11888787" cy="683264"/>
          </a:xfrm>
        </p:spPr>
        <p:txBody>
          <a:bodyPr/>
          <a:lstStyle>
            <a:lvl1pPr marL="0" indent="0">
              <a:buNone/>
              <a:defRPr sz="3599" baseline="0"/>
            </a:lvl1pPr>
          </a:lstStyle>
          <a:p>
            <a:pPr lvl="0"/>
            <a:r>
              <a:rPr lang="en-US" dirty="0"/>
              <a:t>Click to enter subtitle</a:t>
            </a:r>
          </a:p>
        </p:txBody>
      </p:sp>
      <p:sp>
        <p:nvSpPr>
          <p:cNvPr id="28" name="Rectangle 27"/>
          <p:cNvSpPr/>
          <p:nvPr userDrawn="1"/>
        </p:nvSpPr>
        <p:spPr bwMode="ltGray">
          <a:xfrm>
            <a:off x="0" y="1"/>
            <a:ext cx="12436475" cy="6988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283" tIns="109712" rIns="146283" bIns="10971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293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4639" y="2125663"/>
            <a:ext cx="11887200" cy="1969770"/>
          </a:xfrm>
        </p:spPr>
        <p:txBody>
          <a:bodyPr lIns="182880" tIns="146304" rIns="182880" bIns="146304"/>
          <a:lstStyle>
            <a:lvl1pPr marL="0" indent="0">
              <a:buNone/>
              <a:defRPr sz="2800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283410" indent="-283410">
              <a:buClr>
                <a:schemeClr val="tx2"/>
              </a:buClr>
              <a:buFont typeface="Wingdings" panose="05000000000000000000" pitchFamily="2" charset="2"/>
              <a:buChar char="§"/>
              <a:defRPr sz="200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2pPr>
            <a:lvl3pPr marL="530250" indent="-237698">
              <a:buFont typeface="Wingdings" panose="05000000000000000000" pitchFamily="2" charset="2"/>
              <a:buChar char="§"/>
              <a:defRPr sz="20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703952" indent="-164561">
              <a:buFont typeface="Wingdings" panose="05000000000000000000" pitchFamily="2" charset="2"/>
              <a:buChar char="§"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877656" indent="-182845">
              <a:buFont typeface="Wingdings" panose="05000000000000000000" pitchFamily="2" charset="2"/>
              <a:buChar char="§"/>
              <a:defRPr sz="180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52167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89038" y="2085909"/>
            <a:ext cx="10058399" cy="917575"/>
          </a:xfrm>
          <a:prstGeom prst="rect">
            <a:avLst/>
          </a:prstGeom>
        </p:spPr>
        <p:txBody>
          <a:bodyPr/>
          <a:lstStyle>
            <a:lvl1pPr marL="282520" indent="-282520">
              <a:tabLst>
                <a:tab pos="282520" algn="l"/>
              </a:tabLst>
              <a:defRPr sz="59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30601" y="5519260"/>
            <a:ext cx="3116837" cy="84946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07686" y="5577709"/>
            <a:ext cx="791017" cy="79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48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036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9231" y="3145040"/>
            <a:ext cx="3288506" cy="706466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7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46283" rIns="182854" bIns="146283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3211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696969"/>
                    </a:gs>
                    <a:gs pos="100000">
                      <a:srgbClr val="696969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© 2015 Microsoft Corporation.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953122710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621824" y="2372529"/>
            <a:ext cx="11192828" cy="2231528"/>
          </a:xfrm>
        </p:spPr>
        <p:txBody>
          <a:bodyPr/>
          <a:lstStyle>
            <a:lvl2pPr marL="781285" indent="-155393">
              <a:defRPr/>
            </a:lvl2pPr>
            <a:lvl3pPr marL="1398543" indent="-155393">
              <a:defRPr/>
            </a:lvl3pPr>
            <a:lvl4pPr marL="2024435" indent="-155393">
              <a:defRPr/>
            </a:lvl4pPr>
            <a:lvl5pPr marL="2641694" indent="-155393"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21824" y="546609"/>
            <a:ext cx="11192828" cy="527357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21824" y="1100995"/>
            <a:ext cx="11192828" cy="410690"/>
          </a:xfrm>
        </p:spPr>
        <p:txBody>
          <a:bodyPr/>
          <a:lstStyle>
            <a:lvl1pPr marL="0" indent="0">
              <a:buNone/>
              <a:defRPr sz="1632">
                <a:solidFill>
                  <a:schemeClr val="tx1"/>
                </a:solidFill>
              </a:defRPr>
            </a:lvl1pPr>
            <a:lvl2pPr marL="237407" indent="0">
              <a:buNone/>
              <a:defRPr sz="1632">
                <a:solidFill>
                  <a:schemeClr val="tx1"/>
                </a:solidFill>
              </a:defRPr>
            </a:lvl2pPr>
            <a:lvl3pPr marL="466180" indent="0">
              <a:buNone/>
              <a:defRPr sz="1632">
                <a:solidFill>
                  <a:schemeClr val="tx1"/>
                </a:solidFill>
              </a:defRPr>
            </a:lvl3pPr>
            <a:lvl4pPr marL="703590" indent="0">
              <a:buNone/>
              <a:defRPr sz="1632">
                <a:solidFill>
                  <a:schemeClr val="tx1"/>
                </a:solidFill>
              </a:defRPr>
            </a:lvl4pPr>
            <a:lvl5pPr marL="932362" indent="0">
              <a:buNone/>
              <a:defRPr sz="1632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41133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5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2618967" y="0"/>
            <a:ext cx="952401" cy="5766965"/>
            <a:chOff x="12618967" y="0"/>
            <a:chExt cx="952401" cy="5766965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2059" y="1045293"/>
              <a:ext cx="2703052" cy="629236"/>
              <a:chOff x="1586734" y="4543426"/>
              <a:chExt cx="2703052" cy="629236"/>
            </a:xfrm>
          </p:grpSpPr>
          <p:sp>
            <p:nvSpPr>
              <p:cNvPr id="45" name="Rectangle 44"/>
              <p:cNvSpPr/>
              <p:nvPr userDrawn="1"/>
            </p:nvSpPr>
            <p:spPr bwMode="auto">
              <a:xfrm>
                <a:off x="1586734" y="4543427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0 G:120 B:215</a:t>
                </a:r>
                <a:endPara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7" name="Rectangle 36"/>
              <p:cNvSpPr/>
              <p:nvPr userDrawn="1"/>
            </p:nvSpPr>
            <p:spPr bwMode="auto">
              <a:xfrm>
                <a:off x="3419856" y="4543428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Cyan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0 G:188 B:242</a:t>
                </a:r>
                <a:endParaRPr lang="en-US" sz="500" dirty="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158673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92035">
                        <a:srgbClr val="505050"/>
                      </a:gs>
                      <a:gs pos="27000">
                        <a:srgbClr val="50505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2505456" y="4543426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Blue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0 G:32 B:80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3413144" y="4882896"/>
                <a:ext cx="869930" cy="289766"/>
              </a:xfrm>
              <a:prstGeom prst="rect">
                <a:avLst/>
              </a:prstGeom>
              <a:solidFill>
                <a:srgbClr val="50505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80 G:80 B:80</a:t>
                </a:r>
                <a:endPara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2505456" y="4882895"/>
                <a:ext cx="869930" cy="289766"/>
              </a:xfrm>
              <a:prstGeom prst="rect">
                <a:avLst/>
              </a:prstGeom>
              <a:solidFill>
                <a:srgbClr val="73737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115 G:115 B:115</a:t>
                </a:r>
                <a:endPara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 userDrawn="1"/>
          </p:nvGrpSpPr>
          <p:grpSpPr>
            <a:xfrm rot="5400000">
              <a:off x="11412325" y="4270556"/>
              <a:ext cx="2703052" cy="289766"/>
              <a:chOff x="4476564" y="4543426"/>
              <a:chExt cx="2703052" cy="289766"/>
            </a:xfrm>
          </p:grpSpPr>
          <p:sp>
            <p:nvSpPr>
              <p:cNvPr id="33" name="Rectangle 32"/>
              <p:cNvSpPr/>
              <p:nvPr userDrawn="1"/>
            </p:nvSpPr>
            <p:spPr bwMode="auto">
              <a:xfrm>
                <a:off x="5395286" y="4543426"/>
                <a:ext cx="869930" cy="289766"/>
              </a:xfrm>
              <a:prstGeom prst="rect">
                <a:avLst/>
              </a:prstGeom>
              <a:solidFill>
                <a:srgbClr val="5C2D9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Purple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R:92 G:45 B:145</a:t>
                </a:r>
              </a:p>
            </p:txBody>
          </p:sp>
          <p:sp>
            <p:nvSpPr>
              <p:cNvPr id="34" name="Rectangle 33"/>
              <p:cNvSpPr/>
              <p:nvPr userDrawn="1"/>
            </p:nvSpPr>
            <p:spPr bwMode="auto">
              <a:xfrm>
                <a:off x="6309686" y="4543426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Orange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</a:p>
            </p:txBody>
          </p:sp>
          <p:sp>
            <p:nvSpPr>
              <p:cNvPr id="35" name="Rectangle 34"/>
              <p:cNvSpPr/>
              <p:nvPr userDrawn="1"/>
            </p:nvSpPr>
            <p:spPr bwMode="auto">
              <a:xfrm>
                <a:off x="4476564" y="4543426"/>
                <a:ext cx="869930" cy="289766"/>
              </a:xfrm>
              <a:prstGeom prst="rect">
                <a:avLst/>
              </a:prstGeom>
              <a:solidFill>
                <a:srgbClr val="107C1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Green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16 G:124 B:16</a:t>
                </a:r>
                <a:endPara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Secondary colors (use only when</a:t>
              </a:r>
              <a:r>
                <a:rPr lang="en-US" sz="1000" baseline="0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 necessary)</a:t>
              </a:r>
              <a:endParaRPr lang="en-US" sz="1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300" r:id="rId2"/>
    <p:sldLayoutId id="2147484318" r:id="rId3"/>
    <p:sldLayoutId id="2147484295" r:id="rId4"/>
    <p:sldLayoutId id="2147484240" r:id="rId5"/>
    <p:sldLayoutId id="2147484296" r:id="rId6"/>
    <p:sldLayoutId id="2147484241" r:id="rId7"/>
    <p:sldLayoutId id="2147484297" r:id="rId8"/>
    <p:sldLayoutId id="2147484244" r:id="rId9"/>
    <p:sldLayoutId id="2147484298" r:id="rId10"/>
    <p:sldLayoutId id="2147484245" r:id="rId11"/>
    <p:sldLayoutId id="2147484247" r:id="rId12"/>
    <p:sldLayoutId id="2147484337" r:id="rId13"/>
    <p:sldLayoutId id="2147484249" r:id="rId14"/>
    <p:sldLayoutId id="2147484301" r:id="rId15"/>
    <p:sldLayoutId id="2147484252" r:id="rId16"/>
    <p:sldLayoutId id="2147484251" r:id="rId17"/>
    <p:sldLayoutId id="2147484254" r:id="rId18"/>
    <p:sldLayoutId id="2147484257" r:id="rId19"/>
    <p:sldLayoutId id="2147484258" r:id="rId20"/>
    <p:sldLayoutId id="2147484260" r:id="rId21"/>
    <p:sldLayoutId id="2147484299" r:id="rId22"/>
    <p:sldLayoutId id="2147484263" r:id="rId23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618967" y="0"/>
            <a:ext cx="952401" cy="5766965"/>
            <a:chOff x="12618967" y="0"/>
            <a:chExt cx="952401" cy="5766965"/>
          </a:xfrm>
        </p:grpSpPr>
        <p:grpSp>
          <p:nvGrpSpPr>
            <p:cNvPr id="43" name="Group 42"/>
            <p:cNvGrpSpPr/>
            <p:nvPr userDrawn="1"/>
          </p:nvGrpSpPr>
          <p:grpSpPr>
            <a:xfrm rot="5400000">
              <a:off x="11582059" y="1045293"/>
              <a:ext cx="2703052" cy="629236"/>
              <a:chOff x="1586734" y="4543426"/>
              <a:chExt cx="2703052" cy="629236"/>
            </a:xfrm>
          </p:grpSpPr>
          <p:sp>
            <p:nvSpPr>
              <p:cNvPr id="50" name="Rectangle 49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rgbClr val="0078D7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51" name="Rectangle 50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rgbClr val="00BCF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8319">
                          <a:srgbClr val="505050"/>
                        </a:gs>
                        <a:gs pos="79000">
                          <a:srgbClr val="505050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Cyan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8319">
                          <a:srgbClr val="505050"/>
                        </a:gs>
                        <a:gs pos="79000">
                          <a:srgbClr val="505050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G:188 B:242</a:t>
                </a:r>
              </a:p>
            </p:txBody>
          </p:sp>
          <p:sp>
            <p:nvSpPr>
              <p:cNvPr id="52" name="Rectangle 51"/>
              <p:cNvSpPr/>
              <p:nvPr userDrawn="1"/>
            </p:nvSpPr>
            <p:spPr bwMode="auto">
              <a:xfrm>
                <a:off x="1586734" y="4882896"/>
                <a:ext cx="869930" cy="289766"/>
              </a:xfrm>
              <a:prstGeom prst="rect">
                <a:avLst/>
              </a:prstGeom>
              <a:solidFill>
                <a:srgbClr val="D2D2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53" name="Rectangle 52"/>
              <p:cNvSpPr/>
              <p:nvPr userDrawn="1"/>
            </p:nvSpPr>
            <p:spPr bwMode="auto">
              <a:xfrm>
                <a:off x="3419856" y="4543426"/>
                <a:ext cx="869930" cy="289766"/>
              </a:xfrm>
              <a:prstGeom prst="rect">
                <a:avLst/>
              </a:prstGeom>
              <a:solidFill>
                <a:srgbClr val="00205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Blue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R:0 G:32 B:80</a:t>
                </a:r>
              </a:p>
            </p:txBody>
          </p:sp>
          <p:sp>
            <p:nvSpPr>
              <p:cNvPr id="54" name="Rectangle 53"/>
              <p:cNvSpPr/>
              <p:nvPr userDrawn="1"/>
            </p:nvSpPr>
            <p:spPr bwMode="auto">
              <a:xfrm>
                <a:off x="3413144" y="4882896"/>
                <a:ext cx="869930" cy="289766"/>
              </a:xfrm>
              <a:prstGeom prst="rect">
                <a:avLst/>
              </a:prstGeom>
              <a:solidFill>
                <a:srgbClr val="32323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R:50 G:50 B:50</a:t>
                </a:r>
              </a:p>
            </p:txBody>
          </p:sp>
          <p:sp>
            <p:nvSpPr>
              <p:cNvPr id="55" name="Rectangle 54"/>
              <p:cNvSpPr/>
              <p:nvPr userDrawn="1"/>
            </p:nvSpPr>
            <p:spPr bwMode="auto">
              <a:xfrm>
                <a:off x="2505456" y="4882895"/>
                <a:ext cx="869930" cy="289766"/>
              </a:xfrm>
              <a:prstGeom prst="rect">
                <a:avLst/>
              </a:prstGeom>
              <a:solidFill>
                <a:srgbClr val="737373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Gray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R:115 G:115 B:115</a:t>
                </a:r>
              </a:p>
            </p:txBody>
          </p:sp>
        </p:grpSp>
        <p:grpSp>
          <p:nvGrpSpPr>
            <p:cNvPr id="44" name="Group 43"/>
            <p:cNvGrpSpPr/>
            <p:nvPr userDrawn="1"/>
          </p:nvGrpSpPr>
          <p:grpSpPr>
            <a:xfrm rot="5400000">
              <a:off x="11412325" y="4270556"/>
              <a:ext cx="2703052" cy="289766"/>
              <a:chOff x="4476564" y="4543426"/>
              <a:chExt cx="2703052" cy="289766"/>
            </a:xfrm>
          </p:grpSpPr>
          <p:sp>
            <p:nvSpPr>
              <p:cNvPr id="47" name="Rectangle 46"/>
              <p:cNvSpPr/>
              <p:nvPr userDrawn="1"/>
            </p:nvSpPr>
            <p:spPr bwMode="auto">
              <a:xfrm>
                <a:off x="5395286" y="4543426"/>
                <a:ext cx="869930" cy="289766"/>
              </a:xfrm>
              <a:prstGeom prst="rect">
                <a:avLst/>
              </a:prstGeom>
              <a:solidFill>
                <a:srgbClr val="5C2D9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baseline="0" noProof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Purple</a:t>
                </a:r>
              </a:p>
              <a:p>
                <a:pPr lvl="0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R:92 G:45 B:145</a:t>
                </a:r>
              </a:p>
            </p:txBody>
          </p:sp>
          <p:sp>
            <p:nvSpPr>
              <p:cNvPr id="48" name="Rectangle 47"/>
              <p:cNvSpPr/>
              <p:nvPr userDrawn="1"/>
            </p:nvSpPr>
            <p:spPr bwMode="auto">
              <a:xfrm>
                <a:off x="6309686" y="4543426"/>
                <a:ext cx="869930" cy="289766"/>
              </a:xfrm>
              <a:prstGeom prst="rect">
                <a:avLst/>
              </a:prstGeom>
              <a:solidFill>
                <a:srgbClr val="D83B0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Orange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R:216 G:59 B:1</a:t>
                </a:r>
              </a:p>
            </p:txBody>
          </p:sp>
          <p:sp>
            <p:nvSpPr>
              <p:cNvPr id="49" name="Rectangle 48"/>
              <p:cNvSpPr/>
              <p:nvPr userDrawn="1"/>
            </p:nvSpPr>
            <p:spPr bwMode="auto">
              <a:xfrm>
                <a:off x="4476564" y="4543426"/>
                <a:ext cx="869930" cy="289766"/>
              </a:xfrm>
              <a:prstGeom prst="rect">
                <a:avLst/>
              </a:prstGeom>
              <a:solidFill>
                <a:srgbClr val="107C10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Green</a:t>
                </a:r>
              </a:p>
              <a:p>
                <a:pPr marL="0" marR="0" lvl="0" indent="0" defTabSz="932472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ffectLst/>
                    <a:uLnTx/>
                    <a:uFillTx/>
                    <a:latin typeface="Segoe UI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</p:grpSp>
        <p:sp>
          <p:nvSpPr>
            <p:cNvPr id="45" name="TextBox 44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505050"/>
                      </a:gs>
                      <a:gs pos="30000">
                        <a:srgbClr val="505050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Main colors</a:t>
              </a:r>
            </a:p>
          </p:txBody>
        </p:sp>
        <p:sp>
          <p:nvSpPr>
            <p:cNvPr id="46" name="TextBox 45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2917">
                        <a:srgbClr val="505050"/>
                      </a:gs>
                      <a:gs pos="30000">
                        <a:srgbClr val="505050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Secondary colors (use only when necessary)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01207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11" r:id="rId4"/>
    <p:sldLayoutId id="2147484312" r:id="rId5"/>
    <p:sldLayoutId id="2147484313" r:id="rId6"/>
    <p:sldLayoutId id="2147484314" r:id="rId7"/>
    <p:sldLayoutId id="2147484315" r:id="rId8"/>
    <p:sldLayoutId id="2147484316" r:id="rId9"/>
    <p:sldLayoutId id="2147484327" r:id="rId10"/>
    <p:sldLayoutId id="2147484328" r:id="rId11"/>
    <p:sldLayoutId id="2147484329" r:id="rId12"/>
    <p:sldLayoutId id="2147484330" r:id="rId13"/>
    <p:sldLayoutId id="2147484331" r:id="rId14"/>
    <p:sldLayoutId id="2147484317" r:id="rId15"/>
    <p:sldLayoutId id="2147484332" r:id="rId16"/>
    <p:sldLayoutId id="2147484333" r:id="rId17"/>
    <p:sldLayoutId id="2147484334" r:id="rId18"/>
    <p:sldLayoutId id="2147484335" r:id="rId19"/>
    <p:sldLayoutId id="2147484336" r:id="rId20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6"/>
            <a:ext cx="11888787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39" y="1212851"/>
            <a:ext cx="11887200" cy="2092325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52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414" y="0"/>
            <a:ext cx="893762" cy="699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267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76" r:id="rId1"/>
    <p:sldLayoutId id="2147484377" r:id="rId2"/>
    <p:sldLayoutId id="2147484378" r:id="rId3"/>
    <p:sldLayoutId id="2147484380" r:id="rId4"/>
  </p:sldLayoutIdLst>
  <p:transition>
    <p:fade/>
  </p:transition>
  <p:txStyles>
    <p:titleStyle>
      <a:lvl1pPr algn="l" defTabSz="93168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799" kern="1200" spc="-102" dirty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MS PGothic" panose="020B0600070205080204" pitchFamily="34" charset="-128"/>
          <a:cs typeface="Segoe UI" pitchFamily="34" charset="0"/>
        </a:defRPr>
      </a:lvl1pPr>
      <a:lvl2pPr algn="l" defTabSz="93168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MS PGothic" panose="020B0600070205080204" pitchFamily="34" charset="-128"/>
          <a:cs typeface="Segoe UI" panose="020B0502040204020203" pitchFamily="34" charset="0"/>
        </a:defRPr>
      </a:lvl2pPr>
      <a:lvl3pPr algn="l" defTabSz="93168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MS PGothic" panose="020B0600070205080204" pitchFamily="34" charset="-128"/>
          <a:cs typeface="Segoe UI" panose="020B0502040204020203" pitchFamily="34" charset="0"/>
        </a:defRPr>
      </a:lvl3pPr>
      <a:lvl4pPr algn="l" defTabSz="93168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MS PGothic" panose="020B0600070205080204" pitchFamily="34" charset="-128"/>
          <a:cs typeface="Segoe UI" panose="020B0502040204020203" pitchFamily="34" charset="0"/>
        </a:defRPr>
      </a:lvl4pPr>
      <a:lvl5pPr algn="l" defTabSz="931684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MS PGothic" panose="020B0600070205080204" pitchFamily="34" charset="-128"/>
          <a:cs typeface="Segoe UI" panose="020B0502040204020203" pitchFamily="34" charset="0"/>
        </a:defRPr>
      </a:lvl5pPr>
      <a:lvl6pPr marL="457112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ＭＳ Ｐゴシック" charset="0"/>
        </a:defRPr>
      </a:lvl6pPr>
      <a:lvl7pPr marL="914224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ＭＳ Ｐゴシック" charset="0"/>
        </a:defRPr>
      </a:lvl7pPr>
      <a:lvl8pPr marL="1371336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ＭＳ Ｐゴシック" charset="0"/>
        </a:defRPr>
      </a:lvl8pPr>
      <a:lvl9pPr marL="1828449" algn="l" defTabSz="931684" rtl="0" fontAlgn="base">
        <a:lnSpc>
          <a:spcPct val="90000"/>
        </a:lnSpc>
        <a:spcBef>
          <a:spcPct val="0"/>
        </a:spcBef>
        <a:spcAft>
          <a:spcPct val="0"/>
        </a:spcAft>
        <a:defRPr sz="4799">
          <a:solidFill>
            <a:schemeClr val="tx1"/>
          </a:solidFill>
          <a:latin typeface="Segoe UI Light" charset="0"/>
          <a:ea typeface="ＭＳ Ｐゴシック" charset="0"/>
        </a:defRPr>
      </a:lvl9pPr>
    </p:titleStyle>
    <p:bodyStyle>
      <a:lvl1pPr marL="342834" indent="-342834" algn="l" defTabSz="931684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panose="020B0604020202020204" pitchFamily="34" charset="0"/>
        <a:buChar char="•"/>
        <a:defRPr sz="3999" kern="120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MS PGothic" panose="020B0600070205080204" pitchFamily="34" charset="-128"/>
          <a:cs typeface="ＭＳ Ｐゴシック" charset="0"/>
        </a:defRPr>
      </a:lvl1pPr>
      <a:lvl2pPr marL="584088" indent="-241253" algn="l" defTabSz="931684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panose="020B0604020202020204" pitchFamily="34" charset="0"/>
        <a:buChar char="•"/>
        <a:defRPr sz="2400" kern="120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MS PGothic" panose="020B0600070205080204" pitchFamily="34" charset="-128"/>
          <a:cs typeface="+mn-cs"/>
        </a:defRPr>
      </a:lvl2pPr>
      <a:lvl3pPr marL="799946" indent="-228557" algn="l" defTabSz="931684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panose="020B0604020202020204" pitchFamily="34" charset="0"/>
        <a:buChar char="•"/>
        <a:defRPr sz="2000" kern="120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MS PGothic" panose="020B0600070205080204" pitchFamily="34" charset="-128"/>
          <a:cs typeface="+mn-cs"/>
        </a:defRPr>
      </a:lvl3pPr>
      <a:lvl4pPr marL="1028503" indent="-228557" algn="l" defTabSz="931684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panose="020B0604020202020204" pitchFamily="34" charset="0"/>
        <a:buChar char="•"/>
        <a:defRPr kern="120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MS PGothic" panose="020B0600070205080204" pitchFamily="34" charset="-128"/>
          <a:cs typeface="+mn-cs"/>
        </a:defRPr>
      </a:lvl4pPr>
      <a:lvl5pPr marL="1257058" indent="-228557" algn="l" defTabSz="931684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Font typeface="Arial" panose="020B0604020202020204" pitchFamily="34" charset="0"/>
        <a:buChar char="•"/>
        <a:defRPr kern="120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MS PGothic" panose="020B0600070205080204" pitchFamily="34" charset="-128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96898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228302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 hidden="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352" y="6469062"/>
            <a:ext cx="1003943" cy="374906"/>
          </a:xfrm>
          <a:prstGeom prst="rect">
            <a:avLst/>
          </a:prstGeom>
        </p:spPr>
      </p:pic>
      <p:sp>
        <p:nvSpPr>
          <p:cNvPr id="5" name="Bing" hidden="1"/>
          <p:cNvSpPr>
            <a:spLocks noEditPoints="1"/>
          </p:cNvSpPr>
          <p:nvPr userDrawn="1"/>
        </p:nvSpPr>
        <p:spPr bwMode="auto">
          <a:xfrm>
            <a:off x="11179352" y="6456322"/>
            <a:ext cx="1003943" cy="387646"/>
          </a:xfrm>
          <a:custGeom>
            <a:avLst/>
            <a:gdLst>
              <a:gd name="T0" fmla="*/ 377 w 839"/>
              <a:gd name="T1" fmla="*/ 144 h 322"/>
              <a:gd name="T2" fmla="*/ 376 w 839"/>
              <a:gd name="T3" fmla="*/ 60 h 322"/>
              <a:gd name="T4" fmla="*/ 354 w 839"/>
              <a:gd name="T5" fmla="*/ 257 h 322"/>
              <a:gd name="T6" fmla="*/ 376 w 839"/>
              <a:gd name="T7" fmla="*/ 237 h 322"/>
              <a:gd name="T8" fmla="*/ 418 w 839"/>
              <a:gd name="T9" fmla="*/ 261 h 322"/>
              <a:gd name="T10" fmla="*/ 481 w 839"/>
              <a:gd name="T11" fmla="*/ 184 h 322"/>
              <a:gd name="T12" fmla="*/ 424 w 839"/>
              <a:gd name="T13" fmla="*/ 116 h 322"/>
              <a:gd name="T14" fmla="*/ 415 w 839"/>
              <a:gd name="T15" fmla="*/ 242 h 322"/>
              <a:gd name="T16" fmla="*/ 376 w 839"/>
              <a:gd name="T17" fmla="*/ 201 h 322"/>
              <a:gd name="T18" fmla="*/ 388 w 839"/>
              <a:gd name="T19" fmla="*/ 148 h 322"/>
              <a:gd name="T20" fmla="*/ 448 w 839"/>
              <a:gd name="T21" fmla="*/ 148 h 322"/>
              <a:gd name="T22" fmla="*/ 447 w 839"/>
              <a:gd name="T23" fmla="*/ 226 h 322"/>
              <a:gd name="T24" fmla="*/ 536 w 839"/>
              <a:gd name="T25" fmla="*/ 73 h 322"/>
              <a:gd name="T26" fmla="*/ 521 w 839"/>
              <a:gd name="T27" fmla="*/ 88 h 322"/>
              <a:gd name="T28" fmla="*/ 507 w 839"/>
              <a:gd name="T29" fmla="*/ 73 h 322"/>
              <a:gd name="T30" fmla="*/ 521 w 839"/>
              <a:gd name="T31" fmla="*/ 59 h 322"/>
              <a:gd name="T32" fmla="*/ 510 w 839"/>
              <a:gd name="T33" fmla="*/ 119 h 322"/>
              <a:gd name="T34" fmla="*/ 532 w 839"/>
              <a:gd name="T35" fmla="*/ 257 h 322"/>
              <a:gd name="T36" fmla="*/ 510 w 839"/>
              <a:gd name="T37" fmla="*/ 119 h 322"/>
              <a:gd name="T38" fmla="*/ 683 w 839"/>
              <a:gd name="T39" fmla="*/ 173 h 322"/>
              <a:gd name="T40" fmla="*/ 661 w 839"/>
              <a:gd name="T41" fmla="*/ 257 h 322"/>
              <a:gd name="T42" fmla="*/ 629 w 839"/>
              <a:gd name="T43" fmla="*/ 135 h 322"/>
              <a:gd name="T44" fmla="*/ 590 w 839"/>
              <a:gd name="T45" fmla="*/ 179 h 322"/>
              <a:gd name="T46" fmla="*/ 568 w 839"/>
              <a:gd name="T47" fmla="*/ 257 h 322"/>
              <a:gd name="T48" fmla="*/ 590 w 839"/>
              <a:gd name="T49" fmla="*/ 119 h 322"/>
              <a:gd name="T50" fmla="*/ 591 w 839"/>
              <a:gd name="T51" fmla="*/ 142 h 322"/>
              <a:gd name="T52" fmla="*/ 671 w 839"/>
              <a:gd name="T53" fmla="*/ 131 h 322"/>
              <a:gd name="T54" fmla="*/ 817 w 839"/>
              <a:gd name="T55" fmla="*/ 138 h 322"/>
              <a:gd name="T56" fmla="*/ 775 w 839"/>
              <a:gd name="T57" fmla="*/ 116 h 322"/>
              <a:gd name="T58" fmla="*/ 712 w 839"/>
              <a:gd name="T59" fmla="*/ 193 h 322"/>
              <a:gd name="T60" fmla="*/ 739 w 839"/>
              <a:gd name="T61" fmla="*/ 252 h 322"/>
              <a:gd name="T62" fmla="*/ 816 w 839"/>
              <a:gd name="T63" fmla="*/ 234 h 322"/>
              <a:gd name="T64" fmla="*/ 817 w 839"/>
              <a:gd name="T65" fmla="*/ 249 h 322"/>
              <a:gd name="T66" fmla="*/ 727 w 839"/>
              <a:gd name="T67" fmla="*/ 293 h 322"/>
              <a:gd name="T68" fmla="*/ 766 w 839"/>
              <a:gd name="T69" fmla="*/ 322 h 322"/>
              <a:gd name="T70" fmla="*/ 839 w 839"/>
              <a:gd name="T71" fmla="*/ 119 h 322"/>
              <a:gd name="T72" fmla="*/ 817 w 839"/>
              <a:gd name="T73" fmla="*/ 195 h 322"/>
              <a:gd name="T74" fmla="*/ 775 w 839"/>
              <a:gd name="T75" fmla="*/ 242 h 322"/>
              <a:gd name="T76" fmla="*/ 735 w 839"/>
              <a:gd name="T77" fmla="*/ 191 h 322"/>
              <a:gd name="T78" fmla="*/ 778 w 839"/>
              <a:gd name="T79" fmla="*/ 135 h 322"/>
              <a:gd name="T80" fmla="*/ 817 w 839"/>
              <a:gd name="T81" fmla="*/ 175 h 322"/>
              <a:gd name="T82" fmla="*/ 96 w 839"/>
              <a:gd name="T83" fmla="*/ 83 h 322"/>
              <a:gd name="T84" fmla="*/ 257 w 839"/>
              <a:gd name="T85" fmla="*/ 212 h 322"/>
              <a:gd name="T86" fmla="*/ 0 w 839"/>
              <a:gd name="T87" fmla="*/ 270 h 322"/>
              <a:gd name="T88" fmla="*/ 129 w 839"/>
              <a:gd name="T89" fmla="*/ 154 h 322"/>
              <a:gd name="T90" fmla="*/ 73 w 839"/>
              <a:gd name="T91" fmla="*/ 204 h 322"/>
              <a:gd name="T92" fmla="*/ 0 w 839"/>
              <a:gd name="T93" fmla="*/ 0 h 322"/>
              <a:gd name="T94" fmla="*/ 73 w 839"/>
              <a:gd name="T95" fmla="*/ 204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9" h="322">
                <a:moveTo>
                  <a:pt x="424" y="116"/>
                </a:moveTo>
                <a:cubicBezTo>
                  <a:pt x="403" y="116"/>
                  <a:pt x="387" y="125"/>
                  <a:pt x="377" y="144"/>
                </a:cubicBezTo>
                <a:cubicBezTo>
                  <a:pt x="376" y="144"/>
                  <a:pt x="376" y="144"/>
                  <a:pt x="376" y="144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57"/>
                  <a:pt x="354" y="257"/>
                  <a:pt x="354" y="257"/>
                </a:cubicBezTo>
                <a:cubicBezTo>
                  <a:pt x="376" y="257"/>
                  <a:pt x="376" y="257"/>
                  <a:pt x="376" y="257"/>
                </a:cubicBezTo>
                <a:cubicBezTo>
                  <a:pt x="376" y="237"/>
                  <a:pt x="376" y="237"/>
                  <a:pt x="376" y="237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386" y="253"/>
                  <a:pt x="400" y="261"/>
                  <a:pt x="418" y="261"/>
                </a:cubicBezTo>
                <a:cubicBezTo>
                  <a:pt x="437" y="261"/>
                  <a:pt x="452" y="254"/>
                  <a:pt x="464" y="240"/>
                </a:cubicBezTo>
                <a:cubicBezTo>
                  <a:pt x="475" y="226"/>
                  <a:pt x="481" y="207"/>
                  <a:pt x="481" y="184"/>
                </a:cubicBezTo>
                <a:cubicBezTo>
                  <a:pt x="481" y="163"/>
                  <a:pt x="476" y="147"/>
                  <a:pt x="465" y="134"/>
                </a:cubicBezTo>
                <a:cubicBezTo>
                  <a:pt x="455" y="122"/>
                  <a:pt x="441" y="116"/>
                  <a:pt x="424" y="116"/>
                </a:cubicBezTo>
                <a:close/>
                <a:moveTo>
                  <a:pt x="447" y="226"/>
                </a:moveTo>
                <a:cubicBezTo>
                  <a:pt x="439" y="237"/>
                  <a:pt x="429" y="242"/>
                  <a:pt x="415" y="242"/>
                </a:cubicBezTo>
                <a:cubicBezTo>
                  <a:pt x="404" y="242"/>
                  <a:pt x="395" y="238"/>
                  <a:pt x="387" y="230"/>
                </a:cubicBezTo>
                <a:cubicBezTo>
                  <a:pt x="380" y="222"/>
                  <a:pt x="376" y="213"/>
                  <a:pt x="376" y="201"/>
                </a:cubicBezTo>
                <a:cubicBezTo>
                  <a:pt x="376" y="182"/>
                  <a:pt x="376" y="182"/>
                  <a:pt x="376" y="182"/>
                </a:cubicBezTo>
                <a:cubicBezTo>
                  <a:pt x="376" y="168"/>
                  <a:pt x="380" y="157"/>
                  <a:pt x="388" y="148"/>
                </a:cubicBezTo>
                <a:cubicBezTo>
                  <a:pt x="396" y="139"/>
                  <a:pt x="406" y="135"/>
                  <a:pt x="419" y="135"/>
                </a:cubicBezTo>
                <a:cubicBezTo>
                  <a:pt x="431" y="135"/>
                  <a:pt x="441" y="139"/>
                  <a:pt x="448" y="148"/>
                </a:cubicBezTo>
                <a:cubicBezTo>
                  <a:pt x="455" y="157"/>
                  <a:pt x="458" y="169"/>
                  <a:pt x="458" y="184"/>
                </a:cubicBezTo>
                <a:cubicBezTo>
                  <a:pt x="458" y="202"/>
                  <a:pt x="454" y="216"/>
                  <a:pt x="447" y="226"/>
                </a:cubicBezTo>
                <a:close/>
                <a:moveTo>
                  <a:pt x="531" y="63"/>
                </a:moveTo>
                <a:cubicBezTo>
                  <a:pt x="534" y="66"/>
                  <a:pt x="536" y="69"/>
                  <a:pt x="536" y="73"/>
                </a:cubicBezTo>
                <a:cubicBezTo>
                  <a:pt x="536" y="77"/>
                  <a:pt x="534" y="81"/>
                  <a:pt x="531" y="83"/>
                </a:cubicBezTo>
                <a:cubicBezTo>
                  <a:pt x="528" y="86"/>
                  <a:pt x="525" y="88"/>
                  <a:pt x="521" y="88"/>
                </a:cubicBezTo>
                <a:cubicBezTo>
                  <a:pt x="517" y="88"/>
                  <a:pt x="514" y="86"/>
                  <a:pt x="511" y="84"/>
                </a:cubicBezTo>
                <a:cubicBezTo>
                  <a:pt x="508" y="81"/>
                  <a:pt x="507" y="77"/>
                  <a:pt x="507" y="73"/>
                </a:cubicBezTo>
                <a:cubicBezTo>
                  <a:pt x="507" y="69"/>
                  <a:pt x="508" y="66"/>
                  <a:pt x="511" y="63"/>
                </a:cubicBezTo>
                <a:cubicBezTo>
                  <a:pt x="513" y="60"/>
                  <a:pt x="517" y="59"/>
                  <a:pt x="521" y="59"/>
                </a:cubicBezTo>
                <a:cubicBezTo>
                  <a:pt x="525" y="59"/>
                  <a:pt x="529" y="60"/>
                  <a:pt x="531" y="63"/>
                </a:cubicBezTo>
                <a:close/>
                <a:moveTo>
                  <a:pt x="510" y="119"/>
                </a:moveTo>
                <a:cubicBezTo>
                  <a:pt x="532" y="119"/>
                  <a:pt x="532" y="119"/>
                  <a:pt x="532" y="119"/>
                </a:cubicBezTo>
                <a:cubicBezTo>
                  <a:pt x="532" y="257"/>
                  <a:pt x="532" y="257"/>
                  <a:pt x="532" y="257"/>
                </a:cubicBezTo>
                <a:cubicBezTo>
                  <a:pt x="510" y="257"/>
                  <a:pt x="510" y="257"/>
                  <a:pt x="510" y="257"/>
                </a:cubicBezTo>
                <a:lnTo>
                  <a:pt x="510" y="119"/>
                </a:lnTo>
                <a:close/>
                <a:moveTo>
                  <a:pt x="671" y="131"/>
                </a:moveTo>
                <a:cubicBezTo>
                  <a:pt x="679" y="141"/>
                  <a:pt x="683" y="155"/>
                  <a:pt x="683" y="173"/>
                </a:cubicBezTo>
                <a:cubicBezTo>
                  <a:pt x="683" y="257"/>
                  <a:pt x="683" y="257"/>
                  <a:pt x="683" y="257"/>
                </a:cubicBezTo>
                <a:cubicBezTo>
                  <a:pt x="661" y="257"/>
                  <a:pt x="661" y="257"/>
                  <a:pt x="661" y="257"/>
                </a:cubicBezTo>
                <a:cubicBezTo>
                  <a:pt x="661" y="179"/>
                  <a:pt x="661" y="179"/>
                  <a:pt x="661" y="179"/>
                </a:cubicBezTo>
                <a:cubicBezTo>
                  <a:pt x="661" y="149"/>
                  <a:pt x="650" y="135"/>
                  <a:pt x="629" y="135"/>
                </a:cubicBezTo>
                <a:cubicBezTo>
                  <a:pt x="618" y="135"/>
                  <a:pt x="609" y="139"/>
                  <a:pt x="601" y="147"/>
                </a:cubicBezTo>
                <a:cubicBezTo>
                  <a:pt x="594" y="155"/>
                  <a:pt x="590" y="166"/>
                  <a:pt x="590" y="179"/>
                </a:cubicBezTo>
                <a:cubicBezTo>
                  <a:pt x="590" y="257"/>
                  <a:pt x="590" y="257"/>
                  <a:pt x="590" y="257"/>
                </a:cubicBezTo>
                <a:cubicBezTo>
                  <a:pt x="568" y="257"/>
                  <a:pt x="568" y="257"/>
                  <a:pt x="568" y="257"/>
                </a:cubicBezTo>
                <a:cubicBezTo>
                  <a:pt x="568" y="119"/>
                  <a:pt x="568" y="119"/>
                  <a:pt x="568" y="119"/>
                </a:cubicBezTo>
                <a:cubicBezTo>
                  <a:pt x="590" y="119"/>
                  <a:pt x="590" y="119"/>
                  <a:pt x="590" y="119"/>
                </a:cubicBezTo>
                <a:cubicBezTo>
                  <a:pt x="590" y="142"/>
                  <a:pt x="590" y="142"/>
                  <a:pt x="590" y="142"/>
                </a:cubicBezTo>
                <a:cubicBezTo>
                  <a:pt x="591" y="142"/>
                  <a:pt x="591" y="142"/>
                  <a:pt x="591" y="142"/>
                </a:cubicBezTo>
                <a:cubicBezTo>
                  <a:pt x="601" y="125"/>
                  <a:pt x="616" y="116"/>
                  <a:pt x="636" y="116"/>
                </a:cubicBezTo>
                <a:cubicBezTo>
                  <a:pt x="651" y="116"/>
                  <a:pt x="663" y="121"/>
                  <a:pt x="671" y="131"/>
                </a:cubicBezTo>
                <a:close/>
                <a:moveTo>
                  <a:pt x="817" y="119"/>
                </a:moveTo>
                <a:cubicBezTo>
                  <a:pt x="817" y="138"/>
                  <a:pt x="817" y="138"/>
                  <a:pt x="817" y="138"/>
                </a:cubicBezTo>
                <a:cubicBezTo>
                  <a:pt x="816" y="138"/>
                  <a:pt x="816" y="138"/>
                  <a:pt x="816" y="138"/>
                </a:cubicBezTo>
                <a:cubicBezTo>
                  <a:pt x="807" y="123"/>
                  <a:pt x="794" y="116"/>
                  <a:pt x="775" y="116"/>
                </a:cubicBezTo>
                <a:cubicBezTo>
                  <a:pt x="756" y="116"/>
                  <a:pt x="741" y="123"/>
                  <a:pt x="729" y="137"/>
                </a:cubicBezTo>
                <a:cubicBezTo>
                  <a:pt x="718" y="151"/>
                  <a:pt x="712" y="169"/>
                  <a:pt x="712" y="193"/>
                </a:cubicBezTo>
                <a:cubicBezTo>
                  <a:pt x="712" y="206"/>
                  <a:pt x="714" y="218"/>
                  <a:pt x="719" y="229"/>
                </a:cubicBezTo>
                <a:cubicBezTo>
                  <a:pt x="724" y="239"/>
                  <a:pt x="731" y="247"/>
                  <a:pt x="739" y="252"/>
                </a:cubicBezTo>
                <a:cubicBezTo>
                  <a:pt x="748" y="258"/>
                  <a:pt x="758" y="261"/>
                  <a:pt x="769" y="261"/>
                </a:cubicBezTo>
                <a:cubicBezTo>
                  <a:pt x="790" y="261"/>
                  <a:pt x="806" y="252"/>
                  <a:pt x="816" y="234"/>
                </a:cubicBezTo>
                <a:cubicBezTo>
                  <a:pt x="817" y="234"/>
                  <a:pt x="817" y="234"/>
                  <a:pt x="817" y="234"/>
                </a:cubicBezTo>
                <a:cubicBezTo>
                  <a:pt x="817" y="249"/>
                  <a:pt x="817" y="249"/>
                  <a:pt x="817" y="249"/>
                </a:cubicBezTo>
                <a:cubicBezTo>
                  <a:pt x="817" y="285"/>
                  <a:pt x="800" y="303"/>
                  <a:pt x="766" y="303"/>
                </a:cubicBezTo>
                <a:cubicBezTo>
                  <a:pt x="752" y="303"/>
                  <a:pt x="741" y="300"/>
                  <a:pt x="727" y="293"/>
                </a:cubicBezTo>
                <a:cubicBezTo>
                  <a:pt x="722" y="312"/>
                  <a:pt x="722" y="312"/>
                  <a:pt x="722" y="312"/>
                </a:cubicBezTo>
                <a:cubicBezTo>
                  <a:pt x="735" y="319"/>
                  <a:pt x="749" y="322"/>
                  <a:pt x="766" y="322"/>
                </a:cubicBezTo>
                <a:cubicBezTo>
                  <a:pt x="815" y="322"/>
                  <a:pt x="839" y="297"/>
                  <a:pt x="839" y="246"/>
                </a:cubicBezTo>
                <a:cubicBezTo>
                  <a:pt x="839" y="119"/>
                  <a:pt x="839" y="119"/>
                  <a:pt x="839" y="119"/>
                </a:cubicBezTo>
                <a:lnTo>
                  <a:pt x="817" y="119"/>
                </a:lnTo>
                <a:close/>
                <a:moveTo>
                  <a:pt x="817" y="195"/>
                </a:moveTo>
                <a:cubicBezTo>
                  <a:pt x="817" y="209"/>
                  <a:pt x="813" y="220"/>
                  <a:pt x="805" y="229"/>
                </a:cubicBezTo>
                <a:cubicBezTo>
                  <a:pt x="797" y="237"/>
                  <a:pt x="787" y="242"/>
                  <a:pt x="775" y="242"/>
                </a:cubicBezTo>
                <a:cubicBezTo>
                  <a:pt x="763" y="242"/>
                  <a:pt x="753" y="237"/>
                  <a:pt x="746" y="228"/>
                </a:cubicBezTo>
                <a:cubicBezTo>
                  <a:pt x="738" y="219"/>
                  <a:pt x="735" y="206"/>
                  <a:pt x="735" y="191"/>
                </a:cubicBezTo>
                <a:cubicBezTo>
                  <a:pt x="735" y="174"/>
                  <a:pt x="738" y="160"/>
                  <a:pt x="746" y="150"/>
                </a:cubicBezTo>
                <a:cubicBezTo>
                  <a:pt x="754" y="140"/>
                  <a:pt x="764" y="135"/>
                  <a:pt x="778" y="135"/>
                </a:cubicBezTo>
                <a:cubicBezTo>
                  <a:pt x="789" y="135"/>
                  <a:pt x="798" y="139"/>
                  <a:pt x="805" y="146"/>
                </a:cubicBezTo>
                <a:cubicBezTo>
                  <a:pt x="813" y="154"/>
                  <a:pt x="817" y="163"/>
                  <a:pt x="817" y="175"/>
                </a:cubicBezTo>
                <a:lnTo>
                  <a:pt x="817" y="195"/>
                </a:lnTo>
                <a:close/>
                <a:moveTo>
                  <a:pt x="96" y="83"/>
                </a:moveTo>
                <a:cubicBezTo>
                  <a:pt x="257" y="133"/>
                  <a:pt x="257" y="133"/>
                  <a:pt x="257" y="133"/>
                </a:cubicBezTo>
                <a:cubicBezTo>
                  <a:pt x="257" y="212"/>
                  <a:pt x="257" y="212"/>
                  <a:pt x="257" y="212"/>
                </a:cubicBezTo>
                <a:cubicBezTo>
                  <a:pt x="73" y="322"/>
                  <a:pt x="73" y="322"/>
                  <a:pt x="73" y="322"/>
                </a:cubicBezTo>
                <a:cubicBezTo>
                  <a:pt x="0" y="270"/>
                  <a:pt x="0" y="270"/>
                  <a:pt x="0" y="270"/>
                </a:cubicBezTo>
                <a:cubicBezTo>
                  <a:pt x="178" y="176"/>
                  <a:pt x="178" y="176"/>
                  <a:pt x="178" y="176"/>
                </a:cubicBezTo>
                <a:cubicBezTo>
                  <a:pt x="129" y="154"/>
                  <a:pt x="129" y="154"/>
                  <a:pt x="129" y="154"/>
                </a:cubicBezTo>
                <a:lnTo>
                  <a:pt x="96" y="83"/>
                </a:lnTo>
                <a:close/>
                <a:moveTo>
                  <a:pt x="73" y="204"/>
                </a:moveTo>
                <a:cubicBezTo>
                  <a:pt x="0" y="270"/>
                  <a:pt x="0" y="270"/>
                  <a:pt x="0" y="270"/>
                </a:cubicBezTo>
                <a:cubicBezTo>
                  <a:pt x="0" y="0"/>
                  <a:pt x="0" y="0"/>
                  <a:pt x="0" y="0"/>
                </a:cubicBezTo>
                <a:cubicBezTo>
                  <a:pt x="73" y="22"/>
                  <a:pt x="73" y="22"/>
                  <a:pt x="73" y="22"/>
                </a:cubicBezTo>
                <a:lnTo>
                  <a:pt x="73" y="204"/>
                </a:lnTo>
                <a:close/>
              </a:path>
            </a:pathLst>
          </a:custGeom>
          <a:solidFill>
            <a:srgbClr val="F8BB28"/>
          </a:solidFill>
          <a:ln>
            <a:noFill/>
          </a:ln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32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780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  <p:sldLayoutId id="2147484394" r:id="rId13"/>
    <p:sldLayoutId id="2147484395" r:id="rId14"/>
    <p:sldLayoutId id="2147484396" r:id="rId15"/>
    <p:sldLayoutId id="2147484397" r:id="rId16"/>
    <p:sldLayoutId id="2147484398" r:id="rId17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53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834" marR="0" indent="-342834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39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088" marR="0" indent="-241253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99946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503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058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763">
          <p15:clr>
            <a:srgbClr val="A4A3A4"/>
          </p15:clr>
        </p15:guide>
        <p15:guide id="4" orient="horz" pos="1339">
          <p15:clr>
            <a:srgbClr val="A4A3A4"/>
          </p15:clr>
        </p15:guide>
        <p15:guide id="5" orient="horz" pos="1915">
          <p15:clr>
            <a:srgbClr val="A4A3A4"/>
          </p15:clr>
        </p15:guide>
        <p15:guide id="6" orient="horz" pos="2491">
          <p15:clr>
            <a:srgbClr val="A4A3A4"/>
          </p15:clr>
        </p15:guide>
        <p15:guide id="7" orient="horz" pos="3067">
          <p15:clr>
            <a:srgbClr val="A4A3A4"/>
          </p15:clr>
        </p15:guide>
        <p15:guide id="8" orient="horz" pos="3643">
          <p15:clr>
            <a:srgbClr val="A4A3A4"/>
          </p15:clr>
        </p15:guide>
        <p15:guide id="9" orient="horz" pos="4219">
          <p15:clr>
            <a:srgbClr val="5ACBF0"/>
          </p15:clr>
        </p15:guide>
        <p15:guide id="10" pos="749">
          <p15:clr>
            <a:srgbClr val="A4A3A4"/>
          </p15:clr>
        </p15:guide>
        <p15:guide id="11" pos="1325">
          <p15:clr>
            <a:srgbClr val="A4A3A4"/>
          </p15:clr>
        </p15:guide>
        <p15:guide id="12" pos="1901">
          <p15:clr>
            <a:srgbClr val="A4A3A4"/>
          </p15:clr>
        </p15:guide>
        <p15:guide id="13" pos="2477">
          <p15:clr>
            <a:srgbClr val="A4A3A4"/>
          </p15:clr>
        </p15:guide>
        <p15:guide id="14" pos="3053">
          <p15:clr>
            <a:srgbClr val="A4A3A4"/>
          </p15:clr>
        </p15:guide>
        <p15:guide id="15" pos="3629">
          <p15:clr>
            <a:srgbClr val="A4A3A4"/>
          </p15:clr>
        </p15:guide>
        <p15:guide id="16" pos="4205">
          <p15:clr>
            <a:srgbClr val="A4A3A4"/>
          </p15:clr>
        </p15:guide>
        <p15:guide id="17" pos="4781">
          <p15:clr>
            <a:srgbClr val="A4A3A4"/>
          </p15:clr>
        </p15:guide>
        <p15:guide id="18" pos="5357">
          <p15:clr>
            <a:srgbClr val="A4A3A4"/>
          </p15:clr>
        </p15:guide>
        <p15:guide id="19" pos="5933">
          <p15:clr>
            <a:srgbClr val="A4A3A4"/>
          </p15:clr>
        </p15:guide>
        <p15:guide id="20" pos="6509">
          <p15:clr>
            <a:srgbClr val="A4A3A4"/>
          </p15:clr>
        </p15:guide>
        <p15:guide id="21" pos="7085">
          <p15:clr>
            <a:srgbClr val="A4A3A4"/>
          </p15:clr>
        </p15:guide>
        <p15:guide id="22" pos="7661">
          <p15:clr>
            <a:srgbClr val="5ACBF0"/>
          </p15:clr>
        </p15:guide>
        <p15:guide id="23" orient="horz" pos="4123">
          <p15:clr>
            <a:srgbClr val="F26B43"/>
          </p15:clr>
        </p15:guide>
        <p15:guide id="24" pos="269">
          <p15:clr>
            <a:srgbClr val="F26B43"/>
          </p15:clr>
        </p15:guide>
        <p15:guide id="25" orient="horz" pos="283">
          <p15:clr>
            <a:srgbClr val="F26B43"/>
          </p15:clr>
        </p15:guide>
        <p15:guide id="26" pos="756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 Busting: Top 5 Web App Myths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77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012859"/>
          </a:xfrm>
        </p:spPr>
        <p:txBody>
          <a:bodyPr/>
          <a:lstStyle/>
          <a:p>
            <a:r>
              <a:rPr lang="en-US" sz="6600" dirty="0"/>
              <a:t>Myth #2 – Web Apps don’t follow web standards?</a:t>
            </a:r>
          </a:p>
        </p:txBody>
      </p:sp>
    </p:spTree>
    <p:extLst>
      <p:ext uri="{BB962C8B-B14F-4D97-AF65-F5344CB8AC3E}">
        <p14:creationId xmlns:p14="http://schemas.microsoft.com/office/powerpoint/2010/main" val="13704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9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W3C Web App Manifest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5333999" cy="627864"/>
          </a:xfrm>
        </p:spPr>
        <p:txBody>
          <a:bodyPr/>
          <a:lstStyle/>
          <a:p>
            <a:r>
              <a:rPr lang="en-US" sz="3200" dirty="0"/>
              <a:t>http://w3c.github.io/manifest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0093" y="1212849"/>
            <a:ext cx="6453151" cy="5366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"name"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"Super Web App"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 err="1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short_name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"SuperWA"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 err="1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start_url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"http://www.example.com"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"icons"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[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{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 err="1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src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"tiny.png"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"sizes"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"70x70"</a:t>
            </a:r>
            <a:endParaRPr lang="en-US" sz="1632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},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{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 err="1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src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"square.png"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"sizes"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"150x150"</a:t>
            </a:r>
            <a:endParaRPr lang="en-US" sz="1632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},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{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 err="1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src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"apple-touch-icon-72x72-precomposed.png"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"sizes"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"72x72"</a:t>
            </a:r>
            <a:endParaRPr lang="en-US" sz="1632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},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],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"display"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"standalone"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32" dirty="0">
                <a:solidFill>
                  <a:srgbClr val="2E75B6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"orientation"</a:t>
            </a:r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en-US" sz="1632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"landscape"</a:t>
            </a:r>
            <a:endParaRPr lang="en-US" sz="1632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defTabSz="932619"/>
            <a:r>
              <a:rPr lang="en-US" sz="1632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en-US" sz="163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4731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8D7"/>
                </a:solidFill>
              </a:rPr>
              <a:t>Direct</a:t>
            </a:r>
            <a:r>
              <a:rPr lang="en-US" dirty="0"/>
              <a:t> or </a:t>
            </a:r>
            <a:r>
              <a:rPr lang="en-US" dirty="0">
                <a:solidFill>
                  <a:srgbClr val="107C10"/>
                </a:solidFill>
              </a:rPr>
              <a:t>polyfill</a:t>
            </a:r>
            <a:r>
              <a:rPr lang="en-US" dirty="0"/>
              <a:t> access to native APIs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0836" y="1212850"/>
            <a:ext cx="11811001" cy="3370153"/>
          </a:xfrm>
        </p:spPr>
        <p:txBody>
          <a:bodyPr/>
          <a:lstStyle/>
          <a:p>
            <a:r>
              <a:rPr lang="en-US" sz="1800" dirty="0">
                <a:latin typeface="Consolas" panose="020B0609020204030204" pitchFamily="49" charset="0"/>
              </a:rPr>
              <a:t>// Native API access from JavaScript where supported (Windows 10)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if (</a:t>
            </a:r>
            <a:r>
              <a:rPr lang="en-US" sz="1800" dirty="0" err="1">
                <a:latin typeface="Consolas" panose="020B0609020204030204" pitchFamily="49" charset="0"/>
              </a:rPr>
              <a:t>window.Windows</a:t>
            </a:r>
            <a:r>
              <a:rPr lang="en-US" sz="1800" dirty="0">
                <a:latin typeface="Consolas" panose="020B0609020204030204" pitchFamily="49" charset="0"/>
              </a:rPr>
              <a:t>) {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	</a:t>
            </a:r>
            <a:r>
              <a:rPr lang="en-US" sz="1800" dirty="0" err="1">
                <a:latin typeface="Consolas" panose="020B0609020204030204" pitchFamily="49" charset="0"/>
              </a:rPr>
              <a:t>var</a:t>
            </a:r>
            <a:r>
              <a:rPr lang="en-US" sz="1800" dirty="0">
                <a:latin typeface="Consolas" panose="020B0609020204030204" pitchFamily="49" charset="0"/>
              </a:rPr>
              <a:t> camera = new </a:t>
            </a:r>
            <a:r>
              <a:rPr lang="en-US" sz="1800" dirty="0" err="1">
                <a:latin typeface="Consolas" panose="020B0609020204030204" pitchFamily="49" charset="0"/>
              </a:rPr>
              <a:t>Windows.Media.Capture.CameraCaptureUI</a:t>
            </a:r>
            <a:r>
              <a:rPr lang="en-US" sz="1800" dirty="0">
                <a:latin typeface="Consolas" panose="020B0609020204030204" pitchFamily="49" charset="0"/>
              </a:rPr>
              <a:t>();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            	</a:t>
            </a:r>
            <a:r>
              <a:rPr lang="en-US" sz="1800" dirty="0" err="1">
                <a:latin typeface="Consolas" panose="020B0609020204030204" pitchFamily="49" charset="0"/>
              </a:rPr>
              <a:t>camera.captureFileAsync</a:t>
            </a:r>
            <a:r>
              <a:rPr lang="en-US" sz="1800" dirty="0">
                <a:latin typeface="Consolas" panose="020B0609020204030204" pitchFamily="49" charset="0"/>
              </a:rPr>
              <a:t>(</a:t>
            </a:r>
            <a:r>
              <a:rPr lang="en-US" sz="1800" dirty="0" err="1">
                <a:latin typeface="Consolas" panose="020B0609020204030204" pitchFamily="49" charset="0"/>
              </a:rPr>
              <a:t>Windows.Media.Capture.CameraCaptureUIMode.photo</a:t>
            </a:r>
            <a:r>
              <a:rPr lang="en-US" sz="1800" dirty="0">
                <a:latin typeface="Consolas" panose="020B0609020204030204" pitchFamily="49" charset="0"/>
              </a:rPr>
              <a:t>).then(</a:t>
            </a:r>
            <a:r>
              <a:rPr lang="en-US" sz="1800" dirty="0" err="1">
                <a:latin typeface="Consolas" panose="020B0609020204030204" pitchFamily="49" charset="0"/>
              </a:rPr>
              <a:t>functi</a:t>
            </a:r>
            <a:r>
              <a:rPr lang="en-US" sz="1800" dirty="0">
                <a:latin typeface="Consolas" panose="020B0609020204030204" pitchFamily="49" charset="0"/>
              </a:rPr>
              <a:t>	on (result) {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                if (result) {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                    </a:t>
            </a:r>
            <a:r>
              <a:rPr lang="en-US" sz="1800" dirty="0" err="1">
                <a:latin typeface="Consolas" panose="020B0609020204030204" pitchFamily="49" charset="0"/>
              </a:rPr>
              <a:t>var</a:t>
            </a:r>
            <a:r>
              <a:rPr lang="en-US" sz="1800" dirty="0">
                <a:latin typeface="Consolas" panose="020B0609020204030204" pitchFamily="49" charset="0"/>
              </a:rPr>
              <a:t> </a:t>
            </a:r>
            <a:r>
              <a:rPr lang="en-US" sz="1800" dirty="0" err="1">
                <a:latin typeface="Consolas" panose="020B0609020204030204" pitchFamily="49" charset="0"/>
              </a:rPr>
              <a:t>photoBlobUrl</a:t>
            </a:r>
            <a:r>
              <a:rPr lang="en-US" sz="1800" dirty="0">
                <a:latin typeface="Consolas" panose="020B0609020204030204" pitchFamily="49" charset="0"/>
              </a:rPr>
              <a:t> = </a:t>
            </a:r>
            <a:r>
              <a:rPr lang="en-US" sz="1800" dirty="0" err="1">
                <a:latin typeface="Consolas" panose="020B0609020204030204" pitchFamily="49" charset="0"/>
              </a:rPr>
              <a:t>URL.createObjectURL</a:t>
            </a:r>
            <a:r>
              <a:rPr lang="en-US" sz="1800" dirty="0">
                <a:latin typeface="Consolas" panose="020B0609020204030204" pitchFamily="49" charset="0"/>
              </a:rPr>
              <a:t>(result, { </a:t>
            </a:r>
            <a:r>
              <a:rPr lang="en-US" sz="1800" dirty="0" err="1">
                <a:latin typeface="Consolas" panose="020B0609020204030204" pitchFamily="49" charset="0"/>
              </a:rPr>
              <a:t>oneTimeOnly</a:t>
            </a:r>
            <a:r>
              <a:rPr lang="en-US" sz="1800" dirty="0">
                <a:latin typeface="Consolas" panose="020B0609020204030204" pitchFamily="49" charset="0"/>
              </a:rPr>
              <a:t>: true });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                    </a:t>
            </a:r>
            <a:r>
              <a:rPr lang="en-US" sz="1800" dirty="0" err="1">
                <a:latin typeface="Consolas" panose="020B0609020204030204" pitchFamily="49" charset="0"/>
              </a:rPr>
              <a:t>var</a:t>
            </a:r>
            <a:r>
              <a:rPr lang="en-US" sz="1800" dirty="0">
                <a:latin typeface="Consolas" panose="020B0609020204030204" pitchFamily="49" charset="0"/>
              </a:rPr>
              <a:t> </a:t>
            </a:r>
            <a:r>
              <a:rPr lang="en-US" sz="1800" dirty="0" err="1">
                <a:latin typeface="Consolas" panose="020B0609020204030204" pitchFamily="49" charset="0"/>
              </a:rPr>
              <a:t>img</a:t>
            </a:r>
            <a:r>
              <a:rPr lang="en-US" sz="1800" dirty="0">
                <a:latin typeface="Consolas" panose="020B0609020204030204" pitchFamily="49" charset="0"/>
              </a:rPr>
              <a:t> = new Image();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                    </a:t>
            </a:r>
            <a:r>
              <a:rPr lang="en-US" sz="1800" dirty="0" err="1">
                <a:latin typeface="Consolas" panose="020B0609020204030204" pitchFamily="49" charset="0"/>
              </a:rPr>
              <a:t>img.src</a:t>
            </a:r>
            <a:r>
              <a:rPr lang="en-US" sz="1800" dirty="0">
                <a:latin typeface="Consolas" panose="020B0609020204030204" pitchFamily="49" charset="0"/>
              </a:rPr>
              <a:t> = </a:t>
            </a:r>
            <a:r>
              <a:rPr lang="en-US" sz="1800" dirty="0" err="1">
                <a:latin typeface="Consolas" panose="020B0609020204030204" pitchFamily="49" charset="0"/>
              </a:rPr>
              <a:t>photoBlobUrl</a:t>
            </a:r>
            <a:r>
              <a:rPr lang="en-US" sz="18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…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50837" y="4564062"/>
            <a:ext cx="11887200" cy="2566857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4000" kern="1200" spc="0" baseline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// Cordova polyfill to bridge to native APIs for other platforms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if (cordova &amp;&amp; </a:t>
            </a:r>
            <a:r>
              <a:rPr lang="en-US" sz="1800" dirty="0" err="1">
                <a:solidFill>
                  <a:srgbClr val="107C10"/>
                </a:solidFill>
                <a:latin typeface="Consolas" panose="020B0609020204030204" pitchFamily="49" charset="0"/>
              </a:rPr>
              <a:t>cordova.plugins</a:t>
            </a:r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){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	</a:t>
            </a:r>
            <a:r>
              <a:rPr lang="en-US" sz="1800" dirty="0" err="1">
                <a:solidFill>
                  <a:srgbClr val="107C10"/>
                </a:solidFill>
                <a:latin typeface="Consolas" panose="020B0609020204030204" pitchFamily="49" charset="0"/>
              </a:rPr>
              <a:t>cordova.plugins.notification.local.on</a:t>
            </a:r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("click", function (notification) {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	if (notification.id == 10) {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            </a:t>
            </a:r>
            <a:r>
              <a:rPr lang="en-US" sz="1800" dirty="0" err="1">
                <a:solidFill>
                  <a:srgbClr val="107C10"/>
                </a:solidFill>
                <a:latin typeface="Consolas" panose="020B0609020204030204" pitchFamily="49" charset="0"/>
              </a:rPr>
              <a:t>joinMeeting</a:t>
            </a:r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107C10"/>
                </a:solidFill>
                <a:latin typeface="Consolas" panose="020B0609020204030204" pitchFamily="49" charset="0"/>
              </a:rPr>
              <a:t>notification.data.meetingId</a:t>
            </a:r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        }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    });</a:t>
            </a:r>
          </a:p>
          <a:p>
            <a:r>
              <a:rPr lang="en-US" sz="1800" dirty="0">
                <a:solidFill>
                  <a:srgbClr val="107C10"/>
                </a:solidFill>
                <a:latin typeface="Consolas" panose="020B0609020204030204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1179980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dirty="0"/>
              <a:t>Bank of Contoso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Myth #2 - Web Apps don’t follow web standards?</a:t>
            </a:r>
          </a:p>
        </p:txBody>
      </p:sp>
    </p:spTree>
    <p:extLst>
      <p:ext uri="{BB962C8B-B14F-4D97-AF65-F5344CB8AC3E}">
        <p14:creationId xmlns:p14="http://schemas.microsoft.com/office/powerpoint/2010/main" val="97979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926955"/>
          </a:xfrm>
        </p:spPr>
        <p:txBody>
          <a:bodyPr/>
          <a:lstStyle/>
          <a:p>
            <a:r>
              <a:rPr lang="en-US" sz="6600" dirty="0"/>
              <a:t>Myth #3 - Web Apps can’t run offline?</a:t>
            </a:r>
            <a:br>
              <a:rPr lang="en-US" sz="6600" dirty="0"/>
            </a:b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68307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9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Offline (or low-bandwidth) strategies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4341812"/>
          </a:xfrm>
        </p:spPr>
        <p:txBody>
          <a:bodyPr>
            <a:normAutofit/>
          </a:bodyPr>
          <a:lstStyle/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Web Standards technologies (Application Cache, Indexed DB, local Storage…)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Upcoming standards (Service Workers, Web Notifications)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Hybrid content (hosted and packaged)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Default offline pages msapp-error.html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53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Native APIs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786842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dirty="0"/>
              <a:t>Hot Beats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Myth #3 - Web Apps can’t run offline?</a:t>
            </a:r>
          </a:p>
        </p:txBody>
      </p:sp>
    </p:spTree>
    <p:extLst>
      <p:ext uri="{BB962C8B-B14F-4D97-AF65-F5344CB8AC3E}">
        <p14:creationId xmlns:p14="http://schemas.microsoft.com/office/powerpoint/2010/main" val="77579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012859"/>
          </a:xfrm>
        </p:spPr>
        <p:txBody>
          <a:bodyPr/>
          <a:lstStyle/>
          <a:p>
            <a:r>
              <a:rPr lang="en-US" sz="6600" dirty="0"/>
              <a:t>Myth #4: Web Apps are hard to debug?</a:t>
            </a:r>
          </a:p>
        </p:txBody>
      </p:sp>
    </p:spTree>
    <p:extLst>
      <p:ext uri="{BB962C8B-B14F-4D97-AF65-F5344CB8AC3E}">
        <p14:creationId xmlns:p14="http://schemas.microsoft.com/office/powerpoint/2010/main" val="285609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F12 Tools inside Web Apps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1071062"/>
          </a:xfrm>
        </p:spPr>
        <p:txBody>
          <a:bodyPr/>
          <a:lstStyle/>
          <a:p>
            <a:r>
              <a:rPr lang="en-US" sz="3200" dirty="0"/>
              <a:t>Analyze how your page elements are being interpreted by the browser and accessibility tools</a:t>
            </a: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03437" y="2735262"/>
            <a:ext cx="8077201" cy="350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798637" y="3040062"/>
            <a:ext cx="990600" cy="5334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3237" y="3421062"/>
            <a:ext cx="1712006" cy="6001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Toggle the accessibility tree view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9799637" y="3306763"/>
            <a:ext cx="609600" cy="64769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430555" y="3954462"/>
            <a:ext cx="1883682" cy="6001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View element specific accessibility properties</a:t>
            </a:r>
          </a:p>
        </p:txBody>
      </p:sp>
    </p:spTree>
    <p:extLst>
      <p:ext uri="{BB962C8B-B14F-4D97-AF65-F5344CB8AC3E}">
        <p14:creationId xmlns:p14="http://schemas.microsoft.com/office/powerpoint/2010/main" val="407927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VorlonJS</a:t>
            </a:r>
            <a:r>
              <a:rPr lang="en-US" dirty="0"/>
              <a:t>: x-plat remote web debug tool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627864"/>
          </a:xfrm>
        </p:spPr>
        <p:txBody>
          <a:bodyPr/>
          <a:lstStyle/>
          <a:p>
            <a:r>
              <a:rPr lang="en-US" sz="3200" dirty="0"/>
              <a:t>http://vorlonjs.io</a:t>
            </a:r>
          </a:p>
        </p:txBody>
      </p:sp>
      <p:sp>
        <p:nvSpPr>
          <p:cNvPr id="9" name="Rectangle 8"/>
          <p:cNvSpPr/>
          <p:nvPr/>
        </p:nvSpPr>
        <p:spPr>
          <a:xfrm>
            <a:off x="9190037" y="3521263"/>
            <a:ext cx="2895600" cy="2143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2873" indent="-582873">
              <a:buFont typeface="Wingdings" panose="05000000000000000000" pitchFamily="2" charset="2"/>
              <a:buChar char="ü"/>
            </a:pPr>
            <a:r>
              <a:rPr lang="fr-FR" sz="3264" dirty="0">
                <a:solidFill>
                  <a:srgbClr val="505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Node.js</a:t>
            </a:r>
          </a:p>
          <a:p>
            <a:pPr marL="582873" indent="-582873">
              <a:buFont typeface="Wingdings" panose="05000000000000000000" pitchFamily="2" charset="2"/>
              <a:buChar char="ü"/>
            </a:pPr>
            <a:r>
              <a:rPr lang="fr-FR" sz="3264" dirty="0">
                <a:solidFill>
                  <a:srgbClr val="505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Express.js</a:t>
            </a:r>
          </a:p>
          <a:p>
            <a:pPr marL="582873" indent="-582873">
              <a:buFont typeface="Wingdings" panose="05000000000000000000" pitchFamily="2" charset="2"/>
              <a:buChar char="ü"/>
            </a:pPr>
            <a:r>
              <a:rPr lang="fr-FR" sz="3264" dirty="0">
                <a:solidFill>
                  <a:srgbClr val="505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Socket.io</a:t>
            </a:r>
          </a:p>
          <a:p>
            <a:pPr marL="582873" indent="-582873">
              <a:buFont typeface="Wingdings" panose="05000000000000000000" pitchFamily="2" charset="2"/>
              <a:buChar char="ü"/>
            </a:pPr>
            <a:r>
              <a:rPr lang="fr-FR" sz="3264" dirty="0">
                <a:solidFill>
                  <a:srgbClr val="505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Passport.js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0189" y="23542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Interactive </a:t>
            </a:r>
            <a:r>
              <a:rPr lang="en-US" sz="3600" b="1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console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0189" y="32178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DOM</a:t>
            </a:r>
            <a:r>
              <a:rPr lang="en-US" sz="3600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Explorer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0189" y="40814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Object</a:t>
            </a:r>
            <a:r>
              <a:rPr lang="en-US" sz="3600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Explorer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0189" y="49450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Modernizr</a:t>
            </a:r>
            <a:endParaRPr lang="en-US" sz="3600" dirty="0">
              <a:solidFill>
                <a:srgbClr val="1F1C2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97419" y="23542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XHR</a:t>
            </a:r>
            <a:r>
              <a:rPr lang="en-US" sz="3600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Panel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97419" y="32178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Resource</a:t>
            </a:r>
            <a:r>
              <a:rPr lang="en-US" sz="3600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Explorer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597419" y="40814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Network</a:t>
            </a:r>
            <a:r>
              <a:rPr lang="en-US" sz="3600" dirty="0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Monitor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97419" y="4945062"/>
            <a:ext cx="4088570" cy="7196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rgbClr val="1F1C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ngInspector</a:t>
            </a:r>
            <a:endParaRPr lang="en-US" sz="3600" dirty="0">
              <a:solidFill>
                <a:srgbClr val="1F1C2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6237" y="2354262"/>
            <a:ext cx="2289729" cy="95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Rectangle 237"/>
          <p:cNvSpPr/>
          <p:nvPr/>
        </p:nvSpPr>
        <p:spPr>
          <a:xfrm>
            <a:off x="6917592" y="497"/>
            <a:ext cx="5517121" cy="699353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3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240" name="Group 239"/>
          <p:cNvGrpSpPr/>
          <p:nvPr/>
        </p:nvGrpSpPr>
        <p:grpSpPr>
          <a:xfrm>
            <a:off x="157176" y="4662853"/>
            <a:ext cx="4740061" cy="1354303"/>
            <a:chOff x="152400" y="4572000"/>
            <a:chExt cx="4648200" cy="1328057"/>
          </a:xfrm>
        </p:grpSpPr>
        <p:sp>
          <p:nvSpPr>
            <p:cNvPr id="67" name="Flowchart: Data 66"/>
            <p:cNvSpPr/>
            <p:nvPr/>
          </p:nvSpPr>
          <p:spPr>
            <a:xfrm>
              <a:off x="152400" y="4572000"/>
              <a:ext cx="4648200" cy="1328057"/>
            </a:xfrm>
            <a:prstGeom prst="flowChartInputOutpu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3243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36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 rot="2700000">
              <a:off x="4091045" y="5046274"/>
              <a:ext cx="162205" cy="298264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3243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36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0293" y="4746348"/>
            <a:ext cx="3496767" cy="1151065"/>
            <a:chOff x="1447800" y="4114800"/>
            <a:chExt cx="3810000" cy="1254177"/>
          </a:xfrm>
          <a:solidFill>
            <a:schemeClr val="tx2"/>
          </a:solidFill>
        </p:grpSpPr>
        <p:grpSp>
          <p:nvGrpSpPr>
            <p:cNvPr id="28" name="Group 27"/>
            <p:cNvGrpSpPr/>
            <p:nvPr/>
          </p:nvGrpSpPr>
          <p:grpSpPr>
            <a:xfrm>
              <a:off x="1447800" y="5029200"/>
              <a:ext cx="3200400" cy="339777"/>
              <a:chOff x="1447800" y="5029200"/>
              <a:chExt cx="3200400" cy="339777"/>
            </a:xfrm>
            <a:grpFill/>
          </p:grpSpPr>
          <p:sp>
            <p:nvSpPr>
              <p:cNvPr id="24" name="Parallelogram 23"/>
              <p:cNvSpPr/>
              <p:nvPr/>
            </p:nvSpPr>
            <p:spPr>
              <a:xfrm>
                <a:off x="14478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6" name="Parallelogram 85"/>
              <p:cNvSpPr/>
              <p:nvPr/>
            </p:nvSpPr>
            <p:spPr>
              <a:xfrm>
                <a:off x="20574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7" name="Parallelogram 86"/>
              <p:cNvSpPr/>
              <p:nvPr/>
            </p:nvSpPr>
            <p:spPr>
              <a:xfrm>
                <a:off x="26670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8" name="Parallelogram 87"/>
              <p:cNvSpPr/>
              <p:nvPr/>
            </p:nvSpPr>
            <p:spPr>
              <a:xfrm>
                <a:off x="32766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9" name="Parallelogram 88"/>
              <p:cNvSpPr/>
              <p:nvPr/>
            </p:nvSpPr>
            <p:spPr>
              <a:xfrm>
                <a:off x="38862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1752600" y="4572000"/>
              <a:ext cx="3200400" cy="339777"/>
              <a:chOff x="1447800" y="5029200"/>
              <a:chExt cx="3200400" cy="339777"/>
            </a:xfrm>
            <a:grpFill/>
          </p:grpSpPr>
          <p:sp>
            <p:nvSpPr>
              <p:cNvPr id="91" name="Parallelogram 90"/>
              <p:cNvSpPr/>
              <p:nvPr/>
            </p:nvSpPr>
            <p:spPr>
              <a:xfrm>
                <a:off x="14478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2" name="Parallelogram 91"/>
              <p:cNvSpPr/>
              <p:nvPr/>
            </p:nvSpPr>
            <p:spPr>
              <a:xfrm>
                <a:off x="20574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3" name="Parallelogram 92"/>
              <p:cNvSpPr/>
              <p:nvPr/>
            </p:nvSpPr>
            <p:spPr>
              <a:xfrm>
                <a:off x="26670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4" name="Parallelogram 93"/>
              <p:cNvSpPr/>
              <p:nvPr/>
            </p:nvSpPr>
            <p:spPr>
              <a:xfrm>
                <a:off x="32766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5" name="Parallelogram 94"/>
              <p:cNvSpPr/>
              <p:nvPr/>
            </p:nvSpPr>
            <p:spPr>
              <a:xfrm>
                <a:off x="38862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2057400" y="4114800"/>
              <a:ext cx="3200400" cy="339777"/>
              <a:chOff x="1447800" y="5029200"/>
              <a:chExt cx="3200400" cy="339777"/>
            </a:xfrm>
            <a:grpFill/>
          </p:grpSpPr>
          <p:sp>
            <p:nvSpPr>
              <p:cNvPr id="97" name="Parallelogram 96"/>
              <p:cNvSpPr/>
              <p:nvPr/>
            </p:nvSpPr>
            <p:spPr>
              <a:xfrm>
                <a:off x="14478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8" name="Parallelogram 97"/>
              <p:cNvSpPr/>
              <p:nvPr/>
            </p:nvSpPr>
            <p:spPr>
              <a:xfrm>
                <a:off x="20574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9" name="Parallelogram 98"/>
              <p:cNvSpPr/>
              <p:nvPr/>
            </p:nvSpPr>
            <p:spPr>
              <a:xfrm>
                <a:off x="26670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0" name="Parallelogram 99"/>
              <p:cNvSpPr/>
              <p:nvPr/>
            </p:nvSpPr>
            <p:spPr>
              <a:xfrm>
                <a:off x="32766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1" name="Parallelogram 100"/>
              <p:cNvSpPr/>
              <p:nvPr/>
            </p:nvSpPr>
            <p:spPr>
              <a:xfrm>
                <a:off x="3886200" y="5029200"/>
                <a:ext cx="762000" cy="339777"/>
              </a:xfrm>
              <a:prstGeom prst="parallelogram">
                <a:avLst>
                  <a:gd name="adj" fmla="val 70476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sp>
        <p:nvSpPr>
          <p:cNvPr id="68" name="Flowchart: Data 67"/>
          <p:cNvSpPr/>
          <p:nvPr/>
        </p:nvSpPr>
        <p:spPr>
          <a:xfrm>
            <a:off x="312588" y="3608271"/>
            <a:ext cx="4138148" cy="1182329"/>
          </a:xfrm>
          <a:prstGeom prst="flowChartInputOutp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36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390294" y="1510213"/>
            <a:ext cx="3885295" cy="1110086"/>
            <a:chOff x="1447800" y="2438400"/>
            <a:chExt cx="3810000" cy="1088572"/>
          </a:xfrm>
        </p:grpSpPr>
        <p:sp>
          <p:nvSpPr>
            <p:cNvPr id="139" name="Flowchart: Data 138"/>
            <p:cNvSpPr/>
            <p:nvPr/>
          </p:nvSpPr>
          <p:spPr>
            <a:xfrm>
              <a:off x="1447800" y="2438400"/>
              <a:ext cx="3810000" cy="1088572"/>
            </a:xfrm>
            <a:prstGeom prst="flowChartInputOutpu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3243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36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1600200" y="2499360"/>
              <a:ext cx="3516086" cy="944880"/>
              <a:chOff x="1600200" y="2499360"/>
              <a:chExt cx="3516086" cy="944880"/>
            </a:xfrm>
          </p:grpSpPr>
          <p:grpSp>
            <p:nvGrpSpPr>
              <p:cNvPr id="141" name="Group 140"/>
              <p:cNvGrpSpPr/>
              <p:nvPr/>
            </p:nvGrpSpPr>
            <p:grpSpPr>
              <a:xfrm>
                <a:off x="2743200" y="2499360"/>
                <a:ext cx="1214845" cy="944880"/>
                <a:chOff x="1600200" y="2499360"/>
                <a:chExt cx="1214845" cy="944880"/>
              </a:xfrm>
            </p:grpSpPr>
            <p:cxnSp>
              <p:nvCxnSpPr>
                <p:cNvPr id="144" name="Straight Connector 143"/>
                <p:cNvCxnSpPr/>
                <p:nvPr/>
              </p:nvCxnSpPr>
              <p:spPr>
                <a:xfrm flipH="1">
                  <a:off x="1600200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flipH="1">
                  <a:off x="2005149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 flipH="1">
                  <a:off x="1735183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2140131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 flipH="1">
                  <a:off x="1870166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2" name="Parallelogram 141"/>
              <p:cNvSpPr/>
              <p:nvPr/>
            </p:nvSpPr>
            <p:spPr>
              <a:xfrm>
                <a:off x="1600200" y="2499360"/>
                <a:ext cx="1687286" cy="944880"/>
              </a:xfrm>
              <a:prstGeom prst="parallelogram">
                <a:avLst>
                  <a:gd name="adj" fmla="val 7115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3" name="Parallelogram 142"/>
              <p:cNvSpPr/>
              <p:nvPr/>
            </p:nvSpPr>
            <p:spPr>
              <a:xfrm>
                <a:off x="3429000" y="2499360"/>
                <a:ext cx="1687286" cy="944880"/>
              </a:xfrm>
              <a:prstGeom prst="parallelogram">
                <a:avLst>
                  <a:gd name="adj" fmla="val 7115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grpSp>
        <p:nvGrpSpPr>
          <p:cNvPr id="205" name="Group 204"/>
          <p:cNvGrpSpPr/>
          <p:nvPr/>
        </p:nvGrpSpPr>
        <p:grpSpPr>
          <a:xfrm>
            <a:off x="390294" y="1277095"/>
            <a:ext cx="3885295" cy="1110086"/>
            <a:chOff x="1447800" y="2438400"/>
            <a:chExt cx="3810000" cy="1088572"/>
          </a:xfrm>
        </p:grpSpPr>
        <p:sp>
          <p:nvSpPr>
            <p:cNvPr id="206" name="Flowchart: Data 205"/>
            <p:cNvSpPr/>
            <p:nvPr/>
          </p:nvSpPr>
          <p:spPr>
            <a:xfrm>
              <a:off x="1447800" y="2438400"/>
              <a:ext cx="3810000" cy="1088572"/>
            </a:xfrm>
            <a:prstGeom prst="flowChartInputOutpu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3243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36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1600200" y="2499360"/>
              <a:ext cx="3516086" cy="944880"/>
              <a:chOff x="1600200" y="2499360"/>
              <a:chExt cx="3516086" cy="944880"/>
            </a:xfrm>
          </p:grpSpPr>
          <p:grpSp>
            <p:nvGrpSpPr>
              <p:cNvPr id="208" name="Group 207"/>
              <p:cNvGrpSpPr/>
              <p:nvPr/>
            </p:nvGrpSpPr>
            <p:grpSpPr>
              <a:xfrm>
                <a:off x="2743200" y="2499360"/>
                <a:ext cx="1214845" cy="944880"/>
                <a:chOff x="1600200" y="2499360"/>
                <a:chExt cx="1214845" cy="944880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 flipH="1">
                  <a:off x="1600200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flipH="1">
                  <a:off x="2005149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 flipH="1">
                  <a:off x="1735183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 flipH="1">
                  <a:off x="2140131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 flipH="1">
                  <a:off x="1870166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9" name="Parallelogram 208"/>
              <p:cNvSpPr/>
              <p:nvPr/>
            </p:nvSpPr>
            <p:spPr>
              <a:xfrm>
                <a:off x="1600200" y="2499360"/>
                <a:ext cx="1687286" cy="944880"/>
              </a:xfrm>
              <a:prstGeom prst="parallelogram">
                <a:avLst>
                  <a:gd name="adj" fmla="val 7115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0" name="Parallelogram 209"/>
              <p:cNvSpPr/>
              <p:nvPr/>
            </p:nvSpPr>
            <p:spPr>
              <a:xfrm>
                <a:off x="3429000" y="2499360"/>
                <a:ext cx="1687286" cy="944880"/>
              </a:xfrm>
              <a:prstGeom prst="parallelogram">
                <a:avLst>
                  <a:gd name="adj" fmla="val 7115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grpSp>
        <p:nvGrpSpPr>
          <p:cNvPr id="216" name="Group 215"/>
          <p:cNvGrpSpPr/>
          <p:nvPr/>
        </p:nvGrpSpPr>
        <p:grpSpPr>
          <a:xfrm>
            <a:off x="390294" y="1043978"/>
            <a:ext cx="3885295" cy="1110086"/>
            <a:chOff x="1447800" y="2438400"/>
            <a:chExt cx="3810000" cy="1088572"/>
          </a:xfrm>
        </p:grpSpPr>
        <p:sp>
          <p:nvSpPr>
            <p:cNvPr id="217" name="Flowchart: Data 216"/>
            <p:cNvSpPr/>
            <p:nvPr/>
          </p:nvSpPr>
          <p:spPr>
            <a:xfrm>
              <a:off x="1447800" y="2438400"/>
              <a:ext cx="3810000" cy="1088572"/>
            </a:xfrm>
            <a:prstGeom prst="flowChartInputOutpu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3243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36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18" name="Group 217"/>
            <p:cNvGrpSpPr/>
            <p:nvPr/>
          </p:nvGrpSpPr>
          <p:grpSpPr>
            <a:xfrm>
              <a:off x="1600200" y="2499360"/>
              <a:ext cx="3516086" cy="944880"/>
              <a:chOff x="1600200" y="2499360"/>
              <a:chExt cx="3516086" cy="944880"/>
            </a:xfrm>
          </p:grpSpPr>
          <p:grpSp>
            <p:nvGrpSpPr>
              <p:cNvPr id="219" name="Group 218"/>
              <p:cNvGrpSpPr/>
              <p:nvPr/>
            </p:nvGrpSpPr>
            <p:grpSpPr>
              <a:xfrm>
                <a:off x="2743200" y="2499360"/>
                <a:ext cx="1214845" cy="944880"/>
                <a:chOff x="1600200" y="2499360"/>
                <a:chExt cx="1214845" cy="944880"/>
              </a:xfrm>
            </p:grpSpPr>
            <p:cxnSp>
              <p:nvCxnSpPr>
                <p:cNvPr id="222" name="Straight Connector 221"/>
                <p:cNvCxnSpPr/>
                <p:nvPr/>
              </p:nvCxnSpPr>
              <p:spPr>
                <a:xfrm flipH="1">
                  <a:off x="1600200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flipH="1">
                  <a:off x="2005149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 flipH="1">
                  <a:off x="1735183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flipH="1">
                  <a:off x="2140131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 flipH="1">
                  <a:off x="1870166" y="2499360"/>
                  <a:ext cx="674914" cy="944880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0" name="Parallelogram 219"/>
              <p:cNvSpPr/>
              <p:nvPr/>
            </p:nvSpPr>
            <p:spPr>
              <a:xfrm>
                <a:off x="1600200" y="2499360"/>
                <a:ext cx="1687286" cy="944880"/>
              </a:xfrm>
              <a:prstGeom prst="parallelogram">
                <a:avLst>
                  <a:gd name="adj" fmla="val 7115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1" name="Parallelogram 220"/>
              <p:cNvSpPr/>
              <p:nvPr/>
            </p:nvSpPr>
            <p:spPr>
              <a:xfrm>
                <a:off x="3429000" y="2499360"/>
                <a:ext cx="1687286" cy="944880"/>
              </a:xfrm>
              <a:prstGeom prst="parallelogram">
                <a:avLst>
                  <a:gd name="adj" fmla="val 7115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3243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36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</p:grpSp>
      <p:cxnSp>
        <p:nvCxnSpPr>
          <p:cNvPr id="228" name="Straight Connector 227"/>
          <p:cNvCxnSpPr/>
          <p:nvPr/>
        </p:nvCxnSpPr>
        <p:spPr>
          <a:xfrm>
            <a:off x="1763" y="3219742"/>
            <a:ext cx="6915827" cy="0"/>
          </a:xfrm>
          <a:prstGeom prst="line">
            <a:avLst/>
          </a:prstGeom>
          <a:ln w="50800" cap="rnd">
            <a:solidFill>
              <a:schemeClr val="tx2">
                <a:lumMod val="7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5285767" y="1510212"/>
            <a:ext cx="1631824" cy="38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36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Your web site</a:t>
            </a:r>
            <a:endParaRPr kumimoji="0" lang="en-GB" sz="1836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5285767" y="4429734"/>
            <a:ext cx="1631824" cy="38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36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Container app</a:t>
            </a:r>
            <a:endParaRPr kumimoji="0" lang="en-GB" sz="1836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5285767" y="5673029"/>
            <a:ext cx="1631824" cy="38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36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Device</a:t>
            </a:r>
            <a:endParaRPr kumimoji="0" lang="en-GB" sz="1836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7616944" y="1554616"/>
            <a:ext cx="4196119" cy="1246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48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To a user it looks like a regular native app they have downloaded.</a:t>
            </a:r>
            <a:endParaRPr kumimoji="0" lang="en-GB" sz="2448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20000"/>
                  <a:lumOff val="80000"/>
                </a:srgb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7616944" y="2953323"/>
            <a:ext cx="4196119" cy="845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48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The app is actually a container. We call it a Hosted Web App.</a:t>
            </a:r>
            <a:endParaRPr kumimoji="0" lang="en-GB" sz="2448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20000"/>
                  <a:lumOff val="80000"/>
                </a:srgb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7616944" y="3963501"/>
            <a:ext cx="4196119" cy="1246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48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The content of the app loads dynamically from your web server</a:t>
            </a:r>
            <a:endParaRPr kumimoji="0" lang="en-GB" sz="2448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20000"/>
                  <a:lumOff val="80000"/>
                </a:srgb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7616944" y="5362206"/>
            <a:ext cx="4196119" cy="862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48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Creating a Hosted Web App takes minutes</a:t>
            </a:r>
            <a:endParaRPr kumimoji="0" lang="en-GB" sz="2448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20000"/>
                  <a:lumOff val="80000"/>
                </a:srgb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7616944" y="855263"/>
            <a:ext cx="4196119" cy="478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3243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48" b="1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20000"/>
                    <a:lumOff val="80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Hosted Web Apps</a:t>
            </a:r>
            <a:endParaRPr kumimoji="0" lang="en-GB" sz="2448" b="1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20000"/>
                  <a:lumOff val="80000"/>
                </a:srgb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8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75E-6 -2.96296E-6 L 3.75E-6 0.1632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556E-17 1.11111E-6 L 2.77556E-17 0.4682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40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8" grpId="1" animBg="1"/>
      <p:bldP spid="230" grpId="0"/>
      <p:bldP spid="231" grpId="0"/>
      <p:bldP spid="232" grpId="0"/>
      <p:bldP spid="235" grpId="0"/>
      <p:bldP spid="236" grpId="0"/>
      <p:bldP spid="237" grpId="0"/>
      <p:bldP spid="239" grpId="0"/>
      <p:bldP spid="2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dirty="0" err="1"/>
              <a:t>VorlonJS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Myth #4 - Web Apps are hard to debug?</a:t>
            </a:r>
          </a:p>
        </p:txBody>
      </p:sp>
    </p:spTree>
    <p:extLst>
      <p:ext uri="{BB962C8B-B14F-4D97-AF65-F5344CB8AC3E}">
        <p14:creationId xmlns:p14="http://schemas.microsoft.com/office/powerpoint/2010/main" val="171368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012859"/>
          </a:xfrm>
        </p:spPr>
        <p:txBody>
          <a:bodyPr/>
          <a:lstStyle/>
          <a:p>
            <a:r>
              <a:rPr lang="en-US" sz="6600" dirty="0"/>
              <a:t>Myth #5: Web Apps have limited functionality?</a:t>
            </a:r>
          </a:p>
        </p:txBody>
      </p:sp>
    </p:spTree>
    <p:extLst>
      <p:ext uri="{BB962C8B-B14F-4D97-AF65-F5344CB8AC3E}">
        <p14:creationId xmlns:p14="http://schemas.microsoft.com/office/powerpoint/2010/main" val="413341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6294437" y="0"/>
            <a:ext cx="6142038" cy="699452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5791199" cy="3582519"/>
          </a:xfrm>
        </p:spPr>
        <p:txBody>
          <a:bodyPr/>
          <a:lstStyle/>
          <a:p>
            <a:r>
              <a:rPr lang="en-US" sz="3200" dirty="0"/>
              <a:t>Generalizes network Request and Response</a:t>
            </a:r>
          </a:p>
          <a:p>
            <a:r>
              <a:rPr lang="en-US" sz="3200" dirty="0"/>
              <a:t>Promise-based</a:t>
            </a:r>
          </a:p>
          <a:p>
            <a:r>
              <a:rPr lang="en-US" sz="3200" dirty="0"/>
              <a:t>Building block for </a:t>
            </a:r>
            <a:r>
              <a:rPr lang="en-US" sz="3200" dirty="0" err="1"/>
              <a:t>ServiceWorker</a:t>
            </a:r>
            <a:r>
              <a:rPr lang="en-US" sz="3200" dirty="0"/>
              <a:t> network management</a:t>
            </a:r>
          </a:p>
          <a:p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Fetch API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23037" y="1216035"/>
            <a:ext cx="6038980" cy="503522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chemeClr val="accent3"/>
                </a:solidFill>
                <a:latin typeface="Consolas" panose="020B0609020204030204" pitchFamily="49" charset="0"/>
              </a:rPr>
              <a:t>fetch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(</a:t>
            </a:r>
            <a:r>
              <a:rPr lang="en-US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url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, {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D83B01"/>
                </a:solidFill>
                <a:latin typeface="Consolas" panose="020B0609020204030204" pitchFamily="49" charset="0"/>
              </a:rPr>
              <a:t>method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: "POST",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D83B01"/>
                </a:solidFill>
                <a:latin typeface="Consolas" panose="020B0609020204030204" pitchFamily="49" charset="0"/>
              </a:rPr>
              <a:t>headers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: {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  "</a:t>
            </a:r>
            <a:r>
              <a:rPr lang="en-US" dirty="0">
                <a:solidFill>
                  <a:srgbClr val="107C10"/>
                </a:solidFill>
                <a:latin typeface="Consolas" panose="020B0609020204030204" pitchFamily="49" charset="0"/>
              </a:rPr>
              <a:t>Content-Type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": "text/plain"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},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D83B01"/>
                </a:solidFill>
                <a:latin typeface="Consolas" panose="020B0609020204030204" pitchFamily="49" charset="0"/>
              </a:rPr>
              <a:t>body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: object</a:t>
            </a:r>
            <a:b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</a:b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}).</a:t>
            </a:r>
            <a:r>
              <a:rPr lang="en-US" dirty="0">
                <a:solidFill>
                  <a:schemeClr val="accent3"/>
                </a:solidFill>
                <a:latin typeface="Consolas" panose="020B0609020204030204" pitchFamily="49" charset="0"/>
              </a:rPr>
              <a:t>then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(function(</a:t>
            </a:r>
            <a:r>
              <a:rPr lang="en-US" dirty="0">
                <a:solidFill>
                  <a:schemeClr val="accent3"/>
                </a:solidFill>
                <a:latin typeface="Consolas" panose="020B0609020204030204" pitchFamily="49" charset="0"/>
              </a:rPr>
              <a:t>res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) {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if (</a:t>
            </a:r>
            <a:r>
              <a:rPr lang="en-US" dirty="0" err="1">
                <a:solidFill>
                  <a:schemeClr val="accent3"/>
                </a:solidFill>
                <a:latin typeface="Consolas" panose="020B0609020204030204" pitchFamily="49" charset="0"/>
              </a:rPr>
              <a:t>res</a:t>
            </a:r>
            <a:r>
              <a:rPr lang="en-US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D83B01"/>
                </a:solidFill>
                <a:latin typeface="Consolas" panose="020B0609020204030204" pitchFamily="49" charset="0"/>
              </a:rPr>
              <a:t>ok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) {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  alert("Sent!")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} else if (</a:t>
            </a:r>
            <a:r>
              <a:rPr lang="en-US" dirty="0" err="1">
                <a:solidFill>
                  <a:schemeClr val="accent3"/>
                </a:solidFill>
                <a:latin typeface="Consolas" panose="020B0609020204030204" pitchFamily="49" charset="0"/>
              </a:rPr>
              <a:t>res.</a:t>
            </a:r>
            <a:r>
              <a:rPr lang="en-US" dirty="0" err="1">
                <a:solidFill>
                  <a:srgbClr val="D83B01"/>
                </a:solidFill>
                <a:latin typeface="Consolas" panose="020B0609020204030204" pitchFamily="49" charset="0"/>
              </a:rPr>
              <a:t>status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== </a:t>
            </a:r>
            <a:r>
              <a:rPr lang="en-US" dirty="0">
                <a:solidFill>
                  <a:srgbClr val="5C2D91"/>
                </a:solidFill>
                <a:latin typeface="Consolas" panose="020B0609020204030204" pitchFamily="49" charset="0"/>
              </a:rPr>
              <a:t>401</a:t>
            </a: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) {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  alert("Oops! You are not authorized.");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}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}, function(e) {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  alert("Error!");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});</a:t>
            </a:r>
          </a:p>
        </p:txBody>
      </p:sp>
      <p:sp>
        <p:nvSpPr>
          <p:cNvPr id="9" name="Freeform 70"/>
          <p:cNvSpPr>
            <a:spLocks noChangeAspect="1" noEditPoints="1"/>
          </p:cNvSpPr>
          <p:nvPr/>
        </p:nvSpPr>
        <p:spPr bwMode="auto">
          <a:xfrm>
            <a:off x="2430739" y="4640262"/>
            <a:ext cx="1478995" cy="1827414"/>
          </a:xfrm>
          <a:custGeom>
            <a:avLst/>
            <a:gdLst>
              <a:gd name="T0" fmla="*/ 111 w 208"/>
              <a:gd name="T1" fmla="*/ 49 h 257"/>
              <a:gd name="T2" fmla="*/ 111 w 208"/>
              <a:gd name="T3" fmla="*/ 0 h 257"/>
              <a:gd name="T4" fmla="*/ 92 w 208"/>
              <a:gd name="T5" fmla="*/ 0 h 257"/>
              <a:gd name="T6" fmla="*/ 92 w 208"/>
              <a:gd name="T7" fmla="*/ 49 h 257"/>
              <a:gd name="T8" fmla="*/ 0 w 208"/>
              <a:gd name="T9" fmla="*/ 49 h 257"/>
              <a:gd name="T10" fmla="*/ 0 w 208"/>
              <a:gd name="T11" fmla="*/ 257 h 257"/>
              <a:gd name="T12" fmla="*/ 208 w 208"/>
              <a:gd name="T13" fmla="*/ 257 h 257"/>
              <a:gd name="T14" fmla="*/ 208 w 208"/>
              <a:gd name="T15" fmla="*/ 49 h 257"/>
              <a:gd name="T16" fmla="*/ 111 w 208"/>
              <a:gd name="T17" fmla="*/ 49 h 257"/>
              <a:gd name="T18" fmla="*/ 189 w 208"/>
              <a:gd name="T19" fmla="*/ 239 h 257"/>
              <a:gd name="T20" fmla="*/ 19 w 208"/>
              <a:gd name="T21" fmla="*/ 239 h 257"/>
              <a:gd name="T22" fmla="*/ 19 w 208"/>
              <a:gd name="T23" fmla="*/ 68 h 257"/>
              <a:gd name="T24" fmla="*/ 92 w 208"/>
              <a:gd name="T25" fmla="*/ 68 h 257"/>
              <a:gd name="T26" fmla="*/ 92 w 208"/>
              <a:gd name="T27" fmla="*/ 177 h 257"/>
              <a:gd name="T28" fmla="*/ 61 w 208"/>
              <a:gd name="T29" fmla="*/ 146 h 257"/>
              <a:gd name="T30" fmla="*/ 47 w 208"/>
              <a:gd name="T31" fmla="*/ 161 h 257"/>
              <a:gd name="T32" fmla="*/ 101 w 208"/>
              <a:gd name="T33" fmla="*/ 213 h 257"/>
              <a:gd name="T34" fmla="*/ 156 w 208"/>
              <a:gd name="T35" fmla="*/ 161 h 257"/>
              <a:gd name="T36" fmla="*/ 142 w 208"/>
              <a:gd name="T37" fmla="*/ 146 h 257"/>
              <a:gd name="T38" fmla="*/ 111 w 208"/>
              <a:gd name="T39" fmla="*/ 177 h 257"/>
              <a:gd name="T40" fmla="*/ 111 w 208"/>
              <a:gd name="T41" fmla="*/ 68 h 257"/>
              <a:gd name="T42" fmla="*/ 189 w 208"/>
              <a:gd name="T43" fmla="*/ 68 h 257"/>
              <a:gd name="T44" fmla="*/ 189 w 208"/>
              <a:gd name="T45" fmla="*/ 23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8" h="257">
                <a:moveTo>
                  <a:pt x="111" y="49"/>
                </a:moveTo>
                <a:lnTo>
                  <a:pt x="111" y="0"/>
                </a:lnTo>
                <a:lnTo>
                  <a:pt x="92" y="0"/>
                </a:lnTo>
                <a:lnTo>
                  <a:pt x="92" y="49"/>
                </a:lnTo>
                <a:lnTo>
                  <a:pt x="0" y="49"/>
                </a:lnTo>
                <a:lnTo>
                  <a:pt x="0" y="257"/>
                </a:lnTo>
                <a:lnTo>
                  <a:pt x="208" y="257"/>
                </a:lnTo>
                <a:lnTo>
                  <a:pt x="208" y="49"/>
                </a:lnTo>
                <a:lnTo>
                  <a:pt x="111" y="49"/>
                </a:lnTo>
                <a:close/>
                <a:moveTo>
                  <a:pt x="189" y="239"/>
                </a:moveTo>
                <a:lnTo>
                  <a:pt x="19" y="239"/>
                </a:lnTo>
                <a:lnTo>
                  <a:pt x="19" y="68"/>
                </a:lnTo>
                <a:lnTo>
                  <a:pt x="92" y="68"/>
                </a:lnTo>
                <a:lnTo>
                  <a:pt x="92" y="177"/>
                </a:lnTo>
                <a:lnTo>
                  <a:pt x="61" y="146"/>
                </a:lnTo>
                <a:lnTo>
                  <a:pt x="47" y="161"/>
                </a:lnTo>
                <a:lnTo>
                  <a:pt x="101" y="213"/>
                </a:lnTo>
                <a:lnTo>
                  <a:pt x="156" y="161"/>
                </a:lnTo>
                <a:lnTo>
                  <a:pt x="142" y="146"/>
                </a:lnTo>
                <a:lnTo>
                  <a:pt x="111" y="177"/>
                </a:lnTo>
                <a:lnTo>
                  <a:pt x="111" y="68"/>
                </a:lnTo>
                <a:lnTo>
                  <a:pt x="189" y="68"/>
                </a:lnTo>
                <a:lnTo>
                  <a:pt x="189" y="2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7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8686799" cy="1908215"/>
          </a:xfrm>
        </p:spPr>
        <p:txBody>
          <a:bodyPr/>
          <a:lstStyle/>
          <a:p>
            <a:r>
              <a:rPr lang="en-US" sz="2800" dirty="0"/>
              <a:t>Integrated in the Windows 10 Action Center</a:t>
            </a:r>
          </a:p>
          <a:p>
            <a:r>
              <a:rPr lang="en-US" sz="2800" dirty="0"/>
              <a:t>Custom icons, titles, messages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Notifications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184" y="3514353"/>
            <a:ext cx="10103254" cy="3497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2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chemeClr val="accent4">
                  <a:lumMod val="10000"/>
                </a:schemeClr>
              </a:solidFill>
              <a:latin typeface="Consolas" panose="020B0609020204030204" pitchFamily="49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Freeform 29"/>
          <p:cNvSpPr>
            <a:spLocks noChangeAspect="1" noEditPoints="1"/>
          </p:cNvSpPr>
          <p:nvPr/>
        </p:nvSpPr>
        <p:spPr bwMode="auto">
          <a:xfrm>
            <a:off x="579437" y="4475643"/>
            <a:ext cx="1801501" cy="1580789"/>
          </a:xfrm>
          <a:custGeom>
            <a:avLst/>
            <a:gdLst>
              <a:gd name="T0" fmla="*/ 0 w 302"/>
              <a:gd name="T1" fmla="*/ 190 h 265"/>
              <a:gd name="T2" fmla="*/ 37 w 302"/>
              <a:gd name="T3" fmla="*/ 190 h 265"/>
              <a:gd name="T4" fmla="*/ 37 w 302"/>
              <a:gd name="T5" fmla="*/ 265 h 265"/>
              <a:gd name="T6" fmla="*/ 113 w 302"/>
              <a:gd name="T7" fmla="*/ 190 h 265"/>
              <a:gd name="T8" fmla="*/ 302 w 302"/>
              <a:gd name="T9" fmla="*/ 190 h 265"/>
              <a:gd name="T10" fmla="*/ 302 w 302"/>
              <a:gd name="T11" fmla="*/ 0 h 265"/>
              <a:gd name="T12" fmla="*/ 0 w 302"/>
              <a:gd name="T13" fmla="*/ 0 h 265"/>
              <a:gd name="T14" fmla="*/ 0 w 302"/>
              <a:gd name="T15" fmla="*/ 190 h 265"/>
              <a:gd name="T16" fmla="*/ 19 w 302"/>
              <a:gd name="T17" fmla="*/ 19 h 265"/>
              <a:gd name="T18" fmla="*/ 283 w 302"/>
              <a:gd name="T19" fmla="*/ 19 h 265"/>
              <a:gd name="T20" fmla="*/ 283 w 302"/>
              <a:gd name="T21" fmla="*/ 171 h 265"/>
              <a:gd name="T22" fmla="*/ 113 w 302"/>
              <a:gd name="T23" fmla="*/ 171 h 265"/>
              <a:gd name="T24" fmla="*/ 104 w 302"/>
              <a:gd name="T25" fmla="*/ 171 h 265"/>
              <a:gd name="T26" fmla="*/ 99 w 302"/>
              <a:gd name="T27" fmla="*/ 175 h 265"/>
              <a:gd name="T28" fmla="*/ 56 w 302"/>
              <a:gd name="T29" fmla="*/ 218 h 265"/>
              <a:gd name="T30" fmla="*/ 56 w 302"/>
              <a:gd name="T31" fmla="*/ 190 h 265"/>
              <a:gd name="T32" fmla="*/ 56 w 302"/>
              <a:gd name="T33" fmla="*/ 171 h 265"/>
              <a:gd name="T34" fmla="*/ 37 w 302"/>
              <a:gd name="T35" fmla="*/ 171 h 265"/>
              <a:gd name="T36" fmla="*/ 19 w 302"/>
              <a:gd name="T37" fmla="*/ 171 h 265"/>
              <a:gd name="T38" fmla="*/ 19 w 302"/>
              <a:gd name="T39" fmla="*/ 1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2" h="265">
                <a:moveTo>
                  <a:pt x="0" y="190"/>
                </a:moveTo>
                <a:lnTo>
                  <a:pt x="37" y="190"/>
                </a:lnTo>
                <a:lnTo>
                  <a:pt x="37" y="265"/>
                </a:lnTo>
                <a:lnTo>
                  <a:pt x="113" y="190"/>
                </a:lnTo>
                <a:lnTo>
                  <a:pt x="302" y="190"/>
                </a:lnTo>
                <a:lnTo>
                  <a:pt x="302" y="0"/>
                </a:lnTo>
                <a:lnTo>
                  <a:pt x="0" y="0"/>
                </a:lnTo>
                <a:lnTo>
                  <a:pt x="0" y="190"/>
                </a:lnTo>
                <a:close/>
                <a:moveTo>
                  <a:pt x="19" y="19"/>
                </a:moveTo>
                <a:lnTo>
                  <a:pt x="283" y="19"/>
                </a:lnTo>
                <a:lnTo>
                  <a:pt x="283" y="171"/>
                </a:lnTo>
                <a:lnTo>
                  <a:pt x="113" y="171"/>
                </a:lnTo>
                <a:lnTo>
                  <a:pt x="104" y="171"/>
                </a:lnTo>
                <a:lnTo>
                  <a:pt x="99" y="175"/>
                </a:lnTo>
                <a:lnTo>
                  <a:pt x="56" y="218"/>
                </a:lnTo>
                <a:lnTo>
                  <a:pt x="56" y="190"/>
                </a:lnTo>
                <a:lnTo>
                  <a:pt x="56" y="171"/>
                </a:lnTo>
                <a:lnTo>
                  <a:pt x="37" y="171"/>
                </a:lnTo>
                <a:lnTo>
                  <a:pt x="19" y="171"/>
                </a:lnTo>
                <a:lnTo>
                  <a:pt x="19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22437" y="4118055"/>
            <a:ext cx="8505534" cy="2289858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lvl="2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var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 notify = new </a:t>
            </a:r>
            <a:r>
              <a:rPr lang="en-US" sz="2000" dirty="0">
                <a:solidFill>
                  <a:schemeClr val="accent3"/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Notification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(</a:t>
            </a:r>
            <a:b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</a:b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	"New message from Bob!",</a:t>
            </a:r>
          </a:p>
          <a:p>
            <a:pPr lvl="2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	{</a:t>
            </a:r>
            <a:r>
              <a:rPr lang="en-US" sz="2000" dirty="0">
                <a:solidFill>
                  <a:srgbClr val="D83B01"/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icon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: "bob.png", </a:t>
            </a:r>
            <a:r>
              <a:rPr lang="en-US" sz="2000" dirty="0">
                <a:solidFill>
                  <a:srgbClr val="D83B01"/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title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: "Microsoft Bob"}</a:t>
            </a:r>
          </a:p>
          <a:p>
            <a:pPr lvl="2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);</a:t>
            </a:r>
          </a:p>
          <a:p>
            <a:pPr lvl="8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chemeClr val="accent4">
                  <a:lumMod val="10000"/>
                </a:schemeClr>
              </a:solidFill>
              <a:latin typeface="Consolas" panose="020B0609020204030204" pitchFamily="49" charset="0"/>
              <a:ea typeface="Segoe UI" pitchFamily="34" charset="0"/>
              <a:cs typeface="Segoe UI" pitchFamily="34" charset="0"/>
            </a:endParaRPr>
          </a:p>
          <a:p>
            <a:pPr lvl="2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notify.</a:t>
            </a:r>
            <a:r>
              <a:rPr lang="en-US" sz="2000" dirty="0" err="1">
                <a:solidFill>
                  <a:srgbClr val="D83B01"/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onclick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 = function() { </a:t>
            </a:r>
            <a:r>
              <a:rPr lang="en-US" sz="2000" dirty="0" err="1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showBobsMessage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latin typeface="Consolas" panose="020B0609020204030204" pitchFamily="49" charset="0"/>
                <a:ea typeface="Segoe UI" pitchFamily="34" charset="0"/>
                <a:cs typeface="Segoe UI" pitchFamily="34" charset="0"/>
              </a:rPr>
              <a:t>(); };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 err="1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04437" y="0"/>
            <a:ext cx="2332038" cy="701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048999" cy="44935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In Windows 10: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Call into C#, C++ or Windows Runtime directly from JavaScript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Access to any hardware capability in UWP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Activated by OS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Background tasks or background audio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Support for additional media formats not available in browsers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unlimited native APIs</a:t>
            </a:r>
          </a:p>
        </p:txBody>
      </p:sp>
    </p:spTree>
    <p:extLst>
      <p:ext uri="{BB962C8B-B14F-4D97-AF65-F5344CB8AC3E}">
        <p14:creationId xmlns:p14="http://schemas.microsoft.com/office/powerpoint/2010/main" val="359538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dirty="0"/>
              <a:t>NFC badge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Myth #5: Web Apps have limited functionality?</a:t>
            </a:r>
          </a:p>
        </p:txBody>
      </p:sp>
    </p:spTree>
    <p:extLst>
      <p:ext uri="{BB962C8B-B14F-4D97-AF65-F5344CB8AC3E}">
        <p14:creationId xmlns:p14="http://schemas.microsoft.com/office/powerpoint/2010/main" val="163533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754062"/>
            <a:ext cx="11887200" cy="5669244"/>
          </a:xfrm>
        </p:spPr>
        <p:txBody>
          <a:bodyPr/>
          <a:lstStyle/>
          <a:p>
            <a:r>
              <a:rPr lang="en-US" sz="6600" dirty="0"/>
              <a:t>Hosted Web Apps: Build great Windows apps with your existing website code</a:t>
            </a:r>
            <a:br>
              <a:rPr lang="en-US" sz="6600" dirty="0"/>
            </a:br>
            <a:br>
              <a:rPr lang="en-US" sz="6600" dirty="0"/>
            </a:br>
            <a:r>
              <a:rPr lang="en-US" sz="4400" dirty="0"/>
              <a:t>aka to http://microsoftedge.github.io/WebAppsDocs/en-US/win10/HWA.htm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7904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35828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9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Why Hosted Web Apps?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Keep your web workflow for updating content</a:t>
            </a: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764" y="2195908"/>
            <a:ext cx="2989841" cy="4425554"/>
            <a:chOff x="63155" y="1332358"/>
            <a:chExt cx="2198612" cy="3254379"/>
          </a:xfrm>
        </p:grpSpPr>
        <p:grpSp>
          <p:nvGrpSpPr>
            <p:cNvPr id="7" name="Group 6"/>
            <p:cNvGrpSpPr/>
            <p:nvPr/>
          </p:nvGrpSpPr>
          <p:grpSpPr>
            <a:xfrm>
              <a:off x="63155" y="1332358"/>
              <a:ext cx="2198612" cy="3254379"/>
              <a:chOff x="63155" y="1332358"/>
              <a:chExt cx="2198612" cy="3254379"/>
            </a:xfrm>
          </p:grpSpPr>
          <p:grpSp>
            <p:nvGrpSpPr>
              <p:cNvPr id="9" name="Group 1"/>
              <p:cNvGrpSpPr/>
              <p:nvPr/>
            </p:nvGrpSpPr>
            <p:grpSpPr>
              <a:xfrm>
                <a:off x="63155" y="2160053"/>
                <a:ext cx="2198612" cy="2426684"/>
                <a:chOff x="242777" y="3029346"/>
                <a:chExt cx="2874264" cy="3172424"/>
              </a:xfrm>
            </p:grpSpPr>
            <p:sp>
              <p:nvSpPr>
                <p:cNvPr id="11" name="Rectangle 2"/>
                <p:cNvSpPr/>
                <p:nvPr/>
              </p:nvSpPr>
              <p:spPr>
                <a:xfrm>
                  <a:off x="242777" y="3029346"/>
                  <a:ext cx="2874264" cy="3172424"/>
                </a:xfrm>
                <a:prstGeom prst="rect">
                  <a:avLst/>
                </a:prstGeom>
                <a:noFill/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 defTabSz="932619"/>
                  <a:r>
                    <a:rPr lang="en-US" sz="1873" dirty="0">
                      <a:solidFill>
                        <a:srgbClr val="1A1A1A">
                          <a:lumMod val="50000"/>
                          <a:lumOff val="50000"/>
                        </a:srgbClr>
                      </a:solidFill>
                    </a:rPr>
                    <a:t>Code</a:t>
                  </a:r>
                </a:p>
              </p:txBody>
            </p:sp>
            <p:pic>
              <p:nvPicPr>
                <p:cNvPr id="12" name="Picture 36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449" y="3258032"/>
                  <a:ext cx="947243" cy="947243"/>
                </a:xfrm>
                <a:prstGeom prst="rect">
                  <a:avLst/>
                </a:prstGeom>
              </p:spPr>
            </p:pic>
            <p:pic>
              <p:nvPicPr>
                <p:cNvPr id="13" name="Picture 3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449" y="5229037"/>
                  <a:ext cx="719004" cy="719004"/>
                </a:xfrm>
                <a:prstGeom prst="rect">
                  <a:avLst/>
                </a:prstGeom>
              </p:spPr>
            </p:pic>
            <p:pic>
              <p:nvPicPr>
                <p:cNvPr id="14" name="Picture 3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29853" y="3463690"/>
                  <a:ext cx="602128" cy="602128"/>
                </a:xfrm>
                <a:prstGeom prst="rect">
                  <a:avLst/>
                </a:prstGeom>
              </p:spPr>
            </p:pic>
            <p:pic>
              <p:nvPicPr>
                <p:cNvPr id="15" name="Picture 39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242" y="3923432"/>
                  <a:ext cx="1095137" cy="1095137"/>
                </a:xfrm>
                <a:prstGeom prst="rect">
                  <a:avLst/>
                </a:prstGeom>
              </p:spPr>
            </p:pic>
            <p:pic>
              <p:nvPicPr>
                <p:cNvPr id="16" name="Picture 4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78124" y="5191268"/>
                  <a:ext cx="891881" cy="891881"/>
                </a:xfrm>
                <a:prstGeom prst="rect">
                  <a:avLst/>
                </a:prstGeom>
              </p:spPr>
            </p:pic>
            <p:pic>
              <p:nvPicPr>
                <p:cNvPr id="17" name="Picture 41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15577" y="4153533"/>
                  <a:ext cx="908858" cy="908858"/>
                </a:xfrm>
                <a:prstGeom prst="rect">
                  <a:avLst/>
                </a:prstGeom>
              </p:spPr>
            </p:pic>
          </p:grpSp>
          <p:sp>
            <p:nvSpPr>
              <p:cNvPr id="10" name="Rectangle 9"/>
              <p:cNvSpPr/>
              <p:nvPr/>
            </p:nvSpPr>
            <p:spPr>
              <a:xfrm rot="20921492">
                <a:off x="233069" y="1332358"/>
                <a:ext cx="1618501" cy="8648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32619"/>
                <a:r>
                  <a:rPr lang="en-US" sz="2081" dirty="0">
                    <a:solidFill>
                      <a:srgbClr val="1A1A1A">
                        <a:lumMod val="75000"/>
                        <a:lumOff val="25000"/>
                      </a:srgbClr>
                    </a:solidFill>
                    <a:latin typeface="Segoe Print" panose="02000600000000000000" pitchFamily="2" charset="0"/>
                  </a:rPr>
                  <a:t>Use </a:t>
                </a:r>
                <a:r>
                  <a:rPr lang="en-US" sz="2081" b="1" dirty="0">
                    <a:solidFill>
                      <a:srgbClr val="1A1A1A">
                        <a:lumMod val="75000"/>
                        <a:lumOff val="25000"/>
                      </a:srgbClr>
                    </a:solidFill>
                    <a:latin typeface="Segoe Print" panose="02000600000000000000" pitchFamily="2" charset="0"/>
                  </a:rPr>
                  <a:t>your</a:t>
                </a:r>
                <a:r>
                  <a:rPr lang="en-US" sz="2081" dirty="0">
                    <a:solidFill>
                      <a:srgbClr val="1A1A1A">
                        <a:lumMod val="75000"/>
                        <a:lumOff val="25000"/>
                      </a:srgbClr>
                    </a:solidFill>
                    <a:latin typeface="Segoe Print" panose="02000600000000000000" pitchFamily="2" charset="0"/>
                  </a:rPr>
                  <a:t> editor</a:t>
                </a:r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452" y="3141501"/>
              <a:ext cx="741181" cy="741181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3185438" y="2201879"/>
            <a:ext cx="2989841" cy="4419582"/>
            <a:chOff x="2341798" y="1336749"/>
            <a:chExt cx="2198612" cy="3249988"/>
          </a:xfrm>
        </p:grpSpPr>
        <p:sp>
          <p:nvSpPr>
            <p:cNvPr id="19" name="Rectangle 18"/>
            <p:cNvSpPr/>
            <p:nvPr/>
          </p:nvSpPr>
          <p:spPr>
            <a:xfrm>
              <a:off x="2341798" y="2160053"/>
              <a:ext cx="2198612" cy="2426684"/>
            </a:xfrm>
            <a:prstGeom prst="rect">
              <a:avLst/>
            </a:pr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932619"/>
              <a:r>
                <a:rPr lang="en-US" sz="1873" dirty="0">
                  <a:solidFill>
                    <a:srgbClr val="1A1A1A">
                      <a:lumMod val="50000"/>
                      <a:lumOff val="50000"/>
                    </a:srgbClr>
                  </a:solidFill>
                </a:rPr>
                <a:t>Push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0123" y="2641889"/>
              <a:ext cx="728426" cy="72842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5277" y="3420623"/>
              <a:ext cx="1475266" cy="30583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 rot="712824">
              <a:off x="2811113" y="1336749"/>
              <a:ext cx="1618501" cy="8648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32619"/>
              <a:r>
                <a:rPr lang="en-US" sz="208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Push to </a:t>
              </a:r>
              <a:r>
                <a:rPr lang="en-US" sz="2081" b="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your</a:t>
              </a:r>
              <a:r>
                <a:rPr lang="en-US" sz="208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 repo’s </a:t>
              </a:r>
            </a:p>
          </p:txBody>
        </p:sp>
        <p:pic>
          <p:nvPicPr>
            <p:cNvPr id="23" name="Picture 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243" y="3894082"/>
              <a:ext cx="1562126" cy="47800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948" y="2587013"/>
              <a:ext cx="885428" cy="885428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6284109" y="2115515"/>
            <a:ext cx="2989841" cy="4505947"/>
            <a:chOff x="4620440" y="1273240"/>
            <a:chExt cx="2198612" cy="3313497"/>
          </a:xfrm>
        </p:grpSpPr>
        <p:sp>
          <p:nvSpPr>
            <p:cNvPr id="26" name="Rectangle 25"/>
            <p:cNvSpPr/>
            <p:nvPr/>
          </p:nvSpPr>
          <p:spPr>
            <a:xfrm>
              <a:off x="4620440" y="2160053"/>
              <a:ext cx="2198612" cy="2426684"/>
            </a:xfrm>
            <a:prstGeom prst="rect">
              <a:avLst/>
            </a:pr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932619"/>
              <a:r>
                <a:rPr lang="en-US" sz="1873" dirty="0">
                  <a:solidFill>
                    <a:srgbClr val="1A1A1A">
                      <a:lumMod val="50000"/>
                      <a:lumOff val="50000"/>
                    </a:srgbClr>
                  </a:solidFill>
                </a:rPr>
                <a:t>Stage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1697" y="2535693"/>
              <a:ext cx="1067157" cy="38908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5182" y="4219958"/>
              <a:ext cx="1158026" cy="32720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6298" y="3124855"/>
              <a:ext cx="871462" cy="410593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7811" y="3134898"/>
              <a:ext cx="825396" cy="343915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 rot="20673040">
              <a:off x="4910495" y="1273240"/>
              <a:ext cx="1618501" cy="8648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32619"/>
              <a:r>
                <a:rPr lang="en-US" sz="208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Deploy on </a:t>
              </a:r>
              <a:r>
                <a:rPr lang="en-US" sz="2081" b="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your</a:t>
              </a:r>
              <a:r>
                <a:rPr lang="en-US" sz="208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 service</a:t>
              </a:r>
            </a:p>
          </p:txBody>
        </p:sp>
        <p:sp>
          <p:nvSpPr>
            <p:cNvPr id="32" name="Cloud 31"/>
            <p:cNvSpPr/>
            <p:nvPr/>
          </p:nvSpPr>
          <p:spPr bwMode="auto">
            <a:xfrm>
              <a:off x="4814982" y="3594883"/>
              <a:ext cx="1040587" cy="625075"/>
            </a:xfrm>
            <a:prstGeom prst="cloud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6521" tIns="149217" rIns="186521" bIns="14921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224" b="1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Private Cloud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382780" y="2131513"/>
            <a:ext cx="2989841" cy="4489949"/>
            <a:chOff x="6899081" y="1285004"/>
            <a:chExt cx="2198612" cy="3301733"/>
          </a:xfrm>
        </p:grpSpPr>
        <p:sp>
          <p:nvSpPr>
            <p:cNvPr id="34" name="Rectangle 33"/>
            <p:cNvSpPr/>
            <p:nvPr/>
          </p:nvSpPr>
          <p:spPr>
            <a:xfrm>
              <a:off x="6899081" y="2160053"/>
              <a:ext cx="2198612" cy="2426684"/>
            </a:xfrm>
            <a:prstGeom prst="rect">
              <a:avLst/>
            </a:pr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932619"/>
              <a:r>
                <a:rPr lang="en-US" sz="1873" dirty="0">
                  <a:solidFill>
                    <a:srgbClr val="1A1A1A">
                      <a:lumMod val="50000"/>
                      <a:lumOff val="50000"/>
                    </a:srgbClr>
                  </a:solidFill>
                </a:rPr>
                <a:t>Release</a:t>
              </a:r>
            </a:p>
          </p:txBody>
        </p:sp>
        <p:sp>
          <p:nvSpPr>
            <p:cNvPr id="35" name="Rectangle 34"/>
            <p:cNvSpPr/>
            <p:nvPr/>
          </p:nvSpPr>
          <p:spPr>
            <a:xfrm rot="597933">
              <a:off x="7419093" y="1285004"/>
              <a:ext cx="1618501" cy="8648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32619"/>
              <a:r>
                <a:rPr lang="en-US" sz="208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Reach </a:t>
              </a:r>
              <a:r>
                <a:rPr lang="en-US" sz="2081" b="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Windows</a:t>
              </a:r>
              <a:r>
                <a:rPr lang="en-US" sz="2081" dirty="0">
                  <a:solidFill>
                    <a:srgbClr val="1A1A1A">
                      <a:lumMod val="75000"/>
                      <a:lumOff val="25000"/>
                    </a:srgbClr>
                  </a:solidFill>
                  <a:latin typeface="Segoe Print" panose="02000600000000000000" pitchFamily="2" charset="0"/>
                </a:rPr>
                <a:t> users</a:t>
              </a: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03" y="2602563"/>
              <a:ext cx="956724" cy="17021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0165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9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Why Hosted Web Apps?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Keep your web workflow for updating content</a:t>
            </a: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Call native Universal APIs from JavaScript on your website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08" y="3790916"/>
            <a:ext cx="10802858" cy="20767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735782">
            <a:off x="9994161" y="3194225"/>
            <a:ext cx="2200962" cy="1176099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619"/>
            <a:r>
              <a:rPr lang="en-US" sz="2081" dirty="0">
                <a:solidFill>
                  <a:srgbClr val="1A1A1A">
                    <a:lumMod val="75000"/>
                    <a:lumOff val="25000"/>
                  </a:srgbClr>
                </a:solidFill>
                <a:latin typeface="Segoe Print" panose="02000600000000000000" pitchFamily="2" charset="0"/>
              </a:rPr>
              <a:t>Use Native Features</a:t>
            </a:r>
          </a:p>
        </p:txBody>
      </p:sp>
    </p:spTree>
    <p:extLst>
      <p:ext uri="{BB962C8B-B14F-4D97-AF65-F5344CB8AC3E}">
        <p14:creationId xmlns:p14="http://schemas.microsoft.com/office/powerpoint/2010/main" val="34256630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9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Why Hosted Web Apps?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Keep your web workflow for updating content</a:t>
            </a: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3536" dirty="0">
                <a:solidFill>
                  <a:srgbClr val="505050"/>
                </a:solidFill>
                <a:ea typeface="ＭＳ Ｐゴシック" charset="0"/>
                <a:cs typeface="Segoe UI Light"/>
              </a:rPr>
              <a:t>Call native Universal APIs from JavaScript on your website</a:t>
            </a:r>
          </a:p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3536" dirty="0">
                <a:solidFill>
                  <a:srgbClr val="505050"/>
                </a:solidFill>
                <a:latin typeface="Segoe UI Light"/>
                <a:ea typeface="ＭＳ Ｐゴシック" charset="0"/>
                <a:cs typeface="Segoe UI Light"/>
              </a:rPr>
              <a:t>Publish your web apps to the store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536" dirty="0">
              <a:solidFill>
                <a:srgbClr val="505050"/>
              </a:solidFill>
              <a:latin typeface="Segoe UI Light"/>
              <a:ea typeface="ＭＳ Ｐゴシック" charset="0"/>
              <a:cs typeface="Segoe UI Ligh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185" y="3573462"/>
            <a:ext cx="5366105" cy="30222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735782">
            <a:off x="7584572" y="3422824"/>
            <a:ext cx="2200962" cy="1176099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619"/>
            <a:r>
              <a:rPr lang="en-US" sz="2081" dirty="0">
                <a:solidFill>
                  <a:srgbClr val="1A1A1A">
                    <a:lumMod val="75000"/>
                    <a:lumOff val="25000"/>
                  </a:srgbClr>
                </a:solidFill>
                <a:latin typeface="Segoe Print" panose="02000600000000000000" pitchFamily="2" charset="0"/>
              </a:rPr>
              <a:t>Track ratings, analytics, get paid</a:t>
            </a:r>
          </a:p>
        </p:txBody>
      </p:sp>
    </p:spTree>
    <p:extLst>
      <p:ext uri="{BB962C8B-B14F-4D97-AF65-F5344CB8AC3E}">
        <p14:creationId xmlns:p14="http://schemas.microsoft.com/office/powerpoint/2010/main" val="40882583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1098762"/>
          </a:xfrm>
        </p:spPr>
        <p:txBody>
          <a:bodyPr/>
          <a:lstStyle/>
          <a:p>
            <a:r>
              <a:rPr lang="en-US" sz="6600" dirty="0"/>
              <a:t>Myth #1 - Web Apps stink?</a:t>
            </a:r>
          </a:p>
        </p:txBody>
      </p:sp>
    </p:spTree>
    <p:extLst>
      <p:ext uri="{BB962C8B-B14F-4D97-AF65-F5344CB8AC3E}">
        <p14:creationId xmlns:p14="http://schemas.microsoft.com/office/powerpoint/2010/main" val="114372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363" y="0"/>
            <a:ext cx="12620505" cy="709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1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9319866" y="1319894"/>
            <a:ext cx="2478923" cy="1763837"/>
            <a:chOff x="421875" y="2081061"/>
            <a:chExt cx="3796831" cy="2075319"/>
          </a:xfrm>
          <a:solidFill>
            <a:srgbClr val="0078D7"/>
          </a:solidFill>
        </p:grpSpPr>
        <p:sp>
          <p:nvSpPr>
            <p:cNvPr id="17" name="TextBox 16"/>
            <p:cNvSpPr txBox="1"/>
            <p:nvPr/>
          </p:nvSpPr>
          <p:spPr>
            <a:xfrm>
              <a:off x="1176690" y="2081061"/>
              <a:ext cx="2187295" cy="568950"/>
            </a:xfrm>
            <a:prstGeom prst="rect">
              <a:avLst/>
            </a:prstGeom>
            <a:noFill/>
          </p:spPr>
          <p:txBody>
            <a:bodyPr wrap="none" lIns="179285" tIns="143428" rIns="179285" bIns="143428" rtlCol="0">
              <a:spAutoFit/>
            </a:bodyPr>
            <a:lstStyle/>
            <a:p>
              <a:pPr marL="0" marR="0" lvl="0" indent="0" algn="ctr" defTabSz="91436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588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78D7"/>
                  </a:solidFill>
                  <a:effectLst/>
                  <a:uLnTx/>
                  <a:uFillTx/>
                </a:rPr>
                <a:t>app package</a:t>
              </a: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1875" y="2153225"/>
              <a:ext cx="3796831" cy="2003155"/>
            </a:xfrm>
            <a:custGeom>
              <a:avLst/>
              <a:gdLst>
                <a:gd name="T0" fmla="*/ 0 w 7540"/>
                <a:gd name="T1" fmla="*/ 0 h 3978"/>
                <a:gd name="T2" fmla="*/ 0 w 7540"/>
                <a:gd name="T3" fmla="*/ 3978 h 3978"/>
                <a:gd name="T4" fmla="*/ 7540 w 7540"/>
                <a:gd name="T5" fmla="*/ 3978 h 3978"/>
                <a:gd name="T6" fmla="*/ 7540 w 7540"/>
                <a:gd name="T7" fmla="*/ 0 h 3978"/>
                <a:gd name="T8" fmla="*/ 0 w 7540"/>
                <a:gd name="T9" fmla="*/ 0 h 3978"/>
                <a:gd name="T10" fmla="*/ 0 w 7540"/>
                <a:gd name="T11" fmla="*/ 0 h 3978"/>
                <a:gd name="T12" fmla="*/ 0 w 7540"/>
                <a:gd name="T13" fmla="*/ 0 h 3978"/>
                <a:gd name="T14" fmla="*/ 7452 w 7540"/>
                <a:gd name="T15" fmla="*/ 83 h 3978"/>
                <a:gd name="T16" fmla="*/ 7452 w 7540"/>
                <a:gd name="T17" fmla="*/ 733 h 3978"/>
                <a:gd name="T18" fmla="*/ 82 w 7540"/>
                <a:gd name="T19" fmla="*/ 733 h 3978"/>
                <a:gd name="T20" fmla="*/ 82 w 7540"/>
                <a:gd name="T21" fmla="*/ 83 h 3978"/>
                <a:gd name="T22" fmla="*/ 7452 w 7540"/>
                <a:gd name="T23" fmla="*/ 83 h 3978"/>
                <a:gd name="T24" fmla="*/ 7452 w 7540"/>
                <a:gd name="T25" fmla="*/ 83 h 3978"/>
                <a:gd name="T26" fmla="*/ 7452 w 7540"/>
                <a:gd name="T27" fmla="*/ 83 h 3978"/>
                <a:gd name="T28" fmla="*/ 82 w 7540"/>
                <a:gd name="T29" fmla="*/ 3893 h 3978"/>
                <a:gd name="T30" fmla="*/ 82 w 7540"/>
                <a:gd name="T31" fmla="*/ 821 h 3978"/>
                <a:gd name="T32" fmla="*/ 7452 w 7540"/>
                <a:gd name="T33" fmla="*/ 821 h 3978"/>
                <a:gd name="T34" fmla="*/ 7452 w 7540"/>
                <a:gd name="T35" fmla="*/ 3893 h 3978"/>
                <a:gd name="T36" fmla="*/ 82 w 7540"/>
                <a:gd name="T37" fmla="*/ 3893 h 3978"/>
                <a:gd name="T38" fmla="*/ 82 w 7540"/>
                <a:gd name="T39" fmla="*/ 3893 h 3978"/>
                <a:gd name="T40" fmla="*/ 82 w 7540"/>
                <a:gd name="T41" fmla="*/ 3893 h 3978"/>
                <a:gd name="T42" fmla="*/ 6710 w 7540"/>
                <a:gd name="T43" fmla="*/ 568 h 3978"/>
                <a:gd name="T44" fmla="*/ 6308 w 7540"/>
                <a:gd name="T45" fmla="*/ 568 h 3978"/>
                <a:gd name="T46" fmla="*/ 6308 w 7540"/>
                <a:gd name="T47" fmla="*/ 480 h 3978"/>
                <a:gd name="T48" fmla="*/ 6710 w 7540"/>
                <a:gd name="T49" fmla="*/ 480 h 3978"/>
                <a:gd name="T50" fmla="*/ 6710 w 7540"/>
                <a:gd name="T51" fmla="*/ 568 h 3978"/>
                <a:gd name="T52" fmla="*/ 6710 w 7540"/>
                <a:gd name="T53" fmla="*/ 568 h 3978"/>
                <a:gd name="T54" fmla="*/ 6710 w 7540"/>
                <a:gd name="T55" fmla="*/ 568 h 3978"/>
                <a:gd name="T56" fmla="*/ 6859 w 7540"/>
                <a:gd name="T57" fmla="*/ 551 h 3978"/>
                <a:gd name="T58" fmla="*/ 7001 w 7540"/>
                <a:gd name="T59" fmla="*/ 409 h 3978"/>
                <a:gd name="T60" fmla="*/ 6859 w 7540"/>
                <a:gd name="T61" fmla="*/ 270 h 3978"/>
                <a:gd name="T62" fmla="*/ 6915 w 7540"/>
                <a:gd name="T63" fmla="*/ 213 h 3978"/>
                <a:gd name="T64" fmla="*/ 7055 w 7540"/>
                <a:gd name="T65" fmla="*/ 352 h 3978"/>
                <a:gd name="T66" fmla="*/ 7199 w 7540"/>
                <a:gd name="T67" fmla="*/ 213 h 3978"/>
                <a:gd name="T68" fmla="*/ 7261 w 7540"/>
                <a:gd name="T69" fmla="*/ 270 h 3978"/>
                <a:gd name="T70" fmla="*/ 7121 w 7540"/>
                <a:gd name="T71" fmla="*/ 409 h 3978"/>
                <a:gd name="T72" fmla="*/ 7261 w 7540"/>
                <a:gd name="T73" fmla="*/ 551 h 3978"/>
                <a:gd name="T74" fmla="*/ 7199 w 7540"/>
                <a:gd name="T75" fmla="*/ 608 h 3978"/>
                <a:gd name="T76" fmla="*/ 7055 w 7540"/>
                <a:gd name="T77" fmla="*/ 466 h 3978"/>
                <a:gd name="T78" fmla="*/ 6915 w 7540"/>
                <a:gd name="T79" fmla="*/ 608 h 3978"/>
                <a:gd name="T80" fmla="*/ 6859 w 7540"/>
                <a:gd name="T81" fmla="*/ 551 h 3978"/>
                <a:gd name="T82" fmla="*/ 6859 w 7540"/>
                <a:gd name="T83" fmla="*/ 551 h 3978"/>
                <a:gd name="T84" fmla="*/ 6859 w 7540"/>
                <a:gd name="T85" fmla="*/ 551 h 3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40" h="3978">
                  <a:moveTo>
                    <a:pt x="0" y="0"/>
                  </a:moveTo>
                  <a:lnTo>
                    <a:pt x="0" y="3978"/>
                  </a:lnTo>
                  <a:lnTo>
                    <a:pt x="7540" y="3978"/>
                  </a:lnTo>
                  <a:lnTo>
                    <a:pt x="754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7452" y="83"/>
                  </a:moveTo>
                  <a:lnTo>
                    <a:pt x="7452" y="733"/>
                  </a:lnTo>
                  <a:lnTo>
                    <a:pt x="82" y="733"/>
                  </a:lnTo>
                  <a:lnTo>
                    <a:pt x="82" y="83"/>
                  </a:lnTo>
                  <a:lnTo>
                    <a:pt x="7452" y="83"/>
                  </a:lnTo>
                  <a:lnTo>
                    <a:pt x="7452" y="83"/>
                  </a:lnTo>
                  <a:lnTo>
                    <a:pt x="7452" y="83"/>
                  </a:lnTo>
                  <a:close/>
                  <a:moveTo>
                    <a:pt x="82" y="3893"/>
                  </a:moveTo>
                  <a:lnTo>
                    <a:pt x="82" y="821"/>
                  </a:lnTo>
                  <a:lnTo>
                    <a:pt x="7452" y="821"/>
                  </a:lnTo>
                  <a:lnTo>
                    <a:pt x="7452" y="3893"/>
                  </a:lnTo>
                  <a:lnTo>
                    <a:pt x="82" y="3893"/>
                  </a:lnTo>
                  <a:lnTo>
                    <a:pt x="82" y="3893"/>
                  </a:lnTo>
                  <a:lnTo>
                    <a:pt x="82" y="3893"/>
                  </a:lnTo>
                  <a:close/>
                  <a:moveTo>
                    <a:pt x="6710" y="568"/>
                  </a:moveTo>
                  <a:lnTo>
                    <a:pt x="6308" y="568"/>
                  </a:lnTo>
                  <a:lnTo>
                    <a:pt x="6308" y="480"/>
                  </a:lnTo>
                  <a:lnTo>
                    <a:pt x="6710" y="480"/>
                  </a:lnTo>
                  <a:lnTo>
                    <a:pt x="6710" y="568"/>
                  </a:lnTo>
                  <a:lnTo>
                    <a:pt x="6710" y="568"/>
                  </a:lnTo>
                  <a:lnTo>
                    <a:pt x="6710" y="568"/>
                  </a:lnTo>
                  <a:close/>
                  <a:moveTo>
                    <a:pt x="6859" y="551"/>
                  </a:moveTo>
                  <a:lnTo>
                    <a:pt x="7001" y="409"/>
                  </a:lnTo>
                  <a:lnTo>
                    <a:pt x="6859" y="270"/>
                  </a:lnTo>
                  <a:lnTo>
                    <a:pt x="6915" y="213"/>
                  </a:lnTo>
                  <a:lnTo>
                    <a:pt x="7055" y="352"/>
                  </a:lnTo>
                  <a:lnTo>
                    <a:pt x="7199" y="213"/>
                  </a:lnTo>
                  <a:lnTo>
                    <a:pt x="7261" y="270"/>
                  </a:lnTo>
                  <a:lnTo>
                    <a:pt x="7121" y="409"/>
                  </a:lnTo>
                  <a:lnTo>
                    <a:pt x="7261" y="551"/>
                  </a:lnTo>
                  <a:lnTo>
                    <a:pt x="7199" y="608"/>
                  </a:lnTo>
                  <a:lnTo>
                    <a:pt x="7055" y="466"/>
                  </a:lnTo>
                  <a:lnTo>
                    <a:pt x="6915" y="608"/>
                  </a:lnTo>
                  <a:lnTo>
                    <a:pt x="6859" y="551"/>
                  </a:lnTo>
                  <a:lnTo>
                    <a:pt x="6859" y="551"/>
                  </a:lnTo>
                  <a:lnTo>
                    <a:pt x="6859" y="5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" name="Rectangle 13"/>
          <p:cNvSpPr/>
          <p:nvPr/>
        </p:nvSpPr>
        <p:spPr bwMode="auto">
          <a:xfrm>
            <a:off x="0" y="4106862"/>
            <a:ext cx="12436475" cy="27336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</a:t>
            </a:r>
            <a:r>
              <a:rPr lang="en-US" dirty="0" err="1"/>
              <a:t>Shazam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60369" y="2335272"/>
            <a:ext cx="11887200" cy="738664"/>
          </a:xfrm>
        </p:spPr>
        <p:txBody>
          <a:bodyPr/>
          <a:lstStyle/>
          <a:p>
            <a:r>
              <a:rPr lang="en-US" dirty="0"/>
              <a:t>How it works: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8137" y="4100177"/>
            <a:ext cx="2246059" cy="28260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180" y="5514561"/>
            <a:ext cx="2537070" cy="897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837" y="4344217"/>
            <a:ext cx="2595900" cy="867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5837" y="5510582"/>
            <a:ext cx="2816515" cy="10589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752" y="4362602"/>
            <a:ext cx="2853284" cy="8898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9973" y="4362602"/>
            <a:ext cx="2507654" cy="8309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460" y="5510582"/>
            <a:ext cx="2838576" cy="13972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77266" y="2572781"/>
            <a:ext cx="610649" cy="607160"/>
          </a:xfrm>
          <a:prstGeom prst="rect">
            <a:avLst/>
          </a:prstGeom>
        </p:spPr>
      </p:pic>
      <p:sp>
        <p:nvSpPr>
          <p:cNvPr id="21" name="Freeform 13"/>
          <p:cNvSpPr>
            <a:spLocks/>
          </p:cNvSpPr>
          <p:nvPr/>
        </p:nvSpPr>
        <p:spPr bwMode="auto">
          <a:xfrm>
            <a:off x="6303969" y="1559405"/>
            <a:ext cx="1654633" cy="916990"/>
          </a:xfrm>
          <a:custGeom>
            <a:avLst/>
            <a:gdLst>
              <a:gd name="T0" fmla="*/ 791 w 798"/>
              <a:gd name="T1" fmla="*/ 312 h 519"/>
              <a:gd name="T2" fmla="*/ 755 w 798"/>
              <a:gd name="T3" fmla="*/ 252 h 519"/>
              <a:gd name="T4" fmla="*/ 685 w 798"/>
              <a:gd name="T5" fmla="*/ 209 h 519"/>
              <a:gd name="T6" fmla="*/ 477 w 798"/>
              <a:gd name="T7" fmla="*/ 0 h 519"/>
              <a:gd name="T8" fmla="*/ 426 w 798"/>
              <a:gd name="T9" fmla="*/ 7 h 519"/>
              <a:gd name="T10" fmla="*/ 363 w 798"/>
              <a:gd name="T11" fmla="*/ 35 h 519"/>
              <a:gd name="T12" fmla="*/ 316 w 798"/>
              <a:gd name="T13" fmla="*/ 78 h 519"/>
              <a:gd name="T14" fmla="*/ 252 w 798"/>
              <a:gd name="T15" fmla="*/ 61 h 519"/>
              <a:gd name="T16" fmla="*/ 121 w 798"/>
              <a:gd name="T17" fmla="*/ 192 h 519"/>
              <a:gd name="T18" fmla="*/ 122 w 798"/>
              <a:gd name="T19" fmla="*/ 205 h 519"/>
              <a:gd name="T20" fmla="*/ 42 w 798"/>
              <a:gd name="T21" fmla="*/ 253 h 519"/>
              <a:gd name="T22" fmla="*/ 7 w 798"/>
              <a:gd name="T23" fmla="*/ 312 h 519"/>
              <a:gd name="T24" fmla="*/ 0 w 798"/>
              <a:gd name="T25" fmla="*/ 360 h 519"/>
              <a:gd name="T26" fmla="*/ 166 w 798"/>
              <a:gd name="T27" fmla="*/ 519 h 519"/>
              <a:gd name="T28" fmla="*/ 223 w 798"/>
              <a:gd name="T29" fmla="*/ 519 h 519"/>
              <a:gd name="T30" fmla="*/ 223 w 798"/>
              <a:gd name="T31" fmla="*/ 500 h 519"/>
              <a:gd name="T32" fmla="*/ 166 w 798"/>
              <a:gd name="T33" fmla="*/ 500 h 519"/>
              <a:gd name="T34" fmla="*/ 19 w 798"/>
              <a:gd name="T35" fmla="*/ 360 h 519"/>
              <a:gd name="T36" fmla="*/ 26 w 798"/>
              <a:gd name="T37" fmla="*/ 318 h 519"/>
              <a:gd name="T38" fmla="*/ 56 w 798"/>
              <a:gd name="T39" fmla="*/ 266 h 519"/>
              <a:gd name="T40" fmla="*/ 135 w 798"/>
              <a:gd name="T41" fmla="*/ 222 h 519"/>
              <a:gd name="T42" fmla="*/ 144 w 798"/>
              <a:gd name="T43" fmla="*/ 220 h 519"/>
              <a:gd name="T44" fmla="*/ 142 w 798"/>
              <a:gd name="T45" fmla="*/ 211 h 519"/>
              <a:gd name="T46" fmla="*/ 140 w 798"/>
              <a:gd name="T47" fmla="*/ 192 h 519"/>
              <a:gd name="T48" fmla="*/ 252 w 798"/>
              <a:gd name="T49" fmla="*/ 80 h 519"/>
              <a:gd name="T50" fmla="*/ 313 w 798"/>
              <a:gd name="T51" fmla="*/ 98 h 519"/>
              <a:gd name="T52" fmla="*/ 320 w 798"/>
              <a:gd name="T53" fmla="*/ 104 h 519"/>
              <a:gd name="T54" fmla="*/ 326 w 798"/>
              <a:gd name="T55" fmla="*/ 97 h 519"/>
              <a:gd name="T56" fmla="*/ 373 w 798"/>
              <a:gd name="T57" fmla="*/ 51 h 519"/>
              <a:gd name="T58" fmla="*/ 430 w 798"/>
              <a:gd name="T59" fmla="*/ 25 h 519"/>
              <a:gd name="T60" fmla="*/ 477 w 798"/>
              <a:gd name="T61" fmla="*/ 19 h 519"/>
              <a:gd name="T62" fmla="*/ 666 w 798"/>
              <a:gd name="T63" fmla="*/ 210 h 519"/>
              <a:gd name="T64" fmla="*/ 666 w 798"/>
              <a:gd name="T65" fmla="*/ 211 h 519"/>
              <a:gd name="T66" fmla="*/ 666 w 798"/>
              <a:gd name="T67" fmla="*/ 216 h 519"/>
              <a:gd name="T68" fmla="*/ 665 w 798"/>
              <a:gd name="T69" fmla="*/ 223 h 519"/>
              <a:gd name="T70" fmla="*/ 673 w 798"/>
              <a:gd name="T71" fmla="*/ 225 h 519"/>
              <a:gd name="T72" fmla="*/ 741 w 798"/>
              <a:gd name="T73" fmla="*/ 266 h 519"/>
              <a:gd name="T74" fmla="*/ 773 w 798"/>
              <a:gd name="T75" fmla="*/ 318 h 519"/>
              <a:gd name="T76" fmla="*/ 779 w 798"/>
              <a:gd name="T77" fmla="*/ 360 h 519"/>
              <a:gd name="T78" fmla="*/ 633 w 798"/>
              <a:gd name="T79" fmla="*/ 500 h 519"/>
              <a:gd name="T80" fmla="*/ 617 w 798"/>
              <a:gd name="T81" fmla="*/ 500 h 519"/>
              <a:gd name="T82" fmla="*/ 617 w 798"/>
              <a:gd name="T83" fmla="*/ 519 h 519"/>
              <a:gd name="T84" fmla="*/ 633 w 798"/>
              <a:gd name="T85" fmla="*/ 519 h 519"/>
              <a:gd name="T86" fmla="*/ 798 w 798"/>
              <a:gd name="T87" fmla="*/ 360 h 519"/>
              <a:gd name="T88" fmla="*/ 791 w 798"/>
              <a:gd name="T89" fmla="*/ 312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98" h="519">
                <a:moveTo>
                  <a:pt x="791" y="312"/>
                </a:moveTo>
                <a:cubicBezTo>
                  <a:pt x="784" y="290"/>
                  <a:pt x="772" y="269"/>
                  <a:pt x="755" y="252"/>
                </a:cubicBezTo>
                <a:cubicBezTo>
                  <a:pt x="736" y="232"/>
                  <a:pt x="713" y="218"/>
                  <a:pt x="685" y="209"/>
                </a:cubicBezTo>
                <a:cubicBezTo>
                  <a:pt x="685" y="94"/>
                  <a:pt x="592" y="0"/>
                  <a:pt x="477" y="0"/>
                </a:cubicBezTo>
                <a:cubicBezTo>
                  <a:pt x="459" y="0"/>
                  <a:pt x="443" y="3"/>
                  <a:pt x="426" y="7"/>
                </a:cubicBezTo>
                <a:cubicBezTo>
                  <a:pt x="403" y="12"/>
                  <a:pt x="382" y="22"/>
                  <a:pt x="363" y="35"/>
                </a:cubicBezTo>
                <a:cubicBezTo>
                  <a:pt x="345" y="47"/>
                  <a:pt x="329" y="61"/>
                  <a:pt x="316" y="78"/>
                </a:cubicBezTo>
                <a:cubicBezTo>
                  <a:pt x="296" y="67"/>
                  <a:pt x="274" y="61"/>
                  <a:pt x="252" y="61"/>
                </a:cubicBezTo>
                <a:cubicBezTo>
                  <a:pt x="180" y="61"/>
                  <a:pt x="121" y="119"/>
                  <a:pt x="121" y="192"/>
                </a:cubicBezTo>
                <a:cubicBezTo>
                  <a:pt x="121" y="197"/>
                  <a:pt x="122" y="201"/>
                  <a:pt x="122" y="205"/>
                </a:cubicBezTo>
                <a:cubicBezTo>
                  <a:pt x="90" y="214"/>
                  <a:pt x="63" y="230"/>
                  <a:pt x="42" y="253"/>
                </a:cubicBezTo>
                <a:cubicBezTo>
                  <a:pt x="26" y="269"/>
                  <a:pt x="14" y="290"/>
                  <a:pt x="7" y="312"/>
                </a:cubicBezTo>
                <a:cubicBezTo>
                  <a:pt x="2" y="327"/>
                  <a:pt x="0" y="343"/>
                  <a:pt x="0" y="360"/>
                </a:cubicBezTo>
                <a:cubicBezTo>
                  <a:pt x="0" y="449"/>
                  <a:pt x="73" y="519"/>
                  <a:pt x="166" y="519"/>
                </a:cubicBezTo>
                <a:cubicBezTo>
                  <a:pt x="166" y="519"/>
                  <a:pt x="166" y="519"/>
                  <a:pt x="223" y="519"/>
                </a:cubicBezTo>
                <a:cubicBezTo>
                  <a:pt x="223" y="500"/>
                  <a:pt x="223" y="500"/>
                  <a:pt x="223" y="500"/>
                </a:cubicBezTo>
                <a:cubicBezTo>
                  <a:pt x="205" y="500"/>
                  <a:pt x="186" y="500"/>
                  <a:pt x="166" y="500"/>
                </a:cubicBezTo>
                <a:cubicBezTo>
                  <a:pt x="83" y="500"/>
                  <a:pt x="19" y="438"/>
                  <a:pt x="19" y="360"/>
                </a:cubicBezTo>
                <a:cubicBezTo>
                  <a:pt x="19" y="345"/>
                  <a:pt x="21" y="332"/>
                  <a:pt x="26" y="318"/>
                </a:cubicBezTo>
                <a:cubicBezTo>
                  <a:pt x="32" y="298"/>
                  <a:pt x="41" y="281"/>
                  <a:pt x="56" y="266"/>
                </a:cubicBezTo>
                <a:cubicBezTo>
                  <a:pt x="76" y="244"/>
                  <a:pt x="104" y="229"/>
                  <a:pt x="135" y="222"/>
                </a:cubicBezTo>
                <a:cubicBezTo>
                  <a:pt x="135" y="222"/>
                  <a:pt x="135" y="222"/>
                  <a:pt x="144" y="220"/>
                </a:cubicBezTo>
                <a:cubicBezTo>
                  <a:pt x="144" y="220"/>
                  <a:pt x="144" y="220"/>
                  <a:pt x="142" y="211"/>
                </a:cubicBezTo>
                <a:cubicBezTo>
                  <a:pt x="141" y="206"/>
                  <a:pt x="140" y="199"/>
                  <a:pt x="140" y="192"/>
                </a:cubicBezTo>
                <a:cubicBezTo>
                  <a:pt x="140" y="131"/>
                  <a:pt x="190" y="80"/>
                  <a:pt x="252" y="80"/>
                </a:cubicBezTo>
                <a:cubicBezTo>
                  <a:pt x="274" y="80"/>
                  <a:pt x="295" y="87"/>
                  <a:pt x="313" y="98"/>
                </a:cubicBezTo>
                <a:cubicBezTo>
                  <a:pt x="313" y="98"/>
                  <a:pt x="313" y="98"/>
                  <a:pt x="320" y="104"/>
                </a:cubicBezTo>
                <a:cubicBezTo>
                  <a:pt x="320" y="104"/>
                  <a:pt x="320" y="104"/>
                  <a:pt x="326" y="97"/>
                </a:cubicBezTo>
                <a:cubicBezTo>
                  <a:pt x="339" y="78"/>
                  <a:pt x="355" y="63"/>
                  <a:pt x="373" y="51"/>
                </a:cubicBezTo>
                <a:cubicBezTo>
                  <a:pt x="391" y="39"/>
                  <a:pt x="410" y="31"/>
                  <a:pt x="430" y="25"/>
                </a:cubicBezTo>
                <a:cubicBezTo>
                  <a:pt x="445" y="22"/>
                  <a:pt x="461" y="19"/>
                  <a:pt x="477" y="19"/>
                </a:cubicBezTo>
                <a:cubicBezTo>
                  <a:pt x="581" y="19"/>
                  <a:pt x="666" y="104"/>
                  <a:pt x="666" y="210"/>
                </a:cubicBezTo>
                <a:cubicBezTo>
                  <a:pt x="666" y="210"/>
                  <a:pt x="666" y="211"/>
                  <a:pt x="666" y="211"/>
                </a:cubicBezTo>
                <a:cubicBezTo>
                  <a:pt x="666" y="213"/>
                  <a:pt x="666" y="214"/>
                  <a:pt x="666" y="216"/>
                </a:cubicBezTo>
                <a:cubicBezTo>
                  <a:pt x="666" y="216"/>
                  <a:pt x="666" y="216"/>
                  <a:pt x="665" y="223"/>
                </a:cubicBezTo>
                <a:cubicBezTo>
                  <a:pt x="665" y="223"/>
                  <a:pt x="665" y="223"/>
                  <a:pt x="673" y="225"/>
                </a:cubicBezTo>
                <a:cubicBezTo>
                  <a:pt x="699" y="232"/>
                  <a:pt x="723" y="247"/>
                  <a:pt x="741" y="266"/>
                </a:cubicBezTo>
                <a:cubicBezTo>
                  <a:pt x="756" y="281"/>
                  <a:pt x="767" y="298"/>
                  <a:pt x="773" y="318"/>
                </a:cubicBezTo>
                <a:cubicBezTo>
                  <a:pt x="776" y="332"/>
                  <a:pt x="779" y="345"/>
                  <a:pt x="779" y="360"/>
                </a:cubicBezTo>
                <a:cubicBezTo>
                  <a:pt x="779" y="438"/>
                  <a:pt x="714" y="500"/>
                  <a:pt x="633" y="500"/>
                </a:cubicBezTo>
                <a:cubicBezTo>
                  <a:pt x="633" y="500"/>
                  <a:pt x="633" y="500"/>
                  <a:pt x="617" y="500"/>
                </a:cubicBezTo>
                <a:cubicBezTo>
                  <a:pt x="617" y="519"/>
                  <a:pt x="617" y="519"/>
                  <a:pt x="617" y="519"/>
                </a:cubicBezTo>
                <a:cubicBezTo>
                  <a:pt x="623" y="519"/>
                  <a:pt x="628" y="519"/>
                  <a:pt x="633" y="519"/>
                </a:cubicBezTo>
                <a:cubicBezTo>
                  <a:pt x="726" y="519"/>
                  <a:pt x="798" y="449"/>
                  <a:pt x="798" y="360"/>
                </a:cubicBezTo>
                <a:cubicBezTo>
                  <a:pt x="798" y="343"/>
                  <a:pt x="796" y="327"/>
                  <a:pt x="791" y="312"/>
                </a:cubicBezTo>
                <a:close/>
              </a:path>
            </a:pathLst>
          </a:custGeom>
          <a:solidFill>
            <a:srgbClr val="0078D7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6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733044" y="1829430"/>
            <a:ext cx="796485" cy="1062597"/>
            <a:chOff x="2306516" y="1547226"/>
            <a:chExt cx="796485" cy="1062597"/>
          </a:xfrm>
          <a:noFill/>
        </p:grpSpPr>
        <p:sp>
          <p:nvSpPr>
            <p:cNvPr id="23" name="TextBox 22"/>
            <p:cNvSpPr txBox="1"/>
            <p:nvPr/>
          </p:nvSpPr>
          <p:spPr>
            <a:xfrm>
              <a:off x="2306516" y="1718975"/>
              <a:ext cx="796485" cy="890848"/>
            </a:xfrm>
            <a:prstGeom prst="rect">
              <a:avLst/>
            </a:prstGeom>
            <a:grpFill/>
          </p:spPr>
          <p:txBody>
            <a:bodyPr wrap="none" lIns="179285" tIns="143428" rIns="179285" bIns="143428" rtlCol="0" anchor="ctr" anchorCtr="0">
              <a:spAutoFit/>
            </a:bodyPr>
            <a:lstStyle/>
            <a:p>
              <a:pPr marL="0" marR="0" lvl="0" indent="0" algn="ctr" defTabSz="91436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92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8D7"/>
                  </a:solidFill>
                  <a:effectLst/>
                  <a:uLnTx/>
                  <a:uFillTx/>
                </a:rPr>
                <a:t>HTML</a:t>
              </a:r>
            </a:p>
            <a:p>
              <a:pPr marL="0" marR="0" lvl="0" indent="0" algn="ctr" defTabSz="91436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92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8D7"/>
                  </a:solidFill>
                  <a:effectLst/>
                  <a:uLnTx/>
                  <a:uFillTx/>
                </a:rPr>
                <a:t>CSS</a:t>
              </a:r>
            </a:p>
            <a:p>
              <a:pPr marL="0" marR="0" lvl="0" indent="0" algn="ctr" defTabSz="91436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92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8D7"/>
                  </a:solidFill>
                  <a:effectLst/>
                  <a:uLnTx/>
                  <a:uFillTx/>
                </a:rPr>
                <a:t>JS</a:t>
              </a: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2323492" y="1547226"/>
              <a:ext cx="779509" cy="1005607"/>
            </a:xfrm>
            <a:custGeom>
              <a:avLst/>
              <a:gdLst>
                <a:gd name="T0" fmla="*/ 995 w 1548"/>
                <a:gd name="T1" fmla="*/ 0 h 1997"/>
                <a:gd name="T2" fmla="*/ 0 w 1548"/>
                <a:gd name="T3" fmla="*/ 0 h 1997"/>
                <a:gd name="T4" fmla="*/ 0 w 1548"/>
                <a:gd name="T5" fmla="*/ 1997 h 1997"/>
                <a:gd name="T6" fmla="*/ 1548 w 1548"/>
                <a:gd name="T7" fmla="*/ 1997 h 1997"/>
                <a:gd name="T8" fmla="*/ 1548 w 1548"/>
                <a:gd name="T9" fmla="*/ 553 h 1997"/>
                <a:gd name="T10" fmla="*/ 995 w 1548"/>
                <a:gd name="T11" fmla="*/ 0 h 1997"/>
                <a:gd name="T12" fmla="*/ 1021 w 1548"/>
                <a:gd name="T13" fmla="*/ 144 h 1997"/>
                <a:gd name="T14" fmla="*/ 1404 w 1548"/>
                <a:gd name="T15" fmla="*/ 530 h 1997"/>
                <a:gd name="T16" fmla="*/ 1021 w 1548"/>
                <a:gd name="T17" fmla="*/ 530 h 1997"/>
                <a:gd name="T18" fmla="*/ 1021 w 1548"/>
                <a:gd name="T19" fmla="*/ 144 h 1997"/>
                <a:gd name="T20" fmla="*/ 85 w 1548"/>
                <a:gd name="T21" fmla="*/ 1912 h 1997"/>
                <a:gd name="T22" fmla="*/ 85 w 1548"/>
                <a:gd name="T23" fmla="*/ 85 h 1997"/>
                <a:gd name="T24" fmla="*/ 936 w 1548"/>
                <a:gd name="T25" fmla="*/ 85 h 1997"/>
                <a:gd name="T26" fmla="*/ 936 w 1548"/>
                <a:gd name="T27" fmla="*/ 615 h 1997"/>
                <a:gd name="T28" fmla="*/ 1463 w 1548"/>
                <a:gd name="T29" fmla="*/ 615 h 1997"/>
                <a:gd name="T30" fmla="*/ 1463 w 1548"/>
                <a:gd name="T31" fmla="*/ 1912 h 1997"/>
                <a:gd name="T32" fmla="*/ 85 w 1548"/>
                <a:gd name="T33" fmla="*/ 1912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8" h="1997">
                  <a:moveTo>
                    <a:pt x="995" y="0"/>
                  </a:moveTo>
                  <a:lnTo>
                    <a:pt x="0" y="0"/>
                  </a:lnTo>
                  <a:lnTo>
                    <a:pt x="0" y="1997"/>
                  </a:lnTo>
                  <a:lnTo>
                    <a:pt x="1548" y="1997"/>
                  </a:lnTo>
                  <a:lnTo>
                    <a:pt x="1548" y="553"/>
                  </a:lnTo>
                  <a:lnTo>
                    <a:pt x="995" y="0"/>
                  </a:lnTo>
                  <a:close/>
                  <a:moveTo>
                    <a:pt x="1021" y="144"/>
                  </a:moveTo>
                  <a:lnTo>
                    <a:pt x="1404" y="530"/>
                  </a:lnTo>
                  <a:lnTo>
                    <a:pt x="1021" y="530"/>
                  </a:lnTo>
                  <a:lnTo>
                    <a:pt x="1021" y="144"/>
                  </a:lnTo>
                  <a:close/>
                  <a:moveTo>
                    <a:pt x="85" y="1912"/>
                  </a:moveTo>
                  <a:lnTo>
                    <a:pt x="85" y="85"/>
                  </a:lnTo>
                  <a:lnTo>
                    <a:pt x="936" y="85"/>
                  </a:lnTo>
                  <a:lnTo>
                    <a:pt x="936" y="615"/>
                  </a:lnTo>
                  <a:lnTo>
                    <a:pt x="1463" y="615"/>
                  </a:lnTo>
                  <a:lnTo>
                    <a:pt x="1463" y="1912"/>
                  </a:lnTo>
                  <a:lnTo>
                    <a:pt x="85" y="19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0" cap="none" spc="0" normalizeH="0" baseline="0" noProof="0">
                <a:ln>
                  <a:noFill/>
                </a:ln>
                <a:solidFill>
                  <a:srgbClr val="0078D7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6783649" y="1841922"/>
            <a:ext cx="779509" cy="1005607"/>
          </a:xfrm>
          <a:custGeom>
            <a:avLst/>
            <a:gdLst>
              <a:gd name="T0" fmla="*/ 995 w 1548"/>
              <a:gd name="T1" fmla="*/ 0 h 1997"/>
              <a:gd name="T2" fmla="*/ 0 w 1548"/>
              <a:gd name="T3" fmla="*/ 0 h 1997"/>
              <a:gd name="T4" fmla="*/ 0 w 1548"/>
              <a:gd name="T5" fmla="*/ 1997 h 1997"/>
              <a:gd name="T6" fmla="*/ 1548 w 1548"/>
              <a:gd name="T7" fmla="*/ 1997 h 1997"/>
              <a:gd name="T8" fmla="*/ 1548 w 1548"/>
              <a:gd name="T9" fmla="*/ 553 h 1997"/>
              <a:gd name="T10" fmla="*/ 995 w 1548"/>
              <a:gd name="T11" fmla="*/ 0 h 1997"/>
              <a:gd name="T12" fmla="*/ 1021 w 1548"/>
              <a:gd name="T13" fmla="*/ 144 h 1997"/>
              <a:gd name="T14" fmla="*/ 1404 w 1548"/>
              <a:gd name="T15" fmla="*/ 530 h 1997"/>
              <a:gd name="T16" fmla="*/ 1021 w 1548"/>
              <a:gd name="T17" fmla="*/ 530 h 1997"/>
              <a:gd name="T18" fmla="*/ 1021 w 1548"/>
              <a:gd name="T19" fmla="*/ 144 h 1997"/>
              <a:gd name="T20" fmla="*/ 85 w 1548"/>
              <a:gd name="T21" fmla="*/ 1912 h 1997"/>
              <a:gd name="T22" fmla="*/ 85 w 1548"/>
              <a:gd name="T23" fmla="*/ 85 h 1997"/>
              <a:gd name="T24" fmla="*/ 936 w 1548"/>
              <a:gd name="T25" fmla="*/ 85 h 1997"/>
              <a:gd name="T26" fmla="*/ 936 w 1548"/>
              <a:gd name="T27" fmla="*/ 615 h 1997"/>
              <a:gd name="T28" fmla="*/ 1463 w 1548"/>
              <a:gd name="T29" fmla="*/ 615 h 1997"/>
              <a:gd name="T30" fmla="*/ 1463 w 1548"/>
              <a:gd name="T31" fmla="*/ 1912 h 1997"/>
              <a:gd name="T32" fmla="*/ 85 w 1548"/>
              <a:gd name="T33" fmla="*/ 1912 h 1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48" h="1997">
                <a:moveTo>
                  <a:pt x="995" y="0"/>
                </a:moveTo>
                <a:lnTo>
                  <a:pt x="0" y="0"/>
                </a:lnTo>
                <a:lnTo>
                  <a:pt x="0" y="1997"/>
                </a:lnTo>
                <a:lnTo>
                  <a:pt x="1548" y="1997"/>
                </a:lnTo>
                <a:lnTo>
                  <a:pt x="1548" y="553"/>
                </a:lnTo>
                <a:lnTo>
                  <a:pt x="995" y="0"/>
                </a:lnTo>
                <a:close/>
                <a:moveTo>
                  <a:pt x="1021" y="144"/>
                </a:moveTo>
                <a:lnTo>
                  <a:pt x="1404" y="530"/>
                </a:lnTo>
                <a:lnTo>
                  <a:pt x="1021" y="530"/>
                </a:lnTo>
                <a:lnTo>
                  <a:pt x="1021" y="144"/>
                </a:lnTo>
                <a:close/>
                <a:moveTo>
                  <a:pt x="85" y="1912"/>
                </a:moveTo>
                <a:lnTo>
                  <a:pt x="85" y="85"/>
                </a:lnTo>
                <a:lnTo>
                  <a:pt x="936" y="85"/>
                </a:lnTo>
                <a:lnTo>
                  <a:pt x="936" y="615"/>
                </a:lnTo>
                <a:lnTo>
                  <a:pt x="1463" y="615"/>
                </a:lnTo>
                <a:lnTo>
                  <a:pt x="1463" y="1912"/>
                </a:lnTo>
                <a:lnTo>
                  <a:pt x="85" y="1912"/>
                </a:lnTo>
                <a:close/>
              </a:path>
            </a:pathLst>
          </a:custGeom>
          <a:solidFill>
            <a:srgbClr val="0078D7"/>
          </a:solidFill>
          <a:ln>
            <a:noFill/>
          </a:ln>
          <a:extLst/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9486256" y="1932771"/>
            <a:ext cx="1187883" cy="940481"/>
            <a:chOff x="5271235" y="2663638"/>
            <a:chExt cx="2257328" cy="1799497"/>
          </a:xfrm>
        </p:grpSpPr>
        <p:sp>
          <p:nvSpPr>
            <p:cNvPr id="27" name="TextBox 38"/>
            <p:cNvSpPr txBox="1"/>
            <p:nvPr/>
          </p:nvSpPr>
          <p:spPr>
            <a:xfrm>
              <a:off x="5271235" y="2989708"/>
              <a:ext cx="2257328" cy="1473427"/>
            </a:xfrm>
            <a:prstGeom prst="rect">
              <a:avLst/>
            </a:prstGeom>
            <a:noFill/>
          </p:spPr>
          <p:txBody>
            <a:bodyPr wrap="none" lIns="243840" tIns="195072" rIns="243840" bIns="195072" rtlCol="0" anchor="ctr" anchorCtr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43594">
                <a:lnSpc>
                  <a:spcPct val="90000"/>
                </a:lnSpc>
                <a:spcAft>
                  <a:spcPts val="533"/>
                </a:spcAft>
              </a:pPr>
              <a:r>
                <a:rPr lang="en-US" sz="1200" b="1" kern="0" dirty="0">
                  <a:gradFill>
                    <a:gsLst>
                      <a:gs pos="2917">
                        <a:srgbClr val="0078D7"/>
                      </a:gs>
                      <a:gs pos="30000">
                        <a:srgbClr val="0078D7"/>
                      </a:gs>
                    </a:gsLst>
                    <a:lin ang="5400000" scaled="0"/>
                  </a:gradFill>
                </a:rPr>
                <a:t>.CPP</a:t>
              </a: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5737283" y="2663638"/>
              <a:ext cx="1325232" cy="1709618"/>
            </a:xfrm>
            <a:custGeom>
              <a:avLst/>
              <a:gdLst>
                <a:gd name="T0" fmla="*/ 995 w 1548"/>
                <a:gd name="T1" fmla="*/ 0 h 1997"/>
                <a:gd name="T2" fmla="*/ 0 w 1548"/>
                <a:gd name="T3" fmla="*/ 0 h 1997"/>
                <a:gd name="T4" fmla="*/ 0 w 1548"/>
                <a:gd name="T5" fmla="*/ 1997 h 1997"/>
                <a:gd name="T6" fmla="*/ 1548 w 1548"/>
                <a:gd name="T7" fmla="*/ 1997 h 1997"/>
                <a:gd name="T8" fmla="*/ 1548 w 1548"/>
                <a:gd name="T9" fmla="*/ 553 h 1997"/>
                <a:gd name="T10" fmla="*/ 995 w 1548"/>
                <a:gd name="T11" fmla="*/ 0 h 1997"/>
                <a:gd name="T12" fmla="*/ 1021 w 1548"/>
                <a:gd name="T13" fmla="*/ 144 h 1997"/>
                <a:gd name="T14" fmla="*/ 1404 w 1548"/>
                <a:gd name="T15" fmla="*/ 530 h 1997"/>
                <a:gd name="T16" fmla="*/ 1021 w 1548"/>
                <a:gd name="T17" fmla="*/ 530 h 1997"/>
                <a:gd name="T18" fmla="*/ 1021 w 1548"/>
                <a:gd name="T19" fmla="*/ 144 h 1997"/>
                <a:gd name="T20" fmla="*/ 85 w 1548"/>
                <a:gd name="T21" fmla="*/ 1912 h 1997"/>
                <a:gd name="T22" fmla="*/ 85 w 1548"/>
                <a:gd name="T23" fmla="*/ 85 h 1997"/>
                <a:gd name="T24" fmla="*/ 936 w 1548"/>
                <a:gd name="T25" fmla="*/ 85 h 1997"/>
                <a:gd name="T26" fmla="*/ 936 w 1548"/>
                <a:gd name="T27" fmla="*/ 615 h 1997"/>
                <a:gd name="T28" fmla="*/ 1463 w 1548"/>
                <a:gd name="T29" fmla="*/ 615 h 1997"/>
                <a:gd name="T30" fmla="*/ 1463 w 1548"/>
                <a:gd name="T31" fmla="*/ 1912 h 1997"/>
                <a:gd name="T32" fmla="*/ 85 w 1548"/>
                <a:gd name="T33" fmla="*/ 1912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8" h="1997">
                  <a:moveTo>
                    <a:pt x="995" y="0"/>
                  </a:moveTo>
                  <a:lnTo>
                    <a:pt x="0" y="0"/>
                  </a:lnTo>
                  <a:lnTo>
                    <a:pt x="0" y="1997"/>
                  </a:lnTo>
                  <a:lnTo>
                    <a:pt x="1548" y="1997"/>
                  </a:lnTo>
                  <a:lnTo>
                    <a:pt x="1548" y="553"/>
                  </a:lnTo>
                  <a:lnTo>
                    <a:pt x="995" y="0"/>
                  </a:lnTo>
                  <a:close/>
                  <a:moveTo>
                    <a:pt x="1021" y="144"/>
                  </a:moveTo>
                  <a:lnTo>
                    <a:pt x="1404" y="530"/>
                  </a:lnTo>
                  <a:lnTo>
                    <a:pt x="1021" y="530"/>
                  </a:lnTo>
                  <a:lnTo>
                    <a:pt x="1021" y="144"/>
                  </a:lnTo>
                  <a:close/>
                  <a:moveTo>
                    <a:pt x="85" y="1912"/>
                  </a:moveTo>
                  <a:lnTo>
                    <a:pt x="85" y="85"/>
                  </a:lnTo>
                  <a:lnTo>
                    <a:pt x="936" y="85"/>
                  </a:lnTo>
                  <a:lnTo>
                    <a:pt x="936" y="615"/>
                  </a:lnTo>
                  <a:lnTo>
                    <a:pt x="1463" y="615"/>
                  </a:lnTo>
                  <a:lnTo>
                    <a:pt x="1463" y="1912"/>
                  </a:lnTo>
                  <a:lnTo>
                    <a:pt x="85" y="1912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43594">
                <a:defRPr/>
              </a:pPr>
              <a:endParaRPr lang="en-US" sz="2400" kern="0">
                <a:solidFill>
                  <a:srgbClr val="FFFFFF"/>
                </a:solidFill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7872066" y="2476395"/>
            <a:ext cx="1752600" cy="0"/>
          </a:xfrm>
          <a:prstGeom prst="line">
            <a:avLst/>
          </a:prstGeom>
          <a:ln w="38100">
            <a:solidFill>
              <a:srgbClr val="FFC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 rot="19503821">
            <a:off x="7476977" y="1812418"/>
            <a:ext cx="2114685" cy="1617168"/>
          </a:xfrm>
          <a:prstGeom prst="arc">
            <a:avLst>
              <a:gd name="adj1" fmla="val 15665779"/>
              <a:gd name="adj2" fmla="val 528638"/>
            </a:avLst>
          </a:prstGeom>
          <a:ln w="762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311072" y="3069584"/>
            <a:ext cx="236220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Interface, app logic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872066" y="3465887"/>
            <a:ext cx="2362200" cy="5447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+mj-lt"/>
              </a:rPr>
              <a:t>Audio processing</a:t>
            </a:r>
          </a:p>
        </p:txBody>
      </p:sp>
      <p:sp>
        <p:nvSpPr>
          <p:cNvPr id="42" name="Arc 41"/>
          <p:cNvSpPr/>
          <p:nvPr/>
        </p:nvSpPr>
        <p:spPr>
          <a:xfrm rot="19503821">
            <a:off x="4673212" y="2951072"/>
            <a:ext cx="2836471" cy="1234449"/>
          </a:xfrm>
          <a:prstGeom prst="arc">
            <a:avLst>
              <a:gd name="adj1" fmla="val 15665779"/>
              <a:gd name="adj2" fmla="val 20145533"/>
            </a:avLst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19023731" flipV="1">
            <a:off x="7534786" y="2659160"/>
            <a:ext cx="2836471" cy="1028190"/>
          </a:xfrm>
          <a:prstGeom prst="arc">
            <a:avLst>
              <a:gd name="adj1" fmla="val 15665779"/>
              <a:gd name="adj2" fmla="val 20145533"/>
            </a:avLst>
          </a:prstGeom>
          <a:ln w="1905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9018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dirty="0"/>
              <a:t>Sponza Web App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Myth #1 - Web Apps stink?</a:t>
            </a:r>
          </a:p>
        </p:txBody>
      </p:sp>
    </p:spTree>
    <p:extLst>
      <p:ext uri="{BB962C8B-B14F-4D97-AF65-F5344CB8AC3E}">
        <p14:creationId xmlns:p14="http://schemas.microsoft.com/office/powerpoint/2010/main" val="38380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30721_Build_2016_Template_Light">
  <a:themeElements>
    <a:clrScheme name="Build 2016">
      <a:dk1>
        <a:srgbClr val="505050"/>
      </a:dk1>
      <a:lt1>
        <a:srgbClr val="FFFFFF"/>
      </a:lt1>
      <a:dk2>
        <a:srgbClr val="0078D7"/>
      </a:dk2>
      <a:lt2>
        <a:srgbClr val="F8F8F8"/>
      </a:lt2>
      <a:accent1>
        <a:srgbClr val="0078D7"/>
      </a:accent1>
      <a:accent2>
        <a:srgbClr val="002050"/>
      </a:accent2>
      <a:accent3>
        <a:srgbClr val="00BCF2"/>
      </a:accent3>
      <a:accent4>
        <a:srgbClr val="D2D2D2"/>
      </a:accent4>
      <a:accent5>
        <a:srgbClr val="737373"/>
      </a:accent5>
      <a:accent6>
        <a:srgbClr val="50505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_2016_16x9_Template.potx" id="{2D9F1654-7A66-4699-829C-201E10216A69}" vid="{2DD1E4E3-0871-45BE-BEDE-345B55444DCB}"/>
    </a:ext>
  </a:extLst>
</a:theme>
</file>

<file path=ppt/theme/theme2.xml><?xml version="1.0" encoding="utf-8"?>
<a:theme xmlns:a="http://schemas.openxmlformats.org/drawingml/2006/main" name="5-30721_Build_2016_Template_Dark">
  <a:themeElements>
    <a:clrScheme name="Build 2016 Dark">
      <a:dk1>
        <a:srgbClr val="505050"/>
      </a:dk1>
      <a:lt1>
        <a:srgbClr val="FFFFFF"/>
      </a:lt1>
      <a:dk2>
        <a:srgbClr val="0078D7"/>
      </a:dk2>
      <a:lt2>
        <a:srgbClr val="F8F8F8"/>
      </a:lt2>
      <a:accent1>
        <a:srgbClr val="00BCF2"/>
      </a:accent1>
      <a:accent2>
        <a:srgbClr val="0078D7"/>
      </a:accent2>
      <a:accent3>
        <a:srgbClr val="002050"/>
      </a:accent3>
      <a:accent4>
        <a:srgbClr val="D2D2D2"/>
      </a:accent4>
      <a:accent5>
        <a:srgbClr val="737373"/>
      </a:accent5>
      <a:accent6>
        <a:srgbClr val="323232"/>
      </a:accent6>
      <a:hlink>
        <a:srgbClr val="5DDCFF"/>
      </a:hlink>
      <a:folHlink>
        <a:srgbClr val="5DDCFF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_2016_16x9_Template.potx" id="{2D9F1654-7A66-4699-829C-201E10216A69}" vid="{EE767E89-5D4D-44CA-8070-C9EE1D87F83B}"/>
    </a:ext>
  </a:extLst>
</a:theme>
</file>

<file path=ppt/theme/theme3.xml><?xml version="1.0" encoding="utf-8"?>
<a:theme xmlns:a="http://schemas.openxmlformats.org/drawingml/2006/main" name="COLOR TEMPLATE">
  <a:themeElements>
    <a:clrScheme name="MSVID Dark Blue">
      <a:dk1>
        <a:srgbClr val="505050"/>
      </a:dk1>
      <a:lt1>
        <a:srgbClr val="FFFFFF"/>
      </a:lt1>
      <a:dk2>
        <a:srgbClr val="002050"/>
      </a:dk2>
      <a:lt2>
        <a:srgbClr val="CDF4FF"/>
      </a:lt2>
      <a:accent1>
        <a:srgbClr val="107C10"/>
      </a:accent1>
      <a:accent2>
        <a:srgbClr val="B4009E"/>
      </a:accent2>
      <a:accent3>
        <a:srgbClr val="0078D7"/>
      </a:accent3>
      <a:accent4>
        <a:srgbClr val="5C2D91"/>
      </a:accent4>
      <a:accent5>
        <a:srgbClr val="008272"/>
      </a:accent5>
      <a:accent6>
        <a:srgbClr val="D83B01"/>
      </a:accent6>
      <a:hlink>
        <a:srgbClr val="CDF4FF"/>
      </a:hlink>
      <a:folHlink>
        <a:srgbClr val="CDF4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and_template_16-9_Business_DARK_BLUE_1.potx" id="{D492926E-EC08-4AFD-807A-4127C70CFD99}" vid="{448CC406-24DD-4783-95CB-AC7FC09E6033}"/>
    </a:ext>
  </a:extLst>
</a:theme>
</file>

<file path=ppt/theme/theme4.xml><?xml version="1.0" encoding="utf-8"?>
<a:theme xmlns:a="http://schemas.openxmlformats.org/drawingml/2006/main" name="BUILD2015">
  <a:themeElements>
    <a:clrScheme name="BUILD2015">
      <a:dk1>
        <a:srgbClr val="00BCF2"/>
      </a:dk1>
      <a:lt1>
        <a:srgbClr val="FFFFFF"/>
      </a:lt1>
      <a:dk2>
        <a:srgbClr val="696969"/>
      </a:dk2>
      <a:lt2>
        <a:srgbClr val="F1F1F1"/>
      </a:lt2>
      <a:accent1>
        <a:srgbClr val="00BCF2"/>
      </a:accent1>
      <a:accent2>
        <a:srgbClr val="696969"/>
      </a:accent2>
      <a:accent3>
        <a:srgbClr val="F1F1F1"/>
      </a:accent3>
      <a:accent4>
        <a:srgbClr val="E5E5E5"/>
      </a:accent4>
      <a:accent5>
        <a:srgbClr val="442359"/>
      </a:accent5>
      <a:accent6>
        <a:srgbClr val="002050"/>
      </a:accent6>
      <a:hlink>
        <a:srgbClr val="008272"/>
      </a:hlink>
      <a:folHlink>
        <a:srgbClr val="00827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ild2015 (3) [Read-Only]" id="{6E04CEB9-CE4E-4784-A501-6E705649D53C}" vid="{43F4C7D9-4671-4C1D-918C-DF62E359378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Microsoft_Build_2016_16x9_Template</Template>
  <TotalTime>0</TotalTime>
  <Words>1045</Words>
  <Application>Microsoft Office PowerPoint</Application>
  <PresentationFormat>Custom</PresentationFormat>
  <Paragraphs>201</Paragraphs>
  <Slides>27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MS PGothic</vt:lpstr>
      <vt:lpstr>MS PGothic</vt:lpstr>
      <vt:lpstr>Arial</vt:lpstr>
      <vt:lpstr>Calibri</vt:lpstr>
      <vt:lpstr>Consolas</vt:lpstr>
      <vt:lpstr>Myriad Pro</vt:lpstr>
      <vt:lpstr>Segoe Print</vt:lpstr>
      <vt:lpstr>Segoe UI</vt:lpstr>
      <vt:lpstr>Segoe UI Light</vt:lpstr>
      <vt:lpstr>Wingdings</vt:lpstr>
      <vt:lpstr>5-30721_Build_2016_Template_Light</vt:lpstr>
      <vt:lpstr>5-30721_Build_2016_Template_Dark</vt:lpstr>
      <vt:lpstr>COLOR TEMPLATE</vt:lpstr>
      <vt:lpstr>BUILD2015</vt:lpstr>
      <vt:lpstr>Myth Busting: Top 5 Web App Myths</vt:lpstr>
      <vt:lpstr>PowerPoint Presentation</vt:lpstr>
      <vt:lpstr>Why Hosted Web Apps?</vt:lpstr>
      <vt:lpstr>Why Hosted Web Apps?</vt:lpstr>
      <vt:lpstr>Why Hosted Web Apps?</vt:lpstr>
      <vt:lpstr>Myth #1 - Web Apps stink?</vt:lpstr>
      <vt:lpstr>PowerPoint Presentation</vt:lpstr>
      <vt:lpstr>Case study: Shazam</vt:lpstr>
      <vt:lpstr>DEMO Sponza Web App</vt:lpstr>
      <vt:lpstr>Myth #2 – Web Apps don’t follow web standards?</vt:lpstr>
      <vt:lpstr>W3C Web App Manifest</vt:lpstr>
      <vt:lpstr>Direct or polyfill access to native APIs</vt:lpstr>
      <vt:lpstr>DEMO Bank of Contoso</vt:lpstr>
      <vt:lpstr>Myth #3 - Web Apps can’t run offline? </vt:lpstr>
      <vt:lpstr>Offline (or low-bandwidth) strategies</vt:lpstr>
      <vt:lpstr>DEMO Hot Beats</vt:lpstr>
      <vt:lpstr>Myth #4: Web Apps are hard to debug?</vt:lpstr>
      <vt:lpstr>F12 Tools inside Web Apps</vt:lpstr>
      <vt:lpstr>VorlonJS: x-plat remote web debug tool </vt:lpstr>
      <vt:lpstr>DEMO VorlonJS</vt:lpstr>
      <vt:lpstr>Myth #5: Web Apps have limited functionality?</vt:lpstr>
      <vt:lpstr>Fetch API</vt:lpstr>
      <vt:lpstr>Web Notifications</vt:lpstr>
      <vt:lpstr>Access to unlimited native APIs</vt:lpstr>
      <vt:lpstr>DEMO NFC badge</vt:lpstr>
      <vt:lpstr>Hosted Web Apps: Build great Windows apps with your existing website code  aka to http://microsoftedge.github.io/WebAppsDocs/en-US/win10/HWA.htm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2016-07-19T22:03:37Z</dcterms:created>
  <dcterms:modified xsi:type="dcterms:W3CDTF">2016-07-19T22:03:48Z</dcterms:modified>
  <cp:category/>
</cp:coreProperties>
</file>