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9" r:id="rId2"/>
  </p:sldMasterIdLst>
  <p:notesMasterIdLst>
    <p:notesMasterId r:id="rId18"/>
  </p:notesMasterIdLst>
  <p:sldIdLst>
    <p:sldId id="272" r:id="rId3"/>
    <p:sldId id="302" r:id="rId4"/>
    <p:sldId id="301" r:id="rId5"/>
    <p:sldId id="274" r:id="rId6"/>
    <p:sldId id="284" r:id="rId7"/>
    <p:sldId id="297" r:id="rId8"/>
    <p:sldId id="298" r:id="rId9"/>
    <p:sldId id="300" r:id="rId10"/>
    <p:sldId id="294" r:id="rId11"/>
    <p:sldId id="295" r:id="rId12"/>
    <p:sldId id="279" r:id="rId13"/>
    <p:sldId id="281" r:id="rId14"/>
    <p:sldId id="285" r:id="rId15"/>
    <p:sldId id="286" r:id="rId16"/>
    <p:sldId id="28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2D86CCE-583E-4A0F-AA63-617A3A078D74}">
          <p14:sldIdLst>
            <p14:sldId id="272"/>
            <p14:sldId id="302"/>
            <p14:sldId id="301"/>
            <p14:sldId id="274"/>
            <p14:sldId id="284"/>
            <p14:sldId id="297"/>
            <p14:sldId id="298"/>
            <p14:sldId id="300"/>
            <p14:sldId id="294"/>
            <p14:sldId id="295"/>
            <p14:sldId id="279"/>
            <p14:sldId id="281"/>
            <p14:sldId id="285"/>
            <p14:sldId id="286"/>
            <p14:sldId id="288"/>
          </p14:sldIdLst>
        </p14:section>
        <p14:section name="Untitled Section" id="{E4993D30-9447-4E15-A6D8-35BF78CFB988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65" autoAdjust="0"/>
    <p:restoredTop sz="74925" autoAdjust="0"/>
  </p:normalViewPr>
  <p:slideViewPr>
    <p:cSldViewPr snapToGrid="0">
      <p:cViewPr varScale="1">
        <p:scale>
          <a:sx n="114" d="100"/>
          <a:sy n="114" d="100"/>
        </p:scale>
        <p:origin x="84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5D3B46-1549-4A14-A1BC-000146340AF0}" type="doc">
      <dgm:prSet loTypeId="urn:microsoft.com/office/officeart/2005/8/layout/defaul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40FE20FA-884C-4963-8300-B2AB81C0FCE5}">
      <dgm:prSet phldrT="[Text]" custT="1"/>
      <dgm:spPr>
        <a:ln w="57150">
          <a:solidFill>
            <a:schemeClr val="accent1"/>
          </a:solidFill>
          <a:miter lim="800000"/>
        </a:ln>
      </dgm:spPr>
      <dgm:t>
        <a:bodyPr/>
        <a:lstStyle/>
        <a:p>
          <a:r>
            <a:rPr lang="en-US" sz="2800" dirty="0"/>
            <a:t>Incomplete Uninstalls</a:t>
          </a:r>
        </a:p>
      </dgm:t>
    </dgm:pt>
    <dgm:pt modelId="{8490CFF7-B8F2-4979-A803-D9B5B1D1F364}" type="parTrans" cxnId="{5EA9BADC-D585-4771-8808-FA6D43348F4E}">
      <dgm:prSet/>
      <dgm:spPr/>
      <dgm:t>
        <a:bodyPr/>
        <a:lstStyle/>
        <a:p>
          <a:endParaRPr lang="en-US"/>
        </a:p>
      </dgm:t>
    </dgm:pt>
    <dgm:pt modelId="{933B7F2A-E8E7-4F63-BEFD-F9A38DC2F86B}" type="sibTrans" cxnId="{5EA9BADC-D585-4771-8808-FA6D43348F4E}">
      <dgm:prSet/>
      <dgm:spPr/>
      <dgm:t>
        <a:bodyPr/>
        <a:lstStyle/>
        <a:p>
          <a:endParaRPr lang="en-US"/>
        </a:p>
      </dgm:t>
    </dgm:pt>
    <dgm:pt modelId="{5DBD0360-8FDD-44B4-97AF-E941F74B5999}">
      <dgm:prSet phldrT="[Text]" custT="1"/>
      <dgm:spPr>
        <a:ln w="57150">
          <a:solidFill>
            <a:schemeClr val="accent1"/>
          </a:solidFill>
          <a:miter lim="800000"/>
        </a:ln>
      </dgm:spPr>
      <dgm:t>
        <a:bodyPr/>
        <a:lstStyle/>
        <a:p>
          <a:r>
            <a:rPr lang="en-US" sz="2800" dirty="0"/>
            <a:t>Registry Bloat and “PC Rot”</a:t>
          </a:r>
        </a:p>
      </dgm:t>
    </dgm:pt>
    <dgm:pt modelId="{B2859B69-0D6C-4913-BDEA-451FECEB6A3E}" type="parTrans" cxnId="{AE9F060D-0B38-4A2D-88E2-8460B2100322}">
      <dgm:prSet/>
      <dgm:spPr/>
      <dgm:t>
        <a:bodyPr/>
        <a:lstStyle/>
        <a:p>
          <a:endParaRPr lang="en-US"/>
        </a:p>
      </dgm:t>
    </dgm:pt>
    <dgm:pt modelId="{C3D000D7-5C7B-4BC4-856E-B8FBB57329F4}" type="sibTrans" cxnId="{AE9F060D-0B38-4A2D-88E2-8460B2100322}">
      <dgm:prSet/>
      <dgm:spPr/>
      <dgm:t>
        <a:bodyPr/>
        <a:lstStyle/>
        <a:p>
          <a:endParaRPr lang="en-US"/>
        </a:p>
      </dgm:t>
    </dgm:pt>
    <dgm:pt modelId="{55E2644F-661E-4C37-BAF6-5C82C4717096}">
      <dgm:prSet phldrT="[Text]" custT="1"/>
      <dgm:spPr>
        <a:ln w="57150">
          <a:solidFill>
            <a:schemeClr val="accent1"/>
          </a:solidFill>
          <a:miter lim="800000"/>
        </a:ln>
      </dgm:spPr>
      <dgm:t>
        <a:bodyPr/>
        <a:lstStyle/>
        <a:p>
          <a:r>
            <a:rPr lang="en-US" sz="2800" dirty="0"/>
            <a:t>Untrustworthy Installers</a:t>
          </a:r>
        </a:p>
      </dgm:t>
    </dgm:pt>
    <dgm:pt modelId="{76C71E92-6B7F-4898-970A-2C88EF945C20}" type="parTrans" cxnId="{97FAD999-FF6D-4C1D-8322-EE708AE700AD}">
      <dgm:prSet/>
      <dgm:spPr/>
      <dgm:t>
        <a:bodyPr/>
        <a:lstStyle/>
        <a:p>
          <a:endParaRPr lang="en-US"/>
        </a:p>
      </dgm:t>
    </dgm:pt>
    <dgm:pt modelId="{792096E5-C323-41CA-86F5-B7AF95A6373E}" type="sibTrans" cxnId="{97FAD999-FF6D-4C1D-8322-EE708AE700AD}">
      <dgm:prSet/>
      <dgm:spPr/>
      <dgm:t>
        <a:bodyPr/>
        <a:lstStyle/>
        <a:p>
          <a:endParaRPr lang="en-US"/>
        </a:p>
      </dgm:t>
    </dgm:pt>
    <dgm:pt modelId="{CDA43FF0-2C3E-4525-93FE-43B61F5FACC5}">
      <dgm:prSet phldrT="[Text]" custT="1"/>
      <dgm:spPr>
        <a:ln w="57150">
          <a:solidFill>
            <a:schemeClr val="accent1"/>
          </a:solidFill>
          <a:miter lim="800000"/>
        </a:ln>
      </dgm:spPr>
      <dgm:t>
        <a:bodyPr/>
        <a:lstStyle/>
        <a:p>
          <a:r>
            <a:rPr lang="en-US" sz="2800" dirty="0"/>
            <a:t>DLL Hell</a:t>
          </a:r>
        </a:p>
      </dgm:t>
    </dgm:pt>
    <dgm:pt modelId="{A66F09D7-9553-4537-8AC6-A4AE6802731E}" type="parTrans" cxnId="{FB114AE6-4678-4F17-981C-861EBAD3E270}">
      <dgm:prSet/>
      <dgm:spPr/>
      <dgm:t>
        <a:bodyPr/>
        <a:lstStyle/>
        <a:p>
          <a:endParaRPr lang="en-US"/>
        </a:p>
      </dgm:t>
    </dgm:pt>
    <dgm:pt modelId="{EA43BBD2-D36D-486E-AC32-452D5822CAD0}" type="sibTrans" cxnId="{FB114AE6-4678-4F17-981C-861EBAD3E270}">
      <dgm:prSet/>
      <dgm:spPr/>
      <dgm:t>
        <a:bodyPr/>
        <a:lstStyle/>
        <a:p>
          <a:endParaRPr lang="en-US"/>
        </a:p>
      </dgm:t>
    </dgm:pt>
    <dgm:pt modelId="{77E0B941-1FB3-4848-A3CB-A7F1B16A2EEA}">
      <dgm:prSet phldrT="[Text]" custT="1"/>
      <dgm:spPr>
        <a:ln w="57150">
          <a:solidFill>
            <a:schemeClr val="accent1"/>
          </a:solidFill>
          <a:miter lim="800000"/>
        </a:ln>
      </dgm:spPr>
      <dgm:t>
        <a:bodyPr/>
        <a:lstStyle/>
        <a:p>
          <a:r>
            <a:rPr lang="en-US" sz="2800" dirty="0"/>
            <a:t>Distribution visibility and trust</a:t>
          </a:r>
        </a:p>
      </dgm:t>
    </dgm:pt>
    <dgm:pt modelId="{ACDC5A1F-5D59-44A8-AEBD-36E553BE7B8C}" type="parTrans" cxnId="{341D5AAC-E4D9-4AD8-9D2A-7650198815F6}">
      <dgm:prSet/>
      <dgm:spPr/>
      <dgm:t>
        <a:bodyPr/>
        <a:lstStyle/>
        <a:p>
          <a:endParaRPr lang="en-US"/>
        </a:p>
      </dgm:t>
    </dgm:pt>
    <dgm:pt modelId="{2989106F-40E9-480A-8490-B828071DBE23}" type="sibTrans" cxnId="{341D5AAC-E4D9-4AD8-9D2A-7650198815F6}">
      <dgm:prSet/>
      <dgm:spPr/>
      <dgm:t>
        <a:bodyPr/>
        <a:lstStyle/>
        <a:p>
          <a:endParaRPr lang="en-US"/>
        </a:p>
      </dgm:t>
    </dgm:pt>
    <dgm:pt modelId="{1EA2248D-7217-46D3-8C06-DA493C08ADB7}">
      <dgm:prSet phldrT="[Text]" custT="1"/>
      <dgm:spPr>
        <a:ln w="57150">
          <a:solidFill>
            <a:schemeClr val="accent1"/>
          </a:solidFill>
          <a:miter lim="800000"/>
        </a:ln>
      </dgm:spPr>
      <dgm:t>
        <a:bodyPr/>
        <a:lstStyle/>
        <a:p>
          <a:r>
            <a:rPr lang="en-US" sz="2800" dirty="0"/>
            <a:t>No access to most new UWP APIs</a:t>
          </a:r>
        </a:p>
        <a:p>
          <a:r>
            <a:rPr lang="en-US" sz="1800" dirty="0"/>
            <a:t>(no app identity)</a:t>
          </a:r>
        </a:p>
      </dgm:t>
    </dgm:pt>
    <dgm:pt modelId="{130DFC9F-493B-405B-B308-DF543EC46159}" type="parTrans" cxnId="{CE94F50D-6701-45E6-A902-8446DF1BBC8D}">
      <dgm:prSet/>
      <dgm:spPr/>
      <dgm:t>
        <a:bodyPr/>
        <a:lstStyle/>
        <a:p>
          <a:endParaRPr lang="en-US"/>
        </a:p>
      </dgm:t>
    </dgm:pt>
    <dgm:pt modelId="{EAEE7B1B-9224-4D8D-9197-39730569E7CB}" type="sibTrans" cxnId="{CE94F50D-6701-45E6-A902-8446DF1BBC8D}">
      <dgm:prSet/>
      <dgm:spPr/>
      <dgm:t>
        <a:bodyPr/>
        <a:lstStyle/>
        <a:p>
          <a:endParaRPr lang="en-US"/>
        </a:p>
      </dgm:t>
    </dgm:pt>
    <dgm:pt modelId="{4C2FABDD-27E3-4EA3-ABB7-02F4BDB1B91D}" type="pres">
      <dgm:prSet presAssocID="{455D3B46-1549-4A14-A1BC-000146340AF0}" presName="diagram" presStyleCnt="0">
        <dgm:presLayoutVars>
          <dgm:dir/>
          <dgm:resizeHandles val="exact"/>
        </dgm:presLayoutVars>
      </dgm:prSet>
      <dgm:spPr/>
    </dgm:pt>
    <dgm:pt modelId="{552F832B-CA86-4037-B92B-97AD2255892E}" type="pres">
      <dgm:prSet presAssocID="{40FE20FA-884C-4963-8300-B2AB81C0FCE5}" presName="node" presStyleLbl="node1" presStyleIdx="0" presStyleCnt="6">
        <dgm:presLayoutVars>
          <dgm:bulletEnabled val="1"/>
        </dgm:presLayoutVars>
      </dgm:prSet>
      <dgm:spPr/>
    </dgm:pt>
    <dgm:pt modelId="{D9894784-0491-4586-B10E-9CD34553DC16}" type="pres">
      <dgm:prSet presAssocID="{933B7F2A-E8E7-4F63-BEFD-F9A38DC2F86B}" presName="sibTrans" presStyleCnt="0"/>
      <dgm:spPr/>
    </dgm:pt>
    <dgm:pt modelId="{C631B6F4-B7B2-42F0-BEE4-A4DEBB267AC0}" type="pres">
      <dgm:prSet presAssocID="{5DBD0360-8FDD-44B4-97AF-E941F74B5999}" presName="node" presStyleLbl="node1" presStyleIdx="1" presStyleCnt="6">
        <dgm:presLayoutVars>
          <dgm:bulletEnabled val="1"/>
        </dgm:presLayoutVars>
      </dgm:prSet>
      <dgm:spPr/>
    </dgm:pt>
    <dgm:pt modelId="{DDAD3430-D950-4AD9-A6C5-A00FCCA76B18}" type="pres">
      <dgm:prSet presAssocID="{C3D000D7-5C7B-4BC4-856E-B8FBB57329F4}" presName="sibTrans" presStyleCnt="0"/>
      <dgm:spPr/>
    </dgm:pt>
    <dgm:pt modelId="{16A7FB25-FE6B-4C53-B3FF-A4A438A6FDD3}" type="pres">
      <dgm:prSet presAssocID="{55E2644F-661E-4C37-BAF6-5C82C4717096}" presName="node" presStyleLbl="node1" presStyleIdx="2" presStyleCnt="6">
        <dgm:presLayoutVars>
          <dgm:bulletEnabled val="1"/>
        </dgm:presLayoutVars>
      </dgm:prSet>
      <dgm:spPr/>
    </dgm:pt>
    <dgm:pt modelId="{8F530900-F207-4588-85BD-25DBF079A86D}" type="pres">
      <dgm:prSet presAssocID="{792096E5-C323-41CA-86F5-B7AF95A6373E}" presName="sibTrans" presStyleCnt="0"/>
      <dgm:spPr/>
    </dgm:pt>
    <dgm:pt modelId="{DB06E31B-E009-46A9-9E5E-483A254B45CA}" type="pres">
      <dgm:prSet presAssocID="{CDA43FF0-2C3E-4525-93FE-43B61F5FACC5}" presName="node" presStyleLbl="node1" presStyleIdx="3" presStyleCnt="6">
        <dgm:presLayoutVars>
          <dgm:bulletEnabled val="1"/>
        </dgm:presLayoutVars>
      </dgm:prSet>
      <dgm:spPr/>
    </dgm:pt>
    <dgm:pt modelId="{33A65E2E-57AF-412C-908C-F75ADC4C2839}" type="pres">
      <dgm:prSet presAssocID="{EA43BBD2-D36D-486E-AC32-452D5822CAD0}" presName="sibTrans" presStyleCnt="0"/>
      <dgm:spPr/>
    </dgm:pt>
    <dgm:pt modelId="{7D1A418E-AE86-49D1-A7B2-E8B928FF1C9D}" type="pres">
      <dgm:prSet presAssocID="{77E0B941-1FB3-4848-A3CB-A7F1B16A2EEA}" presName="node" presStyleLbl="node1" presStyleIdx="4" presStyleCnt="6">
        <dgm:presLayoutVars>
          <dgm:bulletEnabled val="1"/>
        </dgm:presLayoutVars>
      </dgm:prSet>
      <dgm:spPr/>
    </dgm:pt>
    <dgm:pt modelId="{41D70985-6639-43F1-A297-8CA686AC8B68}" type="pres">
      <dgm:prSet presAssocID="{2989106F-40E9-480A-8490-B828071DBE23}" presName="sibTrans" presStyleCnt="0"/>
      <dgm:spPr/>
    </dgm:pt>
    <dgm:pt modelId="{0C997055-8D56-486D-A73B-3C7C57C3FA29}" type="pres">
      <dgm:prSet presAssocID="{1EA2248D-7217-46D3-8C06-DA493C08ADB7}" presName="node" presStyleLbl="node1" presStyleIdx="5" presStyleCnt="6">
        <dgm:presLayoutVars>
          <dgm:bulletEnabled val="1"/>
        </dgm:presLayoutVars>
      </dgm:prSet>
      <dgm:spPr/>
    </dgm:pt>
  </dgm:ptLst>
  <dgm:cxnLst>
    <dgm:cxn modelId="{341D5AAC-E4D9-4AD8-9D2A-7650198815F6}" srcId="{455D3B46-1549-4A14-A1BC-000146340AF0}" destId="{77E0B941-1FB3-4848-A3CB-A7F1B16A2EEA}" srcOrd="4" destOrd="0" parTransId="{ACDC5A1F-5D59-44A8-AEBD-36E553BE7B8C}" sibTransId="{2989106F-40E9-480A-8490-B828071DBE23}"/>
    <dgm:cxn modelId="{97FAD999-FF6D-4C1D-8322-EE708AE700AD}" srcId="{455D3B46-1549-4A14-A1BC-000146340AF0}" destId="{55E2644F-661E-4C37-BAF6-5C82C4717096}" srcOrd="2" destOrd="0" parTransId="{76C71E92-6B7F-4898-970A-2C88EF945C20}" sibTransId="{792096E5-C323-41CA-86F5-B7AF95A6373E}"/>
    <dgm:cxn modelId="{D369D2BF-7ACD-4F72-9530-A30525558FA6}" type="presOf" srcId="{1EA2248D-7217-46D3-8C06-DA493C08ADB7}" destId="{0C997055-8D56-486D-A73B-3C7C57C3FA29}" srcOrd="0" destOrd="0" presId="urn:microsoft.com/office/officeart/2005/8/layout/default"/>
    <dgm:cxn modelId="{FB114AE6-4678-4F17-981C-861EBAD3E270}" srcId="{455D3B46-1549-4A14-A1BC-000146340AF0}" destId="{CDA43FF0-2C3E-4525-93FE-43B61F5FACC5}" srcOrd="3" destOrd="0" parTransId="{A66F09D7-9553-4537-8AC6-A4AE6802731E}" sibTransId="{EA43BBD2-D36D-486E-AC32-452D5822CAD0}"/>
    <dgm:cxn modelId="{55141B86-A4BA-4FA0-947D-72299E492A4E}" type="presOf" srcId="{CDA43FF0-2C3E-4525-93FE-43B61F5FACC5}" destId="{DB06E31B-E009-46A9-9E5E-483A254B45CA}" srcOrd="0" destOrd="0" presId="urn:microsoft.com/office/officeart/2005/8/layout/default"/>
    <dgm:cxn modelId="{CE94F50D-6701-45E6-A902-8446DF1BBC8D}" srcId="{455D3B46-1549-4A14-A1BC-000146340AF0}" destId="{1EA2248D-7217-46D3-8C06-DA493C08ADB7}" srcOrd="5" destOrd="0" parTransId="{130DFC9F-493B-405B-B308-DF543EC46159}" sibTransId="{EAEE7B1B-9224-4D8D-9197-39730569E7CB}"/>
    <dgm:cxn modelId="{03973BD6-2BF6-4964-A24D-F32646F41F73}" type="presOf" srcId="{55E2644F-661E-4C37-BAF6-5C82C4717096}" destId="{16A7FB25-FE6B-4C53-B3FF-A4A438A6FDD3}" srcOrd="0" destOrd="0" presId="urn:microsoft.com/office/officeart/2005/8/layout/default"/>
    <dgm:cxn modelId="{59D40DD4-3828-4AD6-B5BD-2615A5FFC85A}" type="presOf" srcId="{455D3B46-1549-4A14-A1BC-000146340AF0}" destId="{4C2FABDD-27E3-4EA3-ABB7-02F4BDB1B91D}" srcOrd="0" destOrd="0" presId="urn:microsoft.com/office/officeart/2005/8/layout/default"/>
    <dgm:cxn modelId="{B3C38E63-160C-4E38-A41A-9DB484A46512}" type="presOf" srcId="{5DBD0360-8FDD-44B4-97AF-E941F74B5999}" destId="{C631B6F4-B7B2-42F0-BEE4-A4DEBB267AC0}" srcOrd="0" destOrd="0" presId="urn:microsoft.com/office/officeart/2005/8/layout/default"/>
    <dgm:cxn modelId="{BA215F95-B3A8-4805-920B-77D0D4105BE6}" type="presOf" srcId="{77E0B941-1FB3-4848-A3CB-A7F1B16A2EEA}" destId="{7D1A418E-AE86-49D1-A7B2-E8B928FF1C9D}" srcOrd="0" destOrd="0" presId="urn:microsoft.com/office/officeart/2005/8/layout/default"/>
    <dgm:cxn modelId="{5EA9BADC-D585-4771-8808-FA6D43348F4E}" srcId="{455D3B46-1549-4A14-A1BC-000146340AF0}" destId="{40FE20FA-884C-4963-8300-B2AB81C0FCE5}" srcOrd="0" destOrd="0" parTransId="{8490CFF7-B8F2-4979-A803-D9B5B1D1F364}" sibTransId="{933B7F2A-E8E7-4F63-BEFD-F9A38DC2F86B}"/>
    <dgm:cxn modelId="{AE9F060D-0B38-4A2D-88E2-8460B2100322}" srcId="{455D3B46-1549-4A14-A1BC-000146340AF0}" destId="{5DBD0360-8FDD-44B4-97AF-E941F74B5999}" srcOrd="1" destOrd="0" parTransId="{B2859B69-0D6C-4913-BDEA-451FECEB6A3E}" sibTransId="{C3D000D7-5C7B-4BC4-856E-B8FBB57329F4}"/>
    <dgm:cxn modelId="{953C8682-AC7E-419C-9950-82629CB390E3}" type="presOf" srcId="{40FE20FA-884C-4963-8300-B2AB81C0FCE5}" destId="{552F832B-CA86-4037-B92B-97AD2255892E}" srcOrd="0" destOrd="0" presId="urn:microsoft.com/office/officeart/2005/8/layout/default"/>
    <dgm:cxn modelId="{D6ECE1B3-841A-42C2-9FC9-0F9D4CDA00AA}" type="presParOf" srcId="{4C2FABDD-27E3-4EA3-ABB7-02F4BDB1B91D}" destId="{552F832B-CA86-4037-B92B-97AD2255892E}" srcOrd="0" destOrd="0" presId="urn:microsoft.com/office/officeart/2005/8/layout/default"/>
    <dgm:cxn modelId="{B1354E52-7DA5-4B73-8476-49A0A6B65771}" type="presParOf" srcId="{4C2FABDD-27E3-4EA3-ABB7-02F4BDB1B91D}" destId="{D9894784-0491-4586-B10E-9CD34553DC16}" srcOrd="1" destOrd="0" presId="urn:microsoft.com/office/officeart/2005/8/layout/default"/>
    <dgm:cxn modelId="{2B4B5EDF-117E-48BD-8F2E-51C38618FF69}" type="presParOf" srcId="{4C2FABDD-27E3-4EA3-ABB7-02F4BDB1B91D}" destId="{C631B6F4-B7B2-42F0-BEE4-A4DEBB267AC0}" srcOrd="2" destOrd="0" presId="urn:microsoft.com/office/officeart/2005/8/layout/default"/>
    <dgm:cxn modelId="{74EB1A59-96DD-4E01-A6AD-60BAD0ABD295}" type="presParOf" srcId="{4C2FABDD-27E3-4EA3-ABB7-02F4BDB1B91D}" destId="{DDAD3430-D950-4AD9-A6C5-A00FCCA76B18}" srcOrd="3" destOrd="0" presId="urn:microsoft.com/office/officeart/2005/8/layout/default"/>
    <dgm:cxn modelId="{653BD6E5-91A1-4F14-8998-9C5765644867}" type="presParOf" srcId="{4C2FABDD-27E3-4EA3-ABB7-02F4BDB1B91D}" destId="{16A7FB25-FE6B-4C53-B3FF-A4A438A6FDD3}" srcOrd="4" destOrd="0" presId="urn:microsoft.com/office/officeart/2005/8/layout/default"/>
    <dgm:cxn modelId="{A557664B-26AD-4793-9291-DABCBE18831E}" type="presParOf" srcId="{4C2FABDD-27E3-4EA3-ABB7-02F4BDB1B91D}" destId="{8F530900-F207-4588-85BD-25DBF079A86D}" srcOrd="5" destOrd="0" presId="urn:microsoft.com/office/officeart/2005/8/layout/default"/>
    <dgm:cxn modelId="{F8053672-044E-4BB8-969D-A73349D6B7A9}" type="presParOf" srcId="{4C2FABDD-27E3-4EA3-ABB7-02F4BDB1B91D}" destId="{DB06E31B-E009-46A9-9E5E-483A254B45CA}" srcOrd="6" destOrd="0" presId="urn:microsoft.com/office/officeart/2005/8/layout/default"/>
    <dgm:cxn modelId="{6593FCDC-BD39-4868-832E-1F78A5D8ADED}" type="presParOf" srcId="{4C2FABDD-27E3-4EA3-ABB7-02F4BDB1B91D}" destId="{33A65E2E-57AF-412C-908C-F75ADC4C2839}" srcOrd="7" destOrd="0" presId="urn:microsoft.com/office/officeart/2005/8/layout/default"/>
    <dgm:cxn modelId="{C21153A3-D23A-446A-BCCD-346CF2AEE5ED}" type="presParOf" srcId="{4C2FABDD-27E3-4EA3-ABB7-02F4BDB1B91D}" destId="{7D1A418E-AE86-49D1-A7B2-E8B928FF1C9D}" srcOrd="8" destOrd="0" presId="urn:microsoft.com/office/officeart/2005/8/layout/default"/>
    <dgm:cxn modelId="{2ED22CED-71FB-45EE-A14D-DCC3E95034E8}" type="presParOf" srcId="{4C2FABDD-27E3-4EA3-ABB7-02F4BDB1B91D}" destId="{41D70985-6639-43F1-A297-8CA686AC8B68}" srcOrd="9" destOrd="0" presId="urn:microsoft.com/office/officeart/2005/8/layout/default"/>
    <dgm:cxn modelId="{3B6635E7-5DA3-4742-9E16-BC1C8FC246C1}" type="presParOf" srcId="{4C2FABDD-27E3-4EA3-ABB7-02F4BDB1B91D}" destId="{0C997055-8D56-486D-A73B-3C7C57C3FA29}" srcOrd="10" destOrd="0" presId="urn:microsoft.com/office/officeart/2005/8/layout/default"/>
  </dgm:cxnLst>
  <dgm:bg/>
  <dgm:whole>
    <a:ln w="38100"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2F832B-CA86-4037-B92B-97AD2255892E}">
      <dsp:nvSpPr>
        <dsp:cNvPr id="0" name=""/>
        <dsp:cNvSpPr/>
      </dsp:nvSpPr>
      <dsp:spPr>
        <a:xfrm>
          <a:off x="801179" y="2193"/>
          <a:ext cx="3140988" cy="18845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Incomplete Uninstalls</a:t>
          </a:r>
        </a:p>
      </dsp:txBody>
      <dsp:txXfrm>
        <a:off x="801179" y="2193"/>
        <a:ext cx="3140988" cy="1884593"/>
      </dsp:txXfrm>
    </dsp:sp>
    <dsp:sp modelId="{C631B6F4-B7B2-42F0-BEE4-A4DEBB267AC0}">
      <dsp:nvSpPr>
        <dsp:cNvPr id="0" name=""/>
        <dsp:cNvSpPr/>
      </dsp:nvSpPr>
      <dsp:spPr>
        <a:xfrm>
          <a:off x="4256267" y="2193"/>
          <a:ext cx="3140988" cy="18845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Registry Bloat and “PC Rot”</a:t>
          </a:r>
        </a:p>
      </dsp:txBody>
      <dsp:txXfrm>
        <a:off x="4256267" y="2193"/>
        <a:ext cx="3140988" cy="1884593"/>
      </dsp:txXfrm>
    </dsp:sp>
    <dsp:sp modelId="{16A7FB25-FE6B-4C53-B3FF-A4A438A6FDD3}">
      <dsp:nvSpPr>
        <dsp:cNvPr id="0" name=""/>
        <dsp:cNvSpPr/>
      </dsp:nvSpPr>
      <dsp:spPr>
        <a:xfrm>
          <a:off x="7711354" y="2193"/>
          <a:ext cx="3140988" cy="18845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Untrustworthy Installers</a:t>
          </a:r>
        </a:p>
      </dsp:txBody>
      <dsp:txXfrm>
        <a:off x="7711354" y="2193"/>
        <a:ext cx="3140988" cy="1884593"/>
      </dsp:txXfrm>
    </dsp:sp>
    <dsp:sp modelId="{DB06E31B-E009-46A9-9E5E-483A254B45CA}">
      <dsp:nvSpPr>
        <dsp:cNvPr id="0" name=""/>
        <dsp:cNvSpPr/>
      </dsp:nvSpPr>
      <dsp:spPr>
        <a:xfrm>
          <a:off x="801179" y="2200885"/>
          <a:ext cx="3140988" cy="18845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DLL Hell</a:t>
          </a:r>
        </a:p>
      </dsp:txBody>
      <dsp:txXfrm>
        <a:off x="801179" y="2200885"/>
        <a:ext cx="3140988" cy="1884593"/>
      </dsp:txXfrm>
    </dsp:sp>
    <dsp:sp modelId="{7D1A418E-AE86-49D1-A7B2-E8B928FF1C9D}">
      <dsp:nvSpPr>
        <dsp:cNvPr id="0" name=""/>
        <dsp:cNvSpPr/>
      </dsp:nvSpPr>
      <dsp:spPr>
        <a:xfrm>
          <a:off x="4256267" y="2200885"/>
          <a:ext cx="3140988" cy="18845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Distribution visibility and trust</a:t>
          </a:r>
        </a:p>
      </dsp:txBody>
      <dsp:txXfrm>
        <a:off x="4256267" y="2200885"/>
        <a:ext cx="3140988" cy="1884593"/>
      </dsp:txXfrm>
    </dsp:sp>
    <dsp:sp modelId="{0C997055-8D56-486D-A73B-3C7C57C3FA29}">
      <dsp:nvSpPr>
        <dsp:cNvPr id="0" name=""/>
        <dsp:cNvSpPr/>
      </dsp:nvSpPr>
      <dsp:spPr>
        <a:xfrm>
          <a:off x="7711354" y="2200885"/>
          <a:ext cx="3140988" cy="18845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No access to most new UWP APIs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(no app identity)</a:t>
          </a:r>
        </a:p>
      </dsp:txBody>
      <dsp:txXfrm>
        <a:off x="7711354" y="2200885"/>
        <a:ext cx="3140988" cy="18845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7E5B1-83CE-4C62-ACCB-D8E6CB380AC7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3B197-17F8-4EA9-AAC7-A81159B6F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222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B197-17F8-4EA9-AAC7-A81159B6F7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7277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B197-17F8-4EA9-AAC7-A81159B6F7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2373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B197-17F8-4EA9-AAC7-A81159B6F7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4366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63B197-17F8-4EA9-AAC7-A81159B6F7D1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684412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67">
              <a:spcAft>
                <a:spcPts val="2353"/>
              </a:spcAft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B197-17F8-4EA9-AAC7-A81159B6F7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721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B197-17F8-4EA9-AAC7-A81159B6F7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940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7/19/2016 6:01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5191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63B197-17F8-4EA9-AAC7-A81159B6F7D1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33473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B197-17F8-4EA9-AAC7-A81159B6F7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24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B197-17F8-4EA9-AAC7-A81159B6F7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766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B197-17F8-4EA9-AAC7-A81159B6F7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240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B197-17F8-4EA9-AAC7-A81159B6F7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296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B197-17F8-4EA9-AAC7-A81159B6F7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214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-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18" y="0"/>
            <a:ext cx="12206819" cy="6871206"/>
          </a:xfrm>
          <a:prstGeom prst="rect">
            <a:avLst/>
          </a:prstGeom>
        </p:spPr>
      </p:pic>
      <p:sp>
        <p:nvSpPr>
          <p:cNvPr id="31" name="Rectangle 30"/>
          <p:cNvSpPr/>
          <p:nvPr userDrawn="1"/>
        </p:nvSpPr>
        <p:spPr bwMode="auto">
          <a:xfrm>
            <a:off x="-14819" y="76204"/>
            <a:ext cx="12204888" cy="6826008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-17716" y="-40893"/>
            <a:ext cx="12282593" cy="104018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99738" y="42459"/>
            <a:ext cx="592525" cy="59260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94330" y="2933315"/>
            <a:ext cx="7658499" cy="1395862"/>
          </a:xfrm>
          <a:prstGeom prst="rect">
            <a:avLst/>
          </a:prstGeom>
        </p:spPr>
      </p:pic>
      <p:sp>
        <p:nvSpPr>
          <p:cNvPr id="33" name="Rectangle 32"/>
          <p:cNvSpPr/>
          <p:nvPr userDrawn="1"/>
        </p:nvSpPr>
        <p:spPr bwMode="auto">
          <a:xfrm>
            <a:off x="-17716" y="6793116"/>
            <a:ext cx="12282593" cy="104018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824812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418303"/>
            <a:ext cx="5378548" cy="1931322"/>
          </a:xfrm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2745">
                <a:latin typeface="+mn-lt"/>
              </a:defRPr>
            </a:lvl1pPr>
            <a:lvl2pPr marL="0" indent="0">
              <a:buNone/>
              <a:defRPr sz="1961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2pPr>
            <a:lvl3pPr marL="227209" indent="0">
              <a:buNone/>
              <a:tabLst/>
              <a:defRPr sz="1961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3pPr>
            <a:lvl4pPr marL="451306" indent="0">
              <a:buNone/>
              <a:defRPr sz="1765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4pPr>
            <a:lvl5pPr marL="672290" indent="0">
              <a:buNone/>
              <a:tabLst/>
              <a:defRPr sz="1765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418303"/>
            <a:ext cx="5378548" cy="2323136"/>
          </a:xfrm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lang="en-US" sz="2745" kern="1200" spc="0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 lang="en-US" sz="1961" kern="1200" spc="0" baseline="0" dirty="0" smtClean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227209" indent="0">
              <a:buNone/>
              <a:tabLst/>
              <a:defRPr sz="1961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3pPr>
            <a:lvl4pPr marL="451306" indent="0">
              <a:buNone/>
              <a:defRPr sz="1765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4pPr>
            <a:lvl5pPr marL="672290" indent="0">
              <a:buNone/>
              <a:tabLst/>
              <a:defRPr sz="1765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5pPr>
          </a:lstStyle>
          <a:p>
            <a:pPr marL="0" marR="0" lvl="0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10313555" y="6327230"/>
            <a:ext cx="1475366" cy="269276"/>
            <a:chOff x="6627" y="4065"/>
            <a:chExt cx="948" cy="173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8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9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9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765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9" name="Rectangle 28"/>
          <p:cNvSpPr/>
          <p:nvPr userDrawn="1"/>
        </p:nvSpPr>
        <p:spPr bwMode="ltGray">
          <a:xfrm>
            <a:off x="0" y="0"/>
            <a:ext cx="12192000" cy="68521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3428" tIns="107571" rIns="143428" bIns="1075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43815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90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10313555" y="6327230"/>
            <a:ext cx="1475366" cy="269276"/>
            <a:chOff x="6627" y="4065"/>
            <a:chExt cx="948" cy="173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9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765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0" name="Rectangle 19"/>
          <p:cNvSpPr/>
          <p:nvPr userDrawn="1"/>
        </p:nvSpPr>
        <p:spPr bwMode="ltGray">
          <a:xfrm>
            <a:off x="0" y="0"/>
            <a:ext cx="12192000" cy="68521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3428" tIns="107571" rIns="143428" bIns="1075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19042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/ sub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10313555" y="6327230"/>
            <a:ext cx="1475366" cy="269276"/>
            <a:chOff x="6627" y="4065"/>
            <a:chExt cx="948" cy="173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9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765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269240" y="1015562"/>
            <a:ext cx="11655078" cy="669927"/>
          </a:xfrm>
        </p:spPr>
        <p:txBody>
          <a:bodyPr/>
          <a:lstStyle>
            <a:lvl1pPr marL="0" indent="0">
              <a:buNone/>
              <a:defRPr sz="3529" baseline="0"/>
            </a:lvl1pPr>
          </a:lstStyle>
          <a:p>
            <a:pPr lvl="0"/>
            <a:r>
              <a:rPr lang="en-US" dirty="0"/>
              <a:t>Click to enter subtitle</a:t>
            </a:r>
          </a:p>
        </p:txBody>
      </p:sp>
      <p:sp>
        <p:nvSpPr>
          <p:cNvPr id="28" name="Rectangle 27"/>
          <p:cNvSpPr/>
          <p:nvPr userDrawn="1"/>
        </p:nvSpPr>
        <p:spPr bwMode="ltGray">
          <a:xfrm>
            <a:off x="0" y="0"/>
            <a:ext cx="12192000" cy="68521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3428" tIns="107571" rIns="143428" bIns="1075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341003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/ subtitle &amp;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10313555" y="6327230"/>
            <a:ext cx="1475366" cy="269276"/>
            <a:chOff x="6627" y="4065"/>
            <a:chExt cx="948" cy="173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9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765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269240" y="1015562"/>
            <a:ext cx="11655078" cy="669927"/>
          </a:xfrm>
        </p:spPr>
        <p:txBody>
          <a:bodyPr/>
          <a:lstStyle>
            <a:lvl1pPr marL="0" indent="0">
              <a:buNone/>
              <a:defRPr sz="3529" baseline="0"/>
            </a:lvl1pPr>
          </a:lstStyle>
          <a:p>
            <a:pPr lvl="0"/>
            <a:r>
              <a:rPr lang="en-US" dirty="0"/>
              <a:t>Click to enter subtitle</a:t>
            </a:r>
          </a:p>
        </p:txBody>
      </p:sp>
      <p:sp>
        <p:nvSpPr>
          <p:cNvPr id="28" name="Rectangle 27"/>
          <p:cNvSpPr/>
          <p:nvPr userDrawn="1"/>
        </p:nvSpPr>
        <p:spPr bwMode="ltGray">
          <a:xfrm>
            <a:off x="0" y="0"/>
            <a:ext cx="12192000" cy="68521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3428" tIns="107571" rIns="143428" bIns="1075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69239" y="2084173"/>
            <a:ext cx="11653523" cy="1931322"/>
          </a:xfrm>
        </p:spPr>
        <p:txBody>
          <a:bodyPr lIns="182880" tIns="146304" rIns="182880" bIns="146304"/>
          <a:lstStyle>
            <a:lvl1pPr marL="0" indent="0">
              <a:buNone/>
              <a:defRPr sz="2745">
                <a:gradFill>
                  <a:gsLst>
                    <a:gs pos="1250">
                      <a:schemeClr val="accent1"/>
                    </a:gs>
                    <a:gs pos="99000">
                      <a:schemeClr val="accent1"/>
                    </a:gs>
                  </a:gsLst>
                  <a:lin ang="5400000" scaled="0"/>
                </a:gradFill>
                <a:latin typeface="+mn-lt"/>
              </a:defRPr>
            </a:lvl1pPr>
            <a:lvl2pPr marL="277880" indent="-277880">
              <a:buClr>
                <a:schemeClr val="tx2"/>
              </a:buClr>
              <a:buFont typeface="Wingdings" panose="05000000000000000000" pitchFamily="2" charset="2"/>
              <a:buChar char="§"/>
              <a:defRPr sz="1961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2pPr>
            <a:lvl3pPr marL="519904" indent="-233060">
              <a:buFont typeface="Wingdings" panose="05000000000000000000" pitchFamily="2" charset="2"/>
              <a:buChar char="§"/>
              <a:defRPr sz="1961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3pPr>
            <a:lvl4pPr marL="690217" indent="-161350">
              <a:buFont typeface="Wingdings" panose="05000000000000000000" pitchFamily="2" charset="2"/>
              <a:buChar char="§"/>
              <a:defRPr sz="1765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4pPr>
            <a:lvl5pPr marL="860531" indent="-179277">
              <a:buFont typeface="Wingdings" panose="05000000000000000000" pitchFamily="2" charset="2"/>
              <a:buChar char="§"/>
              <a:defRPr sz="1765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08665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65664" y="2045194"/>
            <a:ext cx="9860672" cy="899665"/>
          </a:xfrm>
          <a:prstGeom prst="rect">
            <a:avLst/>
          </a:prstGeom>
        </p:spPr>
        <p:txBody>
          <a:bodyPr/>
          <a:lstStyle>
            <a:lvl1pPr marL="277008" indent="-277008">
              <a:tabLst>
                <a:tab pos="277008" algn="l"/>
              </a:tabLst>
              <a:defRPr sz="5882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“	Add a quote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970770" y="5411531"/>
            <a:ext cx="3055567" cy="83288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353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Author’s Name</a:t>
            </a:r>
          </a:p>
          <a:p>
            <a:pPr lvl="0"/>
            <a:r>
              <a:rPr lang="en-US" dirty="0"/>
              <a:t>Title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64032" y="5468838"/>
            <a:ext cx="775467" cy="77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1791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11291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0203" y="3083652"/>
            <a:ext cx="3223861" cy="692677"/>
          </a:xfrm>
          <a:prstGeom prst="rect">
            <a:avLst/>
          </a:prstGeom>
        </p:spPr>
      </p:pic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69239" y="6171616"/>
            <a:ext cx="11653522" cy="39531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79285" tIns="143428" rIns="179285" bIns="143428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3924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86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696969"/>
                    </a:gs>
                    <a:gs pos="100000">
                      <a:srgbClr val="696969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Segoe UI" pitchFamily="34" charset="0"/>
              </a:rPr>
              <a:t>© 2015 Microsoft Corporation.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2073811953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609600" y="2326220"/>
            <a:ext cx="10972800" cy="2187971"/>
          </a:xfrm>
        </p:spPr>
        <p:txBody>
          <a:bodyPr/>
          <a:lstStyle>
            <a:lvl2pPr marL="766041" indent="-152361">
              <a:defRPr/>
            </a:lvl2pPr>
            <a:lvl3pPr marL="1371255" indent="-152361">
              <a:defRPr/>
            </a:lvl3pPr>
            <a:lvl4pPr marL="1984935" indent="-152361">
              <a:defRPr/>
            </a:lvl4pPr>
            <a:lvl5pPr marL="2590150" indent="-152361">
              <a:defRPr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609600" y="535940"/>
            <a:ext cx="10972800" cy="517064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609600" y="1079505"/>
            <a:ext cx="10972800" cy="402674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232775" indent="0">
              <a:buNone/>
              <a:defRPr sz="1600">
                <a:solidFill>
                  <a:schemeClr val="tx1"/>
                </a:solidFill>
              </a:defRPr>
            </a:lvl2pPr>
            <a:lvl3pPr marL="457084" indent="0">
              <a:buNone/>
              <a:defRPr sz="1600">
                <a:solidFill>
                  <a:schemeClr val="tx1"/>
                </a:solidFill>
              </a:defRPr>
            </a:lvl3pPr>
            <a:lvl4pPr marL="689862" indent="0">
              <a:buNone/>
              <a:defRPr sz="1600">
                <a:solidFill>
                  <a:schemeClr val="tx1"/>
                </a:solidFill>
              </a:defRPr>
            </a:lvl4pPr>
            <a:lvl5pPr marL="914170" indent="0"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287937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2187971"/>
          </a:xfrm>
        </p:spPr>
        <p:txBody>
          <a:bodyPr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defTabSz="914367"/>
            <a:fld id="{9CDF5C6C-1D7F-4181-894D-D1D5CDC09395}" type="datetime1">
              <a:rPr lang="en-US" sz="1765" smtClean="0">
                <a:solidFill>
                  <a:srgbClr val="00BCF2"/>
                </a:solidFill>
              </a:rPr>
              <a:pPr defTabSz="914367"/>
              <a:t>7/19/2016</a:t>
            </a:fld>
            <a:endParaRPr lang="en-US" sz="1765">
              <a:solidFill>
                <a:srgbClr val="00BCF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914367"/>
            <a:r>
              <a:rPr lang="en-US" sz="1765">
                <a:solidFill>
                  <a:srgbClr val="00BCF2"/>
                </a:solidFill>
              </a:rPr>
              <a:t>Microsoft Confidential</a:t>
            </a:r>
            <a:endParaRPr lang="en-US" sz="1765" dirty="0">
              <a:solidFill>
                <a:srgbClr val="00BCF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defTabSz="914367"/>
            <a:fld id="{2775DF8E-1151-4C45-8C93-3AB060627CA9}" type="slidenum">
              <a:rPr lang="en-US" sz="1765" smtClean="0">
                <a:solidFill>
                  <a:srgbClr val="00BCF2"/>
                </a:solidFill>
              </a:rPr>
              <a:pPr defTabSz="914367"/>
              <a:t>‹#›</a:t>
            </a:fld>
            <a:endParaRPr lang="en-US" sz="1765">
              <a:solidFill>
                <a:srgbClr val="00BCF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388" y="6332742"/>
            <a:ext cx="1201373" cy="40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60668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69239" y="2077800"/>
            <a:ext cx="6274974" cy="2696029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41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353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9" name="Picture 18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03" y="6119147"/>
            <a:ext cx="1253377" cy="2687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454892" y="481158"/>
            <a:ext cx="1408078" cy="300619"/>
          </a:xfrm>
          <a:prstGeom prst="rect">
            <a:avLst/>
          </a:prstGeom>
        </p:spPr>
      </p:pic>
      <p:sp>
        <p:nvSpPr>
          <p:cNvPr id="12" name="Freeform 11"/>
          <p:cNvSpPr>
            <a:spLocks noEditPoints="1"/>
          </p:cNvSpPr>
          <p:nvPr userDrawn="1"/>
        </p:nvSpPr>
        <p:spPr bwMode="black">
          <a:xfrm>
            <a:off x="2095548" y="2425049"/>
            <a:ext cx="8000903" cy="2007903"/>
          </a:xfrm>
          <a:custGeom>
            <a:avLst/>
            <a:gdLst>
              <a:gd name="T0" fmla="*/ 336 w 2176"/>
              <a:gd name="T1" fmla="*/ 2 h 546"/>
              <a:gd name="T2" fmla="*/ 269 w 2176"/>
              <a:gd name="T3" fmla="*/ 2 h 546"/>
              <a:gd name="T4" fmla="*/ 48 w 2176"/>
              <a:gd name="T5" fmla="*/ 538 h 546"/>
              <a:gd name="T6" fmla="*/ 2128 w 2176"/>
              <a:gd name="T7" fmla="*/ 2 h 546"/>
              <a:gd name="T8" fmla="*/ 2176 w 2176"/>
              <a:gd name="T9" fmla="*/ 2 h 546"/>
              <a:gd name="T10" fmla="*/ 1049 w 2176"/>
              <a:gd name="T11" fmla="*/ 175 h 546"/>
              <a:gd name="T12" fmla="*/ 1025 w 2176"/>
              <a:gd name="T13" fmla="*/ 454 h 546"/>
              <a:gd name="T14" fmla="*/ 937 w 2176"/>
              <a:gd name="T15" fmla="*/ 473 h 546"/>
              <a:gd name="T16" fmla="*/ 892 w 2176"/>
              <a:gd name="T17" fmla="*/ 384 h 546"/>
              <a:gd name="T18" fmla="*/ 809 w 2176"/>
              <a:gd name="T19" fmla="*/ 394 h 546"/>
              <a:gd name="T20" fmla="*/ 975 w 2176"/>
              <a:gd name="T21" fmla="*/ 540 h 546"/>
              <a:gd name="T22" fmla="*/ 1048 w 2176"/>
              <a:gd name="T23" fmla="*/ 482 h 546"/>
              <a:gd name="T24" fmla="*/ 1131 w 2176"/>
              <a:gd name="T25" fmla="*/ 536 h 546"/>
              <a:gd name="T26" fmla="*/ 1293 w 2176"/>
              <a:gd name="T27" fmla="*/ 14 h 546"/>
              <a:gd name="T28" fmla="*/ 1238 w 2176"/>
              <a:gd name="T29" fmla="*/ 3 h 546"/>
              <a:gd name="T30" fmla="*/ 1207 w 2176"/>
              <a:gd name="T31" fmla="*/ 48 h 546"/>
              <a:gd name="T32" fmla="*/ 1237 w 2176"/>
              <a:gd name="T33" fmla="*/ 91 h 546"/>
              <a:gd name="T34" fmla="*/ 1293 w 2176"/>
              <a:gd name="T35" fmla="*/ 81 h 546"/>
              <a:gd name="T36" fmla="*/ 1216 w 2176"/>
              <a:gd name="T37" fmla="*/ 536 h 546"/>
              <a:gd name="T38" fmla="*/ 1216 w 2176"/>
              <a:gd name="T39" fmla="*/ 175 h 546"/>
              <a:gd name="T40" fmla="*/ 1457 w 2176"/>
              <a:gd name="T41" fmla="*/ 536 h 546"/>
              <a:gd name="T42" fmla="*/ 1376 w 2176"/>
              <a:gd name="T43" fmla="*/ 536 h 546"/>
              <a:gd name="T44" fmla="*/ 729 w 2176"/>
              <a:gd name="T45" fmla="*/ 213 h 546"/>
              <a:gd name="T46" fmla="*/ 573 w 2176"/>
              <a:gd name="T47" fmla="*/ 163 h 546"/>
              <a:gd name="T48" fmla="*/ 491 w 2176"/>
              <a:gd name="T49" fmla="*/ 226 h 546"/>
              <a:gd name="T50" fmla="*/ 460 w 2176"/>
              <a:gd name="T51" fmla="*/ 2 h 546"/>
              <a:gd name="T52" fmla="*/ 489 w 2176"/>
              <a:gd name="T53" fmla="*/ 537 h 546"/>
              <a:gd name="T54" fmla="*/ 509 w 2176"/>
              <a:gd name="T55" fmla="*/ 512 h 546"/>
              <a:gd name="T56" fmla="*/ 596 w 2176"/>
              <a:gd name="T57" fmla="*/ 546 h 546"/>
              <a:gd name="T58" fmla="*/ 754 w 2176"/>
              <a:gd name="T59" fmla="*/ 423 h 546"/>
              <a:gd name="T60" fmla="*/ 671 w 2176"/>
              <a:gd name="T61" fmla="*/ 400 h 546"/>
              <a:gd name="T62" fmla="*/ 578 w 2176"/>
              <a:gd name="T63" fmla="*/ 478 h 546"/>
              <a:gd name="T64" fmla="*/ 495 w 2176"/>
              <a:gd name="T65" fmla="*/ 421 h 546"/>
              <a:gd name="T66" fmla="*/ 496 w 2176"/>
              <a:gd name="T67" fmla="*/ 291 h 546"/>
              <a:gd name="T68" fmla="*/ 586 w 2176"/>
              <a:gd name="T69" fmla="*/ 226 h 546"/>
              <a:gd name="T70" fmla="*/ 672 w 2176"/>
              <a:gd name="T71" fmla="*/ 293 h 546"/>
              <a:gd name="T72" fmla="*/ 1866 w 2176"/>
              <a:gd name="T73" fmla="*/ 2 h 546"/>
              <a:gd name="T74" fmla="*/ 1783 w 2176"/>
              <a:gd name="T75" fmla="*/ 220 h 546"/>
              <a:gd name="T76" fmla="*/ 1716 w 2176"/>
              <a:gd name="T77" fmla="*/ 171 h 546"/>
              <a:gd name="T78" fmla="*/ 1561 w 2176"/>
              <a:gd name="T79" fmla="*/ 220 h 546"/>
              <a:gd name="T80" fmla="*/ 1526 w 2176"/>
              <a:gd name="T81" fmla="*/ 443 h 546"/>
              <a:gd name="T82" fmla="*/ 1665 w 2176"/>
              <a:gd name="T83" fmla="*/ 546 h 546"/>
              <a:gd name="T84" fmla="*/ 1763 w 2176"/>
              <a:gd name="T85" fmla="*/ 507 h 546"/>
              <a:gd name="T86" fmla="*/ 1785 w 2176"/>
              <a:gd name="T87" fmla="*/ 537 h 546"/>
              <a:gd name="T88" fmla="*/ 1778 w 2176"/>
              <a:gd name="T89" fmla="*/ 413 h 546"/>
              <a:gd name="T90" fmla="*/ 1692 w 2176"/>
              <a:gd name="T91" fmla="*/ 479 h 546"/>
              <a:gd name="T92" fmla="*/ 1607 w 2176"/>
              <a:gd name="T93" fmla="*/ 414 h 546"/>
              <a:gd name="T94" fmla="*/ 1624 w 2176"/>
              <a:gd name="T95" fmla="*/ 269 h 546"/>
              <a:gd name="T96" fmla="*/ 1732 w 2176"/>
              <a:gd name="T97" fmla="*/ 241 h 546"/>
              <a:gd name="T98" fmla="*/ 1786 w 2176"/>
              <a:gd name="T99" fmla="*/ 326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6" h="546">
                <a:moveTo>
                  <a:pt x="163" y="538"/>
                </a:moveTo>
                <a:cubicBezTo>
                  <a:pt x="116" y="538"/>
                  <a:pt x="116" y="538"/>
                  <a:pt x="116" y="538"/>
                </a:cubicBezTo>
                <a:cubicBezTo>
                  <a:pt x="336" y="2"/>
                  <a:pt x="336" y="2"/>
                  <a:pt x="336" y="2"/>
                </a:cubicBezTo>
                <a:cubicBezTo>
                  <a:pt x="384" y="2"/>
                  <a:pt x="384" y="2"/>
                  <a:pt x="384" y="2"/>
                </a:cubicBezTo>
                <a:lnTo>
                  <a:pt x="163" y="538"/>
                </a:lnTo>
                <a:close/>
                <a:moveTo>
                  <a:pt x="269" y="2"/>
                </a:moveTo>
                <a:cubicBezTo>
                  <a:pt x="221" y="2"/>
                  <a:pt x="221" y="2"/>
                  <a:pt x="221" y="2"/>
                </a:cubicBezTo>
                <a:cubicBezTo>
                  <a:pt x="0" y="538"/>
                  <a:pt x="0" y="538"/>
                  <a:pt x="0" y="538"/>
                </a:cubicBezTo>
                <a:cubicBezTo>
                  <a:pt x="48" y="538"/>
                  <a:pt x="48" y="538"/>
                  <a:pt x="48" y="538"/>
                </a:cubicBezTo>
                <a:lnTo>
                  <a:pt x="269" y="2"/>
                </a:lnTo>
                <a:close/>
                <a:moveTo>
                  <a:pt x="2176" y="2"/>
                </a:moveTo>
                <a:cubicBezTo>
                  <a:pt x="2128" y="2"/>
                  <a:pt x="2128" y="2"/>
                  <a:pt x="2128" y="2"/>
                </a:cubicBezTo>
                <a:cubicBezTo>
                  <a:pt x="1908" y="538"/>
                  <a:pt x="1908" y="538"/>
                  <a:pt x="1908" y="538"/>
                </a:cubicBezTo>
                <a:cubicBezTo>
                  <a:pt x="1955" y="538"/>
                  <a:pt x="1955" y="538"/>
                  <a:pt x="1955" y="538"/>
                </a:cubicBezTo>
                <a:lnTo>
                  <a:pt x="2176" y="2"/>
                </a:lnTo>
                <a:close/>
                <a:moveTo>
                  <a:pt x="1131" y="536"/>
                </a:moveTo>
                <a:cubicBezTo>
                  <a:pt x="1131" y="175"/>
                  <a:pt x="1131" y="175"/>
                  <a:pt x="1131" y="175"/>
                </a:cubicBezTo>
                <a:cubicBezTo>
                  <a:pt x="1049" y="175"/>
                  <a:pt x="1049" y="175"/>
                  <a:pt x="1049" y="175"/>
                </a:cubicBezTo>
                <a:cubicBezTo>
                  <a:pt x="1049" y="384"/>
                  <a:pt x="1049" y="384"/>
                  <a:pt x="1049" y="384"/>
                </a:cubicBezTo>
                <a:cubicBezTo>
                  <a:pt x="1049" y="399"/>
                  <a:pt x="1047" y="412"/>
                  <a:pt x="1042" y="424"/>
                </a:cubicBezTo>
                <a:cubicBezTo>
                  <a:pt x="1038" y="436"/>
                  <a:pt x="1032" y="446"/>
                  <a:pt x="1025" y="454"/>
                </a:cubicBezTo>
                <a:cubicBezTo>
                  <a:pt x="1017" y="462"/>
                  <a:pt x="1009" y="468"/>
                  <a:pt x="999" y="472"/>
                </a:cubicBezTo>
                <a:cubicBezTo>
                  <a:pt x="989" y="476"/>
                  <a:pt x="978" y="478"/>
                  <a:pt x="967" y="478"/>
                </a:cubicBezTo>
                <a:cubicBezTo>
                  <a:pt x="956" y="478"/>
                  <a:pt x="946" y="476"/>
                  <a:pt x="937" y="473"/>
                </a:cubicBezTo>
                <a:cubicBezTo>
                  <a:pt x="927" y="470"/>
                  <a:pt x="920" y="464"/>
                  <a:pt x="913" y="457"/>
                </a:cubicBezTo>
                <a:cubicBezTo>
                  <a:pt x="906" y="449"/>
                  <a:pt x="901" y="440"/>
                  <a:pt x="897" y="428"/>
                </a:cubicBezTo>
                <a:cubicBezTo>
                  <a:pt x="894" y="416"/>
                  <a:pt x="892" y="401"/>
                  <a:pt x="892" y="384"/>
                </a:cubicBezTo>
                <a:cubicBezTo>
                  <a:pt x="892" y="175"/>
                  <a:pt x="892" y="175"/>
                  <a:pt x="892" y="175"/>
                </a:cubicBezTo>
                <a:cubicBezTo>
                  <a:pt x="809" y="175"/>
                  <a:pt x="809" y="175"/>
                  <a:pt x="809" y="175"/>
                </a:cubicBezTo>
                <a:cubicBezTo>
                  <a:pt x="809" y="394"/>
                  <a:pt x="809" y="394"/>
                  <a:pt x="809" y="394"/>
                </a:cubicBezTo>
                <a:cubicBezTo>
                  <a:pt x="809" y="444"/>
                  <a:pt x="821" y="482"/>
                  <a:pt x="843" y="507"/>
                </a:cubicBezTo>
                <a:cubicBezTo>
                  <a:pt x="865" y="532"/>
                  <a:pt x="897" y="545"/>
                  <a:pt x="939" y="545"/>
                </a:cubicBezTo>
                <a:cubicBezTo>
                  <a:pt x="951" y="545"/>
                  <a:pt x="963" y="543"/>
                  <a:pt x="975" y="540"/>
                </a:cubicBezTo>
                <a:cubicBezTo>
                  <a:pt x="986" y="537"/>
                  <a:pt x="996" y="532"/>
                  <a:pt x="1005" y="526"/>
                </a:cubicBezTo>
                <a:cubicBezTo>
                  <a:pt x="1014" y="521"/>
                  <a:pt x="1022" y="514"/>
                  <a:pt x="1029" y="506"/>
                </a:cubicBezTo>
                <a:cubicBezTo>
                  <a:pt x="1037" y="499"/>
                  <a:pt x="1043" y="490"/>
                  <a:pt x="1048" y="482"/>
                </a:cubicBezTo>
                <a:cubicBezTo>
                  <a:pt x="1049" y="482"/>
                  <a:pt x="1049" y="482"/>
                  <a:pt x="1049" y="482"/>
                </a:cubicBezTo>
                <a:cubicBezTo>
                  <a:pt x="1049" y="536"/>
                  <a:pt x="1049" y="536"/>
                  <a:pt x="1049" y="536"/>
                </a:cubicBezTo>
                <a:lnTo>
                  <a:pt x="1131" y="536"/>
                </a:lnTo>
                <a:close/>
                <a:moveTo>
                  <a:pt x="1307" y="48"/>
                </a:moveTo>
                <a:cubicBezTo>
                  <a:pt x="1307" y="41"/>
                  <a:pt x="1306" y="35"/>
                  <a:pt x="1303" y="29"/>
                </a:cubicBezTo>
                <a:cubicBezTo>
                  <a:pt x="1301" y="23"/>
                  <a:pt x="1297" y="18"/>
                  <a:pt x="1293" y="14"/>
                </a:cubicBezTo>
                <a:cubicBezTo>
                  <a:pt x="1288" y="9"/>
                  <a:pt x="1283" y="6"/>
                  <a:pt x="1277" y="3"/>
                </a:cubicBezTo>
                <a:cubicBezTo>
                  <a:pt x="1271" y="1"/>
                  <a:pt x="1264" y="0"/>
                  <a:pt x="1257" y="0"/>
                </a:cubicBezTo>
                <a:cubicBezTo>
                  <a:pt x="1250" y="0"/>
                  <a:pt x="1244" y="1"/>
                  <a:pt x="1238" y="3"/>
                </a:cubicBezTo>
                <a:cubicBezTo>
                  <a:pt x="1232" y="6"/>
                  <a:pt x="1226" y="9"/>
                  <a:pt x="1222" y="13"/>
                </a:cubicBezTo>
                <a:cubicBezTo>
                  <a:pt x="1217" y="18"/>
                  <a:pt x="1214" y="23"/>
                  <a:pt x="1211" y="29"/>
                </a:cubicBezTo>
                <a:cubicBezTo>
                  <a:pt x="1209" y="34"/>
                  <a:pt x="1207" y="41"/>
                  <a:pt x="1207" y="48"/>
                </a:cubicBezTo>
                <a:cubicBezTo>
                  <a:pt x="1207" y="54"/>
                  <a:pt x="1209" y="60"/>
                  <a:pt x="1211" y="66"/>
                </a:cubicBezTo>
                <a:cubicBezTo>
                  <a:pt x="1214" y="72"/>
                  <a:pt x="1217" y="77"/>
                  <a:pt x="1221" y="81"/>
                </a:cubicBezTo>
                <a:cubicBezTo>
                  <a:pt x="1226" y="85"/>
                  <a:pt x="1231" y="88"/>
                  <a:pt x="1237" y="91"/>
                </a:cubicBezTo>
                <a:cubicBezTo>
                  <a:pt x="1243" y="93"/>
                  <a:pt x="1250" y="95"/>
                  <a:pt x="1257" y="95"/>
                </a:cubicBezTo>
                <a:cubicBezTo>
                  <a:pt x="1264" y="95"/>
                  <a:pt x="1271" y="93"/>
                  <a:pt x="1277" y="91"/>
                </a:cubicBezTo>
                <a:cubicBezTo>
                  <a:pt x="1283" y="88"/>
                  <a:pt x="1289" y="85"/>
                  <a:pt x="1293" y="81"/>
                </a:cubicBezTo>
                <a:cubicBezTo>
                  <a:pt x="1297" y="77"/>
                  <a:pt x="1301" y="72"/>
                  <a:pt x="1303" y="66"/>
                </a:cubicBezTo>
                <a:cubicBezTo>
                  <a:pt x="1306" y="60"/>
                  <a:pt x="1307" y="54"/>
                  <a:pt x="1307" y="48"/>
                </a:cubicBezTo>
                <a:moveTo>
                  <a:pt x="1216" y="536"/>
                </a:moveTo>
                <a:cubicBezTo>
                  <a:pt x="1297" y="536"/>
                  <a:pt x="1297" y="536"/>
                  <a:pt x="1297" y="536"/>
                </a:cubicBezTo>
                <a:cubicBezTo>
                  <a:pt x="1297" y="175"/>
                  <a:pt x="1297" y="175"/>
                  <a:pt x="1297" y="175"/>
                </a:cubicBezTo>
                <a:cubicBezTo>
                  <a:pt x="1216" y="175"/>
                  <a:pt x="1216" y="175"/>
                  <a:pt x="1216" y="175"/>
                </a:cubicBezTo>
                <a:lnTo>
                  <a:pt x="1216" y="536"/>
                </a:lnTo>
                <a:close/>
                <a:moveTo>
                  <a:pt x="1376" y="536"/>
                </a:moveTo>
                <a:cubicBezTo>
                  <a:pt x="1457" y="536"/>
                  <a:pt x="1457" y="536"/>
                  <a:pt x="1457" y="536"/>
                </a:cubicBezTo>
                <a:cubicBezTo>
                  <a:pt x="1457" y="2"/>
                  <a:pt x="1457" y="2"/>
                  <a:pt x="1457" y="2"/>
                </a:cubicBezTo>
                <a:cubicBezTo>
                  <a:pt x="1376" y="2"/>
                  <a:pt x="1376" y="2"/>
                  <a:pt x="1376" y="2"/>
                </a:cubicBezTo>
                <a:lnTo>
                  <a:pt x="1376" y="536"/>
                </a:lnTo>
                <a:close/>
                <a:moveTo>
                  <a:pt x="765" y="342"/>
                </a:moveTo>
                <a:cubicBezTo>
                  <a:pt x="765" y="317"/>
                  <a:pt x="762" y="294"/>
                  <a:pt x="756" y="272"/>
                </a:cubicBezTo>
                <a:cubicBezTo>
                  <a:pt x="750" y="249"/>
                  <a:pt x="741" y="230"/>
                  <a:pt x="729" y="213"/>
                </a:cubicBezTo>
                <a:cubicBezTo>
                  <a:pt x="717" y="196"/>
                  <a:pt x="701" y="183"/>
                  <a:pt x="682" y="173"/>
                </a:cubicBezTo>
                <a:cubicBezTo>
                  <a:pt x="663" y="163"/>
                  <a:pt x="640" y="158"/>
                  <a:pt x="613" y="158"/>
                </a:cubicBezTo>
                <a:cubicBezTo>
                  <a:pt x="599" y="158"/>
                  <a:pt x="585" y="160"/>
                  <a:pt x="573" y="163"/>
                </a:cubicBezTo>
                <a:cubicBezTo>
                  <a:pt x="561" y="166"/>
                  <a:pt x="549" y="171"/>
                  <a:pt x="539" y="177"/>
                </a:cubicBezTo>
                <a:cubicBezTo>
                  <a:pt x="529" y="183"/>
                  <a:pt x="520" y="190"/>
                  <a:pt x="512" y="199"/>
                </a:cubicBezTo>
                <a:cubicBezTo>
                  <a:pt x="504" y="207"/>
                  <a:pt x="497" y="216"/>
                  <a:pt x="491" y="226"/>
                </a:cubicBezTo>
                <a:cubicBezTo>
                  <a:pt x="489" y="226"/>
                  <a:pt x="489" y="226"/>
                  <a:pt x="489" y="226"/>
                </a:cubicBezTo>
                <a:cubicBezTo>
                  <a:pt x="489" y="2"/>
                  <a:pt x="489" y="2"/>
                  <a:pt x="489" y="2"/>
                </a:cubicBezTo>
                <a:cubicBezTo>
                  <a:pt x="460" y="2"/>
                  <a:pt x="460" y="2"/>
                  <a:pt x="460" y="2"/>
                </a:cubicBezTo>
                <a:cubicBezTo>
                  <a:pt x="406" y="133"/>
                  <a:pt x="406" y="133"/>
                  <a:pt x="406" y="133"/>
                </a:cubicBezTo>
                <a:cubicBezTo>
                  <a:pt x="406" y="537"/>
                  <a:pt x="406" y="537"/>
                  <a:pt x="406" y="537"/>
                </a:cubicBezTo>
                <a:cubicBezTo>
                  <a:pt x="489" y="537"/>
                  <a:pt x="489" y="537"/>
                  <a:pt x="489" y="537"/>
                </a:cubicBezTo>
                <a:cubicBezTo>
                  <a:pt x="489" y="490"/>
                  <a:pt x="489" y="490"/>
                  <a:pt x="489" y="490"/>
                </a:cubicBezTo>
                <a:cubicBezTo>
                  <a:pt x="491" y="490"/>
                  <a:pt x="491" y="490"/>
                  <a:pt x="491" y="490"/>
                </a:cubicBezTo>
                <a:cubicBezTo>
                  <a:pt x="496" y="498"/>
                  <a:pt x="502" y="505"/>
                  <a:pt x="509" y="512"/>
                </a:cubicBezTo>
                <a:cubicBezTo>
                  <a:pt x="515" y="519"/>
                  <a:pt x="523" y="525"/>
                  <a:pt x="532" y="530"/>
                </a:cubicBezTo>
                <a:cubicBezTo>
                  <a:pt x="540" y="535"/>
                  <a:pt x="550" y="539"/>
                  <a:pt x="561" y="542"/>
                </a:cubicBezTo>
                <a:cubicBezTo>
                  <a:pt x="571" y="544"/>
                  <a:pt x="583" y="546"/>
                  <a:pt x="596" y="546"/>
                </a:cubicBezTo>
                <a:cubicBezTo>
                  <a:pt x="623" y="546"/>
                  <a:pt x="647" y="541"/>
                  <a:pt x="668" y="530"/>
                </a:cubicBezTo>
                <a:cubicBezTo>
                  <a:pt x="689" y="520"/>
                  <a:pt x="707" y="506"/>
                  <a:pt x="721" y="488"/>
                </a:cubicBezTo>
                <a:cubicBezTo>
                  <a:pt x="736" y="470"/>
                  <a:pt x="747" y="448"/>
                  <a:pt x="754" y="423"/>
                </a:cubicBezTo>
                <a:cubicBezTo>
                  <a:pt x="761" y="398"/>
                  <a:pt x="765" y="371"/>
                  <a:pt x="765" y="342"/>
                </a:cubicBezTo>
                <a:moveTo>
                  <a:pt x="678" y="341"/>
                </a:moveTo>
                <a:cubicBezTo>
                  <a:pt x="678" y="363"/>
                  <a:pt x="676" y="383"/>
                  <a:pt x="671" y="400"/>
                </a:cubicBezTo>
                <a:cubicBezTo>
                  <a:pt x="667" y="418"/>
                  <a:pt x="660" y="432"/>
                  <a:pt x="651" y="443"/>
                </a:cubicBezTo>
                <a:cubicBezTo>
                  <a:pt x="643" y="455"/>
                  <a:pt x="632" y="463"/>
                  <a:pt x="620" y="469"/>
                </a:cubicBezTo>
                <a:cubicBezTo>
                  <a:pt x="607" y="475"/>
                  <a:pt x="593" y="478"/>
                  <a:pt x="578" y="478"/>
                </a:cubicBezTo>
                <a:cubicBezTo>
                  <a:pt x="565" y="478"/>
                  <a:pt x="553" y="475"/>
                  <a:pt x="542" y="470"/>
                </a:cubicBezTo>
                <a:cubicBezTo>
                  <a:pt x="531" y="466"/>
                  <a:pt x="522" y="459"/>
                  <a:pt x="514" y="450"/>
                </a:cubicBezTo>
                <a:cubicBezTo>
                  <a:pt x="506" y="442"/>
                  <a:pt x="500" y="432"/>
                  <a:pt x="495" y="421"/>
                </a:cubicBezTo>
                <a:cubicBezTo>
                  <a:pt x="491" y="410"/>
                  <a:pt x="488" y="397"/>
                  <a:pt x="488" y="384"/>
                </a:cubicBezTo>
                <a:cubicBezTo>
                  <a:pt x="488" y="336"/>
                  <a:pt x="488" y="336"/>
                  <a:pt x="488" y="336"/>
                </a:cubicBezTo>
                <a:cubicBezTo>
                  <a:pt x="488" y="319"/>
                  <a:pt x="491" y="304"/>
                  <a:pt x="496" y="291"/>
                </a:cubicBezTo>
                <a:cubicBezTo>
                  <a:pt x="500" y="278"/>
                  <a:pt x="507" y="266"/>
                  <a:pt x="516" y="257"/>
                </a:cubicBezTo>
                <a:cubicBezTo>
                  <a:pt x="524" y="247"/>
                  <a:pt x="534" y="240"/>
                  <a:pt x="546" y="234"/>
                </a:cubicBezTo>
                <a:cubicBezTo>
                  <a:pt x="558" y="229"/>
                  <a:pt x="571" y="226"/>
                  <a:pt x="586" y="226"/>
                </a:cubicBezTo>
                <a:cubicBezTo>
                  <a:pt x="601" y="226"/>
                  <a:pt x="614" y="229"/>
                  <a:pt x="625" y="234"/>
                </a:cubicBezTo>
                <a:cubicBezTo>
                  <a:pt x="636" y="240"/>
                  <a:pt x="646" y="247"/>
                  <a:pt x="654" y="257"/>
                </a:cubicBezTo>
                <a:cubicBezTo>
                  <a:pt x="662" y="267"/>
                  <a:pt x="668" y="279"/>
                  <a:pt x="672" y="293"/>
                </a:cubicBezTo>
                <a:cubicBezTo>
                  <a:pt x="676" y="307"/>
                  <a:pt x="678" y="323"/>
                  <a:pt x="678" y="341"/>
                </a:cubicBezTo>
                <a:moveTo>
                  <a:pt x="1866" y="537"/>
                </a:moveTo>
                <a:cubicBezTo>
                  <a:pt x="1866" y="2"/>
                  <a:pt x="1866" y="2"/>
                  <a:pt x="1866" y="2"/>
                </a:cubicBezTo>
                <a:cubicBezTo>
                  <a:pt x="1785" y="2"/>
                  <a:pt x="1785" y="2"/>
                  <a:pt x="1785" y="2"/>
                </a:cubicBezTo>
                <a:cubicBezTo>
                  <a:pt x="1785" y="220"/>
                  <a:pt x="1785" y="220"/>
                  <a:pt x="1785" y="220"/>
                </a:cubicBezTo>
                <a:cubicBezTo>
                  <a:pt x="1783" y="220"/>
                  <a:pt x="1783" y="220"/>
                  <a:pt x="1783" y="220"/>
                </a:cubicBezTo>
                <a:cubicBezTo>
                  <a:pt x="1779" y="213"/>
                  <a:pt x="1773" y="206"/>
                  <a:pt x="1767" y="199"/>
                </a:cubicBezTo>
                <a:cubicBezTo>
                  <a:pt x="1760" y="192"/>
                  <a:pt x="1753" y="187"/>
                  <a:pt x="1744" y="182"/>
                </a:cubicBezTo>
                <a:cubicBezTo>
                  <a:pt x="1736" y="177"/>
                  <a:pt x="1726" y="173"/>
                  <a:pt x="1716" y="171"/>
                </a:cubicBezTo>
                <a:cubicBezTo>
                  <a:pt x="1705" y="168"/>
                  <a:pt x="1693" y="167"/>
                  <a:pt x="1681" y="167"/>
                </a:cubicBezTo>
                <a:cubicBezTo>
                  <a:pt x="1656" y="167"/>
                  <a:pt x="1633" y="171"/>
                  <a:pt x="1613" y="181"/>
                </a:cubicBezTo>
                <a:cubicBezTo>
                  <a:pt x="1592" y="190"/>
                  <a:pt x="1575" y="203"/>
                  <a:pt x="1561" y="220"/>
                </a:cubicBezTo>
                <a:cubicBezTo>
                  <a:pt x="1546" y="238"/>
                  <a:pt x="1535" y="259"/>
                  <a:pt x="1527" y="283"/>
                </a:cubicBezTo>
                <a:cubicBezTo>
                  <a:pt x="1519" y="308"/>
                  <a:pt x="1515" y="335"/>
                  <a:pt x="1515" y="365"/>
                </a:cubicBezTo>
                <a:cubicBezTo>
                  <a:pt x="1515" y="394"/>
                  <a:pt x="1519" y="420"/>
                  <a:pt x="1526" y="443"/>
                </a:cubicBezTo>
                <a:cubicBezTo>
                  <a:pt x="1534" y="465"/>
                  <a:pt x="1544" y="484"/>
                  <a:pt x="1558" y="500"/>
                </a:cubicBezTo>
                <a:cubicBezTo>
                  <a:pt x="1571" y="515"/>
                  <a:pt x="1587" y="526"/>
                  <a:pt x="1605" y="534"/>
                </a:cubicBezTo>
                <a:cubicBezTo>
                  <a:pt x="1624" y="542"/>
                  <a:pt x="1643" y="546"/>
                  <a:pt x="1665" y="546"/>
                </a:cubicBezTo>
                <a:cubicBezTo>
                  <a:pt x="1679" y="546"/>
                  <a:pt x="1693" y="544"/>
                  <a:pt x="1705" y="541"/>
                </a:cubicBezTo>
                <a:cubicBezTo>
                  <a:pt x="1717" y="538"/>
                  <a:pt x="1728" y="533"/>
                  <a:pt x="1737" y="528"/>
                </a:cubicBezTo>
                <a:cubicBezTo>
                  <a:pt x="1747" y="522"/>
                  <a:pt x="1756" y="515"/>
                  <a:pt x="1763" y="507"/>
                </a:cubicBezTo>
                <a:cubicBezTo>
                  <a:pt x="1771" y="499"/>
                  <a:pt x="1778" y="490"/>
                  <a:pt x="1783" y="480"/>
                </a:cubicBezTo>
                <a:cubicBezTo>
                  <a:pt x="1785" y="480"/>
                  <a:pt x="1785" y="480"/>
                  <a:pt x="1785" y="480"/>
                </a:cubicBezTo>
                <a:cubicBezTo>
                  <a:pt x="1785" y="537"/>
                  <a:pt x="1785" y="537"/>
                  <a:pt x="1785" y="537"/>
                </a:cubicBezTo>
                <a:lnTo>
                  <a:pt x="1866" y="537"/>
                </a:lnTo>
                <a:close/>
                <a:moveTo>
                  <a:pt x="1786" y="366"/>
                </a:moveTo>
                <a:cubicBezTo>
                  <a:pt x="1786" y="384"/>
                  <a:pt x="1783" y="399"/>
                  <a:pt x="1778" y="413"/>
                </a:cubicBezTo>
                <a:cubicBezTo>
                  <a:pt x="1773" y="427"/>
                  <a:pt x="1767" y="439"/>
                  <a:pt x="1758" y="449"/>
                </a:cubicBezTo>
                <a:cubicBezTo>
                  <a:pt x="1750" y="458"/>
                  <a:pt x="1740" y="466"/>
                  <a:pt x="1728" y="471"/>
                </a:cubicBezTo>
                <a:cubicBezTo>
                  <a:pt x="1717" y="476"/>
                  <a:pt x="1705" y="479"/>
                  <a:pt x="1692" y="479"/>
                </a:cubicBezTo>
                <a:cubicBezTo>
                  <a:pt x="1679" y="479"/>
                  <a:pt x="1667" y="477"/>
                  <a:pt x="1656" y="472"/>
                </a:cubicBezTo>
                <a:cubicBezTo>
                  <a:pt x="1644" y="467"/>
                  <a:pt x="1635" y="460"/>
                  <a:pt x="1626" y="450"/>
                </a:cubicBezTo>
                <a:cubicBezTo>
                  <a:pt x="1618" y="440"/>
                  <a:pt x="1612" y="428"/>
                  <a:pt x="1607" y="414"/>
                </a:cubicBezTo>
                <a:cubicBezTo>
                  <a:pt x="1602" y="399"/>
                  <a:pt x="1600" y="382"/>
                  <a:pt x="1600" y="363"/>
                </a:cubicBezTo>
                <a:cubicBezTo>
                  <a:pt x="1600" y="343"/>
                  <a:pt x="1602" y="325"/>
                  <a:pt x="1606" y="309"/>
                </a:cubicBezTo>
                <a:cubicBezTo>
                  <a:pt x="1610" y="294"/>
                  <a:pt x="1616" y="280"/>
                  <a:pt x="1624" y="269"/>
                </a:cubicBezTo>
                <a:cubicBezTo>
                  <a:pt x="1632" y="257"/>
                  <a:pt x="1642" y="249"/>
                  <a:pt x="1654" y="242"/>
                </a:cubicBezTo>
                <a:cubicBezTo>
                  <a:pt x="1667" y="236"/>
                  <a:pt x="1681" y="233"/>
                  <a:pt x="1697" y="233"/>
                </a:cubicBezTo>
                <a:cubicBezTo>
                  <a:pt x="1709" y="233"/>
                  <a:pt x="1721" y="236"/>
                  <a:pt x="1732" y="241"/>
                </a:cubicBezTo>
                <a:cubicBezTo>
                  <a:pt x="1743" y="245"/>
                  <a:pt x="1752" y="252"/>
                  <a:pt x="1760" y="260"/>
                </a:cubicBezTo>
                <a:cubicBezTo>
                  <a:pt x="1768" y="269"/>
                  <a:pt x="1774" y="279"/>
                  <a:pt x="1779" y="290"/>
                </a:cubicBezTo>
                <a:cubicBezTo>
                  <a:pt x="1783" y="301"/>
                  <a:pt x="1786" y="313"/>
                  <a:pt x="1786" y="326"/>
                </a:cubicBezTo>
                <a:lnTo>
                  <a:pt x="1786" y="366"/>
                </a:lnTo>
                <a:close/>
              </a:path>
            </a:pathLst>
          </a:custGeom>
          <a:solidFill>
            <a:srgbClr val="00BCF2"/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endParaRPr lang="en-US" sz="1765"/>
          </a:p>
        </p:txBody>
      </p:sp>
    </p:spTree>
    <p:extLst>
      <p:ext uri="{BB962C8B-B14F-4D97-AF65-F5344CB8AC3E}">
        <p14:creationId xmlns:p14="http://schemas.microsoft.com/office/powerpoint/2010/main" val="31282346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26837" y="6289275"/>
            <a:ext cx="1343104" cy="28857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ltGray">
          <a:xfrm>
            <a:off x="269239" y="2980725"/>
            <a:ext cx="10757099" cy="1320266"/>
          </a:xfrm>
          <a:noFill/>
        </p:spPr>
        <p:txBody>
          <a:bodyPr lIns="146304" tIns="91440" rIns="146304" bIns="91440" anchor="t" anchorCtr="0"/>
          <a:lstStyle>
            <a:lvl1pPr>
              <a:lnSpc>
                <a:spcPct val="100000"/>
              </a:lnSpc>
              <a:defRPr sz="5294" spc="-98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2" hasCustomPrompt="1"/>
          </p:nvPr>
        </p:nvSpPr>
        <p:spPr bwMode="ltGray">
          <a:xfrm>
            <a:off x="269240" y="4303348"/>
            <a:ext cx="7171399" cy="2263584"/>
          </a:xfrm>
          <a:noFill/>
        </p:spPr>
        <p:txBody>
          <a:bodyPr lIns="182880" tIns="146304" rIns="182880" bIns="146304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157" spc="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269239" y="440494"/>
            <a:ext cx="5330012" cy="1972656"/>
            <a:chOff x="1901" y="705"/>
            <a:chExt cx="4521" cy="1673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01" y="705"/>
              <a:ext cx="4521" cy="1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3718" y="705"/>
              <a:ext cx="2706" cy="1671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4094" y="1258"/>
              <a:ext cx="386" cy="560"/>
            </a:xfrm>
            <a:custGeom>
              <a:avLst/>
              <a:gdLst>
                <a:gd name="T0" fmla="*/ 386 w 386"/>
                <a:gd name="T1" fmla="*/ 59 h 560"/>
                <a:gd name="T2" fmla="*/ 225 w 386"/>
                <a:gd name="T3" fmla="*/ 59 h 560"/>
                <a:gd name="T4" fmla="*/ 225 w 386"/>
                <a:gd name="T5" fmla="*/ 560 h 560"/>
                <a:gd name="T6" fmla="*/ 161 w 386"/>
                <a:gd name="T7" fmla="*/ 560 h 560"/>
                <a:gd name="T8" fmla="*/ 161 w 386"/>
                <a:gd name="T9" fmla="*/ 59 h 560"/>
                <a:gd name="T10" fmla="*/ 0 w 386"/>
                <a:gd name="T11" fmla="*/ 59 h 560"/>
                <a:gd name="T12" fmla="*/ 0 w 386"/>
                <a:gd name="T13" fmla="*/ 0 h 560"/>
                <a:gd name="T14" fmla="*/ 386 w 386"/>
                <a:gd name="T15" fmla="*/ 0 h 560"/>
                <a:gd name="T16" fmla="*/ 386 w 386"/>
                <a:gd name="T17" fmla="*/ 59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6" h="560">
                  <a:moveTo>
                    <a:pt x="386" y="59"/>
                  </a:moveTo>
                  <a:lnTo>
                    <a:pt x="225" y="59"/>
                  </a:lnTo>
                  <a:lnTo>
                    <a:pt x="225" y="560"/>
                  </a:lnTo>
                  <a:lnTo>
                    <a:pt x="161" y="560"/>
                  </a:lnTo>
                  <a:lnTo>
                    <a:pt x="161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386" y="0"/>
                  </a:lnTo>
                  <a:lnTo>
                    <a:pt x="386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4496" y="1251"/>
              <a:ext cx="525" cy="576"/>
            </a:xfrm>
            <a:custGeom>
              <a:avLst/>
              <a:gdLst>
                <a:gd name="T0" fmla="*/ 110 w 222"/>
                <a:gd name="T1" fmla="*/ 243 h 243"/>
                <a:gd name="T2" fmla="*/ 30 w 222"/>
                <a:gd name="T3" fmla="*/ 210 h 243"/>
                <a:gd name="T4" fmla="*/ 0 w 222"/>
                <a:gd name="T5" fmla="*/ 124 h 243"/>
                <a:gd name="T6" fmla="*/ 30 w 222"/>
                <a:gd name="T7" fmla="*/ 33 h 243"/>
                <a:gd name="T8" fmla="*/ 114 w 222"/>
                <a:gd name="T9" fmla="*/ 0 h 243"/>
                <a:gd name="T10" fmla="*/ 192 w 222"/>
                <a:gd name="T11" fmla="*/ 32 h 243"/>
                <a:gd name="T12" fmla="*/ 222 w 222"/>
                <a:gd name="T13" fmla="*/ 118 h 243"/>
                <a:gd name="T14" fmla="*/ 192 w 222"/>
                <a:gd name="T15" fmla="*/ 209 h 243"/>
                <a:gd name="T16" fmla="*/ 110 w 222"/>
                <a:gd name="T17" fmla="*/ 243 h 243"/>
                <a:gd name="T18" fmla="*/ 112 w 222"/>
                <a:gd name="T19" fmla="*/ 24 h 243"/>
                <a:gd name="T20" fmla="*/ 52 w 222"/>
                <a:gd name="T21" fmla="*/ 51 h 243"/>
                <a:gd name="T22" fmla="*/ 28 w 222"/>
                <a:gd name="T23" fmla="*/ 121 h 243"/>
                <a:gd name="T24" fmla="*/ 51 w 222"/>
                <a:gd name="T25" fmla="*/ 191 h 243"/>
                <a:gd name="T26" fmla="*/ 110 w 222"/>
                <a:gd name="T27" fmla="*/ 218 h 243"/>
                <a:gd name="T28" fmla="*/ 171 w 222"/>
                <a:gd name="T29" fmla="*/ 193 h 243"/>
                <a:gd name="T30" fmla="*/ 193 w 222"/>
                <a:gd name="T31" fmla="*/ 122 h 243"/>
                <a:gd name="T32" fmla="*/ 172 w 222"/>
                <a:gd name="T33" fmla="*/ 50 h 243"/>
                <a:gd name="T34" fmla="*/ 112 w 222"/>
                <a:gd name="T35" fmla="*/ 24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2" h="243">
                  <a:moveTo>
                    <a:pt x="110" y="243"/>
                  </a:moveTo>
                  <a:cubicBezTo>
                    <a:pt x="76" y="243"/>
                    <a:pt x="50" y="232"/>
                    <a:pt x="30" y="210"/>
                  </a:cubicBezTo>
                  <a:cubicBezTo>
                    <a:pt x="10" y="188"/>
                    <a:pt x="0" y="159"/>
                    <a:pt x="0" y="124"/>
                  </a:cubicBezTo>
                  <a:cubicBezTo>
                    <a:pt x="0" y="86"/>
                    <a:pt x="10" y="56"/>
                    <a:pt x="30" y="33"/>
                  </a:cubicBezTo>
                  <a:cubicBezTo>
                    <a:pt x="51" y="11"/>
                    <a:pt x="79" y="0"/>
                    <a:pt x="114" y="0"/>
                  </a:cubicBezTo>
                  <a:cubicBezTo>
                    <a:pt x="146" y="0"/>
                    <a:pt x="172" y="10"/>
                    <a:pt x="192" y="32"/>
                  </a:cubicBezTo>
                  <a:cubicBezTo>
                    <a:pt x="212" y="54"/>
                    <a:pt x="222" y="83"/>
                    <a:pt x="222" y="118"/>
                  </a:cubicBezTo>
                  <a:cubicBezTo>
                    <a:pt x="222" y="157"/>
                    <a:pt x="212" y="187"/>
                    <a:pt x="192" y="209"/>
                  </a:cubicBezTo>
                  <a:cubicBezTo>
                    <a:pt x="171" y="232"/>
                    <a:pt x="144" y="243"/>
                    <a:pt x="110" y="243"/>
                  </a:cubicBezTo>
                  <a:close/>
                  <a:moveTo>
                    <a:pt x="112" y="24"/>
                  </a:moveTo>
                  <a:cubicBezTo>
                    <a:pt x="87" y="24"/>
                    <a:pt x="67" y="33"/>
                    <a:pt x="52" y="51"/>
                  </a:cubicBezTo>
                  <a:cubicBezTo>
                    <a:pt x="36" y="69"/>
                    <a:pt x="28" y="92"/>
                    <a:pt x="28" y="121"/>
                  </a:cubicBezTo>
                  <a:cubicBezTo>
                    <a:pt x="28" y="150"/>
                    <a:pt x="36" y="174"/>
                    <a:pt x="51" y="191"/>
                  </a:cubicBezTo>
                  <a:cubicBezTo>
                    <a:pt x="66" y="209"/>
                    <a:pt x="86" y="218"/>
                    <a:pt x="110" y="218"/>
                  </a:cubicBezTo>
                  <a:cubicBezTo>
                    <a:pt x="136" y="218"/>
                    <a:pt x="156" y="209"/>
                    <a:pt x="171" y="193"/>
                  </a:cubicBezTo>
                  <a:cubicBezTo>
                    <a:pt x="186" y="176"/>
                    <a:pt x="193" y="152"/>
                    <a:pt x="193" y="122"/>
                  </a:cubicBezTo>
                  <a:cubicBezTo>
                    <a:pt x="193" y="91"/>
                    <a:pt x="186" y="67"/>
                    <a:pt x="172" y="50"/>
                  </a:cubicBezTo>
                  <a:cubicBezTo>
                    <a:pt x="157" y="33"/>
                    <a:pt x="137" y="24"/>
                    <a:pt x="112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5123" y="1258"/>
              <a:ext cx="414" cy="569"/>
            </a:xfrm>
            <a:custGeom>
              <a:avLst/>
              <a:gdLst>
                <a:gd name="T0" fmla="*/ 175 w 175"/>
                <a:gd name="T1" fmla="*/ 141 h 240"/>
                <a:gd name="T2" fmla="*/ 86 w 175"/>
                <a:gd name="T3" fmla="*/ 240 h 240"/>
                <a:gd name="T4" fmla="*/ 0 w 175"/>
                <a:gd name="T5" fmla="*/ 144 h 240"/>
                <a:gd name="T6" fmla="*/ 0 w 175"/>
                <a:gd name="T7" fmla="*/ 0 h 240"/>
                <a:gd name="T8" fmla="*/ 28 w 175"/>
                <a:gd name="T9" fmla="*/ 0 h 240"/>
                <a:gd name="T10" fmla="*/ 28 w 175"/>
                <a:gd name="T11" fmla="*/ 143 h 240"/>
                <a:gd name="T12" fmla="*/ 89 w 175"/>
                <a:gd name="T13" fmla="*/ 215 h 240"/>
                <a:gd name="T14" fmla="*/ 148 w 175"/>
                <a:gd name="T15" fmla="*/ 145 h 240"/>
                <a:gd name="T16" fmla="*/ 148 w 175"/>
                <a:gd name="T17" fmla="*/ 0 h 240"/>
                <a:gd name="T18" fmla="*/ 175 w 175"/>
                <a:gd name="T19" fmla="*/ 0 h 240"/>
                <a:gd name="T20" fmla="*/ 175 w 175"/>
                <a:gd name="T21" fmla="*/ 14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240">
                  <a:moveTo>
                    <a:pt x="175" y="141"/>
                  </a:moveTo>
                  <a:cubicBezTo>
                    <a:pt x="175" y="207"/>
                    <a:pt x="146" y="240"/>
                    <a:pt x="86" y="240"/>
                  </a:cubicBezTo>
                  <a:cubicBezTo>
                    <a:pt x="29" y="240"/>
                    <a:pt x="0" y="208"/>
                    <a:pt x="0" y="1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43"/>
                    <a:pt x="28" y="143"/>
                    <a:pt x="28" y="143"/>
                  </a:cubicBezTo>
                  <a:cubicBezTo>
                    <a:pt x="28" y="191"/>
                    <a:pt x="48" y="215"/>
                    <a:pt x="89" y="215"/>
                  </a:cubicBezTo>
                  <a:cubicBezTo>
                    <a:pt x="128" y="215"/>
                    <a:pt x="148" y="192"/>
                    <a:pt x="148" y="145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5" y="0"/>
                    <a:pt x="175" y="0"/>
                    <a:pt x="175" y="0"/>
                  </a:cubicBezTo>
                  <a:lnTo>
                    <a:pt x="17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9"/>
            <p:cNvSpPr>
              <a:spLocks noEditPoints="1"/>
            </p:cNvSpPr>
            <p:nvPr userDrawn="1"/>
          </p:nvSpPr>
          <p:spPr bwMode="auto">
            <a:xfrm>
              <a:off x="5677" y="1258"/>
              <a:ext cx="400" cy="560"/>
            </a:xfrm>
            <a:custGeom>
              <a:avLst/>
              <a:gdLst>
                <a:gd name="T0" fmla="*/ 169 w 169"/>
                <a:gd name="T1" fmla="*/ 236 h 236"/>
                <a:gd name="T2" fmla="*/ 136 w 169"/>
                <a:gd name="T3" fmla="*/ 236 h 236"/>
                <a:gd name="T4" fmla="*/ 97 w 169"/>
                <a:gd name="T5" fmla="*/ 170 h 236"/>
                <a:gd name="T6" fmla="*/ 86 w 169"/>
                <a:gd name="T7" fmla="*/ 154 h 236"/>
                <a:gd name="T8" fmla="*/ 76 w 169"/>
                <a:gd name="T9" fmla="*/ 144 h 236"/>
                <a:gd name="T10" fmla="*/ 64 w 169"/>
                <a:gd name="T11" fmla="*/ 138 h 236"/>
                <a:gd name="T12" fmla="*/ 50 w 169"/>
                <a:gd name="T13" fmla="*/ 136 h 236"/>
                <a:gd name="T14" fmla="*/ 28 w 169"/>
                <a:gd name="T15" fmla="*/ 136 h 236"/>
                <a:gd name="T16" fmla="*/ 28 w 169"/>
                <a:gd name="T17" fmla="*/ 236 h 236"/>
                <a:gd name="T18" fmla="*/ 0 w 169"/>
                <a:gd name="T19" fmla="*/ 236 h 236"/>
                <a:gd name="T20" fmla="*/ 0 w 169"/>
                <a:gd name="T21" fmla="*/ 0 h 236"/>
                <a:gd name="T22" fmla="*/ 70 w 169"/>
                <a:gd name="T23" fmla="*/ 0 h 236"/>
                <a:gd name="T24" fmla="*/ 99 w 169"/>
                <a:gd name="T25" fmla="*/ 4 h 236"/>
                <a:gd name="T26" fmla="*/ 121 w 169"/>
                <a:gd name="T27" fmla="*/ 16 h 236"/>
                <a:gd name="T28" fmla="*/ 137 w 169"/>
                <a:gd name="T29" fmla="*/ 36 h 236"/>
                <a:gd name="T30" fmla="*/ 142 w 169"/>
                <a:gd name="T31" fmla="*/ 63 h 236"/>
                <a:gd name="T32" fmla="*/ 138 w 169"/>
                <a:gd name="T33" fmla="*/ 86 h 236"/>
                <a:gd name="T34" fmla="*/ 128 w 169"/>
                <a:gd name="T35" fmla="*/ 104 h 236"/>
                <a:gd name="T36" fmla="*/ 111 w 169"/>
                <a:gd name="T37" fmla="*/ 118 h 236"/>
                <a:gd name="T38" fmla="*/ 90 w 169"/>
                <a:gd name="T39" fmla="*/ 126 h 236"/>
                <a:gd name="T40" fmla="*/ 90 w 169"/>
                <a:gd name="T41" fmla="*/ 127 h 236"/>
                <a:gd name="T42" fmla="*/ 100 w 169"/>
                <a:gd name="T43" fmla="*/ 133 h 236"/>
                <a:gd name="T44" fmla="*/ 108 w 169"/>
                <a:gd name="T45" fmla="*/ 141 h 236"/>
                <a:gd name="T46" fmla="*/ 116 w 169"/>
                <a:gd name="T47" fmla="*/ 151 h 236"/>
                <a:gd name="T48" fmla="*/ 125 w 169"/>
                <a:gd name="T49" fmla="*/ 165 h 236"/>
                <a:gd name="T50" fmla="*/ 169 w 169"/>
                <a:gd name="T51" fmla="*/ 236 h 236"/>
                <a:gd name="T52" fmla="*/ 28 w 169"/>
                <a:gd name="T53" fmla="*/ 25 h 236"/>
                <a:gd name="T54" fmla="*/ 28 w 169"/>
                <a:gd name="T55" fmla="*/ 111 h 236"/>
                <a:gd name="T56" fmla="*/ 65 w 169"/>
                <a:gd name="T57" fmla="*/ 111 h 236"/>
                <a:gd name="T58" fmla="*/ 84 w 169"/>
                <a:gd name="T59" fmla="*/ 108 h 236"/>
                <a:gd name="T60" fmla="*/ 99 w 169"/>
                <a:gd name="T61" fmla="*/ 99 h 236"/>
                <a:gd name="T62" fmla="*/ 109 w 169"/>
                <a:gd name="T63" fmla="*/ 84 h 236"/>
                <a:gd name="T64" fmla="*/ 113 w 169"/>
                <a:gd name="T65" fmla="*/ 65 h 236"/>
                <a:gd name="T66" fmla="*/ 101 w 169"/>
                <a:gd name="T67" fmla="*/ 36 h 236"/>
                <a:gd name="T68" fmla="*/ 65 w 169"/>
                <a:gd name="T69" fmla="*/ 25 h 236"/>
                <a:gd name="T70" fmla="*/ 28 w 169"/>
                <a:gd name="T71" fmla="*/ 2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9" h="236">
                  <a:moveTo>
                    <a:pt x="169" y="236"/>
                  </a:moveTo>
                  <a:cubicBezTo>
                    <a:pt x="136" y="236"/>
                    <a:pt x="136" y="236"/>
                    <a:pt x="136" y="236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93" y="164"/>
                    <a:pt x="90" y="158"/>
                    <a:pt x="86" y="154"/>
                  </a:cubicBezTo>
                  <a:cubicBezTo>
                    <a:pt x="83" y="150"/>
                    <a:pt x="79" y="146"/>
                    <a:pt x="76" y="144"/>
                  </a:cubicBezTo>
                  <a:cubicBezTo>
                    <a:pt x="72" y="141"/>
                    <a:pt x="68" y="139"/>
                    <a:pt x="64" y="138"/>
                  </a:cubicBezTo>
                  <a:cubicBezTo>
                    <a:pt x="60" y="136"/>
                    <a:pt x="56" y="136"/>
                    <a:pt x="50" y="136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28" y="236"/>
                    <a:pt x="28" y="236"/>
                    <a:pt x="28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81" y="0"/>
                    <a:pt x="90" y="2"/>
                    <a:pt x="99" y="4"/>
                  </a:cubicBezTo>
                  <a:cubicBezTo>
                    <a:pt x="108" y="7"/>
                    <a:pt x="115" y="11"/>
                    <a:pt x="121" y="16"/>
                  </a:cubicBezTo>
                  <a:cubicBezTo>
                    <a:pt x="128" y="21"/>
                    <a:pt x="133" y="28"/>
                    <a:pt x="137" y="36"/>
                  </a:cubicBezTo>
                  <a:cubicBezTo>
                    <a:pt x="140" y="43"/>
                    <a:pt x="142" y="53"/>
                    <a:pt x="142" y="63"/>
                  </a:cubicBezTo>
                  <a:cubicBezTo>
                    <a:pt x="142" y="71"/>
                    <a:pt x="141" y="79"/>
                    <a:pt x="138" y="86"/>
                  </a:cubicBezTo>
                  <a:cubicBezTo>
                    <a:pt x="136" y="93"/>
                    <a:pt x="132" y="99"/>
                    <a:pt x="128" y="104"/>
                  </a:cubicBezTo>
                  <a:cubicBezTo>
                    <a:pt x="123" y="109"/>
                    <a:pt x="118" y="114"/>
                    <a:pt x="111" y="118"/>
                  </a:cubicBezTo>
                  <a:cubicBezTo>
                    <a:pt x="105" y="121"/>
                    <a:pt x="98" y="124"/>
                    <a:pt x="90" y="126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4" y="129"/>
                    <a:pt x="97" y="131"/>
                    <a:pt x="100" y="133"/>
                  </a:cubicBezTo>
                  <a:cubicBezTo>
                    <a:pt x="103" y="135"/>
                    <a:pt x="106" y="138"/>
                    <a:pt x="108" y="141"/>
                  </a:cubicBezTo>
                  <a:cubicBezTo>
                    <a:pt x="111" y="144"/>
                    <a:pt x="114" y="148"/>
                    <a:pt x="116" y="151"/>
                  </a:cubicBezTo>
                  <a:cubicBezTo>
                    <a:pt x="119" y="155"/>
                    <a:pt x="122" y="160"/>
                    <a:pt x="125" y="165"/>
                  </a:cubicBezTo>
                  <a:lnTo>
                    <a:pt x="169" y="236"/>
                  </a:lnTo>
                  <a:close/>
                  <a:moveTo>
                    <a:pt x="28" y="25"/>
                  </a:moveTo>
                  <a:cubicBezTo>
                    <a:pt x="28" y="111"/>
                    <a:pt x="28" y="111"/>
                    <a:pt x="28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72" y="111"/>
                    <a:pt x="78" y="110"/>
                    <a:pt x="84" y="108"/>
                  </a:cubicBezTo>
                  <a:cubicBezTo>
                    <a:pt x="90" y="106"/>
                    <a:pt x="95" y="103"/>
                    <a:pt x="99" y="99"/>
                  </a:cubicBezTo>
                  <a:cubicBezTo>
                    <a:pt x="104" y="95"/>
                    <a:pt x="107" y="90"/>
                    <a:pt x="109" y="84"/>
                  </a:cubicBezTo>
                  <a:cubicBezTo>
                    <a:pt x="112" y="79"/>
                    <a:pt x="113" y="72"/>
                    <a:pt x="113" y="65"/>
                  </a:cubicBezTo>
                  <a:cubicBezTo>
                    <a:pt x="113" y="53"/>
                    <a:pt x="109" y="43"/>
                    <a:pt x="101" y="36"/>
                  </a:cubicBezTo>
                  <a:cubicBezTo>
                    <a:pt x="93" y="29"/>
                    <a:pt x="81" y="25"/>
                    <a:pt x="65" y="25"/>
                  </a:cubicBezTo>
                  <a:lnTo>
                    <a:pt x="28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 userDrawn="1"/>
          </p:nvSpPr>
          <p:spPr bwMode="auto">
            <a:xfrm>
              <a:off x="1901" y="705"/>
              <a:ext cx="1666" cy="1671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2109" y="1016"/>
              <a:ext cx="516" cy="1032"/>
            </a:xfrm>
            <a:custGeom>
              <a:avLst/>
              <a:gdLst>
                <a:gd name="T0" fmla="*/ 92 w 516"/>
                <a:gd name="T1" fmla="*/ 1032 h 1032"/>
                <a:gd name="T2" fmla="*/ 0 w 516"/>
                <a:gd name="T3" fmla="*/ 1032 h 1032"/>
                <a:gd name="T4" fmla="*/ 424 w 516"/>
                <a:gd name="T5" fmla="*/ 0 h 1032"/>
                <a:gd name="T6" fmla="*/ 516 w 516"/>
                <a:gd name="T7" fmla="*/ 0 h 1032"/>
                <a:gd name="T8" fmla="*/ 92 w 516"/>
                <a:gd name="T9" fmla="*/ 1032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" h="1032">
                  <a:moveTo>
                    <a:pt x="92" y="1032"/>
                  </a:moveTo>
                  <a:lnTo>
                    <a:pt x="0" y="1032"/>
                  </a:lnTo>
                  <a:lnTo>
                    <a:pt x="424" y="0"/>
                  </a:lnTo>
                  <a:lnTo>
                    <a:pt x="516" y="0"/>
                  </a:lnTo>
                  <a:lnTo>
                    <a:pt x="92" y="10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Freeform 12"/>
            <p:cNvSpPr>
              <a:spLocks noEditPoints="1"/>
            </p:cNvSpPr>
            <p:nvPr userDrawn="1"/>
          </p:nvSpPr>
          <p:spPr bwMode="auto">
            <a:xfrm>
              <a:off x="2668" y="1016"/>
              <a:ext cx="690" cy="1049"/>
            </a:xfrm>
            <a:custGeom>
              <a:avLst/>
              <a:gdLst>
                <a:gd name="T0" fmla="*/ 292 w 292"/>
                <a:gd name="T1" fmla="*/ 277 h 442"/>
                <a:gd name="T2" fmla="*/ 283 w 292"/>
                <a:gd name="T3" fmla="*/ 342 h 442"/>
                <a:gd name="T4" fmla="*/ 257 w 292"/>
                <a:gd name="T5" fmla="*/ 395 h 442"/>
                <a:gd name="T6" fmla="*/ 213 w 292"/>
                <a:gd name="T7" fmla="*/ 430 h 442"/>
                <a:gd name="T8" fmla="*/ 154 w 292"/>
                <a:gd name="T9" fmla="*/ 442 h 442"/>
                <a:gd name="T10" fmla="*/ 126 w 292"/>
                <a:gd name="T11" fmla="*/ 439 h 442"/>
                <a:gd name="T12" fmla="*/ 102 w 292"/>
                <a:gd name="T13" fmla="*/ 429 h 442"/>
                <a:gd name="T14" fmla="*/ 84 w 292"/>
                <a:gd name="T15" fmla="*/ 415 h 442"/>
                <a:gd name="T16" fmla="*/ 69 w 292"/>
                <a:gd name="T17" fmla="*/ 397 h 442"/>
                <a:gd name="T18" fmla="*/ 68 w 292"/>
                <a:gd name="T19" fmla="*/ 397 h 442"/>
                <a:gd name="T20" fmla="*/ 68 w 292"/>
                <a:gd name="T21" fmla="*/ 435 h 442"/>
                <a:gd name="T22" fmla="*/ 0 w 292"/>
                <a:gd name="T23" fmla="*/ 435 h 442"/>
                <a:gd name="T24" fmla="*/ 0 w 292"/>
                <a:gd name="T25" fmla="*/ 107 h 442"/>
                <a:gd name="T26" fmla="*/ 44 w 292"/>
                <a:gd name="T27" fmla="*/ 0 h 442"/>
                <a:gd name="T28" fmla="*/ 68 w 292"/>
                <a:gd name="T29" fmla="*/ 0 h 442"/>
                <a:gd name="T30" fmla="*/ 68 w 292"/>
                <a:gd name="T31" fmla="*/ 182 h 442"/>
                <a:gd name="T32" fmla="*/ 69 w 292"/>
                <a:gd name="T33" fmla="*/ 182 h 442"/>
                <a:gd name="T34" fmla="*/ 87 w 292"/>
                <a:gd name="T35" fmla="*/ 160 h 442"/>
                <a:gd name="T36" fmla="*/ 109 w 292"/>
                <a:gd name="T37" fmla="*/ 142 h 442"/>
                <a:gd name="T38" fmla="*/ 136 w 292"/>
                <a:gd name="T39" fmla="*/ 131 h 442"/>
                <a:gd name="T40" fmla="*/ 169 w 292"/>
                <a:gd name="T41" fmla="*/ 127 h 442"/>
                <a:gd name="T42" fmla="*/ 224 w 292"/>
                <a:gd name="T43" fmla="*/ 139 h 442"/>
                <a:gd name="T44" fmla="*/ 263 w 292"/>
                <a:gd name="T45" fmla="*/ 171 h 442"/>
                <a:gd name="T46" fmla="*/ 285 w 292"/>
                <a:gd name="T47" fmla="*/ 219 h 442"/>
                <a:gd name="T48" fmla="*/ 292 w 292"/>
                <a:gd name="T49" fmla="*/ 277 h 442"/>
                <a:gd name="T50" fmla="*/ 222 w 292"/>
                <a:gd name="T51" fmla="*/ 275 h 442"/>
                <a:gd name="T52" fmla="*/ 217 w 292"/>
                <a:gd name="T53" fmla="*/ 237 h 442"/>
                <a:gd name="T54" fmla="*/ 202 w 292"/>
                <a:gd name="T55" fmla="*/ 207 h 442"/>
                <a:gd name="T56" fmla="*/ 178 w 292"/>
                <a:gd name="T57" fmla="*/ 189 h 442"/>
                <a:gd name="T58" fmla="*/ 146 w 292"/>
                <a:gd name="T59" fmla="*/ 182 h 442"/>
                <a:gd name="T60" fmla="*/ 114 w 292"/>
                <a:gd name="T61" fmla="*/ 189 h 442"/>
                <a:gd name="T62" fmla="*/ 89 w 292"/>
                <a:gd name="T63" fmla="*/ 207 h 442"/>
                <a:gd name="T64" fmla="*/ 73 w 292"/>
                <a:gd name="T65" fmla="*/ 235 h 442"/>
                <a:gd name="T66" fmla="*/ 67 w 292"/>
                <a:gd name="T67" fmla="*/ 271 h 442"/>
                <a:gd name="T68" fmla="*/ 67 w 292"/>
                <a:gd name="T69" fmla="*/ 311 h 442"/>
                <a:gd name="T70" fmla="*/ 73 w 292"/>
                <a:gd name="T71" fmla="*/ 341 h 442"/>
                <a:gd name="T72" fmla="*/ 88 w 292"/>
                <a:gd name="T73" fmla="*/ 365 h 442"/>
                <a:gd name="T74" fmla="*/ 111 w 292"/>
                <a:gd name="T75" fmla="*/ 381 h 442"/>
                <a:gd name="T76" fmla="*/ 140 w 292"/>
                <a:gd name="T77" fmla="*/ 387 h 442"/>
                <a:gd name="T78" fmla="*/ 174 w 292"/>
                <a:gd name="T79" fmla="*/ 380 h 442"/>
                <a:gd name="T80" fmla="*/ 200 w 292"/>
                <a:gd name="T81" fmla="*/ 359 h 442"/>
                <a:gd name="T82" fmla="*/ 216 w 292"/>
                <a:gd name="T83" fmla="*/ 324 h 442"/>
                <a:gd name="T84" fmla="*/ 222 w 292"/>
                <a:gd name="T85" fmla="*/ 275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2" h="442">
                  <a:moveTo>
                    <a:pt x="292" y="277"/>
                  </a:moveTo>
                  <a:cubicBezTo>
                    <a:pt x="292" y="300"/>
                    <a:pt x="289" y="322"/>
                    <a:pt x="283" y="342"/>
                  </a:cubicBezTo>
                  <a:cubicBezTo>
                    <a:pt x="277" y="363"/>
                    <a:pt x="268" y="380"/>
                    <a:pt x="257" y="395"/>
                  </a:cubicBezTo>
                  <a:cubicBezTo>
                    <a:pt x="245" y="410"/>
                    <a:pt x="231" y="421"/>
                    <a:pt x="213" y="430"/>
                  </a:cubicBezTo>
                  <a:cubicBezTo>
                    <a:pt x="196" y="438"/>
                    <a:pt x="177" y="442"/>
                    <a:pt x="154" y="442"/>
                  </a:cubicBezTo>
                  <a:cubicBezTo>
                    <a:pt x="144" y="442"/>
                    <a:pt x="135" y="441"/>
                    <a:pt x="126" y="439"/>
                  </a:cubicBezTo>
                  <a:cubicBezTo>
                    <a:pt x="117" y="436"/>
                    <a:pt x="109" y="433"/>
                    <a:pt x="102" y="429"/>
                  </a:cubicBezTo>
                  <a:cubicBezTo>
                    <a:pt x="95" y="425"/>
                    <a:pt x="89" y="420"/>
                    <a:pt x="84" y="415"/>
                  </a:cubicBezTo>
                  <a:cubicBezTo>
                    <a:pt x="78" y="409"/>
                    <a:pt x="73" y="403"/>
                    <a:pt x="69" y="397"/>
                  </a:cubicBezTo>
                  <a:cubicBezTo>
                    <a:pt x="68" y="397"/>
                    <a:pt x="68" y="397"/>
                    <a:pt x="68" y="397"/>
                  </a:cubicBezTo>
                  <a:cubicBezTo>
                    <a:pt x="68" y="435"/>
                    <a:pt x="68" y="435"/>
                    <a:pt x="68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4" y="174"/>
                    <a:pt x="80" y="167"/>
                    <a:pt x="87" y="160"/>
                  </a:cubicBezTo>
                  <a:cubicBezTo>
                    <a:pt x="93" y="153"/>
                    <a:pt x="101" y="147"/>
                    <a:pt x="109" y="142"/>
                  </a:cubicBezTo>
                  <a:cubicBezTo>
                    <a:pt x="117" y="137"/>
                    <a:pt x="126" y="134"/>
                    <a:pt x="136" y="131"/>
                  </a:cubicBezTo>
                  <a:cubicBezTo>
                    <a:pt x="146" y="128"/>
                    <a:pt x="157" y="127"/>
                    <a:pt x="169" y="127"/>
                  </a:cubicBezTo>
                  <a:cubicBezTo>
                    <a:pt x="190" y="127"/>
                    <a:pt x="209" y="131"/>
                    <a:pt x="224" y="139"/>
                  </a:cubicBezTo>
                  <a:cubicBezTo>
                    <a:pt x="240" y="147"/>
                    <a:pt x="253" y="158"/>
                    <a:pt x="263" y="171"/>
                  </a:cubicBezTo>
                  <a:cubicBezTo>
                    <a:pt x="273" y="185"/>
                    <a:pt x="280" y="201"/>
                    <a:pt x="285" y="219"/>
                  </a:cubicBezTo>
                  <a:cubicBezTo>
                    <a:pt x="290" y="237"/>
                    <a:pt x="292" y="256"/>
                    <a:pt x="292" y="277"/>
                  </a:cubicBezTo>
                  <a:moveTo>
                    <a:pt x="222" y="275"/>
                  </a:moveTo>
                  <a:cubicBezTo>
                    <a:pt x="222" y="261"/>
                    <a:pt x="220" y="248"/>
                    <a:pt x="217" y="237"/>
                  </a:cubicBezTo>
                  <a:cubicBezTo>
                    <a:pt x="213" y="225"/>
                    <a:pt x="208" y="215"/>
                    <a:pt x="202" y="207"/>
                  </a:cubicBezTo>
                  <a:cubicBezTo>
                    <a:pt x="195" y="199"/>
                    <a:pt x="188" y="193"/>
                    <a:pt x="178" y="189"/>
                  </a:cubicBezTo>
                  <a:cubicBezTo>
                    <a:pt x="169" y="184"/>
                    <a:pt x="158" y="182"/>
                    <a:pt x="146" y="182"/>
                  </a:cubicBezTo>
                  <a:cubicBezTo>
                    <a:pt x="135" y="182"/>
                    <a:pt x="124" y="184"/>
                    <a:pt x="114" y="189"/>
                  </a:cubicBezTo>
                  <a:cubicBezTo>
                    <a:pt x="105" y="193"/>
                    <a:pt x="96" y="199"/>
                    <a:pt x="89" y="207"/>
                  </a:cubicBezTo>
                  <a:cubicBezTo>
                    <a:pt x="82" y="215"/>
                    <a:pt x="77" y="224"/>
                    <a:pt x="73" y="235"/>
                  </a:cubicBezTo>
                  <a:cubicBezTo>
                    <a:pt x="69" y="246"/>
                    <a:pt x="67" y="258"/>
                    <a:pt x="67" y="271"/>
                  </a:cubicBezTo>
                  <a:cubicBezTo>
                    <a:pt x="67" y="311"/>
                    <a:pt x="67" y="311"/>
                    <a:pt x="67" y="311"/>
                  </a:cubicBezTo>
                  <a:cubicBezTo>
                    <a:pt x="67" y="321"/>
                    <a:pt x="69" y="331"/>
                    <a:pt x="73" y="341"/>
                  </a:cubicBezTo>
                  <a:cubicBezTo>
                    <a:pt x="76" y="350"/>
                    <a:pt x="81" y="358"/>
                    <a:pt x="88" y="365"/>
                  </a:cubicBezTo>
                  <a:cubicBezTo>
                    <a:pt x="94" y="371"/>
                    <a:pt x="102" y="377"/>
                    <a:pt x="111" y="381"/>
                  </a:cubicBezTo>
                  <a:cubicBezTo>
                    <a:pt x="120" y="385"/>
                    <a:pt x="129" y="387"/>
                    <a:pt x="140" y="387"/>
                  </a:cubicBezTo>
                  <a:cubicBezTo>
                    <a:pt x="152" y="387"/>
                    <a:pt x="164" y="384"/>
                    <a:pt x="174" y="380"/>
                  </a:cubicBezTo>
                  <a:cubicBezTo>
                    <a:pt x="184" y="375"/>
                    <a:pt x="193" y="368"/>
                    <a:pt x="200" y="359"/>
                  </a:cubicBezTo>
                  <a:cubicBezTo>
                    <a:pt x="207" y="350"/>
                    <a:pt x="212" y="338"/>
                    <a:pt x="216" y="324"/>
                  </a:cubicBezTo>
                  <a:cubicBezTo>
                    <a:pt x="220" y="310"/>
                    <a:pt x="222" y="294"/>
                    <a:pt x="222" y="2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440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icroso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0203" y="6119147"/>
            <a:ext cx="1253377" cy="268786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269302" y="2084187"/>
            <a:ext cx="9860610" cy="1793090"/>
          </a:xfrm>
          <a:noFill/>
        </p:spPr>
        <p:txBody>
          <a:bodyPr lIns="146304" tIns="91440" rIns="146304" bIns="91440" anchor="t" anchorCtr="0"/>
          <a:lstStyle>
            <a:lvl1pPr>
              <a:defRPr sz="5294" spc="-98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69302" y="3878574"/>
            <a:ext cx="9860611" cy="1792326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137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48213" y="481158"/>
            <a:ext cx="1421436" cy="300619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8337063" y="301617"/>
            <a:ext cx="3584143" cy="567015"/>
          </a:xfrm>
        </p:spPr>
        <p:txBody>
          <a:bodyPr lIns="182880" tIns="146304" rIns="182880" bIns="146304"/>
          <a:lstStyle>
            <a:lvl1pPr marL="0" indent="0" algn="r">
              <a:buNone/>
              <a:defRPr sz="1961">
                <a:latin typeface="+mn-lt"/>
              </a:defRPr>
            </a:lvl1pPr>
            <a:lvl2pPr marL="336145" indent="0">
              <a:buNone/>
              <a:defRPr sz="1961"/>
            </a:lvl2pPr>
            <a:lvl3pPr marL="560241" indent="0">
              <a:buNone/>
              <a:defRPr sz="1961"/>
            </a:lvl3pPr>
            <a:lvl4pPr marL="784338" indent="0">
              <a:buNone/>
              <a:defRPr sz="1961"/>
            </a:lvl4pPr>
            <a:lvl5pPr marL="1008435" indent="0">
              <a:buNone/>
              <a:defRPr sz="1961"/>
            </a:lvl5pPr>
          </a:lstStyle>
          <a:p>
            <a:pPr lvl="0"/>
            <a:r>
              <a:rPr lang="en-US" dirty="0"/>
              <a:t>Session Code Here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283308" y="5954047"/>
            <a:ext cx="1862846" cy="615609"/>
          </a:xfrm>
          <a:prstGeom prst="rect">
            <a:avLst/>
          </a:prstGeom>
          <a:noFill/>
        </p:spPr>
        <p:txBody>
          <a:bodyPr wrap="none" lIns="179285" tIns="143428" rIns="179285" bIns="143428" rtlCol="0">
            <a:spAutoFit/>
          </a:bodyPr>
          <a:lstStyle/>
          <a:p>
            <a:pPr>
              <a:lnSpc>
                <a:spcPct val="90000"/>
              </a:lnSpc>
              <a:spcAft>
                <a:spcPts val="588"/>
              </a:spcAft>
            </a:pPr>
            <a:r>
              <a:rPr lang="en-US" sz="2353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#Build2016</a:t>
            </a:r>
          </a:p>
        </p:txBody>
      </p:sp>
    </p:spTree>
    <p:extLst>
      <p:ext uri="{BB962C8B-B14F-4D97-AF65-F5344CB8AC3E}">
        <p14:creationId xmlns:p14="http://schemas.microsoft.com/office/powerpoint/2010/main" val="22422184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Buil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0203" y="6119147"/>
            <a:ext cx="1253377" cy="268786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269302" y="2084187"/>
            <a:ext cx="9860610" cy="1793090"/>
          </a:xfrm>
          <a:noFill/>
        </p:spPr>
        <p:txBody>
          <a:bodyPr lIns="146304" tIns="91440" rIns="146304" bIns="91440" anchor="t" anchorCtr="0"/>
          <a:lstStyle>
            <a:lvl1pPr>
              <a:defRPr sz="5294" spc="-98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69302" y="3878574"/>
            <a:ext cx="9860611" cy="1792326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137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8337063" y="301617"/>
            <a:ext cx="3584143" cy="567015"/>
          </a:xfrm>
        </p:spPr>
        <p:txBody>
          <a:bodyPr lIns="182880" tIns="146304" rIns="182880" bIns="146304"/>
          <a:lstStyle>
            <a:lvl1pPr marL="0" indent="0" algn="r">
              <a:buNone/>
              <a:defRPr sz="1961">
                <a:latin typeface="+mn-lt"/>
              </a:defRPr>
            </a:lvl1pPr>
            <a:lvl2pPr marL="336145" indent="0">
              <a:buNone/>
              <a:defRPr sz="1961"/>
            </a:lvl2pPr>
            <a:lvl3pPr marL="560241" indent="0">
              <a:buNone/>
              <a:defRPr sz="1961"/>
            </a:lvl3pPr>
            <a:lvl4pPr marL="784338" indent="0">
              <a:buNone/>
              <a:defRPr sz="1961"/>
            </a:lvl4pPr>
            <a:lvl5pPr marL="1008435" indent="0">
              <a:buNone/>
              <a:defRPr sz="1961"/>
            </a:lvl5pPr>
          </a:lstStyle>
          <a:p>
            <a:pPr lvl="0"/>
            <a:r>
              <a:rPr lang="en-US" dirty="0"/>
              <a:t>Session Code Here</a:t>
            </a:r>
          </a:p>
        </p:txBody>
      </p:sp>
      <p:sp>
        <p:nvSpPr>
          <p:cNvPr id="8" name="Freeform 7"/>
          <p:cNvSpPr>
            <a:spLocks noChangeAspect="1" noEditPoints="1"/>
          </p:cNvSpPr>
          <p:nvPr userDrawn="1"/>
        </p:nvSpPr>
        <p:spPr bwMode="black">
          <a:xfrm>
            <a:off x="448212" y="481157"/>
            <a:ext cx="1214650" cy="304828"/>
          </a:xfrm>
          <a:custGeom>
            <a:avLst/>
            <a:gdLst>
              <a:gd name="T0" fmla="*/ 336 w 2176"/>
              <a:gd name="T1" fmla="*/ 2 h 546"/>
              <a:gd name="T2" fmla="*/ 269 w 2176"/>
              <a:gd name="T3" fmla="*/ 2 h 546"/>
              <a:gd name="T4" fmla="*/ 48 w 2176"/>
              <a:gd name="T5" fmla="*/ 538 h 546"/>
              <a:gd name="T6" fmla="*/ 2128 w 2176"/>
              <a:gd name="T7" fmla="*/ 2 h 546"/>
              <a:gd name="T8" fmla="*/ 2176 w 2176"/>
              <a:gd name="T9" fmla="*/ 2 h 546"/>
              <a:gd name="T10" fmla="*/ 1049 w 2176"/>
              <a:gd name="T11" fmla="*/ 175 h 546"/>
              <a:gd name="T12" fmla="*/ 1025 w 2176"/>
              <a:gd name="T13" fmla="*/ 454 h 546"/>
              <a:gd name="T14" fmla="*/ 937 w 2176"/>
              <a:gd name="T15" fmla="*/ 473 h 546"/>
              <a:gd name="T16" fmla="*/ 892 w 2176"/>
              <a:gd name="T17" fmla="*/ 384 h 546"/>
              <a:gd name="T18" fmla="*/ 809 w 2176"/>
              <a:gd name="T19" fmla="*/ 394 h 546"/>
              <a:gd name="T20" fmla="*/ 975 w 2176"/>
              <a:gd name="T21" fmla="*/ 540 h 546"/>
              <a:gd name="T22" fmla="*/ 1048 w 2176"/>
              <a:gd name="T23" fmla="*/ 482 h 546"/>
              <a:gd name="T24" fmla="*/ 1131 w 2176"/>
              <a:gd name="T25" fmla="*/ 536 h 546"/>
              <a:gd name="T26" fmla="*/ 1293 w 2176"/>
              <a:gd name="T27" fmla="*/ 14 h 546"/>
              <a:gd name="T28" fmla="*/ 1238 w 2176"/>
              <a:gd name="T29" fmla="*/ 3 h 546"/>
              <a:gd name="T30" fmla="*/ 1207 w 2176"/>
              <a:gd name="T31" fmla="*/ 48 h 546"/>
              <a:gd name="T32" fmla="*/ 1237 w 2176"/>
              <a:gd name="T33" fmla="*/ 91 h 546"/>
              <a:gd name="T34" fmla="*/ 1293 w 2176"/>
              <a:gd name="T35" fmla="*/ 81 h 546"/>
              <a:gd name="T36" fmla="*/ 1216 w 2176"/>
              <a:gd name="T37" fmla="*/ 536 h 546"/>
              <a:gd name="T38" fmla="*/ 1216 w 2176"/>
              <a:gd name="T39" fmla="*/ 175 h 546"/>
              <a:gd name="T40" fmla="*/ 1457 w 2176"/>
              <a:gd name="T41" fmla="*/ 536 h 546"/>
              <a:gd name="T42" fmla="*/ 1376 w 2176"/>
              <a:gd name="T43" fmla="*/ 536 h 546"/>
              <a:gd name="T44" fmla="*/ 729 w 2176"/>
              <a:gd name="T45" fmla="*/ 213 h 546"/>
              <a:gd name="T46" fmla="*/ 573 w 2176"/>
              <a:gd name="T47" fmla="*/ 163 h 546"/>
              <a:gd name="T48" fmla="*/ 491 w 2176"/>
              <a:gd name="T49" fmla="*/ 226 h 546"/>
              <a:gd name="T50" fmla="*/ 460 w 2176"/>
              <a:gd name="T51" fmla="*/ 2 h 546"/>
              <a:gd name="T52" fmla="*/ 489 w 2176"/>
              <a:gd name="T53" fmla="*/ 537 h 546"/>
              <a:gd name="T54" fmla="*/ 509 w 2176"/>
              <a:gd name="T55" fmla="*/ 512 h 546"/>
              <a:gd name="T56" fmla="*/ 596 w 2176"/>
              <a:gd name="T57" fmla="*/ 546 h 546"/>
              <a:gd name="T58" fmla="*/ 754 w 2176"/>
              <a:gd name="T59" fmla="*/ 423 h 546"/>
              <a:gd name="T60" fmla="*/ 671 w 2176"/>
              <a:gd name="T61" fmla="*/ 400 h 546"/>
              <a:gd name="T62" fmla="*/ 578 w 2176"/>
              <a:gd name="T63" fmla="*/ 478 h 546"/>
              <a:gd name="T64" fmla="*/ 495 w 2176"/>
              <a:gd name="T65" fmla="*/ 421 h 546"/>
              <a:gd name="T66" fmla="*/ 496 w 2176"/>
              <a:gd name="T67" fmla="*/ 291 h 546"/>
              <a:gd name="T68" fmla="*/ 586 w 2176"/>
              <a:gd name="T69" fmla="*/ 226 h 546"/>
              <a:gd name="T70" fmla="*/ 672 w 2176"/>
              <a:gd name="T71" fmla="*/ 293 h 546"/>
              <a:gd name="T72" fmla="*/ 1866 w 2176"/>
              <a:gd name="T73" fmla="*/ 2 h 546"/>
              <a:gd name="T74" fmla="*/ 1783 w 2176"/>
              <a:gd name="T75" fmla="*/ 220 h 546"/>
              <a:gd name="T76" fmla="*/ 1716 w 2176"/>
              <a:gd name="T77" fmla="*/ 171 h 546"/>
              <a:gd name="T78" fmla="*/ 1561 w 2176"/>
              <a:gd name="T79" fmla="*/ 220 h 546"/>
              <a:gd name="T80" fmla="*/ 1526 w 2176"/>
              <a:gd name="T81" fmla="*/ 443 h 546"/>
              <a:gd name="T82" fmla="*/ 1665 w 2176"/>
              <a:gd name="T83" fmla="*/ 546 h 546"/>
              <a:gd name="T84" fmla="*/ 1763 w 2176"/>
              <a:gd name="T85" fmla="*/ 507 h 546"/>
              <a:gd name="T86" fmla="*/ 1785 w 2176"/>
              <a:gd name="T87" fmla="*/ 537 h 546"/>
              <a:gd name="T88" fmla="*/ 1778 w 2176"/>
              <a:gd name="T89" fmla="*/ 413 h 546"/>
              <a:gd name="T90" fmla="*/ 1692 w 2176"/>
              <a:gd name="T91" fmla="*/ 479 h 546"/>
              <a:gd name="T92" fmla="*/ 1607 w 2176"/>
              <a:gd name="T93" fmla="*/ 414 h 546"/>
              <a:gd name="T94" fmla="*/ 1624 w 2176"/>
              <a:gd name="T95" fmla="*/ 269 h 546"/>
              <a:gd name="T96" fmla="*/ 1732 w 2176"/>
              <a:gd name="T97" fmla="*/ 241 h 546"/>
              <a:gd name="T98" fmla="*/ 1786 w 2176"/>
              <a:gd name="T99" fmla="*/ 326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6" h="546">
                <a:moveTo>
                  <a:pt x="163" y="538"/>
                </a:moveTo>
                <a:cubicBezTo>
                  <a:pt x="116" y="538"/>
                  <a:pt x="116" y="538"/>
                  <a:pt x="116" y="538"/>
                </a:cubicBezTo>
                <a:cubicBezTo>
                  <a:pt x="336" y="2"/>
                  <a:pt x="336" y="2"/>
                  <a:pt x="336" y="2"/>
                </a:cubicBezTo>
                <a:cubicBezTo>
                  <a:pt x="384" y="2"/>
                  <a:pt x="384" y="2"/>
                  <a:pt x="384" y="2"/>
                </a:cubicBezTo>
                <a:lnTo>
                  <a:pt x="163" y="538"/>
                </a:lnTo>
                <a:close/>
                <a:moveTo>
                  <a:pt x="269" y="2"/>
                </a:moveTo>
                <a:cubicBezTo>
                  <a:pt x="221" y="2"/>
                  <a:pt x="221" y="2"/>
                  <a:pt x="221" y="2"/>
                </a:cubicBezTo>
                <a:cubicBezTo>
                  <a:pt x="0" y="538"/>
                  <a:pt x="0" y="538"/>
                  <a:pt x="0" y="538"/>
                </a:cubicBezTo>
                <a:cubicBezTo>
                  <a:pt x="48" y="538"/>
                  <a:pt x="48" y="538"/>
                  <a:pt x="48" y="538"/>
                </a:cubicBezTo>
                <a:lnTo>
                  <a:pt x="269" y="2"/>
                </a:lnTo>
                <a:close/>
                <a:moveTo>
                  <a:pt x="2176" y="2"/>
                </a:moveTo>
                <a:cubicBezTo>
                  <a:pt x="2128" y="2"/>
                  <a:pt x="2128" y="2"/>
                  <a:pt x="2128" y="2"/>
                </a:cubicBezTo>
                <a:cubicBezTo>
                  <a:pt x="1908" y="538"/>
                  <a:pt x="1908" y="538"/>
                  <a:pt x="1908" y="538"/>
                </a:cubicBezTo>
                <a:cubicBezTo>
                  <a:pt x="1955" y="538"/>
                  <a:pt x="1955" y="538"/>
                  <a:pt x="1955" y="538"/>
                </a:cubicBezTo>
                <a:lnTo>
                  <a:pt x="2176" y="2"/>
                </a:lnTo>
                <a:close/>
                <a:moveTo>
                  <a:pt x="1131" y="536"/>
                </a:moveTo>
                <a:cubicBezTo>
                  <a:pt x="1131" y="175"/>
                  <a:pt x="1131" y="175"/>
                  <a:pt x="1131" y="175"/>
                </a:cubicBezTo>
                <a:cubicBezTo>
                  <a:pt x="1049" y="175"/>
                  <a:pt x="1049" y="175"/>
                  <a:pt x="1049" y="175"/>
                </a:cubicBezTo>
                <a:cubicBezTo>
                  <a:pt x="1049" y="384"/>
                  <a:pt x="1049" y="384"/>
                  <a:pt x="1049" y="384"/>
                </a:cubicBezTo>
                <a:cubicBezTo>
                  <a:pt x="1049" y="399"/>
                  <a:pt x="1047" y="412"/>
                  <a:pt x="1042" y="424"/>
                </a:cubicBezTo>
                <a:cubicBezTo>
                  <a:pt x="1038" y="436"/>
                  <a:pt x="1032" y="446"/>
                  <a:pt x="1025" y="454"/>
                </a:cubicBezTo>
                <a:cubicBezTo>
                  <a:pt x="1017" y="462"/>
                  <a:pt x="1009" y="468"/>
                  <a:pt x="999" y="472"/>
                </a:cubicBezTo>
                <a:cubicBezTo>
                  <a:pt x="989" y="476"/>
                  <a:pt x="978" y="478"/>
                  <a:pt x="967" y="478"/>
                </a:cubicBezTo>
                <a:cubicBezTo>
                  <a:pt x="956" y="478"/>
                  <a:pt x="946" y="476"/>
                  <a:pt x="937" y="473"/>
                </a:cubicBezTo>
                <a:cubicBezTo>
                  <a:pt x="927" y="470"/>
                  <a:pt x="920" y="464"/>
                  <a:pt x="913" y="457"/>
                </a:cubicBezTo>
                <a:cubicBezTo>
                  <a:pt x="906" y="449"/>
                  <a:pt x="901" y="440"/>
                  <a:pt x="897" y="428"/>
                </a:cubicBezTo>
                <a:cubicBezTo>
                  <a:pt x="894" y="416"/>
                  <a:pt x="892" y="401"/>
                  <a:pt x="892" y="384"/>
                </a:cubicBezTo>
                <a:cubicBezTo>
                  <a:pt x="892" y="175"/>
                  <a:pt x="892" y="175"/>
                  <a:pt x="892" y="175"/>
                </a:cubicBezTo>
                <a:cubicBezTo>
                  <a:pt x="809" y="175"/>
                  <a:pt x="809" y="175"/>
                  <a:pt x="809" y="175"/>
                </a:cubicBezTo>
                <a:cubicBezTo>
                  <a:pt x="809" y="394"/>
                  <a:pt x="809" y="394"/>
                  <a:pt x="809" y="394"/>
                </a:cubicBezTo>
                <a:cubicBezTo>
                  <a:pt x="809" y="444"/>
                  <a:pt x="821" y="482"/>
                  <a:pt x="843" y="507"/>
                </a:cubicBezTo>
                <a:cubicBezTo>
                  <a:pt x="865" y="532"/>
                  <a:pt x="897" y="545"/>
                  <a:pt x="939" y="545"/>
                </a:cubicBezTo>
                <a:cubicBezTo>
                  <a:pt x="951" y="545"/>
                  <a:pt x="963" y="543"/>
                  <a:pt x="975" y="540"/>
                </a:cubicBezTo>
                <a:cubicBezTo>
                  <a:pt x="986" y="537"/>
                  <a:pt x="996" y="532"/>
                  <a:pt x="1005" y="526"/>
                </a:cubicBezTo>
                <a:cubicBezTo>
                  <a:pt x="1014" y="521"/>
                  <a:pt x="1022" y="514"/>
                  <a:pt x="1029" y="506"/>
                </a:cubicBezTo>
                <a:cubicBezTo>
                  <a:pt x="1037" y="499"/>
                  <a:pt x="1043" y="490"/>
                  <a:pt x="1048" y="482"/>
                </a:cubicBezTo>
                <a:cubicBezTo>
                  <a:pt x="1049" y="482"/>
                  <a:pt x="1049" y="482"/>
                  <a:pt x="1049" y="482"/>
                </a:cubicBezTo>
                <a:cubicBezTo>
                  <a:pt x="1049" y="536"/>
                  <a:pt x="1049" y="536"/>
                  <a:pt x="1049" y="536"/>
                </a:cubicBezTo>
                <a:lnTo>
                  <a:pt x="1131" y="536"/>
                </a:lnTo>
                <a:close/>
                <a:moveTo>
                  <a:pt x="1307" y="48"/>
                </a:moveTo>
                <a:cubicBezTo>
                  <a:pt x="1307" y="41"/>
                  <a:pt x="1306" y="35"/>
                  <a:pt x="1303" y="29"/>
                </a:cubicBezTo>
                <a:cubicBezTo>
                  <a:pt x="1301" y="23"/>
                  <a:pt x="1297" y="18"/>
                  <a:pt x="1293" y="14"/>
                </a:cubicBezTo>
                <a:cubicBezTo>
                  <a:pt x="1288" y="9"/>
                  <a:pt x="1283" y="6"/>
                  <a:pt x="1277" y="3"/>
                </a:cubicBezTo>
                <a:cubicBezTo>
                  <a:pt x="1271" y="1"/>
                  <a:pt x="1264" y="0"/>
                  <a:pt x="1257" y="0"/>
                </a:cubicBezTo>
                <a:cubicBezTo>
                  <a:pt x="1250" y="0"/>
                  <a:pt x="1244" y="1"/>
                  <a:pt x="1238" y="3"/>
                </a:cubicBezTo>
                <a:cubicBezTo>
                  <a:pt x="1232" y="6"/>
                  <a:pt x="1226" y="9"/>
                  <a:pt x="1222" y="13"/>
                </a:cubicBezTo>
                <a:cubicBezTo>
                  <a:pt x="1217" y="18"/>
                  <a:pt x="1214" y="23"/>
                  <a:pt x="1211" y="29"/>
                </a:cubicBezTo>
                <a:cubicBezTo>
                  <a:pt x="1209" y="34"/>
                  <a:pt x="1207" y="41"/>
                  <a:pt x="1207" y="48"/>
                </a:cubicBezTo>
                <a:cubicBezTo>
                  <a:pt x="1207" y="54"/>
                  <a:pt x="1209" y="60"/>
                  <a:pt x="1211" y="66"/>
                </a:cubicBezTo>
                <a:cubicBezTo>
                  <a:pt x="1214" y="72"/>
                  <a:pt x="1217" y="77"/>
                  <a:pt x="1221" y="81"/>
                </a:cubicBezTo>
                <a:cubicBezTo>
                  <a:pt x="1226" y="85"/>
                  <a:pt x="1231" y="88"/>
                  <a:pt x="1237" y="91"/>
                </a:cubicBezTo>
                <a:cubicBezTo>
                  <a:pt x="1243" y="93"/>
                  <a:pt x="1250" y="95"/>
                  <a:pt x="1257" y="95"/>
                </a:cubicBezTo>
                <a:cubicBezTo>
                  <a:pt x="1264" y="95"/>
                  <a:pt x="1271" y="93"/>
                  <a:pt x="1277" y="91"/>
                </a:cubicBezTo>
                <a:cubicBezTo>
                  <a:pt x="1283" y="88"/>
                  <a:pt x="1289" y="85"/>
                  <a:pt x="1293" y="81"/>
                </a:cubicBezTo>
                <a:cubicBezTo>
                  <a:pt x="1297" y="77"/>
                  <a:pt x="1301" y="72"/>
                  <a:pt x="1303" y="66"/>
                </a:cubicBezTo>
                <a:cubicBezTo>
                  <a:pt x="1306" y="60"/>
                  <a:pt x="1307" y="54"/>
                  <a:pt x="1307" y="48"/>
                </a:cubicBezTo>
                <a:moveTo>
                  <a:pt x="1216" y="536"/>
                </a:moveTo>
                <a:cubicBezTo>
                  <a:pt x="1297" y="536"/>
                  <a:pt x="1297" y="536"/>
                  <a:pt x="1297" y="536"/>
                </a:cubicBezTo>
                <a:cubicBezTo>
                  <a:pt x="1297" y="175"/>
                  <a:pt x="1297" y="175"/>
                  <a:pt x="1297" y="175"/>
                </a:cubicBezTo>
                <a:cubicBezTo>
                  <a:pt x="1216" y="175"/>
                  <a:pt x="1216" y="175"/>
                  <a:pt x="1216" y="175"/>
                </a:cubicBezTo>
                <a:lnTo>
                  <a:pt x="1216" y="536"/>
                </a:lnTo>
                <a:close/>
                <a:moveTo>
                  <a:pt x="1376" y="536"/>
                </a:moveTo>
                <a:cubicBezTo>
                  <a:pt x="1457" y="536"/>
                  <a:pt x="1457" y="536"/>
                  <a:pt x="1457" y="536"/>
                </a:cubicBezTo>
                <a:cubicBezTo>
                  <a:pt x="1457" y="2"/>
                  <a:pt x="1457" y="2"/>
                  <a:pt x="1457" y="2"/>
                </a:cubicBezTo>
                <a:cubicBezTo>
                  <a:pt x="1376" y="2"/>
                  <a:pt x="1376" y="2"/>
                  <a:pt x="1376" y="2"/>
                </a:cubicBezTo>
                <a:lnTo>
                  <a:pt x="1376" y="536"/>
                </a:lnTo>
                <a:close/>
                <a:moveTo>
                  <a:pt x="765" y="342"/>
                </a:moveTo>
                <a:cubicBezTo>
                  <a:pt x="765" y="317"/>
                  <a:pt x="762" y="294"/>
                  <a:pt x="756" y="272"/>
                </a:cubicBezTo>
                <a:cubicBezTo>
                  <a:pt x="750" y="249"/>
                  <a:pt x="741" y="230"/>
                  <a:pt x="729" y="213"/>
                </a:cubicBezTo>
                <a:cubicBezTo>
                  <a:pt x="717" y="196"/>
                  <a:pt x="701" y="183"/>
                  <a:pt x="682" y="173"/>
                </a:cubicBezTo>
                <a:cubicBezTo>
                  <a:pt x="663" y="163"/>
                  <a:pt x="640" y="158"/>
                  <a:pt x="613" y="158"/>
                </a:cubicBezTo>
                <a:cubicBezTo>
                  <a:pt x="599" y="158"/>
                  <a:pt x="585" y="160"/>
                  <a:pt x="573" y="163"/>
                </a:cubicBezTo>
                <a:cubicBezTo>
                  <a:pt x="561" y="166"/>
                  <a:pt x="549" y="171"/>
                  <a:pt x="539" y="177"/>
                </a:cubicBezTo>
                <a:cubicBezTo>
                  <a:pt x="529" y="183"/>
                  <a:pt x="520" y="190"/>
                  <a:pt x="512" y="199"/>
                </a:cubicBezTo>
                <a:cubicBezTo>
                  <a:pt x="504" y="207"/>
                  <a:pt x="497" y="216"/>
                  <a:pt x="491" y="226"/>
                </a:cubicBezTo>
                <a:cubicBezTo>
                  <a:pt x="489" y="226"/>
                  <a:pt x="489" y="226"/>
                  <a:pt x="489" y="226"/>
                </a:cubicBezTo>
                <a:cubicBezTo>
                  <a:pt x="489" y="2"/>
                  <a:pt x="489" y="2"/>
                  <a:pt x="489" y="2"/>
                </a:cubicBezTo>
                <a:cubicBezTo>
                  <a:pt x="460" y="2"/>
                  <a:pt x="460" y="2"/>
                  <a:pt x="460" y="2"/>
                </a:cubicBezTo>
                <a:cubicBezTo>
                  <a:pt x="406" y="133"/>
                  <a:pt x="406" y="133"/>
                  <a:pt x="406" y="133"/>
                </a:cubicBezTo>
                <a:cubicBezTo>
                  <a:pt x="406" y="537"/>
                  <a:pt x="406" y="537"/>
                  <a:pt x="406" y="537"/>
                </a:cubicBezTo>
                <a:cubicBezTo>
                  <a:pt x="489" y="537"/>
                  <a:pt x="489" y="537"/>
                  <a:pt x="489" y="537"/>
                </a:cubicBezTo>
                <a:cubicBezTo>
                  <a:pt x="489" y="490"/>
                  <a:pt x="489" y="490"/>
                  <a:pt x="489" y="490"/>
                </a:cubicBezTo>
                <a:cubicBezTo>
                  <a:pt x="491" y="490"/>
                  <a:pt x="491" y="490"/>
                  <a:pt x="491" y="490"/>
                </a:cubicBezTo>
                <a:cubicBezTo>
                  <a:pt x="496" y="498"/>
                  <a:pt x="502" y="505"/>
                  <a:pt x="509" y="512"/>
                </a:cubicBezTo>
                <a:cubicBezTo>
                  <a:pt x="515" y="519"/>
                  <a:pt x="523" y="525"/>
                  <a:pt x="532" y="530"/>
                </a:cubicBezTo>
                <a:cubicBezTo>
                  <a:pt x="540" y="535"/>
                  <a:pt x="550" y="539"/>
                  <a:pt x="561" y="542"/>
                </a:cubicBezTo>
                <a:cubicBezTo>
                  <a:pt x="571" y="544"/>
                  <a:pt x="583" y="546"/>
                  <a:pt x="596" y="546"/>
                </a:cubicBezTo>
                <a:cubicBezTo>
                  <a:pt x="623" y="546"/>
                  <a:pt x="647" y="541"/>
                  <a:pt x="668" y="530"/>
                </a:cubicBezTo>
                <a:cubicBezTo>
                  <a:pt x="689" y="520"/>
                  <a:pt x="707" y="506"/>
                  <a:pt x="721" y="488"/>
                </a:cubicBezTo>
                <a:cubicBezTo>
                  <a:pt x="736" y="470"/>
                  <a:pt x="747" y="448"/>
                  <a:pt x="754" y="423"/>
                </a:cubicBezTo>
                <a:cubicBezTo>
                  <a:pt x="761" y="398"/>
                  <a:pt x="765" y="371"/>
                  <a:pt x="765" y="342"/>
                </a:cubicBezTo>
                <a:moveTo>
                  <a:pt x="678" y="341"/>
                </a:moveTo>
                <a:cubicBezTo>
                  <a:pt x="678" y="363"/>
                  <a:pt x="676" y="383"/>
                  <a:pt x="671" y="400"/>
                </a:cubicBezTo>
                <a:cubicBezTo>
                  <a:pt x="667" y="418"/>
                  <a:pt x="660" y="432"/>
                  <a:pt x="651" y="443"/>
                </a:cubicBezTo>
                <a:cubicBezTo>
                  <a:pt x="643" y="455"/>
                  <a:pt x="632" y="463"/>
                  <a:pt x="620" y="469"/>
                </a:cubicBezTo>
                <a:cubicBezTo>
                  <a:pt x="607" y="475"/>
                  <a:pt x="593" y="478"/>
                  <a:pt x="578" y="478"/>
                </a:cubicBezTo>
                <a:cubicBezTo>
                  <a:pt x="565" y="478"/>
                  <a:pt x="553" y="475"/>
                  <a:pt x="542" y="470"/>
                </a:cubicBezTo>
                <a:cubicBezTo>
                  <a:pt x="531" y="466"/>
                  <a:pt x="522" y="459"/>
                  <a:pt x="514" y="450"/>
                </a:cubicBezTo>
                <a:cubicBezTo>
                  <a:pt x="506" y="442"/>
                  <a:pt x="500" y="432"/>
                  <a:pt x="495" y="421"/>
                </a:cubicBezTo>
                <a:cubicBezTo>
                  <a:pt x="491" y="410"/>
                  <a:pt x="488" y="397"/>
                  <a:pt x="488" y="384"/>
                </a:cubicBezTo>
                <a:cubicBezTo>
                  <a:pt x="488" y="336"/>
                  <a:pt x="488" y="336"/>
                  <a:pt x="488" y="336"/>
                </a:cubicBezTo>
                <a:cubicBezTo>
                  <a:pt x="488" y="319"/>
                  <a:pt x="491" y="304"/>
                  <a:pt x="496" y="291"/>
                </a:cubicBezTo>
                <a:cubicBezTo>
                  <a:pt x="500" y="278"/>
                  <a:pt x="507" y="266"/>
                  <a:pt x="516" y="257"/>
                </a:cubicBezTo>
                <a:cubicBezTo>
                  <a:pt x="524" y="247"/>
                  <a:pt x="534" y="240"/>
                  <a:pt x="546" y="234"/>
                </a:cubicBezTo>
                <a:cubicBezTo>
                  <a:pt x="558" y="229"/>
                  <a:pt x="571" y="226"/>
                  <a:pt x="586" y="226"/>
                </a:cubicBezTo>
                <a:cubicBezTo>
                  <a:pt x="601" y="226"/>
                  <a:pt x="614" y="229"/>
                  <a:pt x="625" y="234"/>
                </a:cubicBezTo>
                <a:cubicBezTo>
                  <a:pt x="636" y="240"/>
                  <a:pt x="646" y="247"/>
                  <a:pt x="654" y="257"/>
                </a:cubicBezTo>
                <a:cubicBezTo>
                  <a:pt x="662" y="267"/>
                  <a:pt x="668" y="279"/>
                  <a:pt x="672" y="293"/>
                </a:cubicBezTo>
                <a:cubicBezTo>
                  <a:pt x="676" y="307"/>
                  <a:pt x="678" y="323"/>
                  <a:pt x="678" y="341"/>
                </a:cubicBezTo>
                <a:moveTo>
                  <a:pt x="1866" y="537"/>
                </a:moveTo>
                <a:cubicBezTo>
                  <a:pt x="1866" y="2"/>
                  <a:pt x="1866" y="2"/>
                  <a:pt x="1866" y="2"/>
                </a:cubicBezTo>
                <a:cubicBezTo>
                  <a:pt x="1785" y="2"/>
                  <a:pt x="1785" y="2"/>
                  <a:pt x="1785" y="2"/>
                </a:cubicBezTo>
                <a:cubicBezTo>
                  <a:pt x="1785" y="220"/>
                  <a:pt x="1785" y="220"/>
                  <a:pt x="1785" y="220"/>
                </a:cubicBezTo>
                <a:cubicBezTo>
                  <a:pt x="1783" y="220"/>
                  <a:pt x="1783" y="220"/>
                  <a:pt x="1783" y="220"/>
                </a:cubicBezTo>
                <a:cubicBezTo>
                  <a:pt x="1779" y="213"/>
                  <a:pt x="1773" y="206"/>
                  <a:pt x="1767" y="199"/>
                </a:cubicBezTo>
                <a:cubicBezTo>
                  <a:pt x="1760" y="192"/>
                  <a:pt x="1753" y="187"/>
                  <a:pt x="1744" y="182"/>
                </a:cubicBezTo>
                <a:cubicBezTo>
                  <a:pt x="1736" y="177"/>
                  <a:pt x="1726" y="173"/>
                  <a:pt x="1716" y="171"/>
                </a:cubicBezTo>
                <a:cubicBezTo>
                  <a:pt x="1705" y="168"/>
                  <a:pt x="1693" y="167"/>
                  <a:pt x="1681" y="167"/>
                </a:cubicBezTo>
                <a:cubicBezTo>
                  <a:pt x="1656" y="167"/>
                  <a:pt x="1633" y="171"/>
                  <a:pt x="1613" y="181"/>
                </a:cubicBezTo>
                <a:cubicBezTo>
                  <a:pt x="1592" y="190"/>
                  <a:pt x="1575" y="203"/>
                  <a:pt x="1561" y="220"/>
                </a:cubicBezTo>
                <a:cubicBezTo>
                  <a:pt x="1546" y="238"/>
                  <a:pt x="1535" y="259"/>
                  <a:pt x="1527" y="283"/>
                </a:cubicBezTo>
                <a:cubicBezTo>
                  <a:pt x="1519" y="308"/>
                  <a:pt x="1515" y="335"/>
                  <a:pt x="1515" y="365"/>
                </a:cubicBezTo>
                <a:cubicBezTo>
                  <a:pt x="1515" y="394"/>
                  <a:pt x="1519" y="420"/>
                  <a:pt x="1526" y="443"/>
                </a:cubicBezTo>
                <a:cubicBezTo>
                  <a:pt x="1534" y="465"/>
                  <a:pt x="1544" y="484"/>
                  <a:pt x="1558" y="500"/>
                </a:cubicBezTo>
                <a:cubicBezTo>
                  <a:pt x="1571" y="515"/>
                  <a:pt x="1587" y="526"/>
                  <a:pt x="1605" y="534"/>
                </a:cubicBezTo>
                <a:cubicBezTo>
                  <a:pt x="1624" y="542"/>
                  <a:pt x="1643" y="546"/>
                  <a:pt x="1665" y="546"/>
                </a:cubicBezTo>
                <a:cubicBezTo>
                  <a:pt x="1679" y="546"/>
                  <a:pt x="1693" y="544"/>
                  <a:pt x="1705" y="541"/>
                </a:cubicBezTo>
                <a:cubicBezTo>
                  <a:pt x="1717" y="538"/>
                  <a:pt x="1728" y="533"/>
                  <a:pt x="1737" y="528"/>
                </a:cubicBezTo>
                <a:cubicBezTo>
                  <a:pt x="1747" y="522"/>
                  <a:pt x="1756" y="515"/>
                  <a:pt x="1763" y="507"/>
                </a:cubicBezTo>
                <a:cubicBezTo>
                  <a:pt x="1771" y="499"/>
                  <a:pt x="1778" y="490"/>
                  <a:pt x="1783" y="480"/>
                </a:cubicBezTo>
                <a:cubicBezTo>
                  <a:pt x="1785" y="480"/>
                  <a:pt x="1785" y="480"/>
                  <a:pt x="1785" y="480"/>
                </a:cubicBezTo>
                <a:cubicBezTo>
                  <a:pt x="1785" y="537"/>
                  <a:pt x="1785" y="537"/>
                  <a:pt x="1785" y="537"/>
                </a:cubicBezTo>
                <a:lnTo>
                  <a:pt x="1866" y="537"/>
                </a:lnTo>
                <a:close/>
                <a:moveTo>
                  <a:pt x="1786" y="366"/>
                </a:moveTo>
                <a:cubicBezTo>
                  <a:pt x="1786" y="384"/>
                  <a:pt x="1783" y="399"/>
                  <a:pt x="1778" y="413"/>
                </a:cubicBezTo>
                <a:cubicBezTo>
                  <a:pt x="1773" y="427"/>
                  <a:pt x="1767" y="439"/>
                  <a:pt x="1758" y="449"/>
                </a:cubicBezTo>
                <a:cubicBezTo>
                  <a:pt x="1750" y="458"/>
                  <a:pt x="1740" y="466"/>
                  <a:pt x="1728" y="471"/>
                </a:cubicBezTo>
                <a:cubicBezTo>
                  <a:pt x="1717" y="476"/>
                  <a:pt x="1705" y="479"/>
                  <a:pt x="1692" y="479"/>
                </a:cubicBezTo>
                <a:cubicBezTo>
                  <a:pt x="1679" y="479"/>
                  <a:pt x="1667" y="477"/>
                  <a:pt x="1656" y="472"/>
                </a:cubicBezTo>
                <a:cubicBezTo>
                  <a:pt x="1644" y="467"/>
                  <a:pt x="1635" y="460"/>
                  <a:pt x="1626" y="450"/>
                </a:cubicBezTo>
                <a:cubicBezTo>
                  <a:pt x="1618" y="440"/>
                  <a:pt x="1612" y="428"/>
                  <a:pt x="1607" y="414"/>
                </a:cubicBezTo>
                <a:cubicBezTo>
                  <a:pt x="1602" y="399"/>
                  <a:pt x="1600" y="382"/>
                  <a:pt x="1600" y="363"/>
                </a:cubicBezTo>
                <a:cubicBezTo>
                  <a:pt x="1600" y="343"/>
                  <a:pt x="1602" y="325"/>
                  <a:pt x="1606" y="309"/>
                </a:cubicBezTo>
                <a:cubicBezTo>
                  <a:pt x="1610" y="294"/>
                  <a:pt x="1616" y="280"/>
                  <a:pt x="1624" y="269"/>
                </a:cubicBezTo>
                <a:cubicBezTo>
                  <a:pt x="1632" y="257"/>
                  <a:pt x="1642" y="249"/>
                  <a:pt x="1654" y="242"/>
                </a:cubicBezTo>
                <a:cubicBezTo>
                  <a:pt x="1667" y="236"/>
                  <a:pt x="1681" y="233"/>
                  <a:pt x="1697" y="233"/>
                </a:cubicBezTo>
                <a:cubicBezTo>
                  <a:pt x="1709" y="233"/>
                  <a:pt x="1721" y="236"/>
                  <a:pt x="1732" y="241"/>
                </a:cubicBezTo>
                <a:cubicBezTo>
                  <a:pt x="1743" y="245"/>
                  <a:pt x="1752" y="252"/>
                  <a:pt x="1760" y="260"/>
                </a:cubicBezTo>
                <a:cubicBezTo>
                  <a:pt x="1768" y="269"/>
                  <a:pt x="1774" y="279"/>
                  <a:pt x="1779" y="290"/>
                </a:cubicBezTo>
                <a:cubicBezTo>
                  <a:pt x="1783" y="301"/>
                  <a:pt x="1786" y="313"/>
                  <a:pt x="1786" y="326"/>
                </a:cubicBezTo>
                <a:lnTo>
                  <a:pt x="1786" y="3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endParaRPr lang="en-US" sz="1765">
              <a:solidFill>
                <a:srgbClr val="404040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283308" y="5954047"/>
            <a:ext cx="1862846" cy="615609"/>
          </a:xfrm>
          <a:prstGeom prst="rect">
            <a:avLst/>
          </a:prstGeom>
          <a:noFill/>
        </p:spPr>
        <p:txBody>
          <a:bodyPr wrap="none" lIns="179285" tIns="143428" rIns="179285" bIns="143428" rtlCol="0">
            <a:spAutoFit/>
          </a:bodyPr>
          <a:lstStyle/>
          <a:p>
            <a:pPr>
              <a:lnSpc>
                <a:spcPct val="90000"/>
              </a:lnSpc>
              <a:spcAft>
                <a:spcPts val="588"/>
              </a:spcAft>
            </a:pPr>
            <a:r>
              <a:rPr lang="en-US" sz="2353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#Build2016</a:t>
            </a:r>
          </a:p>
        </p:txBody>
      </p:sp>
    </p:spTree>
    <p:extLst>
      <p:ext uri="{BB962C8B-B14F-4D97-AF65-F5344CB8AC3E}">
        <p14:creationId xmlns:p14="http://schemas.microsoft.com/office/powerpoint/2010/main" val="12204859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198564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961"/>
            </a:lvl2pPr>
            <a:lvl3pPr marL="224097" indent="0">
              <a:buNone/>
              <a:defRPr/>
            </a:lvl3pPr>
            <a:lvl4pPr marL="448193" indent="0">
              <a:buNone/>
              <a:defRPr/>
            </a:lvl4pPr>
            <a:lvl5pPr marL="67229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4665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198564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961"/>
            </a:lvl2pPr>
            <a:lvl3pPr marL="224097" indent="0">
              <a:buNone/>
              <a:defRPr/>
            </a:lvl3pPr>
            <a:lvl4pPr marL="448193" indent="0">
              <a:buNone/>
              <a:defRPr/>
            </a:lvl4pPr>
            <a:lvl5pPr marL="67229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438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2052030"/>
          </a:xfrm>
        </p:spPr>
        <p:txBody>
          <a:bodyPr>
            <a:spAutoFit/>
          </a:bodyPr>
          <a:lstStyle>
            <a:lvl1pPr>
              <a:defRPr sz="3921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780716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2052030"/>
          </a:xfrm>
        </p:spPr>
        <p:txBody>
          <a:bodyPr>
            <a:spAutoFit/>
          </a:bodyPr>
          <a:lstStyle>
            <a:lvl1pPr>
              <a:defRPr sz="3921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99568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189175"/>
            <a:ext cx="5378548" cy="1877004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137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189175"/>
            <a:ext cx="5378548" cy="1877004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137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8388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189175"/>
            <a:ext cx="5378548" cy="1877004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137"/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189175"/>
            <a:ext cx="5378548" cy="1877004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137"/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471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189176"/>
            <a:ext cx="5378548" cy="1946751"/>
          </a:xfrm>
        </p:spPr>
        <p:txBody>
          <a:bodyPr wrap="square">
            <a:spAutoFit/>
          </a:bodyPr>
          <a:lstStyle>
            <a:lvl1pPr marL="281677" indent="-281677">
              <a:spcBef>
                <a:spcPts val="1200"/>
              </a:spcBef>
              <a:buClr>
                <a:schemeClr val="tx2"/>
              </a:buClr>
              <a:buFont typeface="Arial" pitchFamily="34" charset="0"/>
              <a:buChar char="•"/>
              <a:defRPr sz="3137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20702" indent="-228601">
              <a:defRPr sz="2353"/>
            </a:lvl2pPr>
            <a:lvl3pPr marL="685803" indent="-165101">
              <a:tabLst/>
              <a:defRPr sz="1961"/>
            </a:lvl3pPr>
            <a:lvl4pPr marL="863603" indent="-177801">
              <a:defRPr/>
            </a:lvl4pPr>
            <a:lvl5pPr marL="1028704" indent="-165101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189176"/>
            <a:ext cx="5378548" cy="1946751"/>
          </a:xfrm>
        </p:spPr>
        <p:txBody>
          <a:bodyPr wrap="square">
            <a:spAutoFit/>
          </a:bodyPr>
          <a:lstStyle>
            <a:lvl1pPr marL="281677" indent="-281677">
              <a:spcBef>
                <a:spcPts val="1200"/>
              </a:spcBef>
              <a:buClr>
                <a:schemeClr val="tx2"/>
              </a:buClr>
              <a:buFont typeface="Arial" pitchFamily="34" charset="0"/>
              <a:buChar char="•"/>
              <a:defRPr sz="3137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20702" indent="-228601">
              <a:defRPr sz="2353"/>
            </a:lvl2pPr>
            <a:lvl3pPr marL="685803" indent="-165101">
              <a:tabLst/>
              <a:defRPr sz="1961"/>
            </a:lvl3pPr>
            <a:lvl4pPr marL="863603" indent="-177801">
              <a:defRPr/>
            </a:lvl4pPr>
            <a:lvl5pPr marL="1028704" indent="-165101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5832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189176"/>
            <a:ext cx="5378548" cy="1946751"/>
          </a:xfrm>
        </p:spPr>
        <p:txBody>
          <a:bodyPr wrap="square">
            <a:spAutoFit/>
          </a:bodyPr>
          <a:lstStyle>
            <a:lvl1pPr marL="281677" indent="-281677"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3137"/>
            </a:lvl1pPr>
            <a:lvl2pPr marL="520702" indent="-228601">
              <a:defRPr sz="2353"/>
            </a:lvl2pPr>
            <a:lvl3pPr marL="685803" indent="-165101">
              <a:tabLst/>
              <a:defRPr sz="1961"/>
            </a:lvl3pPr>
            <a:lvl4pPr marL="863603" indent="-177801">
              <a:defRPr/>
            </a:lvl4pPr>
            <a:lvl5pPr marL="1028704" indent="-165101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189176"/>
            <a:ext cx="5378548" cy="1946751"/>
          </a:xfrm>
        </p:spPr>
        <p:txBody>
          <a:bodyPr wrap="square">
            <a:spAutoFit/>
          </a:bodyPr>
          <a:lstStyle>
            <a:lvl1pPr marL="281677" indent="-281677"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3137"/>
            </a:lvl1pPr>
            <a:lvl2pPr marL="520702" indent="-228601">
              <a:defRPr sz="2353"/>
            </a:lvl2pPr>
            <a:lvl3pPr marL="685803" indent="-165101">
              <a:tabLst/>
              <a:defRPr sz="1961"/>
            </a:lvl3pPr>
            <a:lvl4pPr marL="863603" indent="-177801">
              <a:defRPr/>
            </a:lvl4pPr>
            <a:lvl5pPr marL="1028704" indent="-165101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7967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_Accent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94066" y="1953628"/>
            <a:ext cx="7514819" cy="2716378"/>
          </a:xfrm>
          <a:noFill/>
        </p:spPr>
        <p:txBody>
          <a:bodyPr tIns="91440" bIns="91440" anchor="t" anchorCtr="0"/>
          <a:lstStyle>
            <a:lvl1pPr>
              <a:defRPr sz="7058" spc="-98" baseline="0">
                <a:gradFill>
                  <a:gsLst>
                    <a:gs pos="5833">
                      <a:schemeClr val="accent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2794067" y="4183527"/>
            <a:ext cx="9860674" cy="1793881"/>
          </a:xfrm>
          <a:noFill/>
        </p:spPr>
        <p:txBody>
          <a:bodyPr lIns="146304" tIns="91440" rIns="146304" bIns="91440">
            <a:noAutofit/>
          </a:bodyPr>
          <a:lstStyle>
            <a:lvl1pPr marL="0" indent="0">
              <a:spcBef>
                <a:spcPts val="0"/>
              </a:spcBef>
              <a:buNone/>
              <a:defRPr sz="2353" spc="0" baseline="0">
                <a:gradFill>
                  <a:gsLst>
                    <a:gs pos="0">
                      <a:schemeClr val="tx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634064" y="2084621"/>
            <a:ext cx="1802167" cy="2511982"/>
            <a:chOff x="274638" y="0"/>
            <a:chExt cx="1254126" cy="1747838"/>
          </a:xfrm>
        </p:grpSpPr>
        <p:sp>
          <p:nvSpPr>
            <p:cNvPr id="33" name="Freeform 19"/>
            <p:cNvSpPr>
              <a:spLocks/>
            </p:cNvSpPr>
            <p:nvPr userDrawn="1"/>
          </p:nvSpPr>
          <p:spPr bwMode="auto">
            <a:xfrm>
              <a:off x="654051" y="0"/>
              <a:ext cx="874713" cy="1747838"/>
            </a:xfrm>
            <a:custGeom>
              <a:avLst/>
              <a:gdLst>
                <a:gd name="T0" fmla="*/ 0 w 551"/>
                <a:gd name="T1" fmla="*/ 1101 h 1101"/>
                <a:gd name="T2" fmla="*/ 97 w 551"/>
                <a:gd name="T3" fmla="*/ 1101 h 1101"/>
                <a:gd name="T4" fmla="*/ 551 w 551"/>
                <a:gd name="T5" fmla="*/ 0 h 1101"/>
                <a:gd name="T6" fmla="*/ 453 w 551"/>
                <a:gd name="T7" fmla="*/ 0 h 1101"/>
                <a:gd name="T8" fmla="*/ 0 w 551"/>
                <a:gd name="T9" fmla="*/ 1101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1101">
                  <a:moveTo>
                    <a:pt x="0" y="1101"/>
                  </a:moveTo>
                  <a:lnTo>
                    <a:pt x="97" y="1101"/>
                  </a:lnTo>
                  <a:lnTo>
                    <a:pt x="551" y="0"/>
                  </a:lnTo>
                  <a:lnTo>
                    <a:pt x="453" y="0"/>
                  </a:lnTo>
                  <a:lnTo>
                    <a:pt x="0" y="11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34" name="Freeform 20"/>
            <p:cNvSpPr>
              <a:spLocks/>
            </p:cNvSpPr>
            <p:nvPr userDrawn="1"/>
          </p:nvSpPr>
          <p:spPr bwMode="auto">
            <a:xfrm>
              <a:off x="274638" y="0"/>
              <a:ext cx="877888" cy="1747838"/>
            </a:xfrm>
            <a:custGeom>
              <a:avLst/>
              <a:gdLst>
                <a:gd name="T0" fmla="*/ 456 w 553"/>
                <a:gd name="T1" fmla="*/ 0 h 1101"/>
                <a:gd name="T2" fmla="*/ 0 w 553"/>
                <a:gd name="T3" fmla="*/ 1101 h 1101"/>
                <a:gd name="T4" fmla="*/ 98 w 553"/>
                <a:gd name="T5" fmla="*/ 1101 h 1101"/>
                <a:gd name="T6" fmla="*/ 553 w 553"/>
                <a:gd name="T7" fmla="*/ 0 h 1101"/>
                <a:gd name="T8" fmla="*/ 456 w 553"/>
                <a:gd name="T9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1101">
                  <a:moveTo>
                    <a:pt x="456" y="0"/>
                  </a:moveTo>
                  <a:lnTo>
                    <a:pt x="0" y="1101"/>
                  </a:lnTo>
                  <a:lnTo>
                    <a:pt x="98" y="1101"/>
                  </a:lnTo>
                  <a:lnTo>
                    <a:pt x="553" y="0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609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837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79784" y="2906011"/>
            <a:ext cx="10034748" cy="899665"/>
          </a:xfrm>
        </p:spPr>
        <p:txBody>
          <a:bodyPr anchor="ctr" anchorCtr="0"/>
          <a:lstStyle>
            <a:lvl1pPr algn="l"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55731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1186356"/>
            <a:ext cx="8964248" cy="1158793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058" spc="-98" baseline="0">
                <a:gradFill>
                  <a:gsLst>
                    <a:gs pos="24779">
                      <a:srgbClr val="000000"/>
                    </a:gs>
                    <a:gs pos="70000">
                      <a:srgbClr val="000000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69240" y="3877277"/>
            <a:ext cx="8964247" cy="724246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137" spc="0" baseline="0">
                <a:gradFill>
                  <a:gsLst>
                    <a:gs pos="24779">
                      <a:srgbClr val="000000"/>
                    </a:gs>
                    <a:gs pos="70000">
                      <a:srgbClr val="000000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9862656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0" y="1186356"/>
            <a:ext cx="8964247" cy="1158793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058" spc="-98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10326925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2084172"/>
            <a:ext cx="11653523" cy="1158793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058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094971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2084172"/>
            <a:ext cx="11653523" cy="1158793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058" spc="-98" baseline="0">
                <a:gradFill>
                  <a:gsLst>
                    <a:gs pos="92035">
                      <a:srgbClr val="000000"/>
                    </a:gs>
                    <a:gs pos="75000">
                      <a:srgbClr val="000000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890843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1" y="1217195"/>
            <a:ext cx="5378548" cy="1973570"/>
          </a:xfrm>
        </p:spPr>
        <p:txBody>
          <a:bodyPr>
            <a:spAutoFit/>
          </a:bodyPr>
          <a:lstStyle>
            <a:lvl1pPr>
              <a:defRPr sz="647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097556" y="0"/>
            <a:ext cx="6094444" cy="68561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68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4193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926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55338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189176"/>
            <a:ext cx="12192000" cy="5668824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2" tIns="45722" rIns="45722" bIns="457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102" fontAlgn="base">
              <a:spcBef>
                <a:spcPct val="0"/>
              </a:spcBef>
              <a:spcAft>
                <a:spcPct val="0"/>
              </a:spcAft>
            </a:pPr>
            <a:endParaRPr lang="en-US" sz="1765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69239" y="1197322"/>
            <a:ext cx="11653522" cy="1956973"/>
          </a:xfrm>
        </p:spPr>
        <p:txBody>
          <a:bodyPr/>
          <a:lstStyle>
            <a:lvl1pPr marL="0" indent="0">
              <a:buNone/>
              <a:defRPr sz="3235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39726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73090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798516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30292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75128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_Accent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94066" y="1953628"/>
            <a:ext cx="7514819" cy="2716378"/>
          </a:xfrm>
          <a:noFill/>
        </p:spPr>
        <p:txBody>
          <a:bodyPr tIns="91440" bIns="91440" anchor="t" anchorCtr="0"/>
          <a:lstStyle>
            <a:lvl1pPr>
              <a:defRPr sz="7058" spc="-98" baseline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2794067" y="4183527"/>
            <a:ext cx="9860674" cy="1793881"/>
          </a:xfrm>
          <a:noFill/>
        </p:spPr>
        <p:txBody>
          <a:bodyPr lIns="146304" tIns="91440" rIns="146304" bIns="91440">
            <a:noAutofit/>
          </a:bodyPr>
          <a:lstStyle>
            <a:lvl1pPr marL="0" indent="0">
              <a:spcBef>
                <a:spcPts val="0"/>
              </a:spcBef>
              <a:buNone/>
              <a:defRPr sz="2353" spc="0" baseline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634064" y="2084621"/>
            <a:ext cx="1802167" cy="2511982"/>
            <a:chOff x="274638" y="0"/>
            <a:chExt cx="1254126" cy="1747838"/>
          </a:xfrm>
          <a:solidFill>
            <a:schemeClr val="bg1"/>
          </a:solidFill>
        </p:grpSpPr>
        <p:sp>
          <p:nvSpPr>
            <p:cNvPr id="33" name="Freeform 19"/>
            <p:cNvSpPr>
              <a:spLocks/>
            </p:cNvSpPr>
            <p:nvPr userDrawn="1"/>
          </p:nvSpPr>
          <p:spPr bwMode="auto">
            <a:xfrm>
              <a:off x="654051" y="0"/>
              <a:ext cx="874713" cy="1747838"/>
            </a:xfrm>
            <a:custGeom>
              <a:avLst/>
              <a:gdLst>
                <a:gd name="T0" fmla="*/ 0 w 551"/>
                <a:gd name="T1" fmla="*/ 1101 h 1101"/>
                <a:gd name="T2" fmla="*/ 97 w 551"/>
                <a:gd name="T3" fmla="*/ 1101 h 1101"/>
                <a:gd name="T4" fmla="*/ 551 w 551"/>
                <a:gd name="T5" fmla="*/ 0 h 1101"/>
                <a:gd name="T6" fmla="*/ 453 w 551"/>
                <a:gd name="T7" fmla="*/ 0 h 1101"/>
                <a:gd name="T8" fmla="*/ 0 w 551"/>
                <a:gd name="T9" fmla="*/ 1101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1101">
                  <a:moveTo>
                    <a:pt x="0" y="1101"/>
                  </a:moveTo>
                  <a:lnTo>
                    <a:pt x="97" y="1101"/>
                  </a:lnTo>
                  <a:lnTo>
                    <a:pt x="551" y="0"/>
                  </a:lnTo>
                  <a:lnTo>
                    <a:pt x="453" y="0"/>
                  </a:lnTo>
                  <a:lnTo>
                    <a:pt x="0" y="11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34" name="Freeform 20"/>
            <p:cNvSpPr>
              <a:spLocks/>
            </p:cNvSpPr>
            <p:nvPr userDrawn="1"/>
          </p:nvSpPr>
          <p:spPr bwMode="auto">
            <a:xfrm>
              <a:off x="274638" y="0"/>
              <a:ext cx="877888" cy="1747838"/>
            </a:xfrm>
            <a:custGeom>
              <a:avLst/>
              <a:gdLst>
                <a:gd name="T0" fmla="*/ 456 w 553"/>
                <a:gd name="T1" fmla="*/ 0 h 1101"/>
                <a:gd name="T2" fmla="*/ 0 w 553"/>
                <a:gd name="T3" fmla="*/ 1101 h 1101"/>
                <a:gd name="T4" fmla="*/ 98 w 553"/>
                <a:gd name="T5" fmla="*/ 1101 h 1101"/>
                <a:gd name="T6" fmla="*/ 553 w 553"/>
                <a:gd name="T7" fmla="*/ 0 h 1101"/>
                <a:gd name="T8" fmla="*/ 456 w 553"/>
                <a:gd name="T9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1101">
                  <a:moveTo>
                    <a:pt x="456" y="0"/>
                  </a:moveTo>
                  <a:lnTo>
                    <a:pt x="0" y="1101"/>
                  </a:lnTo>
                  <a:lnTo>
                    <a:pt x="98" y="1101"/>
                  </a:lnTo>
                  <a:lnTo>
                    <a:pt x="553" y="0"/>
                  </a:lnTo>
                  <a:lnTo>
                    <a:pt x="4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116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69239" y="6171616"/>
            <a:ext cx="11653522" cy="39531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79285" tIns="143428" rIns="179285" bIns="143428" numCol="1" anchor="t" anchorCtr="0" compatLnSpc="1">
            <a:prstTxWarp prst="textNoShape">
              <a:avLst/>
            </a:prstTxWarp>
            <a:spAutoFit/>
          </a:bodyPr>
          <a:lstStyle/>
          <a:p>
            <a:pPr defTabSz="913924" eaLnBrk="0" hangingPunct="0"/>
            <a:r>
              <a:rPr lang="en-US" sz="686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454892" y="470067"/>
            <a:ext cx="1408078" cy="30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6294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69239" y="1189177"/>
            <a:ext cx="11653523" cy="2396047"/>
          </a:xfrm>
          <a:prstGeom prst="rect">
            <a:avLst/>
          </a:prstGeom>
        </p:spPr>
        <p:txBody>
          <a:bodyPr/>
          <a:lstStyle>
            <a:lvl1pPr marL="284790" indent="-284790">
              <a:buClr>
                <a:schemeClr val="tx1"/>
              </a:buClr>
              <a:buSzPct val="90000"/>
              <a:buFont typeface="Arial" pitchFamily="34" charset="0"/>
              <a:buChar char="•"/>
              <a:defRPr sz="352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60241" indent="-275453">
              <a:buClr>
                <a:schemeClr val="tx1"/>
              </a:buClr>
              <a:buSzPct val="90000"/>
              <a:buFont typeface="Arial" pitchFamily="34" charset="0"/>
              <a:buChar char="•"/>
              <a:defRPr sz="3137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45031" indent="-284790">
              <a:buClr>
                <a:schemeClr val="tx1"/>
              </a:buClr>
              <a:buSzPct val="90000"/>
              <a:buFont typeface="Arial" pitchFamily="34" charset="0"/>
              <a:buChar char="•"/>
              <a:defRPr sz="274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69128" indent="-224097">
              <a:buClr>
                <a:schemeClr val="tx1"/>
              </a:buClr>
              <a:buSzPct val="90000"/>
              <a:buFont typeface="Arial" pitchFamily="34" charset="0"/>
              <a:buChar char="•"/>
              <a:defRPr sz="2353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293225" indent="-224097">
              <a:buClr>
                <a:schemeClr val="tx1"/>
              </a:buClr>
              <a:buSzPct val="90000"/>
              <a:buFont typeface="Arial" pitchFamily="34" charset="0"/>
              <a:buChar char="•"/>
              <a:defRPr sz="1961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238876"/>
            <a:ext cx="12192001" cy="619125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627" spc="-50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2572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Accent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269239" y="205487"/>
            <a:ext cx="11653523" cy="98213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39" y="6253992"/>
            <a:ext cx="1320801" cy="309068"/>
          </a:xfrm>
          <a:prstGeom prst="rect">
            <a:avLst/>
          </a:prstGeom>
        </p:spPr>
      </p:pic>
      <p:sp>
        <p:nvSpPr>
          <p:cNvPr id="9" name="Footer Placeholder 6"/>
          <p:cNvSpPr txBox="1">
            <a:spLocks/>
          </p:cNvSpPr>
          <p:nvPr userDrawn="1"/>
        </p:nvSpPr>
        <p:spPr>
          <a:xfrm>
            <a:off x="9520361" y="6331146"/>
            <a:ext cx="2290640" cy="23191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</a:rPr>
              <a:t>MICROSOFT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660681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accent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37634" y="2666550"/>
            <a:ext cx="12818875" cy="1796217"/>
          </a:xfrm>
          <a:noFill/>
        </p:spPr>
        <p:txBody>
          <a:bodyPr tIns="91440" bIns="91440" anchor="t" anchorCtr="0"/>
          <a:lstStyle>
            <a:lvl1pPr>
              <a:defRPr sz="9411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377" y="2915308"/>
            <a:ext cx="897489" cy="897615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 bwMode="auto">
          <a:xfrm>
            <a:off x="-45296" y="-706281"/>
            <a:ext cx="12282593" cy="17302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2385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Title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 userDrawn="1"/>
        </p:nvGrpSpPr>
        <p:grpSpPr bwMode="auto">
          <a:xfrm>
            <a:off x="1" y="2915309"/>
            <a:ext cx="898023" cy="897615"/>
            <a:chOff x="2519" y="2231"/>
            <a:chExt cx="1673" cy="1672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519" y="2231"/>
              <a:ext cx="1673" cy="1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2519" y="2231"/>
              <a:ext cx="1671" cy="16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2728" y="2542"/>
              <a:ext cx="517" cy="1031"/>
            </a:xfrm>
            <a:custGeom>
              <a:avLst/>
              <a:gdLst>
                <a:gd name="T0" fmla="*/ 92 w 517"/>
                <a:gd name="T1" fmla="*/ 1031 h 1031"/>
                <a:gd name="T2" fmla="*/ 0 w 517"/>
                <a:gd name="T3" fmla="*/ 1031 h 1031"/>
                <a:gd name="T4" fmla="*/ 425 w 517"/>
                <a:gd name="T5" fmla="*/ 0 h 1031"/>
                <a:gd name="T6" fmla="*/ 517 w 517"/>
                <a:gd name="T7" fmla="*/ 0 h 1031"/>
                <a:gd name="T8" fmla="*/ 92 w 517"/>
                <a:gd name="T9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7" h="1031">
                  <a:moveTo>
                    <a:pt x="92" y="1031"/>
                  </a:moveTo>
                  <a:lnTo>
                    <a:pt x="0" y="1031"/>
                  </a:lnTo>
                  <a:lnTo>
                    <a:pt x="425" y="0"/>
                  </a:lnTo>
                  <a:lnTo>
                    <a:pt x="517" y="0"/>
                  </a:lnTo>
                  <a:lnTo>
                    <a:pt x="92" y="10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3288" y="2542"/>
              <a:ext cx="693" cy="1048"/>
            </a:xfrm>
            <a:custGeom>
              <a:avLst/>
              <a:gdLst>
                <a:gd name="T0" fmla="*/ 292 w 292"/>
                <a:gd name="T1" fmla="*/ 276 h 442"/>
                <a:gd name="T2" fmla="*/ 283 w 292"/>
                <a:gd name="T3" fmla="*/ 342 h 442"/>
                <a:gd name="T4" fmla="*/ 257 w 292"/>
                <a:gd name="T5" fmla="*/ 395 h 442"/>
                <a:gd name="T6" fmla="*/ 213 w 292"/>
                <a:gd name="T7" fmla="*/ 430 h 442"/>
                <a:gd name="T8" fmla="*/ 154 w 292"/>
                <a:gd name="T9" fmla="*/ 442 h 442"/>
                <a:gd name="T10" fmla="*/ 126 w 292"/>
                <a:gd name="T11" fmla="*/ 439 h 442"/>
                <a:gd name="T12" fmla="*/ 102 w 292"/>
                <a:gd name="T13" fmla="*/ 429 h 442"/>
                <a:gd name="T14" fmla="*/ 84 w 292"/>
                <a:gd name="T15" fmla="*/ 415 h 442"/>
                <a:gd name="T16" fmla="*/ 69 w 292"/>
                <a:gd name="T17" fmla="*/ 397 h 442"/>
                <a:gd name="T18" fmla="*/ 68 w 292"/>
                <a:gd name="T19" fmla="*/ 397 h 442"/>
                <a:gd name="T20" fmla="*/ 68 w 292"/>
                <a:gd name="T21" fmla="*/ 435 h 442"/>
                <a:gd name="T22" fmla="*/ 0 w 292"/>
                <a:gd name="T23" fmla="*/ 435 h 442"/>
                <a:gd name="T24" fmla="*/ 0 w 292"/>
                <a:gd name="T25" fmla="*/ 107 h 442"/>
                <a:gd name="T26" fmla="*/ 44 w 292"/>
                <a:gd name="T27" fmla="*/ 0 h 442"/>
                <a:gd name="T28" fmla="*/ 68 w 292"/>
                <a:gd name="T29" fmla="*/ 0 h 442"/>
                <a:gd name="T30" fmla="*/ 68 w 292"/>
                <a:gd name="T31" fmla="*/ 182 h 442"/>
                <a:gd name="T32" fmla="*/ 69 w 292"/>
                <a:gd name="T33" fmla="*/ 182 h 442"/>
                <a:gd name="T34" fmla="*/ 87 w 292"/>
                <a:gd name="T35" fmla="*/ 160 h 442"/>
                <a:gd name="T36" fmla="*/ 109 w 292"/>
                <a:gd name="T37" fmla="*/ 142 h 442"/>
                <a:gd name="T38" fmla="*/ 136 w 292"/>
                <a:gd name="T39" fmla="*/ 131 h 442"/>
                <a:gd name="T40" fmla="*/ 169 w 292"/>
                <a:gd name="T41" fmla="*/ 127 h 442"/>
                <a:gd name="T42" fmla="*/ 224 w 292"/>
                <a:gd name="T43" fmla="*/ 139 h 442"/>
                <a:gd name="T44" fmla="*/ 263 w 292"/>
                <a:gd name="T45" fmla="*/ 171 h 442"/>
                <a:gd name="T46" fmla="*/ 285 w 292"/>
                <a:gd name="T47" fmla="*/ 219 h 442"/>
                <a:gd name="T48" fmla="*/ 292 w 292"/>
                <a:gd name="T49" fmla="*/ 276 h 442"/>
                <a:gd name="T50" fmla="*/ 222 w 292"/>
                <a:gd name="T51" fmla="*/ 275 h 442"/>
                <a:gd name="T52" fmla="*/ 217 w 292"/>
                <a:gd name="T53" fmla="*/ 237 h 442"/>
                <a:gd name="T54" fmla="*/ 202 w 292"/>
                <a:gd name="T55" fmla="*/ 207 h 442"/>
                <a:gd name="T56" fmla="*/ 178 w 292"/>
                <a:gd name="T57" fmla="*/ 189 h 442"/>
                <a:gd name="T58" fmla="*/ 146 w 292"/>
                <a:gd name="T59" fmla="*/ 182 h 442"/>
                <a:gd name="T60" fmla="*/ 114 w 292"/>
                <a:gd name="T61" fmla="*/ 189 h 442"/>
                <a:gd name="T62" fmla="*/ 89 w 292"/>
                <a:gd name="T63" fmla="*/ 207 h 442"/>
                <a:gd name="T64" fmla="*/ 73 w 292"/>
                <a:gd name="T65" fmla="*/ 235 h 442"/>
                <a:gd name="T66" fmla="*/ 67 w 292"/>
                <a:gd name="T67" fmla="*/ 271 h 442"/>
                <a:gd name="T68" fmla="*/ 67 w 292"/>
                <a:gd name="T69" fmla="*/ 311 h 442"/>
                <a:gd name="T70" fmla="*/ 73 w 292"/>
                <a:gd name="T71" fmla="*/ 340 h 442"/>
                <a:gd name="T72" fmla="*/ 88 w 292"/>
                <a:gd name="T73" fmla="*/ 364 h 442"/>
                <a:gd name="T74" fmla="*/ 111 w 292"/>
                <a:gd name="T75" fmla="*/ 381 h 442"/>
                <a:gd name="T76" fmla="*/ 140 w 292"/>
                <a:gd name="T77" fmla="*/ 387 h 442"/>
                <a:gd name="T78" fmla="*/ 174 w 292"/>
                <a:gd name="T79" fmla="*/ 379 h 442"/>
                <a:gd name="T80" fmla="*/ 200 w 292"/>
                <a:gd name="T81" fmla="*/ 359 h 442"/>
                <a:gd name="T82" fmla="*/ 216 w 292"/>
                <a:gd name="T83" fmla="*/ 324 h 442"/>
                <a:gd name="T84" fmla="*/ 222 w 292"/>
                <a:gd name="T85" fmla="*/ 275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2" h="442">
                  <a:moveTo>
                    <a:pt x="292" y="276"/>
                  </a:moveTo>
                  <a:cubicBezTo>
                    <a:pt x="292" y="300"/>
                    <a:pt x="289" y="322"/>
                    <a:pt x="283" y="342"/>
                  </a:cubicBezTo>
                  <a:cubicBezTo>
                    <a:pt x="277" y="363"/>
                    <a:pt x="268" y="380"/>
                    <a:pt x="257" y="395"/>
                  </a:cubicBezTo>
                  <a:cubicBezTo>
                    <a:pt x="245" y="410"/>
                    <a:pt x="231" y="421"/>
                    <a:pt x="213" y="430"/>
                  </a:cubicBezTo>
                  <a:cubicBezTo>
                    <a:pt x="196" y="438"/>
                    <a:pt x="177" y="442"/>
                    <a:pt x="154" y="442"/>
                  </a:cubicBezTo>
                  <a:cubicBezTo>
                    <a:pt x="144" y="442"/>
                    <a:pt x="135" y="441"/>
                    <a:pt x="126" y="439"/>
                  </a:cubicBezTo>
                  <a:cubicBezTo>
                    <a:pt x="117" y="436"/>
                    <a:pt x="109" y="433"/>
                    <a:pt x="102" y="429"/>
                  </a:cubicBezTo>
                  <a:cubicBezTo>
                    <a:pt x="95" y="425"/>
                    <a:pt x="89" y="420"/>
                    <a:pt x="84" y="415"/>
                  </a:cubicBezTo>
                  <a:cubicBezTo>
                    <a:pt x="78" y="409"/>
                    <a:pt x="73" y="403"/>
                    <a:pt x="69" y="397"/>
                  </a:cubicBezTo>
                  <a:cubicBezTo>
                    <a:pt x="68" y="397"/>
                    <a:pt x="68" y="397"/>
                    <a:pt x="68" y="397"/>
                  </a:cubicBezTo>
                  <a:cubicBezTo>
                    <a:pt x="68" y="435"/>
                    <a:pt x="68" y="435"/>
                    <a:pt x="68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4" y="174"/>
                    <a:pt x="80" y="166"/>
                    <a:pt x="87" y="160"/>
                  </a:cubicBezTo>
                  <a:cubicBezTo>
                    <a:pt x="93" y="153"/>
                    <a:pt x="101" y="147"/>
                    <a:pt x="109" y="142"/>
                  </a:cubicBezTo>
                  <a:cubicBezTo>
                    <a:pt x="117" y="137"/>
                    <a:pt x="126" y="134"/>
                    <a:pt x="136" y="131"/>
                  </a:cubicBezTo>
                  <a:cubicBezTo>
                    <a:pt x="146" y="128"/>
                    <a:pt x="157" y="127"/>
                    <a:pt x="169" y="127"/>
                  </a:cubicBezTo>
                  <a:cubicBezTo>
                    <a:pt x="190" y="127"/>
                    <a:pt x="209" y="131"/>
                    <a:pt x="224" y="139"/>
                  </a:cubicBezTo>
                  <a:cubicBezTo>
                    <a:pt x="240" y="147"/>
                    <a:pt x="253" y="158"/>
                    <a:pt x="263" y="171"/>
                  </a:cubicBezTo>
                  <a:cubicBezTo>
                    <a:pt x="273" y="185"/>
                    <a:pt x="280" y="201"/>
                    <a:pt x="285" y="219"/>
                  </a:cubicBezTo>
                  <a:cubicBezTo>
                    <a:pt x="290" y="237"/>
                    <a:pt x="292" y="256"/>
                    <a:pt x="292" y="276"/>
                  </a:cubicBezTo>
                  <a:moveTo>
                    <a:pt x="222" y="275"/>
                  </a:moveTo>
                  <a:cubicBezTo>
                    <a:pt x="222" y="261"/>
                    <a:pt x="220" y="248"/>
                    <a:pt x="217" y="237"/>
                  </a:cubicBezTo>
                  <a:cubicBezTo>
                    <a:pt x="213" y="225"/>
                    <a:pt x="208" y="215"/>
                    <a:pt x="202" y="207"/>
                  </a:cubicBezTo>
                  <a:cubicBezTo>
                    <a:pt x="195" y="199"/>
                    <a:pt x="188" y="193"/>
                    <a:pt x="178" y="189"/>
                  </a:cubicBezTo>
                  <a:cubicBezTo>
                    <a:pt x="169" y="184"/>
                    <a:pt x="158" y="182"/>
                    <a:pt x="146" y="182"/>
                  </a:cubicBezTo>
                  <a:cubicBezTo>
                    <a:pt x="135" y="182"/>
                    <a:pt x="124" y="184"/>
                    <a:pt x="114" y="189"/>
                  </a:cubicBezTo>
                  <a:cubicBezTo>
                    <a:pt x="105" y="193"/>
                    <a:pt x="96" y="199"/>
                    <a:pt x="89" y="207"/>
                  </a:cubicBezTo>
                  <a:cubicBezTo>
                    <a:pt x="82" y="215"/>
                    <a:pt x="77" y="224"/>
                    <a:pt x="73" y="235"/>
                  </a:cubicBezTo>
                  <a:cubicBezTo>
                    <a:pt x="69" y="246"/>
                    <a:pt x="67" y="258"/>
                    <a:pt x="67" y="271"/>
                  </a:cubicBezTo>
                  <a:cubicBezTo>
                    <a:pt x="67" y="311"/>
                    <a:pt x="67" y="311"/>
                    <a:pt x="67" y="311"/>
                  </a:cubicBezTo>
                  <a:cubicBezTo>
                    <a:pt x="67" y="321"/>
                    <a:pt x="69" y="331"/>
                    <a:pt x="73" y="340"/>
                  </a:cubicBezTo>
                  <a:cubicBezTo>
                    <a:pt x="76" y="350"/>
                    <a:pt x="81" y="358"/>
                    <a:pt x="88" y="364"/>
                  </a:cubicBezTo>
                  <a:cubicBezTo>
                    <a:pt x="94" y="371"/>
                    <a:pt x="102" y="377"/>
                    <a:pt x="111" y="381"/>
                  </a:cubicBezTo>
                  <a:cubicBezTo>
                    <a:pt x="120" y="385"/>
                    <a:pt x="129" y="387"/>
                    <a:pt x="140" y="387"/>
                  </a:cubicBezTo>
                  <a:cubicBezTo>
                    <a:pt x="152" y="387"/>
                    <a:pt x="164" y="384"/>
                    <a:pt x="174" y="379"/>
                  </a:cubicBezTo>
                  <a:cubicBezTo>
                    <a:pt x="184" y="375"/>
                    <a:pt x="193" y="368"/>
                    <a:pt x="200" y="359"/>
                  </a:cubicBezTo>
                  <a:cubicBezTo>
                    <a:pt x="207" y="349"/>
                    <a:pt x="212" y="338"/>
                    <a:pt x="216" y="324"/>
                  </a:cubicBezTo>
                  <a:cubicBezTo>
                    <a:pt x="220" y="310"/>
                    <a:pt x="222" y="294"/>
                    <a:pt x="222" y="2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37634" y="2666550"/>
            <a:ext cx="12818875" cy="1796217"/>
          </a:xfrm>
          <a:noFill/>
        </p:spPr>
        <p:txBody>
          <a:bodyPr tIns="91440" bIns="91440" anchor="t" anchorCtr="0"/>
          <a:lstStyle>
            <a:lvl1pPr>
              <a:defRPr sz="9411" spc="-98" baseline="0">
                <a:gradFill>
                  <a:gsLst>
                    <a:gs pos="100000">
                      <a:schemeClr val="accent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-45296" y="-706281"/>
            <a:ext cx="12282593" cy="17302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0096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1" y="1217195"/>
            <a:ext cx="5378548" cy="1763530"/>
          </a:xfrm>
          <a:prstGeom prst="rect">
            <a:avLst/>
          </a:prstGeom>
        </p:spPr>
        <p:txBody>
          <a:bodyPr/>
          <a:lstStyle>
            <a:lvl1pPr>
              <a:defRPr sz="7058" baseline="0">
                <a:gradFill>
                  <a:gsLst>
                    <a:gs pos="1250">
                      <a:schemeClr val="accent2"/>
                    </a:gs>
                    <a:gs pos="100000">
                      <a:schemeClr val="accent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097556" y="0"/>
            <a:ext cx="6094444" cy="6856100"/>
          </a:xfrm>
          <a:blipFill dpi="0" rotWithShape="1">
            <a:blip r:embed="rId2"/>
            <a:srcRect/>
            <a:tile tx="-190500" ty="0" sx="75000" sy="75000" flip="none" algn="tl"/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68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23449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91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1245" y="1423774"/>
            <a:ext cx="11653523" cy="1931322"/>
          </a:xfrm>
        </p:spPr>
        <p:txBody>
          <a:bodyPr lIns="182880" tIns="146304" rIns="182880" bIns="146304"/>
          <a:lstStyle>
            <a:lvl1pPr marL="0" indent="0">
              <a:buNone/>
              <a:defRPr sz="2745">
                <a:gradFill>
                  <a:gsLst>
                    <a:gs pos="1250">
                      <a:schemeClr val="accent1"/>
                    </a:gs>
                    <a:gs pos="99000">
                      <a:schemeClr val="accent1"/>
                    </a:gs>
                  </a:gsLst>
                  <a:lin ang="5400000" scaled="0"/>
                </a:gradFill>
                <a:latin typeface="+mn-lt"/>
              </a:defRPr>
            </a:lvl1pPr>
            <a:lvl2pPr marL="277880" indent="-277880">
              <a:buClr>
                <a:schemeClr val="tx1"/>
              </a:buClr>
              <a:buFont typeface="Wingdings" panose="05000000000000000000" pitchFamily="2" charset="2"/>
              <a:buChar char="§"/>
              <a:defRPr lang="en-US" sz="1961" kern="1200" spc="0" baseline="0" dirty="0" smtClean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519904" indent="-233060">
              <a:buFont typeface="Wingdings" panose="05000000000000000000" pitchFamily="2" charset="2"/>
              <a:buChar char="§"/>
              <a:defRPr sz="1961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3pPr>
            <a:lvl4pPr marL="690217" indent="-161350">
              <a:buFont typeface="Wingdings" panose="05000000000000000000" pitchFamily="2" charset="2"/>
              <a:buChar char="§"/>
              <a:defRPr sz="1765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4pPr>
            <a:lvl5pPr marL="860531" indent="-179277">
              <a:buFont typeface="Wingdings" panose="05000000000000000000" pitchFamily="2" charset="2"/>
              <a:buChar char="§"/>
              <a:defRPr sz="1765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10313555" y="6327230"/>
            <a:ext cx="1475366" cy="269276"/>
            <a:chOff x="6627" y="4065"/>
            <a:chExt cx="948" cy="173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9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765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9" name="Rectangle 18"/>
          <p:cNvSpPr/>
          <p:nvPr userDrawn="1"/>
        </p:nvSpPr>
        <p:spPr bwMode="ltGray">
          <a:xfrm>
            <a:off x="0" y="0"/>
            <a:ext cx="12192000" cy="68521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3428" tIns="107571" rIns="143428" bIns="1075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0286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90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427366"/>
            <a:ext cx="5378548" cy="1931322"/>
          </a:xfrm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2745">
                <a:gradFill>
                  <a:gsLst>
                    <a:gs pos="1250">
                      <a:schemeClr val="accent1"/>
                    </a:gs>
                    <a:gs pos="99000">
                      <a:schemeClr val="accent1"/>
                    </a:gs>
                  </a:gsLst>
                  <a:lin ang="5400000" scaled="0"/>
                </a:gradFill>
                <a:latin typeface="+mn-lt"/>
              </a:defRPr>
            </a:lvl1pPr>
            <a:lvl2pPr marL="336145" indent="-336145">
              <a:buNone/>
              <a:defRPr lang="en-US" sz="1961" kern="1200" spc="0" baseline="0" dirty="0" smtClean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22988" indent="-336145">
              <a:buNone/>
              <a:tabLst/>
              <a:defRPr lang="en-US" sz="1961" kern="1200" spc="0" baseline="0" dirty="0" smtClean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808989" indent="-280121">
              <a:buNone/>
              <a:defRPr lang="en-US" sz="1765" kern="1200" spc="0" baseline="0" dirty="0" smtClean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61374" indent="-280121">
              <a:buNone/>
              <a:tabLst/>
              <a:defRPr lang="en-US" sz="1765" kern="1200" spc="0" baseline="0" dirty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427366"/>
            <a:ext cx="5378548" cy="1931322"/>
          </a:xfrm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2745">
                <a:gradFill>
                  <a:gsLst>
                    <a:gs pos="1250">
                      <a:schemeClr val="accent1"/>
                    </a:gs>
                    <a:gs pos="99000">
                      <a:schemeClr val="accent1"/>
                    </a:gs>
                  </a:gsLst>
                  <a:lin ang="5400000" scaled="0"/>
                </a:gradFill>
                <a:latin typeface="+mn-lt"/>
              </a:defRPr>
            </a:lvl1pPr>
            <a:lvl2pPr marL="336145" indent="-336145">
              <a:buNone/>
              <a:defRPr lang="en-US" sz="1961" kern="1200" spc="0" baseline="0" dirty="0" smtClean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22988" indent="-336145">
              <a:buNone/>
              <a:tabLst/>
              <a:defRPr lang="en-US" sz="1961" kern="1200" spc="0" baseline="0" dirty="0" smtClean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808989" indent="-280121">
              <a:buNone/>
              <a:defRPr lang="en-US" sz="1765" kern="1200" spc="0" baseline="0" dirty="0" smtClean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61374" indent="-280121">
              <a:buNone/>
              <a:tabLst/>
              <a:defRPr lang="en-US" sz="1765" kern="1200" spc="0" baseline="0" dirty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10313555" y="6327230"/>
            <a:ext cx="1475366" cy="269276"/>
            <a:chOff x="6627" y="4065"/>
            <a:chExt cx="948" cy="173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8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9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9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765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1" name="Group 4"/>
          <p:cNvGrpSpPr>
            <a:grpSpLocks noChangeAspect="1"/>
          </p:cNvGrpSpPr>
          <p:nvPr userDrawn="1"/>
        </p:nvGrpSpPr>
        <p:grpSpPr bwMode="auto">
          <a:xfrm>
            <a:off x="12735854" y="420857"/>
            <a:ext cx="1180186" cy="1179649"/>
            <a:chOff x="2519" y="2231"/>
            <a:chExt cx="1673" cy="1672"/>
          </a:xfrm>
        </p:grpSpPr>
        <p:sp>
          <p:nvSpPr>
            <p:cNvPr id="2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519" y="2231"/>
              <a:ext cx="1673" cy="1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3" name="Rectangle 5"/>
            <p:cNvSpPr>
              <a:spLocks noChangeArrowheads="1"/>
            </p:cNvSpPr>
            <p:nvPr userDrawn="1"/>
          </p:nvSpPr>
          <p:spPr bwMode="auto">
            <a:xfrm>
              <a:off x="2519" y="2231"/>
              <a:ext cx="1671" cy="16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4" name="Freeform 6"/>
            <p:cNvSpPr>
              <a:spLocks/>
            </p:cNvSpPr>
            <p:nvPr userDrawn="1"/>
          </p:nvSpPr>
          <p:spPr bwMode="auto">
            <a:xfrm>
              <a:off x="2728" y="2542"/>
              <a:ext cx="517" cy="1031"/>
            </a:xfrm>
            <a:custGeom>
              <a:avLst/>
              <a:gdLst>
                <a:gd name="T0" fmla="*/ 92 w 517"/>
                <a:gd name="T1" fmla="*/ 1031 h 1031"/>
                <a:gd name="T2" fmla="*/ 0 w 517"/>
                <a:gd name="T3" fmla="*/ 1031 h 1031"/>
                <a:gd name="T4" fmla="*/ 425 w 517"/>
                <a:gd name="T5" fmla="*/ 0 h 1031"/>
                <a:gd name="T6" fmla="*/ 517 w 517"/>
                <a:gd name="T7" fmla="*/ 0 h 1031"/>
                <a:gd name="T8" fmla="*/ 92 w 517"/>
                <a:gd name="T9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7" h="1031">
                  <a:moveTo>
                    <a:pt x="92" y="1031"/>
                  </a:moveTo>
                  <a:lnTo>
                    <a:pt x="0" y="1031"/>
                  </a:lnTo>
                  <a:lnTo>
                    <a:pt x="425" y="0"/>
                  </a:lnTo>
                  <a:lnTo>
                    <a:pt x="517" y="0"/>
                  </a:lnTo>
                  <a:lnTo>
                    <a:pt x="92" y="10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5" name="Freeform 7"/>
            <p:cNvSpPr>
              <a:spLocks noEditPoints="1"/>
            </p:cNvSpPr>
            <p:nvPr userDrawn="1"/>
          </p:nvSpPr>
          <p:spPr bwMode="auto">
            <a:xfrm>
              <a:off x="3288" y="2542"/>
              <a:ext cx="693" cy="1048"/>
            </a:xfrm>
            <a:custGeom>
              <a:avLst/>
              <a:gdLst>
                <a:gd name="T0" fmla="*/ 292 w 292"/>
                <a:gd name="T1" fmla="*/ 276 h 442"/>
                <a:gd name="T2" fmla="*/ 283 w 292"/>
                <a:gd name="T3" fmla="*/ 342 h 442"/>
                <a:gd name="T4" fmla="*/ 257 w 292"/>
                <a:gd name="T5" fmla="*/ 395 h 442"/>
                <a:gd name="T6" fmla="*/ 213 w 292"/>
                <a:gd name="T7" fmla="*/ 430 h 442"/>
                <a:gd name="T8" fmla="*/ 154 w 292"/>
                <a:gd name="T9" fmla="*/ 442 h 442"/>
                <a:gd name="T10" fmla="*/ 126 w 292"/>
                <a:gd name="T11" fmla="*/ 439 h 442"/>
                <a:gd name="T12" fmla="*/ 102 w 292"/>
                <a:gd name="T13" fmla="*/ 429 h 442"/>
                <a:gd name="T14" fmla="*/ 84 w 292"/>
                <a:gd name="T15" fmla="*/ 415 h 442"/>
                <a:gd name="T16" fmla="*/ 69 w 292"/>
                <a:gd name="T17" fmla="*/ 397 h 442"/>
                <a:gd name="T18" fmla="*/ 68 w 292"/>
                <a:gd name="T19" fmla="*/ 397 h 442"/>
                <a:gd name="T20" fmla="*/ 68 w 292"/>
                <a:gd name="T21" fmla="*/ 435 h 442"/>
                <a:gd name="T22" fmla="*/ 0 w 292"/>
                <a:gd name="T23" fmla="*/ 435 h 442"/>
                <a:gd name="T24" fmla="*/ 0 w 292"/>
                <a:gd name="T25" fmla="*/ 107 h 442"/>
                <a:gd name="T26" fmla="*/ 44 w 292"/>
                <a:gd name="T27" fmla="*/ 0 h 442"/>
                <a:gd name="T28" fmla="*/ 68 w 292"/>
                <a:gd name="T29" fmla="*/ 0 h 442"/>
                <a:gd name="T30" fmla="*/ 68 w 292"/>
                <a:gd name="T31" fmla="*/ 182 h 442"/>
                <a:gd name="T32" fmla="*/ 69 w 292"/>
                <a:gd name="T33" fmla="*/ 182 h 442"/>
                <a:gd name="T34" fmla="*/ 87 w 292"/>
                <a:gd name="T35" fmla="*/ 160 h 442"/>
                <a:gd name="T36" fmla="*/ 109 w 292"/>
                <a:gd name="T37" fmla="*/ 142 h 442"/>
                <a:gd name="T38" fmla="*/ 136 w 292"/>
                <a:gd name="T39" fmla="*/ 131 h 442"/>
                <a:gd name="T40" fmla="*/ 169 w 292"/>
                <a:gd name="T41" fmla="*/ 127 h 442"/>
                <a:gd name="T42" fmla="*/ 224 w 292"/>
                <a:gd name="T43" fmla="*/ 139 h 442"/>
                <a:gd name="T44" fmla="*/ 263 w 292"/>
                <a:gd name="T45" fmla="*/ 171 h 442"/>
                <a:gd name="T46" fmla="*/ 285 w 292"/>
                <a:gd name="T47" fmla="*/ 219 h 442"/>
                <a:gd name="T48" fmla="*/ 292 w 292"/>
                <a:gd name="T49" fmla="*/ 276 h 442"/>
                <a:gd name="T50" fmla="*/ 222 w 292"/>
                <a:gd name="T51" fmla="*/ 275 h 442"/>
                <a:gd name="T52" fmla="*/ 217 w 292"/>
                <a:gd name="T53" fmla="*/ 237 h 442"/>
                <a:gd name="T54" fmla="*/ 202 w 292"/>
                <a:gd name="T55" fmla="*/ 207 h 442"/>
                <a:gd name="T56" fmla="*/ 178 w 292"/>
                <a:gd name="T57" fmla="*/ 189 h 442"/>
                <a:gd name="T58" fmla="*/ 146 w 292"/>
                <a:gd name="T59" fmla="*/ 182 h 442"/>
                <a:gd name="T60" fmla="*/ 114 w 292"/>
                <a:gd name="T61" fmla="*/ 189 h 442"/>
                <a:gd name="T62" fmla="*/ 89 w 292"/>
                <a:gd name="T63" fmla="*/ 207 h 442"/>
                <a:gd name="T64" fmla="*/ 73 w 292"/>
                <a:gd name="T65" fmla="*/ 235 h 442"/>
                <a:gd name="T66" fmla="*/ 67 w 292"/>
                <a:gd name="T67" fmla="*/ 271 h 442"/>
                <a:gd name="T68" fmla="*/ 67 w 292"/>
                <a:gd name="T69" fmla="*/ 311 h 442"/>
                <a:gd name="T70" fmla="*/ 73 w 292"/>
                <a:gd name="T71" fmla="*/ 340 h 442"/>
                <a:gd name="T72" fmla="*/ 88 w 292"/>
                <a:gd name="T73" fmla="*/ 364 h 442"/>
                <a:gd name="T74" fmla="*/ 111 w 292"/>
                <a:gd name="T75" fmla="*/ 381 h 442"/>
                <a:gd name="T76" fmla="*/ 140 w 292"/>
                <a:gd name="T77" fmla="*/ 387 h 442"/>
                <a:gd name="T78" fmla="*/ 174 w 292"/>
                <a:gd name="T79" fmla="*/ 379 h 442"/>
                <a:gd name="T80" fmla="*/ 200 w 292"/>
                <a:gd name="T81" fmla="*/ 359 h 442"/>
                <a:gd name="T82" fmla="*/ 216 w 292"/>
                <a:gd name="T83" fmla="*/ 324 h 442"/>
                <a:gd name="T84" fmla="*/ 222 w 292"/>
                <a:gd name="T85" fmla="*/ 275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2" h="442">
                  <a:moveTo>
                    <a:pt x="292" y="276"/>
                  </a:moveTo>
                  <a:cubicBezTo>
                    <a:pt x="292" y="300"/>
                    <a:pt x="289" y="322"/>
                    <a:pt x="283" y="342"/>
                  </a:cubicBezTo>
                  <a:cubicBezTo>
                    <a:pt x="277" y="363"/>
                    <a:pt x="268" y="380"/>
                    <a:pt x="257" y="395"/>
                  </a:cubicBezTo>
                  <a:cubicBezTo>
                    <a:pt x="245" y="410"/>
                    <a:pt x="231" y="421"/>
                    <a:pt x="213" y="430"/>
                  </a:cubicBezTo>
                  <a:cubicBezTo>
                    <a:pt x="196" y="438"/>
                    <a:pt x="177" y="442"/>
                    <a:pt x="154" y="442"/>
                  </a:cubicBezTo>
                  <a:cubicBezTo>
                    <a:pt x="144" y="442"/>
                    <a:pt x="135" y="441"/>
                    <a:pt x="126" y="439"/>
                  </a:cubicBezTo>
                  <a:cubicBezTo>
                    <a:pt x="117" y="436"/>
                    <a:pt x="109" y="433"/>
                    <a:pt x="102" y="429"/>
                  </a:cubicBezTo>
                  <a:cubicBezTo>
                    <a:pt x="95" y="425"/>
                    <a:pt x="89" y="420"/>
                    <a:pt x="84" y="415"/>
                  </a:cubicBezTo>
                  <a:cubicBezTo>
                    <a:pt x="78" y="409"/>
                    <a:pt x="73" y="403"/>
                    <a:pt x="69" y="397"/>
                  </a:cubicBezTo>
                  <a:cubicBezTo>
                    <a:pt x="68" y="397"/>
                    <a:pt x="68" y="397"/>
                    <a:pt x="68" y="397"/>
                  </a:cubicBezTo>
                  <a:cubicBezTo>
                    <a:pt x="68" y="435"/>
                    <a:pt x="68" y="435"/>
                    <a:pt x="68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4" y="174"/>
                    <a:pt x="80" y="166"/>
                    <a:pt x="87" y="160"/>
                  </a:cubicBezTo>
                  <a:cubicBezTo>
                    <a:pt x="93" y="153"/>
                    <a:pt x="101" y="147"/>
                    <a:pt x="109" y="142"/>
                  </a:cubicBezTo>
                  <a:cubicBezTo>
                    <a:pt x="117" y="137"/>
                    <a:pt x="126" y="134"/>
                    <a:pt x="136" y="131"/>
                  </a:cubicBezTo>
                  <a:cubicBezTo>
                    <a:pt x="146" y="128"/>
                    <a:pt x="157" y="127"/>
                    <a:pt x="169" y="127"/>
                  </a:cubicBezTo>
                  <a:cubicBezTo>
                    <a:pt x="190" y="127"/>
                    <a:pt x="209" y="131"/>
                    <a:pt x="224" y="139"/>
                  </a:cubicBezTo>
                  <a:cubicBezTo>
                    <a:pt x="240" y="147"/>
                    <a:pt x="253" y="158"/>
                    <a:pt x="263" y="171"/>
                  </a:cubicBezTo>
                  <a:cubicBezTo>
                    <a:pt x="273" y="185"/>
                    <a:pt x="280" y="201"/>
                    <a:pt x="285" y="219"/>
                  </a:cubicBezTo>
                  <a:cubicBezTo>
                    <a:pt x="290" y="237"/>
                    <a:pt x="292" y="256"/>
                    <a:pt x="292" y="276"/>
                  </a:cubicBezTo>
                  <a:moveTo>
                    <a:pt x="222" y="275"/>
                  </a:moveTo>
                  <a:cubicBezTo>
                    <a:pt x="222" y="261"/>
                    <a:pt x="220" y="248"/>
                    <a:pt x="217" y="237"/>
                  </a:cubicBezTo>
                  <a:cubicBezTo>
                    <a:pt x="213" y="225"/>
                    <a:pt x="208" y="215"/>
                    <a:pt x="202" y="207"/>
                  </a:cubicBezTo>
                  <a:cubicBezTo>
                    <a:pt x="195" y="199"/>
                    <a:pt x="188" y="193"/>
                    <a:pt x="178" y="189"/>
                  </a:cubicBezTo>
                  <a:cubicBezTo>
                    <a:pt x="169" y="184"/>
                    <a:pt x="158" y="182"/>
                    <a:pt x="146" y="182"/>
                  </a:cubicBezTo>
                  <a:cubicBezTo>
                    <a:pt x="135" y="182"/>
                    <a:pt x="124" y="184"/>
                    <a:pt x="114" y="189"/>
                  </a:cubicBezTo>
                  <a:cubicBezTo>
                    <a:pt x="105" y="193"/>
                    <a:pt x="96" y="199"/>
                    <a:pt x="89" y="207"/>
                  </a:cubicBezTo>
                  <a:cubicBezTo>
                    <a:pt x="82" y="215"/>
                    <a:pt x="77" y="224"/>
                    <a:pt x="73" y="235"/>
                  </a:cubicBezTo>
                  <a:cubicBezTo>
                    <a:pt x="69" y="246"/>
                    <a:pt x="67" y="258"/>
                    <a:pt x="67" y="271"/>
                  </a:cubicBezTo>
                  <a:cubicBezTo>
                    <a:pt x="67" y="311"/>
                    <a:pt x="67" y="311"/>
                    <a:pt x="67" y="311"/>
                  </a:cubicBezTo>
                  <a:cubicBezTo>
                    <a:pt x="67" y="321"/>
                    <a:pt x="69" y="331"/>
                    <a:pt x="73" y="340"/>
                  </a:cubicBezTo>
                  <a:cubicBezTo>
                    <a:pt x="76" y="350"/>
                    <a:pt x="81" y="358"/>
                    <a:pt x="88" y="364"/>
                  </a:cubicBezTo>
                  <a:cubicBezTo>
                    <a:pt x="94" y="371"/>
                    <a:pt x="102" y="377"/>
                    <a:pt x="111" y="381"/>
                  </a:cubicBezTo>
                  <a:cubicBezTo>
                    <a:pt x="120" y="385"/>
                    <a:pt x="129" y="387"/>
                    <a:pt x="140" y="387"/>
                  </a:cubicBezTo>
                  <a:cubicBezTo>
                    <a:pt x="152" y="387"/>
                    <a:pt x="164" y="384"/>
                    <a:pt x="174" y="379"/>
                  </a:cubicBezTo>
                  <a:cubicBezTo>
                    <a:pt x="184" y="375"/>
                    <a:pt x="193" y="368"/>
                    <a:pt x="200" y="359"/>
                  </a:cubicBezTo>
                  <a:cubicBezTo>
                    <a:pt x="207" y="349"/>
                    <a:pt x="212" y="338"/>
                    <a:pt x="216" y="324"/>
                  </a:cubicBezTo>
                  <a:cubicBezTo>
                    <a:pt x="220" y="310"/>
                    <a:pt x="222" y="294"/>
                    <a:pt x="222" y="2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28" name="Rectangle 27"/>
          <p:cNvSpPr/>
          <p:nvPr userDrawn="1"/>
        </p:nvSpPr>
        <p:spPr bwMode="ltGray">
          <a:xfrm>
            <a:off x="0" y="0"/>
            <a:ext cx="12192000" cy="68521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3428" tIns="107571" rIns="143428" bIns="1075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77727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90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39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8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23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7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928" y="291102"/>
            <a:ext cx="11655840" cy="89966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69241" y="1189178"/>
            <a:ext cx="11653521" cy="2184808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 hidden="1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9589" y="6342794"/>
            <a:ext cx="984208" cy="367588"/>
          </a:xfrm>
          <a:prstGeom prst="rect">
            <a:avLst/>
          </a:prstGeom>
        </p:spPr>
      </p:pic>
      <p:sp>
        <p:nvSpPr>
          <p:cNvPr id="5" name="Bing" hidden="1"/>
          <p:cNvSpPr>
            <a:spLocks noEditPoints="1"/>
          </p:cNvSpPr>
          <p:nvPr userDrawn="1"/>
        </p:nvSpPr>
        <p:spPr bwMode="auto">
          <a:xfrm>
            <a:off x="10959589" y="6330302"/>
            <a:ext cx="984208" cy="380080"/>
          </a:xfrm>
          <a:custGeom>
            <a:avLst/>
            <a:gdLst>
              <a:gd name="T0" fmla="*/ 377 w 839"/>
              <a:gd name="T1" fmla="*/ 144 h 322"/>
              <a:gd name="T2" fmla="*/ 376 w 839"/>
              <a:gd name="T3" fmla="*/ 60 h 322"/>
              <a:gd name="T4" fmla="*/ 354 w 839"/>
              <a:gd name="T5" fmla="*/ 257 h 322"/>
              <a:gd name="T6" fmla="*/ 376 w 839"/>
              <a:gd name="T7" fmla="*/ 237 h 322"/>
              <a:gd name="T8" fmla="*/ 418 w 839"/>
              <a:gd name="T9" fmla="*/ 261 h 322"/>
              <a:gd name="T10" fmla="*/ 481 w 839"/>
              <a:gd name="T11" fmla="*/ 184 h 322"/>
              <a:gd name="T12" fmla="*/ 424 w 839"/>
              <a:gd name="T13" fmla="*/ 116 h 322"/>
              <a:gd name="T14" fmla="*/ 415 w 839"/>
              <a:gd name="T15" fmla="*/ 242 h 322"/>
              <a:gd name="T16" fmla="*/ 376 w 839"/>
              <a:gd name="T17" fmla="*/ 201 h 322"/>
              <a:gd name="T18" fmla="*/ 388 w 839"/>
              <a:gd name="T19" fmla="*/ 148 h 322"/>
              <a:gd name="T20" fmla="*/ 448 w 839"/>
              <a:gd name="T21" fmla="*/ 148 h 322"/>
              <a:gd name="T22" fmla="*/ 447 w 839"/>
              <a:gd name="T23" fmla="*/ 226 h 322"/>
              <a:gd name="T24" fmla="*/ 536 w 839"/>
              <a:gd name="T25" fmla="*/ 73 h 322"/>
              <a:gd name="T26" fmla="*/ 521 w 839"/>
              <a:gd name="T27" fmla="*/ 88 h 322"/>
              <a:gd name="T28" fmla="*/ 507 w 839"/>
              <a:gd name="T29" fmla="*/ 73 h 322"/>
              <a:gd name="T30" fmla="*/ 521 w 839"/>
              <a:gd name="T31" fmla="*/ 59 h 322"/>
              <a:gd name="T32" fmla="*/ 510 w 839"/>
              <a:gd name="T33" fmla="*/ 119 h 322"/>
              <a:gd name="T34" fmla="*/ 532 w 839"/>
              <a:gd name="T35" fmla="*/ 257 h 322"/>
              <a:gd name="T36" fmla="*/ 510 w 839"/>
              <a:gd name="T37" fmla="*/ 119 h 322"/>
              <a:gd name="T38" fmla="*/ 683 w 839"/>
              <a:gd name="T39" fmla="*/ 173 h 322"/>
              <a:gd name="T40" fmla="*/ 661 w 839"/>
              <a:gd name="T41" fmla="*/ 257 h 322"/>
              <a:gd name="T42" fmla="*/ 629 w 839"/>
              <a:gd name="T43" fmla="*/ 135 h 322"/>
              <a:gd name="T44" fmla="*/ 590 w 839"/>
              <a:gd name="T45" fmla="*/ 179 h 322"/>
              <a:gd name="T46" fmla="*/ 568 w 839"/>
              <a:gd name="T47" fmla="*/ 257 h 322"/>
              <a:gd name="T48" fmla="*/ 590 w 839"/>
              <a:gd name="T49" fmla="*/ 119 h 322"/>
              <a:gd name="T50" fmla="*/ 591 w 839"/>
              <a:gd name="T51" fmla="*/ 142 h 322"/>
              <a:gd name="T52" fmla="*/ 671 w 839"/>
              <a:gd name="T53" fmla="*/ 131 h 322"/>
              <a:gd name="T54" fmla="*/ 817 w 839"/>
              <a:gd name="T55" fmla="*/ 138 h 322"/>
              <a:gd name="T56" fmla="*/ 775 w 839"/>
              <a:gd name="T57" fmla="*/ 116 h 322"/>
              <a:gd name="T58" fmla="*/ 712 w 839"/>
              <a:gd name="T59" fmla="*/ 193 h 322"/>
              <a:gd name="T60" fmla="*/ 739 w 839"/>
              <a:gd name="T61" fmla="*/ 252 h 322"/>
              <a:gd name="T62" fmla="*/ 816 w 839"/>
              <a:gd name="T63" fmla="*/ 234 h 322"/>
              <a:gd name="T64" fmla="*/ 817 w 839"/>
              <a:gd name="T65" fmla="*/ 249 h 322"/>
              <a:gd name="T66" fmla="*/ 727 w 839"/>
              <a:gd name="T67" fmla="*/ 293 h 322"/>
              <a:gd name="T68" fmla="*/ 766 w 839"/>
              <a:gd name="T69" fmla="*/ 322 h 322"/>
              <a:gd name="T70" fmla="*/ 839 w 839"/>
              <a:gd name="T71" fmla="*/ 119 h 322"/>
              <a:gd name="T72" fmla="*/ 817 w 839"/>
              <a:gd name="T73" fmla="*/ 195 h 322"/>
              <a:gd name="T74" fmla="*/ 775 w 839"/>
              <a:gd name="T75" fmla="*/ 242 h 322"/>
              <a:gd name="T76" fmla="*/ 735 w 839"/>
              <a:gd name="T77" fmla="*/ 191 h 322"/>
              <a:gd name="T78" fmla="*/ 778 w 839"/>
              <a:gd name="T79" fmla="*/ 135 h 322"/>
              <a:gd name="T80" fmla="*/ 817 w 839"/>
              <a:gd name="T81" fmla="*/ 175 h 322"/>
              <a:gd name="T82" fmla="*/ 96 w 839"/>
              <a:gd name="T83" fmla="*/ 83 h 322"/>
              <a:gd name="T84" fmla="*/ 257 w 839"/>
              <a:gd name="T85" fmla="*/ 212 h 322"/>
              <a:gd name="T86" fmla="*/ 0 w 839"/>
              <a:gd name="T87" fmla="*/ 270 h 322"/>
              <a:gd name="T88" fmla="*/ 129 w 839"/>
              <a:gd name="T89" fmla="*/ 154 h 322"/>
              <a:gd name="T90" fmla="*/ 73 w 839"/>
              <a:gd name="T91" fmla="*/ 204 h 322"/>
              <a:gd name="T92" fmla="*/ 0 w 839"/>
              <a:gd name="T93" fmla="*/ 0 h 322"/>
              <a:gd name="T94" fmla="*/ 73 w 839"/>
              <a:gd name="T95" fmla="*/ 204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39" h="322">
                <a:moveTo>
                  <a:pt x="424" y="116"/>
                </a:moveTo>
                <a:cubicBezTo>
                  <a:pt x="403" y="116"/>
                  <a:pt x="387" y="125"/>
                  <a:pt x="377" y="144"/>
                </a:cubicBezTo>
                <a:cubicBezTo>
                  <a:pt x="376" y="144"/>
                  <a:pt x="376" y="144"/>
                  <a:pt x="376" y="144"/>
                </a:cubicBezTo>
                <a:cubicBezTo>
                  <a:pt x="376" y="60"/>
                  <a:pt x="376" y="60"/>
                  <a:pt x="376" y="60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57"/>
                  <a:pt x="354" y="257"/>
                  <a:pt x="354" y="257"/>
                </a:cubicBezTo>
                <a:cubicBezTo>
                  <a:pt x="376" y="257"/>
                  <a:pt x="376" y="257"/>
                  <a:pt x="376" y="257"/>
                </a:cubicBezTo>
                <a:cubicBezTo>
                  <a:pt x="376" y="237"/>
                  <a:pt x="376" y="237"/>
                  <a:pt x="376" y="237"/>
                </a:cubicBezTo>
                <a:cubicBezTo>
                  <a:pt x="377" y="237"/>
                  <a:pt x="377" y="237"/>
                  <a:pt x="377" y="237"/>
                </a:cubicBezTo>
                <a:cubicBezTo>
                  <a:pt x="386" y="253"/>
                  <a:pt x="400" y="261"/>
                  <a:pt x="418" y="261"/>
                </a:cubicBezTo>
                <a:cubicBezTo>
                  <a:pt x="437" y="261"/>
                  <a:pt x="452" y="254"/>
                  <a:pt x="464" y="240"/>
                </a:cubicBezTo>
                <a:cubicBezTo>
                  <a:pt x="475" y="226"/>
                  <a:pt x="481" y="207"/>
                  <a:pt x="481" y="184"/>
                </a:cubicBezTo>
                <a:cubicBezTo>
                  <a:pt x="481" y="163"/>
                  <a:pt x="476" y="147"/>
                  <a:pt x="465" y="134"/>
                </a:cubicBezTo>
                <a:cubicBezTo>
                  <a:pt x="455" y="122"/>
                  <a:pt x="441" y="116"/>
                  <a:pt x="424" y="116"/>
                </a:cubicBezTo>
                <a:close/>
                <a:moveTo>
                  <a:pt x="447" y="226"/>
                </a:moveTo>
                <a:cubicBezTo>
                  <a:pt x="439" y="237"/>
                  <a:pt x="429" y="242"/>
                  <a:pt x="415" y="242"/>
                </a:cubicBezTo>
                <a:cubicBezTo>
                  <a:pt x="404" y="242"/>
                  <a:pt x="395" y="238"/>
                  <a:pt x="387" y="230"/>
                </a:cubicBezTo>
                <a:cubicBezTo>
                  <a:pt x="380" y="222"/>
                  <a:pt x="376" y="213"/>
                  <a:pt x="376" y="201"/>
                </a:cubicBezTo>
                <a:cubicBezTo>
                  <a:pt x="376" y="182"/>
                  <a:pt x="376" y="182"/>
                  <a:pt x="376" y="182"/>
                </a:cubicBezTo>
                <a:cubicBezTo>
                  <a:pt x="376" y="168"/>
                  <a:pt x="380" y="157"/>
                  <a:pt x="388" y="148"/>
                </a:cubicBezTo>
                <a:cubicBezTo>
                  <a:pt x="396" y="139"/>
                  <a:pt x="406" y="135"/>
                  <a:pt x="419" y="135"/>
                </a:cubicBezTo>
                <a:cubicBezTo>
                  <a:pt x="431" y="135"/>
                  <a:pt x="441" y="139"/>
                  <a:pt x="448" y="148"/>
                </a:cubicBezTo>
                <a:cubicBezTo>
                  <a:pt x="455" y="157"/>
                  <a:pt x="458" y="169"/>
                  <a:pt x="458" y="184"/>
                </a:cubicBezTo>
                <a:cubicBezTo>
                  <a:pt x="458" y="202"/>
                  <a:pt x="454" y="216"/>
                  <a:pt x="447" y="226"/>
                </a:cubicBezTo>
                <a:close/>
                <a:moveTo>
                  <a:pt x="531" y="63"/>
                </a:moveTo>
                <a:cubicBezTo>
                  <a:pt x="534" y="66"/>
                  <a:pt x="536" y="69"/>
                  <a:pt x="536" y="73"/>
                </a:cubicBezTo>
                <a:cubicBezTo>
                  <a:pt x="536" y="77"/>
                  <a:pt x="534" y="81"/>
                  <a:pt x="531" y="83"/>
                </a:cubicBezTo>
                <a:cubicBezTo>
                  <a:pt x="528" y="86"/>
                  <a:pt x="525" y="88"/>
                  <a:pt x="521" y="88"/>
                </a:cubicBezTo>
                <a:cubicBezTo>
                  <a:pt x="517" y="88"/>
                  <a:pt x="514" y="86"/>
                  <a:pt x="511" y="84"/>
                </a:cubicBezTo>
                <a:cubicBezTo>
                  <a:pt x="508" y="81"/>
                  <a:pt x="507" y="77"/>
                  <a:pt x="507" y="73"/>
                </a:cubicBezTo>
                <a:cubicBezTo>
                  <a:pt x="507" y="69"/>
                  <a:pt x="508" y="66"/>
                  <a:pt x="511" y="63"/>
                </a:cubicBezTo>
                <a:cubicBezTo>
                  <a:pt x="513" y="60"/>
                  <a:pt x="517" y="59"/>
                  <a:pt x="521" y="59"/>
                </a:cubicBezTo>
                <a:cubicBezTo>
                  <a:pt x="525" y="59"/>
                  <a:pt x="529" y="60"/>
                  <a:pt x="531" y="63"/>
                </a:cubicBezTo>
                <a:close/>
                <a:moveTo>
                  <a:pt x="510" y="119"/>
                </a:moveTo>
                <a:cubicBezTo>
                  <a:pt x="532" y="119"/>
                  <a:pt x="532" y="119"/>
                  <a:pt x="532" y="119"/>
                </a:cubicBezTo>
                <a:cubicBezTo>
                  <a:pt x="532" y="257"/>
                  <a:pt x="532" y="257"/>
                  <a:pt x="532" y="257"/>
                </a:cubicBezTo>
                <a:cubicBezTo>
                  <a:pt x="510" y="257"/>
                  <a:pt x="510" y="257"/>
                  <a:pt x="510" y="257"/>
                </a:cubicBezTo>
                <a:lnTo>
                  <a:pt x="510" y="119"/>
                </a:lnTo>
                <a:close/>
                <a:moveTo>
                  <a:pt x="671" y="131"/>
                </a:moveTo>
                <a:cubicBezTo>
                  <a:pt x="679" y="141"/>
                  <a:pt x="683" y="155"/>
                  <a:pt x="683" y="173"/>
                </a:cubicBezTo>
                <a:cubicBezTo>
                  <a:pt x="683" y="257"/>
                  <a:pt x="683" y="257"/>
                  <a:pt x="683" y="257"/>
                </a:cubicBezTo>
                <a:cubicBezTo>
                  <a:pt x="661" y="257"/>
                  <a:pt x="661" y="257"/>
                  <a:pt x="661" y="257"/>
                </a:cubicBezTo>
                <a:cubicBezTo>
                  <a:pt x="661" y="179"/>
                  <a:pt x="661" y="179"/>
                  <a:pt x="661" y="179"/>
                </a:cubicBezTo>
                <a:cubicBezTo>
                  <a:pt x="661" y="149"/>
                  <a:pt x="650" y="135"/>
                  <a:pt x="629" y="135"/>
                </a:cubicBezTo>
                <a:cubicBezTo>
                  <a:pt x="618" y="135"/>
                  <a:pt x="609" y="139"/>
                  <a:pt x="601" y="147"/>
                </a:cubicBezTo>
                <a:cubicBezTo>
                  <a:pt x="594" y="155"/>
                  <a:pt x="590" y="166"/>
                  <a:pt x="590" y="179"/>
                </a:cubicBezTo>
                <a:cubicBezTo>
                  <a:pt x="590" y="257"/>
                  <a:pt x="590" y="257"/>
                  <a:pt x="590" y="257"/>
                </a:cubicBezTo>
                <a:cubicBezTo>
                  <a:pt x="568" y="257"/>
                  <a:pt x="568" y="257"/>
                  <a:pt x="568" y="257"/>
                </a:cubicBezTo>
                <a:cubicBezTo>
                  <a:pt x="568" y="119"/>
                  <a:pt x="568" y="119"/>
                  <a:pt x="568" y="119"/>
                </a:cubicBezTo>
                <a:cubicBezTo>
                  <a:pt x="590" y="119"/>
                  <a:pt x="590" y="119"/>
                  <a:pt x="590" y="119"/>
                </a:cubicBezTo>
                <a:cubicBezTo>
                  <a:pt x="590" y="142"/>
                  <a:pt x="590" y="142"/>
                  <a:pt x="590" y="142"/>
                </a:cubicBezTo>
                <a:cubicBezTo>
                  <a:pt x="591" y="142"/>
                  <a:pt x="591" y="142"/>
                  <a:pt x="591" y="142"/>
                </a:cubicBezTo>
                <a:cubicBezTo>
                  <a:pt x="601" y="125"/>
                  <a:pt x="616" y="116"/>
                  <a:pt x="636" y="116"/>
                </a:cubicBezTo>
                <a:cubicBezTo>
                  <a:pt x="651" y="116"/>
                  <a:pt x="663" y="121"/>
                  <a:pt x="671" y="131"/>
                </a:cubicBezTo>
                <a:close/>
                <a:moveTo>
                  <a:pt x="817" y="119"/>
                </a:moveTo>
                <a:cubicBezTo>
                  <a:pt x="817" y="138"/>
                  <a:pt x="817" y="138"/>
                  <a:pt x="817" y="138"/>
                </a:cubicBezTo>
                <a:cubicBezTo>
                  <a:pt x="816" y="138"/>
                  <a:pt x="816" y="138"/>
                  <a:pt x="816" y="138"/>
                </a:cubicBezTo>
                <a:cubicBezTo>
                  <a:pt x="807" y="123"/>
                  <a:pt x="794" y="116"/>
                  <a:pt x="775" y="116"/>
                </a:cubicBezTo>
                <a:cubicBezTo>
                  <a:pt x="756" y="116"/>
                  <a:pt x="741" y="123"/>
                  <a:pt x="729" y="137"/>
                </a:cubicBezTo>
                <a:cubicBezTo>
                  <a:pt x="718" y="151"/>
                  <a:pt x="712" y="169"/>
                  <a:pt x="712" y="193"/>
                </a:cubicBezTo>
                <a:cubicBezTo>
                  <a:pt x="712" y="206"/>
                  <a:pt x="714" y="218"/>
                  <a:pt x="719" y="229"/>
                </a:cubicBezTo>
                <a:cubicBezTo>
                  <a:pt x="724" y="239"/>
                  <a:pt x="731" y="247"/>
                  <a:pt x="739" y="252"/>
                </a:cubicBezTo>
                <a:cubicBezTo>
                  <a:pt x="748" y="258"/>
                  <a:pt x="758" y="261"/>
                  <a:pt x="769" y="261"/>
                </a:cubicBezTo>
                <a:cubicBezTo>
                  <a:pt x="790" y="261"/>
                  <a:pt x="806" y="252"/>
                  <a:pt x="816" y="234"/>
                </a:cubicBezTo>
                <a:cubicBezTo>
                  <a:pt x="817" y="234"/>
                  <a:pt x="817" y="234"/>
                  <a:pt x="817" y="234"/>
                </a:cubicBezTo>
                <a:cubicBezTo>
                  <a:pt x="817" y="249"/>
                  <a:pt x="817" y="249"/>
                  <a:pt x="817" y="249"/>
                </a:cubicBezTo>
                <a:cubicBezTo>
                  <a:pt x="817" y="285"/>
                  <a:pt x="800" y="303"/>
                  <a:pt x="766" y="303"/>
                </a:cubicBezTo>
                <a:cubicBezTo>
                  <a:pt x="752" y="303"/>
                  <a:pt x="741" y="300"/>
                  <a:pt x="727" y="293"/>
                </a:cubicBezTo>
                <a:cubicBezTo>
                  <a:pt x="722" y="312"/>
                  <a:pt x="722" y="312"/>
                  <a:pt x="722" y="312"/>
                </a:cubicBezTo>
                <a:cubicBezTo>
                  <a:pt x="735" y="319"/>
                  <a:pt x="749" y="322"/>
                  <a:pt x="766" y="322"/>
                </a:cubicBezTo>
                <a:cubicBezTo>
                  <a:pt x="815" y="322"/>
                  <a:pt x="839" y="297"/>
                  <a:pt x="839" y="246"/>
                </a:cubicBezTo>
                <a:cubicBezTo>
                  <a:pt x="839" y="119"/>
                  <a:pt x="839" y="119"/>
                  <a:pt x="839" y="119"/>
                </a:cubicBezTo>
                <a:lnTo>
                  <a:pt x="817" y="119"/>
                </a:lnTo>
                <a:close/>
                <a:moveTo>
                  <a:pt x="817" y="195"/>
                </a:moveTo>
                <a:cubicBezTo>
                  <a:pt x="817" y="209"/>
                  <a:pt x="813" y="220"/>
                  <a:pt x="805" y="229"/>
                </a:cubicBezTo>
                <a:cubicBezTo>
                  <a:pt x="797" y="237"/>
                  <a:pt x="787" y="242"/>
                  <a:pt x="775" y="242"/>
                </a:cubicBezTo>
                <a:cubicBezTo>
                  <a:pt x="763" y="242"/>
                  <a:pt x="753" y="237"/>
                  <a:pt x="746" y="228"/>
                </a:cubicBezTo>
                <a:cubicBezTo>
                  <a:pt x="738" y="219"/>
                  <a:pt x="735" y="206"/>
                  <a:pt x="735" y="191"/>
                </a:cubicBezTo>
                <a:cubicBezTo>
                  <a:pt x="735" y="174"/>
                  <a:pt x="738" y="160"/>
                  <a:pt x="746" y="150"/>
                </a:cubicBezTo>
                <a:cubicBezTo>
                  <a:pt x="754" y="140"/>
                  <a:pt x="764" y="135"/>
                  <a:pt x="778" y="135"/>
                </a:cubicBezTo>
                <a:cubicBezTo>
                  <a:pt x="789" y="135"/>
                  <a:pt x="798" y="139"/>
                  <a:pt x="805" y="146"/>
                </a:cubicBezTo>
                <a:cubicBezTo>
                  <a:pt x="813" y="154"/>
                  <a:pt x="817" y="163"/>
                  <a:pt x="817" y="175"/>
                </a:cubicBezTo>
                <a:lnTo>
                  <a:pt x="817" y="195"/>
                </a:lnTo>
                <a:close/>
                <a:moveTo>
                  <a:pt x="96" y="83"/>
                </a:moveTo>
                <a:cubicBezTo>
                  <a:pt x="257" y="133"/>
                  <a:pt x="257" y="133"/>
                  <a:pt x="257" y="133"/>
                </a:cubicBezTo>
                <a:cubicBezTo>
                  <a:pt x="257" y="212"/>
                  <a:pt x="257" y="212"/>
                  <a:pt x="257" y="212"/>
                </a:cubicBezTo>
                <a:cubicBezTo>
                  <a:pt x="73" y="322"/>
                  <a:pt x="73" y="322"/>
                  <a:pt x="73" y="322"/>
                </a:cubicBezTo>
                <a:cubicBezTo>
                  <a:pt x="0" y="270"/>
                  <a:pt x="0" y="270"/>
                  <a:pt x="0" y="270"/>
                </a:cubicBezTo>
                <a:cubicBezTo>
                  <a:pt x="178" y="176"/>
                  <a:pt x="178" y="176"/>
                  <a:pt x="178" y="176"/>
                </a:cubicBezTo>
                <a:cubicBezTo>
                  <a:pt x="129" y="154"/>
                  <a:pt x="129" y="154"/>
                  <a:pt x="129" y="154"/>
                </a:cubicBezTo>
                <a:lnTo>
                  <a:pt x="96" y="83"/>
                </a:lnTo>
                <a:close/>
                <a:moveTo>
                  <a:pt x="73" y="204"/>
                </a:moveTo>
                <a:cubicBezTo>
                  <a:pt x="0" y="270"/>
                  <a:pt x="0" y="270"/>
                  <a:pt x="0" y="270"/>
                </a:cubicBezTo>
                <a:cubicBezTo>
                  <a:pt x="0" y="0"/>
                  <a:pt x="0" y="0"/>
                  <a:pt x="0" y="0"/>
                </a:cubicBezTo>
                <a:cubicBezTo>
                  <a:pt x="73" y="22"/>
                  <a:pt x="73" y="22"/>
                  <a:pt x="73" y="22"/>
                </a:cubicBezTo>
                <a:lnTo>
                  <a:pt x="73" y="204"/>
                </a:lnTo>
                <a:close/>
              </a:path>
            </a:pathLst>
          </a:custGeom>
          <a:solidFill>
            <a:srgbClr val="F8BB28"/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65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98148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ransition>
    <p:fade/>
  </p:transition>
  <p:txStyles>
    <p:titleStyle>
      <a:lvl1pPr algn="l" defTabSz="914367" rtl="0" eaLnBrk="1" latinLnBrk="0" hangingPunct="1">
        <a:lnSpc>
          <a:spcPct val="90000"/>
        </a:lnSpc>
        <a:spcBef>
          <a:spcPct val="0"/>
        </a:spcBef>
        <a:buNone/>
        <a:defRPr lang="en-US" sz="5294" b="0" kern="1200" cap="none" spc="-100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36145" marR="0" indent="-336145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§"/>
        <a:tabLst/>
        <a:defRPr sz="3921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72691" marR="0" indent="-236546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§"/>
        <a:tabLst/>
        <a:defRPr sz="235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784338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§"/>
        <a:tabLst/>
        <a:defRPr sz="235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08435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§"/>
        <a:tabLst/>
        <a:defRPr sz="1961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32531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§"/>
        <a:tabLst/>
        <a:defRPr sz="1961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509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3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7pPr>
      <a:lvl8pPr marL="3428877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8pPr>
      <a:lvl9pPr marL="3886061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1pPr>
      <a:lvl2pPr marL="457183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2pPr>
      <a:lvl3pPr marL="914367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0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4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8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1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4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657469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763">
          <p15:clr>
            <a:srgbClr val="A4A3A4"/>
          </p15:clr>
        </p15:guide>
        <p15:guide id="4" orient="horz" pos="1339">
          <p15:clr>
            <a:srgbClr val="A4A3A4"/>
          </p15:clr>
        </p15:guide>
        <p15:guide id="5" orient="horz" pos="1915">
          <p15:clr>
            <a:srgbClr val="A4A3A4"/>
          </p15:clr>
        </p15:guide>
        <p15:guide id="6" orient="horz" pos="2491">
          <p15:clr>
            <a:srgbClr val="A4A3A4"/>
          </p15:clr>
        </p15:guide>
        <p15:guide id="7" orient="horz" pos="3067">
          <p15:clr>
            <a:srgbClr val="A4A3A4"/>
          </p15:clr>
        </p15:guide>
        <p15:guide id="8" orient="horz" pos="3643">
          <p15:clr>
            <a:srgbClr val="A4A3A4"/>
          </p15:clr>
        </p15:guide>
        <p15:guide id="9" orient="horz" pos="4219">
          <p15:clr>
            <a:srgbClr val="5ACBF0"/>
          </p15:clr>
        </p15:guide>
        <p15:guide id="10" pos="749">
          <p15:clr>
            <a:srgbClr val="A4A3A4"/>
          </p15:clr>
        </p15:guide>
        <p15:guide id="11" pos="1325">
          <p15:clr>
            <a:srgbClr val="A4A3A4"/>
          </p15:clr>
        </p15:guide>
        <p15:guide id="12" pos="1901">
          <p15:clr>
            <a:srgbClr val="A4A3A4"/>
          </p15:clr>
        </p15:guide>
        <p15:guide id="13" pos="2477">
          <p15:clr>
            <a:srgbClr val="A4A3A4"/>
          </p15:clr>
        </p15:guide>
        <p15:guide id="14" pos="3053">
          <p15:clr>
            <a:srgbClr val="A4A3A4"/>
          </p15:clr>
        </p15:guide>
        <p15:guide id="15" pos="3629">
          <p15:clr>
            <a:srgbClr val="A4A3A4"/>
          </p15:clr>
        </p15:guide>
        <p15:guide id="16" pos="4205">
          <p15:clr>
            <a:srgbClr val="A4A3A4"/>
          </p15:clr>
        </p15:guide>
        <p15:guide id="17" pos="4781">
          <p15:clr>
            <a:srgbClr val="A4A3A4"/>
          </p15:clr>
        </p15:guide>
        <p15:guide id="18" pos="5357">
          <p15:clr>
            <a:srgbClr val="A4A3A4"/>
          </p15:clr>
        </p15:guide>
        <p15:guide id="19" pos="5933">
          <p15:clr>
            <a:srgbClr val="A4A3A4"/>
          </p15:clr>
        </p15:guide>
        <p15:guide id="20" pos="6509">
          <p15:clr>
            <a:srgbClr val="A4A3A4"/>
          </p15:clr>
        </p15:guide>
        <p15:guide id="21" pos="7085">
          <p15:clr>
            <a:srgbClr val="A4A3A4"/>
          </p15:clr>
        </p15:guide>
        <p15:guide id="22" pos="7661">
          <p15:clr>
            <a:srgbClr val="5ACBF0"/>
          </p15:clr>
        </p15:guide>
        <p15:guide id="23" orient="horz" pos="4123">
          <p15:clr>
            <a:srgbClr val="F26B43"/>
          </p15:clr>
        </p15:guide>
        <p15:guide id="24" pos="269">
          <p15:clr>
            <a:srgbClr val="F26B43"/>
          </p15:clr>
        </p15:guide>
        <p15:guide id="25" orient="horz" pos="283">
          <p15:clr>
            <a:srgbClr val="F26B43"/>
          </p15:clr>
        </p15:guide>
        <p15:guide id="26" pos="7565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9240" y="289511"/>
            <a:ext cx="11655840" cy="89966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69241" y="1189178"/>
            <a:ext cx="11653521" cy="2052030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2370906" y="-217"/>
            <a:ext cx="935477" cy="5654618"/>
            <a:chOff x="12618967" y="-221"/>
            <a:chExt cx="954235" cy="5767186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2059" y="1045293"/>
              <a:ext cx="2703052" cy="629236"/>
              <a:chOff x="1586734" y="4543426"/>
              <a:chExt cx="2703052" cy="629236"/>
            </a:xfrm>
          </p:grpSpPr>
          <p:sp>
            <p:nvSpPr>
              <p:cNvPr id="45" name="Rectangle 44"/>
              <p:cNvSpPr/>
              <p:nvPr userDrawn="1"/>
            </p:nvSpPr>
            <p:spPr bwMode="auto">
              <a:xfrm>
                <a:off x="1586734" y="4543427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1410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algn="l" defTabSz="91410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490" baseline="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0 G:120 B:215</a:t>
                </a:r>
                <a:endParaRPr lang="en-US" sz="49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37" name="Rectangle 36"/>
              <p:cNvSpPr/>
              <p:nvPr userDrawn="1"/>
            </p:nvSpPr>
            <p:spPr bwMode="auto">
              <a:xfrm>
                <a:off x="3419856" y="4543428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1410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b="1" kern="1200" baseline="0" dirty="0">
                    <a:gradFill>
                      <a:gsLst>
                        <a:gs pos="7965">
                          <a:srgbClr val="000000"/>
                        </a:gs>
                        <a:gs pos="28319">
                          <a:srgbClr val="000000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Cyan</a:t>
                </a:r>
              </a:p>
              <a:p>
                <a:pPr algn="l" defTabSz="91410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dirty="0">
                    <a:gradFill>
                      <a:gsLst>
                        <a:gs pos="7965">
                          <a:srgbClr val="000000"/>
                        </a:gs>
                        <a:gs pos="28319">
                          <a:srgbClr val="000000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490" baseline="0" dirty="0">
                    <a:gradFill>
                      <a:gsLst>
                        <a:gs pos="7965">
                          <a:srgbClr val="000000"/>
                        </a:gs>
                        <a:gs pos="28319">
                          <a:srgbClr val="000000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0 G:188 B:242</a:t>
                </a:r>
                <a:endParaRPr lang="en-US" sz="490" dirty="0">
                  <a:gradFill>
                    <a:gsLst>
                      <a:gs pos="7965">
                        <a:srgbClr val="000000"/>
                      </a:gs>
                      <a:gs pos="28319">
                        <a:srgbClr val="000000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158673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1410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b="1" kern="1200" baseline="0" dirty="0">
                    <a:gradFill>
                      <a:gsLst>
                        <a:gs pos="92035">
                          <a:srgbClr val="505050"/>
                        </a:gs>
                        <a:gs pos="27000">
                          <a:srgbClr val="505050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1410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dirty="0">
                    <a:gradFill>
                      <a:gsLst>
                        <a:gs pos="92035">
                          <a:srgbClr val="505050"/>
                        </a:gs>
                        <a:gs pos="27000">
                          <a:srgbClr val="505050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490" baseline="0" dirty="0">
                    <a:gradFill>
                      <a:gsLst>
                        <a:gs pos="92035">
                          <a:srgbClr val="505050"/>
                        </a:gs>
                        <a:gs pos="27000">
                          <a:srgbClr val="505050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490" dirty="0">
                  <a:gradFill>
                    <a:gsLst>
                      <a:gs pos="92035">
                        <a:srgbClr val="505050"/>
                      </a:gs>
                      <a:gs pos="27000">
                        <a:srgbClr val="505050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2505456" y="4543426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1410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Blue</a:t>
                </a:r>
              </a:p>
              <a:p>
                <a:pPr algn="l" defTabSz="91410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49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0 G:32 B:80</a:t>
                </a:r>
                <a:endParaRPr lang="en-US" sz="49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3413144" y="4882896"/>
                <a:ext cx="869930" cy="289766"/>
              </a:xfrm>
              <a:prstGeom prst="rect">
                <a:avLst/>
              </a:prstGeom>
              <a:solidFill>
                <a:srgbClr val="505050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1410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algn="l" defTabSz="91410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490" baseline="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80 G:80 B:80</a:t>
                </a:r>
                <a:endParaRPr lang="en-US" sz="49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2505456" y="4882895"/>
                <a:ext cx="869930" cy="289766"/>
              </a:xfrm>
              <a:prstGeom prst="rect">
                <a:avLst/>
              </a:prstGeom>
              <a:solidFill>
                <a:srgbClr val="73737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1410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Gray</a:t>
                </a:r>
              </a:p>
              <a:p>
                <a:pPr algn="l" defTabSz="91410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490" baseline="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115 G:115 B:115</a:t>
                </a:r>
                <a:endParaRPr lang="en-US" sz="49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 userDrawn="1"/>
          </p:nvGrpSpPr>
          <p:grpSpPr>
            <a:xfrm rot="5400000">
              <a:off x="11412325" y="4270556"/>
              <a:ext cx="2703052" cy="289766"/>
              <a:chOff x="4476564" y="4543426"/>
              <a:chExt cx="2703052" cy="289766"/>
            </a:xfrm>
          </p:grpSpPr>
          <p:sp>
            <p:nvSpPr>
              <p:cNvPr id="33" name="Rectangle 32"/>
              <p:cNvSpPr/>
              <p:nvPr userDrawn="1"/>
            </p:nvSpPr>
            <p:spPr bwMode="auto">
              <a:xfrm>
                <a:off x="5395286" y="4543426"/>
                <a:ext cx="869930" cy="289766"/>
              </a:xfrm>
              <a:prstGeom prst="rect">
                <a:avLst/>
              </a:prstGeom>
              <a:solidFill>
                <a:srgbClr val="5C2D9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1410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Purple</a:t>
                </a:r>
              </a:p>
              <a:p>
                <a:pPr marL="0" algn="l" defTabSz="91410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R:92 G:45 B:145</a:t>
                </a:r>
              </a:p>
            </p:txBody>
          </p:sp>
          <p:sp>
            <p:nvSpPr>
              <p:cNvPr id="34" name="Rectangle 33"/>
              <p:cNvSpPr/>
              <p:nvPr userDrawn="1"/>
            </p:nvSpPr>
            <p:spPr bwMode="auto">
              <a:xfrm>
                <a:off x="6309686" y="4543426"/>
                <a:ext cx="869930" cy="289766"/>
              </a:xfrm>
              <a:prstGeom prst="rect">
                <a:avLst/>
              </a:prstGeom>
              <a:solidFill>
                <a:srgbClr val="D83B0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1410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Orange</a:t>
                </a:r>
              </a:p>
              <a:p>
                <a:pPr algn="l" defTabSz="91410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490" baseline="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</a:p>
            </p:txBody>
          </p:sp>
          <p:sp>
            <p:nvSpPr>
              <p:cNvPr id="35" name="Rectangle 34"/>
              <p:cNvSpPr/>
              <p:nvPr userDrawn="1"/>
            </p:nvSpPr>
            <p:spPr bwMode="auto">
              <a:xfrm>
                <a:off x="4476564" y="4543426"/>
                <a:ext cx="869930" cy="289766"/>
              </a:xfrm>
              <a:prstGeom prst="rect">
                <a:avLst/>
              </a:prstGeom>
              <a:solidFill>
                <a:srgbClr val="107C10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1410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Green</a:t>
                </a:r>
              </a:p>
              <a:p>
                <a:pPr algn="l" defTabSz="91410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9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490" baseline="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16 G:124 B:16</a:t>
                </a:r>
                <a:endParaRPr lang="en-US" sz="49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7813" y="258334"/>
              <a:ext cx="843944" cy="326834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588"/>
                </a:spcAft>
              </a:pPr>
              <a:r>
                <a:rPr lang="en-US" sz="980" dirty="0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6691" y="4228746"/>
              <a:ext cx="2647253" cy="326834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588"/>
                </a:spcAft>
              </a:pPr>
              <a:r>
                <a:rPr lang="en-US" sz="980" dirty="0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rPr>
                <a:t>Secondary colors (use only when</a:t>
              </a:r>
              <a:r>
                <a:rPr lang="en-US" sz="980" baseline="0" dirty="0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rPr>
                <a:t> necessary)</a:t>
              </a:r>
              <a:endParaRPr lang="en-US" sz="98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2498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  <p:sldLayoutId id="2147483698" r:id="rId19"/>
    <p:sldLayoutId id="2147483699" r:id="rId20"/>
    <p:sldLayoutId id="2147483700" r:id="rId21"/>
    <p:sldLayoutId id="2147483701" r:id="rId22"/>
    <p:sldLayoutId id="2147483702" r:id="rId23"/>
    <p:sldLayoutId id="2147483703" r:id="rId24"/>
  </p:sldLayoutIdLst>
  <p:transition>
    <p:fade/>
  </p:transition>
  <p:txStyles>
    <p:titleStyle>
      <a:lvl1pPr algn="l" defTabSz="914367" rtl="0" eaLnBrk="1" latinLnBrk="0" hangingPunct="1">
        <a:lnSpc>
          <a:spcPct val="90000"/>
        </a:lnSpc>
        <a:spcBef>
          <a:spcPct val="0"/>
        </a:spcBef>
        <a:buNone/>
        <a:defRPr lang="en-US" sz="4705" b="0" kern="1200" cap="none" spc="-100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36145" marR="0" indent="-336145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52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72691" marR="0" indent="-236546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35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784338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961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08435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765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32531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765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509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3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7pPr>
      <a:lvl8pPr marL="3428877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8pPr>
      <a:lvl9pPr marL="3886061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1pPr>
      <a:lvl2pPr marL="457183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2pPr>
      <a:lvl3pPr marL="914367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0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4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8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1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4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657469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aka.ms/converter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0.xml"/><Relationship Id="rId4" Type="http://schemas.openxmlformats.org/officeDocument/2006/relationships/hyperlink" Target="https://wpdev.uservoice.com/forums/110705-universal-windows-platform/category/161895-desktop-bridge-centennial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Desktop App Converter</a:t>
            </a:r>
            <a:br>
              <a:rPr lang="en-US" dirty="0"/>
            </a:br>
            <a:r>
              <a:rPr lang="en-US" dirty="0"/>
              <a:t>(Project Centennial)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69240" y="4990744"/>
            <a:ext cx="7171399" cy="157618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34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7900" y="1690934"/>
            <a:ext cx="5533741" cy="4696580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89642" bIns="89642" rtlCol="0" anchor="t"/>
          <a:lstStyle/>
          <a:p>
            <a:pPr algn="ctr" defTabSz="914367">
              <a:defRPr/>
            </a:pPr>
            <a:r>
              <a:rPr lang="en-US" sz="1765" dirty="0">
                <a:solidFill>
                  <a:srgbClr val="0078D7"/>
                </a:solidFill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rPr>
              <a:t>Universal App Package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44214" y="2084364"/>
            <a:ext cx="5527168" cy="3129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defTabSz="914367">
              <a:spcAft>
                <a:spcPts val="882"/>
              </a:spcAft>
              <a:defRPr/>
            </a:pPr>
            <a:r>
              <a:rPr lang="en-US" sz="3529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  <a:t>Immediate Benefits:</a:t>
            </a:r>
          </a:p>
          <a:p>
            <a:pPr marL="0" lvl="1" defTabSz="914367">
              <a:lnSpc>
                <a:spcPct val="90000"/>
              </a:lnSpc>
              <a:spcAft>
                <a:spcPts val="980"/>
              </a:spcAft>
              <a:buSzPct val="90000"/>
              <a:defRPr/>
            </a:pPr>
            <a:r>
              <a:rPr lang="en-US" sz="24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Modern deployment technology for all apps</a:t>
            </a:r>
          </a:p>
          <a:p>
            <a:pPr marL="0" lvl="1" defTabSz="914367">
              <a:lnSpc>
                <a:spcPct val="90000"/>
              </a:lnSpc>
              <a:spcAft>
                <a:spcPts val="980"/>
              </a:spcAft>
              <a:buSzPct val="90000"/>
              <a:defRPr/>
            </a:pPr>
            <a:r>
              <a:rPr lang="en-US" sz="24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Seamless updates, clean uninstall</a:t>
            </a:r>
          </a:p>
          <a:p>
            <a:pPr marL="0" lvl="1" defTabSz="914367">
              <a:lnSpc>
                <a:spcPct val="90000"/>
              </a:lnSpc>
              <a:spcAft>
                <a:spcPts val="980"/>
              </a:spcAft>
              <a:buSzPct val="90000"/>
              <a:defRPr/>
            </a:pPr>
            <a:r>
              <a:rPr lang="en-US" sz="24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Monetize via Windows Store or other distribution of choice</a:t>
            </a:r>
          </a:p>
          <a:p>
            <a:pPr marL="0" lvl="1" defTabSz="914367">
              <a:lnSpc>
                <a:spcPct val="90000"/>
              </a:lnSpc>
              <a:spcAft>
                <a:spcPts val="980"/>
              </a:spcAft>
              <a:buSzPct val="90000"/>
              <a:defRPr/>
            </a:pPr>
            <a:r>
              <a:rPr lang="en-US" sz="24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Runs your current code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 the App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759908" y="2279168"/>
            <a:ext cx="4887881" cy="3122813"/>
            <a:chOff x="731837" y="4868862"/>
            <a:chExt cx="2385391" cy="1524000"/>
          </a:xfrm>
        </p:grpSpPr>
        <p:sp>
          <p:nvSpPr>
            <p:cNvPr id="15" name="Rectangle 14"/>
            <p:cNvSpPr/>
            <p:nvPr/>
          </p:nvSpPr>
          <p:spPr bwMode="auto">
            <a:xfrm>
              <a:off x="731837" y="4868862"/>
              <a:ext cx="2385391" cy="1524000"/>
            </a:xfrm>
            <a:prstGeom prst="rect">
              <a:avLst/>
            </a:prstGeom>
            <a:noFill/>
            <a:ln w="38100">
              <a:solidFill>
                <a:srgbClr val="50505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10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353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731837" y="4868862"/>
              <a:ext cx="2385390" cy="279662"/>
            </a:xfrm>
            <a:prstGeom prst="rect">
              <a:avLst/>
            </a:prstGeom>
            <a:solidFill>
              <a:srgbClr val="505050"/>
            </a:solidFill>
            <a:ln w="3810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79285" tIns="143428" rIns="179285" bIns="14342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10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65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Classic Windows App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73231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544213" y="2084364"/>
            <a:ext cx="5020467" cy="2465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67">
              <a:spcAft>
                <a:spcPts val="882"/>
              </a:spcAft>
              <a:defRPr/>
            </a:pPr>
            <a:r>
              <a:rPr lang="en-US" sz="3529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  <a:t>Feature Examples:</a:t>
            </a:r>
          </a:p>
          <a:p>
            <a:pPr marL="0" lvl="1" defTabSz="914367">
              <a:lnSpc>
                <a:spcPct val="90000"/>
              </a:lnSpc>
              <a:spcAft>
                <a:spcPts val="980"/>
              </a:spcAft>
              <a:buSzPct val="90000"/>
              <a:defRPr/>
            </a:pPr>
            <a:r>
              <a:rPr lang="en-US" sz="24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Live Tile support</a:t>
            </a:r>
          </a:p>
          <a:p>
            <a:pPr marL="0" lvl="1" defTabSz="914367">
              <a:lnSpc>
                <a:spcPct val="90000"/>
              </a:lnSpc>
              <a:spcAft>
                <a:spcPts val="980"/>
              </a:spcAft>
              <a:buSzPct val="90000"/>
              <a:defRPr/>
            </a:pPr>
            <a:r>
              <a:rPr lang="en-US" sz="24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Actionable Notifications</a:t>
            </a:r>
          </a:p>
          <a:p>
            <a:pPr marL="0" lvl="1" defTabSz="914367">
              <a:lnSpc>
                <a:spcPct val="90000"/>
              </a:lnSpc>
              <a:spcAft>
                <a:spcPts val="980"/>
              </a:spcAft>
              <a:buSzPct val="90000"/>
              <a:defRPr/>
            </a:pPr>
            <a:r>
              <a:rPr lang="en-US" sz="24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Cortana</a:t>
            </a:r>
          </a:p>
          <a:p>
            <a:pPr marL="0" lvl="1" defTabSz="914367">
              <a:lnSpc>
                <a:spcPct val="90000"/>
              </a:lnSpc>
              <a:spcAft>
                <a:spcPts val="980"/>
              </a:spcAft>
              <a:buSzPct val="90000"/>
              <a:defRPr/>
            </a:pPr>
            <a:r>
              <a:rPr lang="en-US" sz="24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etc.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UWP APIs to light up on Windows 10</a:t>
            </a:r>
          </a:p>
        </p:txBody>
      </p:sp>
      <p:sp>
        <p:nvSpPr>
          <p:cNvPr id="7" name="Rectangle 6"/>
          <p:cNvSpPr/>
          <p:nvPr/>
        </p:nvSpPr>
        <p:spPr>
          <a:xfrm>
            <a:off x="2700327" y="4689103"/>
            <a:ext cx="2947462" cy="712878"/>
          </a:xfrm>
          <a:prstGeom prst="rect">
            <a:avLst/>
          </a:prstGeom>
          <a:solidFill>
            <a:srgbClr val="00BCF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7">
              <a:defRPr/>
            </a:pPr>
            <a:r>
              <a:rPr lang="en-US" sz="1765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rPr>
              <a:t>Universal Windows API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59908" y="2279168"/>
            <a:ext cx="4887881" cy="3122813"/>
            <a:chOff x="731837" y="4868862"/>
            <a:chExt cx="2385391" cy="1524000"/>
          </a:xfrm>
        </p:grpSpPr>
        <p:sp>
          <p:nvSpPr>
            <p:cNvPr id="10" name="Rectangle 9"/>
            <p:cNvSpPr/>
            <p:nvPr/>
          </p:nvSpPr>
          <p:spPr bwMode="auto">
            <a:xfrm>
              <a:off x="731837" y="4868862"/>
              <a:ext cx="2385391" cy="1524000"/>
            </a:xfrm>
            <a:prstGeom prst="rect">
              <a:avLst/>
            </a:prstGeom>
            <a:noFill/>
            <a:ln w="38100">
              <a:solidFill>
                <a:srgbClr val="50505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10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353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731837" y="4868862"/>
              <a:ext cx="2385390" cy="279662"/>
            </a:xfrm>
            <a:prstGeom prst="rect">
              <a:avLst/>
            </a:prstGeom>
            <a:solidFill>
              <a:srgbClr val="505050"/>
            </a:solidFill>
            <a:ln w="3810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79285" tIns="143428" rIns="179285" bIns="14342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10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65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Classic Windows App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417900" y="1690934"/>
            <a:ext cx="5533741" cy="4696580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89642" bIns="89642" rtlCol="0" anchor="t"/>
          <a:lstStyle/>
          <a:p>
            <a:pPr algn="ctr" defTabSz="914367">
              <a:defRPr/>
            </a:pPr>
            <a:r>
              <a:rPr lang="en-US" sz="1765" dirty="0">
                <a:solidFill>
                  <a:srgbClr val="0078D7"/>
                </a:solidFill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rPr>
              <a:t>Universal App Package</a:t>
            </a:r>
          </a:p>
        </p:txBody>
      </p:sp>
    </p:spTree>
    <p:extLst>
      <p:ext uri="{BB962C8B-B14F-4D97-AF65-F5344CB8AC3E}">
        <p14:creationId xmlns:p14="http://schemas.microsoft.com/office/powerpoint/2010/main" val="12590799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UWP Component for new UI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44214" y="2084269"/>
            <a:ext cx="5171561" cy="3224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67">
              <a:spcAft>
                <a:spcPts val="882"/>
              </a:spcAft>
              <a:defRPr/>
            </a:pPr>
            <a:r>
              <a:rPr lang="en-US" sz="3529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  <a:t>Feature Examples:</a:t>
            </a:r>
          </a:p>
          <a:p>
            <a:pPr marL="0" lvl="1" defTabSz="914367">
              <a:lnSpc>
                <a:spcPct val="90000"/>
              </a:lnSpc>
              <a:spcAft>
                <a:spcPts val="980"/>
              </a:spcAft>
              <a:buSzPct val="90000"/>
              <a:defRPr/>
            </a:pPr>
            <a:r>
              <a:rPr lang="en-US" sz="24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XAML UI front end</a:t>
            </a:r>
          </a:p>
          <a:p>
            <a:pPr marL="0" lvl="1" defTabSz="914367">
              <a:lnSpc>
                <a:spcPct val="90000"/>
              </a:lnSpc>
              <a:spcAft>
                <a:spcPts val="980"/>
              </a:spcAft>
              <a:buSzPct val="90000"/>
              <a:defRPr/>
            </a:pPr>
            <a:r>
              <a:rPr lang="en-US" sz="24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Background tasks</a:t>
            </a:r>
          </a:p>
          <a:p>
            <a:pPr marL="0" lvl="1" defTabSz="914367">
              <a:lnSpc>
                <a:spcPct val="90000"/>
              </a:lnSpc>
              <a:spcAft>
                <a:spcPts val="2353"/>
              </a:spcAft>
              <a:buSzPct val="90000"/>
              <a:defRPr/>
            </a:pPr>
            <a:r>
              <a:rPr lang="en-US" sz="24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File Picker UI</a:t>
            </a:r>
          </a:p>
          <a:p>
            <a:pPr defTabSz="914367">
              <a:defRPr/>
            </a:pPr>
            <a:r>
              <a:rPr lang="en-US" sz="3529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  <a:t>Runs in the App Container</a:t>
            </a:r>
          </a:p>
          <a:p>
            <a:pPr defTabSz="914367">
              <a:defRPr/>
            </a:pPr>
            <a:r>
              <a:rPr lang="en-US" sz="24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Communication via </a:t>
            </a:r>
            <a:r>
              <a:rPr lang="en-US" sz="2400" dirty="0" err="1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AppService</a:t>
            </a:r>
            <a:r>
              <a:rPr lang="en-US" sz="24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00325" y="4656545"/>
            <a:ext cx="2947462" cy="1594642"/>
          </a:xfrm>
          <a:prstGeom prst="rect">
            <a:avLst/>
          </a:prstGeom>
          <a:solidFill>
            <a:srgbClr val="00BCF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7">
              <a:defRPr/>
            </a:pPr>
            <a:r>
              <a:rPr lang="en-US" sz="1765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rPr>
              <a:t>Universal Windows App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59908" y="2279166"/>
            <a:ext cx="4887881" cy="2241050"/>
            <a:chOff x="731837" y="4868862"/>
            <a:chExt cx="2385391" cy="1093681"/>
          </a:xfrm>
        </p:grpSpPr>
        <p:sp>
          <p:nvSpPr>
            <p:cNvPr id="14" name="Rectangle 13"/>
            <p:cNvSpPr/>
            <p:nvPr/>
          </p:nvSpPr>
          <p:spPr bwMode="auto">
            <a:xfrm>
              <a:off x="731837" y="4868862"/>
              <a:ext cx="2385391" cy="1093681"/>
            </a:xfrm>
            <a:prstGeom prst="rect">
              <a:avLst/>
            </a:prstGeom>
            <a:noFill/>
            <a:ln w="38100">
              <a:solidFill>
                <a:srgbClr val="50505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10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353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731837" y="4868862"/>
              <a:ext cx="2385390" cy="279662"/>
            </a:xfrm>
            <a:prstGeom prst="rect">
              <a:avLst/>
            </a:prstGeom>
            <a:solidFill>
              <a:srgbClr val="505050"/>
            </a:solidFill>
            <a:ln w="3810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79285" tIns="143428" rIns="179285" bIns="14342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10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65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Classic Windows App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417900" y="1690934"/>
            <a:ext cx="5533741" cy="4696580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89642" bIns="89642" rtlCol="0" anchor="t"/>
          <a:lstStyle/>
          <a:p>
            <a:pPr algn="ctr" defTabSz="914367">
              <a:defRPr/>
            </a:pPr>
            <a:r>
              <a:rPr lang="en-US" sz="1765" dirty="0">
                <a:solidFill>
                  <a:srgbClr val="0078D7"/>
                </a:solidFill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rPr>
              <a:t>Universal App Package</a:t>
            </a:r>
          </a:p>
        </p:txBody>
      </p:sp>
      <p:sp>
        <p:nvSpPr>
          <p:cNvPr id="32" name="Freeform 38"/>
          <p:cNvSpPr>
            <a:spLocks/>
          </p:cNvSpPr>
          <p:nvPr/>
        </p:nvSpPr>
        <p:spPr bwMode="auto">
          <a:xfrm rot="16200000">
            <a:off x="1158641" y="4627607"/>
            <a:ext cx="198236" cy="400213"/>
          </a:xfrm>
          <a:custGeom>
            <a:avLst/>
            <a:gdLst>
              <a:gd name="T0" fmla="*/ 0 w 106"/>
              <a:gd name="T1" fmla="*/ 0 h 214"/>
              <a:gd name="T2" fmla="*/ 106 w 106"/>
              <a:gd name="T3" fmla="*/ 107 h 214"/>
              <a:gd name="T4" fmla="*/ 0 w 106"/>
              <a:gd name="T5" fmla="*/ 21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6" h="214">
                <a:moveTo>
                  <a:pt x="0" y="0"/>
                </a:moveTo>
                <a:lnTo>
                  <a:pt x="106" y="107"/>
                </a:lnTo>
                <a:lnTo>
                  <a:pt x="0" y="214"/>
                </a:lnTo>
              </a:path>
            </a:pathLst>
          </a:custGeom>
          <a:noFill/>
          <a:ln w="50800" cap="flat">
            <a:solidFill>
              <a:srgbClr val="D83B0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914367">
              <a:defRPr/>
            </a:pPr>
            <a:endParaRPr lang="en-US" sz="1765">
              <a:solidFill>
                <a:srgbClr val="505050"/>
              </a:solidFill>
              <a:latin typeface="Segoe UI"/>
            </a:endParaRPr>
          </a:p>
        </p:txBody>
      </p:sp>
      <p:sp>
        <p:nvSpPr>
          <p:cNvPr id="33" name="Freeform 38"/>
          <p:cNvSpPr>
            <a:spLocks/>
          </p:cNvSpPr>
          <p:nvPr/>
        </p:nvSpPr>
        <p:spPr bwMode="auto">
          <a:xfrm rot="10800000" flipH="1">
            <a:off x="2282721" y="5682748"/>
            <a:ext cx="198236" cy="400213"/>
          </a:xfrm>
          <a:custGeom>
            <a:avLst/>
            <a:gdLst>
              <a:gd name="T0" fmla="*/ 0 w 106"/>
              <a:gd name="T1" fmla="*/ 0 h 214"/>
              <a:gd name="T2" fmla="*/ 106 w 106"/>
              <a:gd name="T3" fmla="*/ 107 h 214"/>
              <a:gd name="T4" fmla="*/ 0 w 106"/>
              <a:gd name="T5" fmla="*/ 21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6" h="214">
                <a:moveTo>
                  <a:pt x="0" y="0"/>
                </a:moveTo>
                <a:lnTo>
                  <a:pt x="106" y="107"/>
                </a:lnTo>
                <a:lnTo>
                  <a:pt x="0" y="214"/>
                </a:lnTo>
              </a:path>
            </a:pathLst>
          </a:custGeom>
          <a:noFill/>
          <a:ln w="50800" cap="flat">
            <a:solidFill>
              <a:srgbClr val="D83B0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914367">
              <a:defRPr/>
            </a:pPr>
            <a:endParaRPr lang="en-US" sz="1765">
              <a:solidFill>
                <a:srgbClr val="505050"/>
              </a:solidFill>
              <a:latin typeface="Segoe UI"/>
            </a:endParaRPr>
          </a:p>
        </p:txBody>
      </p:sp>
      <p:sp>
        <p:nvSpPr>
          <p:cNvPr id="38" name="Arc 37"/>
          <p:cNvSpPr/>
          <p:nvPr/>
        </p:nvSpPr>
        <p:spPr>
          <a:xfrm rot="10800000">
            <a:off x="1257760" y="3747949"/>
            <a:ext cx="2134906" cy="2134906"/>
          </a:xfrm>
          <a:prstGeom prst="arc">
            <a:avLst/>
          </a:prstGeom>
          <a:noFill/>
          <a:ln w="50800" cap="rnd">
            <a:solidFill>
              <a:srgbClr val="D83B0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914367">
              <a:defRPr/>
            </a:pPr>
            <a:endParaRPr lang="en-US" sz="1765">
              <a:solidFill>
                <a:srgbClr val="505050"/>
              </a:solidFill>
              <a:latin typeface="Segoe UI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185021" y="5204307"/>
            <a:ext cx="748184" cy="748184"/>
            <a:chOff x="1208782" y="5308167"/>
            <a:chExt cx="763187" cy="763187"/>
          </a:xfrm>
        </p:grpSpPr>
        <p:sp>
          <p:nvSpPr>
            <p:cNvPr id="39" name="Oval 38"/>
            <p:cNvSpPr/>
            <p:nvPr/>
          </p:nvSpPr>
          <p:spPr bwMode="auto">
            <a:xfrm>
              <a:off x="1208782" y="5308167"/>
              <a:ext cx="763187" cy="763187"/>
            </a:xfrm>
            <a:prstGeom prst="ellipse">
              <a:avLst/>
            </a:prstGeom>
            <a:solidFill>
              <a:srgbClr val="F8F8F8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10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353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1282181" y="5379632"/>
              <a:ext cx="616388" cy="691722"/>
              <a:chOff x="5934881" y="4965238"/>
              <a:chExt cx="616388" cy="691722"/>
            </a:xfrm>
          </p:grpSpPr>
          <p:sp>
            <p:nvSpPr>
              <p:cNvPr id="35" name="Rectangle 34"/>
              <p:cNvSpPr/>
              <p:nvPr/>
            </p:nvSpPr>
            <p:spPr bwMode="auto">
              <a:xfrm>
                <a:off x="5934881" y="4965238"/>
                <a:ext cx="616388" cy="691722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102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353" dirty="0" err="1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36" name="Freeform 10"/>
              <p:cNvSpPr>
                <a:spLocks noEditPoints="1"/>
              </p:cNvSpPr>
              <p:nvPr/>
            </p:nvSpPr>
            <p:spPr bwMode="auto">
              <a:xfrm>
                <a:off x="6009470" y="5084116"/>
                <a:ext cx="492125" cy="447675"/>
              </a:xfrm>
              <a:custGeom>
                <a:avLst/>
                <a:gdLst>
                  <a:gd name="T0" fmla="*/ 291 w 310"/>
                  <a:gd name="T1" fmla="*/ 19 h 282"/>
                  <a:gd name="T2" fmla="*/ 291 w 310"/>
                  <a:gd name="T3" fmla="*/ 194 h 282"/>
                  <a:gd name="T4" fmla="*/ 107 w 310"/>
                  <a:gd name="T5" fmla="*/ 194 h 282"/>
                  <a:gd name="T6" fmla="*/ 100 w 310"/>
                  <a:gd name="T7" fmla="*/ 194 h 282"/>
                  <a:gd name="T8" fmla="*/ 92 w 310"/>
                  <a:gd name="T9" fmla="*/ 199 h 282"/>
                  <a:gd name="T10" fmla="*/ 59 w 310"/>
                  <a:gd name="T11" fmla="*/ 235 h 282"/>
                  <a:gd name="T12" fmla="*/ 59 w 310"/>
                  <a:gd name="T13" fmla="*/ 214 h 282"/>
                  <a:gd name="T14" fmla="*/ 59 w 310"/>
                  <a:gd name="T15" fmla="*/ 194 h 282"/>
                  <a:gd name="T16" fmla="*/ 39 w 310"/>
                  <a:gd name="T17" fmla="*/ 194 h 282"/>
                  <a:gd name="T18" fmla="*/ 20 w 310"/>
                  <a:gd name="T19" fmla="*/ 194 h 282"/>
                  <a:gd name="T20" fmla="*/ 20 w 310"/>
                  <a:gd name="T21" fmla="*/ 19 h 282"/>
                  <a:gd name="T22" fmla="*/ 291 w 310"/>
                  <a:gd name="T23" fmla="*/ 19 h 282"/>
                  <a:gd name="T24" fmla="*/ 310 w 310"/>
                  <a:gd name="T25" fmla="*/ 0 h 282"/>
                  <a:gd name="T26" fmla="*/ 0 w 310"/>
                  <a:gd name="T27" fmla="*/ 0 h 282"/>
                  <a:gd name="T28" fmla="*/ 0 w 310"/>
                  <a:gd name="T29" fmla="*/ 214 h 282"/>
                  <a:gd name="T30" fmla="*/ 39 w 310"/>
                  <a:gd name="T31" fmla="*/ 214 h 282"/>
                  <a:gd name="T32" fmla="*/ 39 w 310"/>
                  <a:gd name="T33" fmla="*/ 282 h 282"/>
                  <a:gd name="T34" fmla="*/ 107 w 310"/>
                  <a:gd name="T35" fmla="*/ 214 h 282"/>
                  <a:gd name="T36" fmla="*/ 310 w 310"/>
                  <a:gd name="T37" fmla="*/ 214 h 282"/>
                  <a:gd name="T38" fmla="*/ 310 w 310"/>
                  <a:gd name="T39" fmla="*/ 0 h 282"/>
                  <a:gd name="T40" fmla="*/ 310 w 310"/>
                  <a:gd name="T41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10" h="282">
                    <a:moveTo>
                      <a:pt x="291" y="19"/>
                    </a:moveTo>
                    <a:lnTo>
                      <a:pt x="291" y="194"/>
                    </a:lnTo>
                    <a:lnTo>
                      <a:pt x="107" y="194"/>
                    </a:lnTo>
                    <a:lnTo>
                      <a:pt x="100" y="194"/>
                    </a:lnTo>
                    <a:lnTo>
                      <a:pt x="92" y="199"/>
                    </a:lnTo>
                    <a:lnTo>
                      <a:pt x="59" y="235"/>
                    </a:lnTo>
                    <a:lnTo>
                      <a:pt x="59" y="214"/>
                    </a:lnTo>
                    <a:lnTo>
                      <a:pt x="59" y="194"/>
                    </a:lnTo>
                    <a:lnTo>
                      <a:pt x="39" y="194"/>
                    </a:lnTo>
                    <a:lnTo>
                      <a:pt x="20" y="194"/>
                    </a:lnTo>
                    <a:lnTo>
                      <a:pt x="20" y="19"/>
                    </a:lnTo>
                    <a:lnTo>
                      <a:pt x="291" y="19"/>
                    </a:lnTo>
                    <a:close/>
                    <a:moveTo>
                      <a:pt x="310" y="0"/>
                    </a:moveTo>
                    <a:lnTo>
                      <a:pt x="0" y="0"/>
                    </a:lnTo>
                    <a:lnTo>
                      <a:pt x="0" y="214"/>
                    </a:lnTo>
                    <a:lnTo>
                      <a:pt x="39" y="214"/>
                    </a:lnTo>
                    <a:lnTo>
                      <a:pt x="39" y="282"/>
                    </a:lnTo>
                    <a:lnTo>
                      <a:pt x="107" y="214"/>
                    </a:lnTo>
                    <a:lnTo>
                      <a:pt x="310" y="214"/>
                    </a:lnTo>
                    <a:lnTo>
                      <a:pt x="310" y="0"/>
                    </a:lnTo>
                    <a:lnTo>
                      <a:pt x="310" y="0"/>
                    </a:lnTo>
                    <a:close/>
                  </a:path>
                </a:pathLst>
              </a:custGeom>
              <a:solidFill>
                <a:srgbClr val="D83B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914367">
                  <a:defRPr/>
                </a:pPr>
                <a:endParaRPr lang="en-US" sz="1765">
                  <a:solidFill>
                    <a:srgbClr val="505050"/>
                  </a:solidFill>
                  <a:latin typeface="Segoe U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614478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UWP APIs:</a:t>
            </a:r>
            <a:br>
              <a:rPr lang="en-US" dirty="0"/>
            </a:br>
            <a:r>
              <a:rPr lang="en-US" dirty="0"/>
              <a:t>Adding a Live Tile</a:t>
            </a:r>
          </a:p>
        </p:txBody>
      </p:sp>
    </p:spTree>
    <p:extLst>
      <p:ext uri="{BB962C8B-B14F-4D97-AF65-F5344CB8AC3E}">
        <p14:creationId xmlns:p14="http://schemas.microsoft.com/office/powerpoint/2010/main" val="1370855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to action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2013" y="1302604"/>
            <a:ext cx="11678220" cy="315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67">
              <a:spcAft>
                <a:spcPts val="2353"/>
              </a:spcAft>
              <a:defRPr/>
            </a:pPr>
            <a:r>
              <a:rPr lang="en-US" sz="3529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  <a:t>Download at </a:t>
            </a:r>
            <a:r>
              <a:rPr lang="en-US" sz="3600" u="sng" dirty="0">
                <a:hlinkClick r:id="rId3"/>
              </a:rPr>
              <a:t>http://aka.ms/converter</a:t>
            </a:r>
            <a:endParaRPr lang="en-US" sz="3529" dirty="0">
              <a:gradFill>
                <a:gsLst>
                  <a:gs pos="1250">
                    <a:srgbClr val="0078D7"/>
                  </a:gs>
                  <a:gs pos="99000">
                    <a:srgbClr val="0078D7"/>
                  </a:gs>
                </a:gsLst>
                <a:lin ang="5400000" scaled="0"/>
              </a:gradFill>
              <a:latin typeface="Segoe UI Light"/>
            </a:endParaRPr>
          </a:p>
          <a:p>
            <a:pPr defTabSz="914367">
              <a:spcAft>
                <a:spcPts val="2353"/>
              </a:spcAft>
              <a:defRPr/>
            </a:pPr>
            <a:r>
              <a:rPr lang="en-US" sz="3529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  <a:t>Try with your apps and give feedback at </a:t>
            </a:r>
            <a:r>
              <a:rPr lang="en-US" sz="3600" u="sng" dirty="0">
                <a:hlinkClick r:id="rId4"/>
              </a:rPr>
              <a:t>https://wpdev.uservoice.com/forums/110705-universal-windows-platform/category/161895-desktop-bridge-centennial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163082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92621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03582" y="2009822"/>
            <a:ext cx="9584836" cy="899665"/>
          </a:xfrm>
        </p:spPr>
        <p:txBody>
          <a:bodyPr/>
          <a:lstStyle/>
          <a:p>
            <a:pPr algn="ctr"/>
            <a:r>
              <a:rPr lang="en-US" dirty="0"/>
              <a:t>You asked us to help you </a:t>
            </a:r>
            <a:r>
              <a:rPr lang="en-US" b="1" dirty="0">
                <a:solidFill>
                  <a:schemeClr val="accent1"/>
                </a:solidFill>
                <a:latin typeface="+mn-lt"/>
              </a:rPr>
              <a:t>make things better for </a:t>
            </a:r>
            <a:r>
              <a:rPr lang="en-US" dirty="0"/>
              <a:t>millions of </a:t>
            </a:r>
            <a:r>
              <a:rPr lang="en-US" b="1" dirty="0">
                <a:solidFill>
                  <a:schemeClr val="accent1"/>
                </a:solidFill>
                <a:latin typeface="+mn-lt"/>
              </a:rPr>
              <a:t>desktop applications</a:t>
            </a:r>
            <a:r>
              <a:rPr lang="en-US" dirty="0"/>
              <a:t>, and their users.</a:t>
            </a:r>
          </a:p>
        </p:txBody>
      </p:sp>
    </p:spTree>
    <p:extLst>
      <p:ext uri="{BB962C8B-B14F-4D97-AF65-F5344CB8AC3E}">
        <p14:creationId xmlns:p14="http://schemas.microsoft.com/office/powerpoint/2010/main" val="2342185650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65104096"/>
              </p:ext>
            </p:extLst>
          </p:nvPr>
        </p:nvGraphicFramePr>
        <p:xfrm>
          <a:off x="269239" y="1541601"/>
          <a:ext cx="11653523" cy="40876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36495767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Developer Workflow</a:t>
            </a:r>
          </a:p>
        </p:txBody>
      </p:sp>
      <p:grpSp>
        <p:nvGrpSpPr>
          <p:cNvPr id="92" name="Group 91"/>
          <p:cNvGrpSpPr/>
          <p:nvPr/>
        </p:nvGrpSpPr>
        <p:grpSpPr>
          <a:xfrm>
            <a:off x="1165665" y="4563572"/>
            <a:ext cx="1018389" cy="1286154"/>
            <a:chOff x="1189038" y="4651035"/>
            <a:chExt cx="1038810" cy="1311944"/>
          </a:xfrm>
        </p:grpSpPr>
        <p:sp>
          <p:nvSpPr>
            <p:cNvPr id="19" name="Rectangle 18"/>
            <p:cNvSpPr/>
            <p:nvPr/>
          </p:nvSpPr>
          <p:spPr>
            <a:xfrm>
              <a:off x="1319933" y="5544062"/>
              <a:ext cx="777022" cy="3712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367">
                <a:defRPr/>
              </a:pPr>
              <a:r>
                <a:rPr lang="en-US" sz="1765" dirty="0">
                  <a:solidFill>
                    <a:srgbClr val="0078D7"/>
                  </a:solidFill>
                  <a:latin typeface="Segoe UI"/>
                </a:rPr>
                <a:t>Setup</a:t>
              </a:r>
            </a:p>
          </p:txBody>
        </p:sp>
        <p:grpSp>
          <p:nvGrpSpPr>
            <p:cNvPr id="25" name="Group 8"/>
            <p:cNvGrpSpPr>
              <a:grpSpLocks noChangeAspect="1"/>
            </p:cNvGrpSpPr>
            <p:nvPr/>
          </p:nvGrpSpPr>
          <p:grpSpPr bwMode="auto">
            <a:xfrm>
              <a:off x="1300979" y="4811712"/>
              <a:ext cx="814929" cy="752240"/>
              <a:chOff x="5121" y="428"/>
              <a:chExt cx="364" cy="336"/>
            </a:xfrm>
            <a:solidFill>
              <a:schemeClr val="accent1"/>
            </a:solidFill>
          </p:grpSpPr>
          <p:sp>
            <p:nvSpPr>
              <p:cNvPr id="27" name="Freeform 9"/>
              <p:cNvSpPr>
                <a:spLocks noEditPoints="1"/>
              </p:cNvSpPr>
              <p:nvPr/>
            </p:nvSpPr>
            <p:spPr bwMode="auto">
              <a:xfrm>
                <a:off x="5121" y="576"/>
                <a:ext cx="188" cy="188"/>
              </a:xfrm>
              <a:custGeom>
                <a:avLst/>
                <a:gdLst>
                  <a:gd name="T0" fmla="*/ 39 w 78"/>
                  <a:gd name="T1" fmla="*/ 78 h 78"/>
                  <a:gd name="T2" fmla="*/ 0 w 78"/>
                  <a:gd name="T3" fmla="*/ 39 h 78"/>
                  <a:gd name="T4" fmla="*/ 39 w 78"/>
                  <a:gd name="T5" fmla="*/ 0 h 78"/>
                  <a:gd name="T6" fmla="*/ 78 w 78"/>
                  <a:gd name="T7" fmla="*/ 39 h 78"/>
                  <a:gd name="T8" fmla="*/ 39 w 78"/>
                  <a:gd name="T9" fmla="*/ 78 h 78"/>
                  <a:gd name="T10" fmla="*/ 39 w 78"/>
                  <a:gd name="T11" fmla="*/ 8 h 78"/>
                  <a:gd name="T12" fmla="*/ 8 w 78"/>
                  <a:gd name="T13" fmla="*/ 39 h 78"/>
                  <a:gd name="T14" fmla="*/ 39 w 78"/>
                  <a:gd name="T15" fmla="*/ 70 h 78"/>
                  <a:gd name="T16" fmla="*/ 70 w 78"/>
                  <a:gd name="T17" fmla="*/ 39 h 78"/>
                  <a:gd name="T18" fmla="*/ 39 w 78"/>
                  <a:gd name="T19" fmla="*/ 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" h="78">
                    <a:moveTo>
                      <a:pt x="39" y="78"/>
                    </a:moveTo>
                    <a:cubicBezTo>
                      <a:pt x="18" y="78"/>
                      <a:pt x="0" y="60"/>
                      <a:pt x="0" y="39"/>
                    </a:cubicBezTo>
                    <a:cubicBezTo>
                      <a:pt x="0" y="17"/>
                      <a:pt x="18" y="0"/>
                      <a:pt x="39" y="0"/>
                    </a:cubicBezTo>
                    <a:cubicBezTo>
                      <a:pt x="61" y="0"/>
                      <a:pt x="78" y="17"/>
                      <a:pt x="78" y="39"/>
                    </a:cubicBezTo>
                    <a:cubicBezTo>
                      <a:pt x="78" y="60"/>
                      <a:pt x="61" y="78"/>
                      <a:pt x="39" y="78"/>
                    </a:cubicBezTo>
                    <a:close/>
                    <a:moveTo>
                      <a:pt x="39" y="8"/>
                    </a:moveTo>
                    <a:cubicBezTo>
                      <a:pt x="22" y="8"/>
                      <a:pt x="8" y="22"/>
                      <a:pt x="8" y="39"/>
                    </a:cubicBezTo>
                    <a:cubicBezTo>
                      <a:pt x="8" y="56"/>
                      <a:pt x="22" y="70"/>
                      <a:pt x="39" y="70"/>
                    </a:cubicBezTo>
                    <a:cubicBezTo>
                      <a:pt x="56" y="70"/>
                      <a:pt x="70" y="56"/>
                      <a:pt x="70" y="39"/>
                    </a:cubicBezTo>
                    <a:cubicBezTo>
                      <a:pt x="70" y="22"/>
                      <a:pt x="56" y="8"/>
                      <a:pt x="3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914367">
                  <a:defRPr/>
                </a:pPr>
                <a:endParaRPr lang="en-US" sz="1765">
                  <a:solidFill>
                    <a:srgbClr val="505050"/>
                  </a:solidFill>
                  <a:latin typeface="Segoe UI"/>
                </a:endParaRPr>
              </a:p>
            </p:txBody>
          </p:sp>
          <p:sp>
            <p:nvSpPr>
              <p:cNvPr id="28" name="Freeform 10"/>
              <p:cNvSpPr>
                <a:spLocks noEditPoints="1"/>
              </p:cNvSpPr>
              <p:nvPr/>
            </p:nvSpPr>
            <p:spPr bwMode="auto">
              <a:xfrm>
                <a:off x="5183" y="638"/>
                <a:ext cx="63" cy="63"/>
              </a:xfrm>
              <a:custGeom>
                <a:avLst/>
                <a:gdLst>
                  <a:gd name="T0" fmla="*/ 13 w 26"/>
                  <a:gd name="T1" fmla="*/ 26 h 26"/>
                  <a:gd name="T2" fmla="*/ 0 w 26"/>
                  <a:gd name="T3" fmla="*/ 13 h 26"/>
                  <a:gd name="T4" fmla="*/ 13 w 26"/>
                  <a:gd name="T5" fmla="*/ 0 h 26"/>
                  <a:gd name="T6" fmla="*/ 26 w 26"/>
                  <a:gd name="T7" fmla="*/ 13 h 26"/>
                  <a:gd name="T8" fmla="*/ 13 w 26"/>
                  <a:gd name="T9" fmla="*/ 26 h 26"/>
                  <a:gd name="T10" fmla="*/ 13 w 26"/>
                  <a:gd name="T11" fmla="*/ 8 h 26"/>
                  <a:gd name="T12" fmla="*/ 8 w 26"/>
                  <a:gd name="T13" fmla="*/ 13 h 26"/>
                  <a:gd name="T14" fmla="*/ 13 w 26"/>
                  <a:gd name="T15" fmla="*/ 18 h 26"/>
                  <a:gd name="T16" fmla="*/ 18 w 26"/>
                  <a:gd name="T17" fmla="*/ 13 h 26"/>
                  <a:gd name="T18" fmla="*/ 13 w 26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26"/>
                    </a:moveTo>
                    <a:cubicBezTo>
                      <a:pt x="6" y="26"/>
                      <a:pt x="0" y="20"/>
                      <a:pt x="0" y="13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20" y="0"/>
                      <a:pt x="26" y="6"/>
                      <a:pt x="26" y="13"/>
                    </a:cubicBezTo>
                    <a:cubicBezTo>
                      <a:pt x="26" y="20"/>
                      <a:pt x="20" y="26"/>
                      <a:pt x="13" y="26"/>
                    </a:cubicBezTo>
                    <a:close/>
                    <a:moveTo>
                      <a:pt x="13" y="8"/>
                    </a:moveTo>
                    <a:cubicBezTo>
                      <a:pt x="11" y="8"/>
                      <a:pt x="8" y="10"/>
                      <a:pt x="8" y="13"/>
                    </a:cubicBezTo>
                    <a:cubicBezTo>
                      <a:pt x="8" y="15"/>
                      <a:pt x="11" y="18"/>
                      <a:pt x="13" y="18"/>
                    </a:cubicBezTo>
                    <a:cubicBezTo>
                      <a:pt x="16" y="18"/>
                      <a:pt x="18" y="15"/>
                      <a:pt x="18" y="13"/>
                    </a:cubicBezTo>
                    <a:cubicBezTo>
                      <a:pt x="18" y="10"/>
                      <a:pt x="16" y="8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914367">
                  <a:defRPr/>
                </a:pPr>
                <a:endParaRPr lang="en-US" sz="1765">
                  <a:solidFill>
                    <a:srgbClr val="505050"/>
                  </a:solidFill>
                  <a:latin typeface="Segoe UI"/>
                </a:endParaRPr>
              </a:p>
            </p:txBody>
          </p:sp>
          <p:sp>
            <p:nvSpPr>
              <p:cNvPr id="29" name="Rectangle 11"/>
              <p:cNvSpPr>
                <a:spLocks noChangeArrowheads="1"/>
              </p:cNvSpPr>
              <p:nvPr/>
            </p:nvSpPr>
            <p:spPr bwMode="auto">
              <a:xfrm>
                <a:off x="5174" y="718"/>
                <a:ext cx="84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914367">
                  <a:defRPr/>
                </a:pPr>
                <a:endParaRPr lang="en-US" sz="1765">
                  <a:solidFill>
                    <a:srgbClr val="505050"/>
                  </a:solidFill>
                  <a:latin typeface="Segoe UI"/>
                </a:endParaRPr>
              </a:p>
            </p:txBody>
          </p:sp>
          <p:sp>
            <p:nvSpPr>
              <p:cNvPr id="30" name="Freeform 12"/>
              <p:cNvSpPr>
                <a:spLocks/>
              </p:cNvSpPr>
              <p:nvPr/>
            </p:nvSpPr>
            <p:spPr bwMode="auto">
              <a:xfrm>
                <a:off x="5176" y="428"/>
                <a:ext cx="309" cy="252"/>
              </a:xfrm>
              <a:custGeom>
                <a:avLst/>
                <a:gdLst>
                  <a:gd name="T0" fmla="*/ 128 w 128"/>
                  <a:gd name="T1" fmla="*/ 88 h 104"/>
                  <a:gd name="T2" fmla="*/ 128 w 128"/>
                  <a:gd name="T3" fmla="*/ 32 h 104"/>
                  <a:gd name="T4" fmla="*/ 56 w 128"/>
                  <a:gd name="T5" fmla="*/ 32 h 104"/>
                  <a:gd name="T6" fmla="*/ 56 w 128"/>
                  <a:gd name="T7" fmla="*/ 0 h 104"/>
                  <a:gd name="T8" fmla="*/ 0 w 128"/>
                  <a:gd name="T9" fmla="*/ 0 h 104"/>
                  <a:gd name="T10" fmla="*/ 0 w 128"/>
                  <a:gd name="T11" fmla="*/ 56 h 104"/>
                  <a:gd name="T12" fmla="*/ 8 w 128"/>
                  <a:gd name="T13" fmla="*/ 53 h 104"/>
                  <a:gd name="T14" fmla="*/ 8 w 128"/>
                  <a:gd name="T15" fmla="*/ 8 h 104"/>
                  <a:gd name="T16" fmla="*/ 48 w 128"/>
                  <a:gd name="T17" fmla="*/ 8 h 104"/>
                  <a:gd name="T18" fmla="*/ 48 w 128"/>
                  <a:gd name="T19" fmla="*/ 32 h 104"/>
                  <a:gd name="T20" fmla="*/ 40 w 128"/>
                  <a:gd name="T21" fmla="*/ 32 h 104"/>
                  <a:gd name="T22" fmla="*/ 40 w 128"/>
                  <a:gd name="T23" fmla="*/ 59 h 104"/>
                  <a:gd name="T24" fmla="*/ 48 w 128"/>
                  <a:gd name="T25" fmla="*/ 65 h 104"/>
                  <a:gd name="T26" fmla="*/ 48 w 128"/>
                  <a:gd name="T27" fmla="*/ 40 h 104"/>
                  <a:gd name="T28" fmla="*/ 120 w 128"/>
                  <a:gd name="T29" fmla="*/ 40 h 104"/>
                  <a:gd name="T30" fmla="*/ 120 w 128"/>
                  <a:gd name="T31" fmla="*/ 80 h 104"/>
                  <a:gd name="T32" fmla="*/ 59 w 128"/>
                  <a:gd name="T33" fmla="*/ 80 h 104"/>
                  <a:gd name="T34" fmla="*/ 62 w 128"/>
                  <a:gd name="T35" fmla="*/ 88 h 104"/>
                  <a:gd name="T36" fmla="*/ 80 w 128"/>
                  <a:gd name="T37" fmla="*/ 88 h 104"/>
                  <a:gd name="T38" fmla="*/ 80 w 128"/>
                  <a:gd name="T39" fmla="*/ 96 h 104"/>
                  <a:gd name="T40" fmla="*/ 64 w 128"/>
                  <a:gd name="T41" fmla="*/ 96 h 104"/>
                  <a:gd name="T42" fmla="*/ 64 w 128"/>
                  <a:gd name="T43" fmla="*/ 104 h 104"/>
                  <a:gd name="T44" fmla="*/ 104 w 128"/>
                  <a:gd name="T45" fmla="*/ 104 h 104"/>
                  <a:gd name="T46" fmla="*/ 104 w 128"/>
                  <a:gd name="T47" fmla="*/ 96 h 104"/>
                  <a:gd name="T48" fmla="*/ 88 w 128"/>
                  <a:gd name="T49" fmla="*/ 96 h 104"/>
                  <a:gd name="T50" fmla="*/ 88 w 128"/>
                  <a:gd name="T51" fmla="*/ 88 h 104"/>
                  <a:gd name="T52" fmla="*/ 128 w 128"/>
                  <a:gd name="T53" fmla="*/ 88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8" h="104">
                    <a:moveTo>
                      <a:pt x="128" y="88"/>
                    </a:moveTo>
                    <a:cubicBezTo>
                      <a:pt x="128" y="32"/>
                      <a:pt x="128" y="32"/>
                      <a:pt x="128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3" y="55"/>
                      <a:pt x="5" y="54"/>
                      <a:pt x="8" y="53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40" y="59"/>
                      <a:pt x="40" y="59"/>
                      <a:pt x="40" y="59"/>
                    </a:cubicBezTo>
                    <a:cubicBezTo>
                      <a:pt x="43" y="61"/>
                      <a:pt x="46" y="63"/>
                      <a:pt x="48" y="65"/>
                    </a:cubicBezTo>
                    <a:cubicBezTo>
                      <a:pt x="48" y="40"/>
                      <a:pt x="48" y="40"/>
                      <a:pt x="48" y="40"/>
                    </a:cubicBezTo>
                    <a:cubicBezTo>
                      <a:pt x="120" y="40"/>
                      <a:pt x="120" y="40"/>
                      <a:pt x="120" y="40"/>
                    </a:cubicBezTo>
                    <a:cubicBezTo>
                      <a:pt x="120" y="80"/>
                      <a:pt x="120" y="80"/>
                      <a:pt x="120" y="80"/>
                    </a:cubicBezTo>
                    <a:cubicBezTo>
                      <a:pt x="59" y="80"/>
                      <a:pt x="59" y="80"/>
                      <a:pt x="59" y="80"/>
                    </a:cubicBezTo>
                    <a:cubicBezTo>
                      <a:pt x="60" y="83"/>
                      <a:pt x="61" y="85"/>
                      <a:pt x="62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4" y="96"/>
                      <a:pt x="104" y="96"/>
                      <a:pt x="104" y="96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88" y="88"/>
                      <a:pt x="88" y="88"/>
                      <a:pt x="88" y="88"/>
                    </a:cubicBezTo>
                    <a:lnTo>
                      <a:pt x="128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914367">
                  <a:defRPr/>
                </a:pPr>
                <a:endParaRPr lang="en-US" sz="1765">
                  <a:solidFill>
                    <a:srgbClr val="505050"/>
                  </a:solidFill>
                  <a:latin typeface="Segoe UI"/>
                </a:endParaRPr>
              </a:p>
            </p:txBody>
          </p:sp>
        </p:grpSp>
        <p:sp>
          <p:nvSpPr>
            <p:cNvPr id="34" name="Freeform 16"/>
            <p:cNvSpPr>
              <a:spLocks noEditPoints="1"/>
            </p:cNvSpPr>
            <p:nvPr/>
          </p:nvSpPr>
          <p:spPr bwMode="auto">
            <a:xfrm>
              <a:off x="1189038" y="4651035"/>
              <a:ext cx="1038810" cy="1311944"/>
            </a:xfrm>
            <a:custGeom>
              <a:avLst/>
              <a:gdLst>
                <a:gd name="T0" fmla="*/ 464 w 464"/>
                <a:gd name="T1" fmla="*/ 586 h 586"/>
                <a:gd name="T2" fmla="*/ 0 w 464"/>
                <a:gd name="T3" fmla="*/ 586 h 586"/>
                <a:gd name="T4" fmla="*/ 0 w 464"/>
                <a:gd name="T5" fmla="*/ 0 h 586"/>
                <a:gd name="T6" fmla="*/ 322 w 464"/>
                <a:gd name="T7" fmla="*/ 0 h 586"/>
                <a:gd name="T8" fmla="*/ 464 w 464"/>
                <a:gd name="T9" fmla="*/ 129 h 586"/>
                <a:gd name="T10" fmla="*/ 464 w 464"/>
                <a:gd name="T11" fmla="*/ 586 h 586"/>
                <a:gd name="T12" fmla="*/ 22 w 464"/>
                <a:gd name="T13" fmla="*/ 565 h 586"/>
                <a:gd name="T14" fmla="*/ 442 w 464"/>
                <a:gd name="T15" fmla="*/ 565 h 586"/>
                <a:gd name="T16" fmla="*/ 442 w 464"/>
                <a:gd name="T17" fmla="*/ 139 h 586"/>
                <a:gd name="T18" fmla="*/ 315 w 464"/>
                <a:gd name="T19" fmla="*/ 22 h 586"/>
                <a:gd name="T20" fmla="*/ 22 w 464"/>
                <a:gd name="T21" fmla="*/ 22 h 586"/>
                <a:gd name="T22" fmla="*/ 22 w 464"/>
                <a:gd name="T23" fmla="*/ 565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4" h="586">
                  <a:moveTo>
                    <a:pt x="464" y="586"/>
                  </a:moveTo>
                  <a:lnTo>
                    <a:pt x="0" y="586"/>
                  </a:lnTo>
                  <a:lnTo>
                    <a:pt x="0" y="0"/>
                  </a:lnTo>
                  <a:lnTo>
                    <a:pt x="322" y="0"/>
                  </a:lnTo>
                  <a:lnTo>
                    <a:pt x="464" y="129"/>
                  </a:lnTo>
                  <a:lnTo>
                    <a:pt x="464" y="586"/>
                  </a:lnTo>
                  <a:close/>
                  <a:moveTo>
                    <a:pt x="22" y="565"/>
                  </a:moveTo>
                  <a:lnTo>
                    <a:pt x="442" y="565"/>
                  </a:lnTo>
                  <a:lnTo>
                    <a:pt x="442" y="139"/>
                  </a:lnTo>
                  <a:lnTo>
                    <a:pt x="315" y="22"/>
                  </a:lnTo>
                  <a:lnTo>
                    <a:pt x="22" y="22"/>
                  </a:lnTo>
                  <a:lnTo>
                    <a:pt x="22" y="5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914367">
                <a:defRPr/>
              </a:pPr>
              <a:endParaRPr lang="en-US" sz="1765">
                <a:solidFill>
                  <a:srgbClr val="505050"/>
                </a:solidFill>
                <a:latin typeface="Segoe UI"/>
              </a:endParaRPr>
            </a:p>
          </p:txBody>
        </p:sp>
      </p:grpSp>
      <p:sp>
        <p:nvSpPr>
          <p:cNvPr id="36" name="Freeform 17"/>
          <p:cNvSpPr>
            <a:spLocks noEditPoints="1"/>
          </p:cNvSpPr>
          <p:nvPr/>
        </p:nvSpPr>
        <p:spPr bwMode="auto">
          <a:xfrm rot="16200000" flipV="1">
            <a:off x="3615167" y="5240007"/>
            <a:ext cx="504507" cy="500148"/>
          </a:xfrm>
          <a:custGeom>
            <a:avLst/>
            <a:gdLst>
              <a:gd name="T0" fmla="*/ 101 w 121"/>
              <a:gd name="T1" fmla="*/ 59 h 120"/>
              <a:gd name="T2" fmla="*/ 100 w 121"/>
              <a:gd name="T3" fmla="*/ 53 h 120"/>
              <a:gd name="T4" fmla="*/ 121 w 121"/>
              <a:gd name="T5" fmla="*/ 44 h 120"/>
              <a:gd name="T6" fmla="*/ 116 w 121"/>
              <a:gd name="T7" fmla="*/ 33 h 120"/>
              <a:gd name="T8" fmla="*/ 97 w 121"/>
              <a:gd name="T9" fmla="*/ 41 h 120"/>
              <a:gd name="T10" fmla="*/ 80 w 121"/>
              <a:gd name="T11" fmla="*/ 24 h 120"/>
              <a:gd name="T12" fmla="*/ 88 w 121"/>
              <a:gd name="T13" fmla="*/ 4 h 120"/>
              <a:gd name="T14" fmla="*/ 77 w 121"/>
              <a:gd name="T15" fmla="*/ 0 h 120"/>
              <a:gd name="T16" fmla="*/ 69 w 121"/>
              <a:gd name="T17" fmla="*/ 20 h 120"/>
              <a:gd name="T18" fmla="*/ 61 w 121"/>
              <a:gd name="T19" fmla="*/ 19 h 120"/>
              <a:gd name="T20" fmla="*/ 54 w 121"/>
              <a:gd name="T21" fmla="*/ 20 h 120"/>
              <a:gd name="T22" fmla="*/ 45 w 121"/>
              <a:gd name="T23" fmla="*/ 0 h 120"/>
              <a:gd name="T24" fmla="*/ 34 w 121"/>
              <a:gd name="T25" fmla="*/ 4 h 120"/>
              <a:gd name="T26" fmla="*/ 42 w 121"/>
              <a:gd name="T27" fmla="*/ 24 h 120"/>
              <a:gd name="T28" fmla="*/ 25 w 121"/>
              <a:gd name="T29" fmla="*/ 41 h 120"/>
              <a:gd name="T30" fmla="*/ 5 w 121"/>
              <a:gd name="T31" fmla="*/ 33 h 120"/>
              <a:gd name="T32" fmla="*/ 0 w 121"/>
              <a:gd name="T33" fmla="*/ 44 h 120"/>
              <a:gd name="T34" fmla="*/ 21 w 121"/>
              <a:gd name="T35" fmla="*/ 53 h 120"/>
              <a:gd name="T36" fmla="*/ 21 w 121"/>
              <a:gd name="T37" fmla="*/ 59 h 120"/>
              <a:gd name="T38" fmla="*/ 22 w 121"/>
              <a:gd name="T39" fmla="*/ 68 h 120"/>
              <a:gd name="T40" fmla="*/ 0 w 121"/>
              <a:gd name="T41" fmla="*/ 77 h 120"/>
              <a:gd name="T42" fmla="*/ 5 w 121"/>
              <a:gd name="T43" fmla="*/ 88 h 120"/>
              <a:gd name="T44" fmla="*/ 26 w 121"/>
              <a:gd name="T45" fmla="*/ 79 h 120"/>
              <a:gd name="T46" fmla="*/ 43 w 121"/>
              <a:gd name="T47" fmla="*/ 95 h 120"/>
              <a:gd name="T48" fmla="*/ 34 w 121"/>
              <a:gd name="T49" fmla="*/ 116 h 120"/>
              <a:gd name="T50" fmla="*/ 45 w 121"/>
              <a:gd name="T51" fmla="*/ 120 h 120"/>
              <a:gd name="T52" fmla="*/ 54 w 121"/>
              <a:gd name="T53" fmla="*/ 99 h 120"/>
              <a:gd name="T54" fmla="*/ 61 w 121"/>
              <a:gd name="T55" fmla="*/ 99 h 120"/>
              <a:gd name="T56" fmla="*/ 68 w 121"/>
              <a:gd name="T57" fmla="*/ 99 h 120"/>
              <a:gd name="T58" fmla="*/ 77 w 121"/>
              <a:gd name="T59" fmla="*/ 120 h 120"/>
              <a:gd name="T60" fmla="*/ 88 w 121"/>
              <a:gd name="T61" fmla="*/ 116 h 120"/>
              <a:gd name="T62" fmla="*/ 80 w 121"/>
              <a:gd name="T63" fmla="*/ 95 h 120"/>
              <a:gd name="T64" fmla="*/ 96 w 121"/>
              <a:gd name="T65" fmla="*/ 79 h 120"/>
              <a:gd name="T66" fmla="*/ 116 w 121"/>
              <a:gd name="T67" fmla="*/ 88 h 120"/>
              <a:gd name="T68" fmla="*/ 121 w 121"/>
              <a:gd name="T69" fmla="*/ 77 h 120"/>
              <a:gd name="T70" fmla="*/ 100 w 121"/>
              <a:gd name="T71" fmla="*/ 68 h 120"/>
              <a:gd name="T72" fmla="*/ 101 w 121"/>
              <a:gd name="T73" fmla="*/ 59 h 120"/>
              <a:gd name="T74" fmla="*/ 61 w 121"/>
              <a:gd name="T75" fmla="*/ 87 h 120"/>
              <a:gd name="T76" fmla="*/ 33 w 121"/>
              <a:gd name="T77" fmla="*/ 59 h 120"/>
              <a:gd name="T78" fmla="*/ 61 w 121"/>
              <a:gd name="T79" fmla="*/ 31 h 120"/>
              <a:gd name="T80" fmla="*/ 89 w 121"/>
              <a:gd name="T81" fmla="*/ 59 h 120"/>
              <a:gd name="T82" fmla="*/ 61 w 121"/>
              <a:gd name="T83" fmla="*/ 8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" h="120">
                <a:moveTo>
                  <a:pt x="101" y="59"/>
                </a:moveTo>
                <a:cubicBezTo>
                  <a:pt x="101" y="57"/>
                  <a:pt x="101" y="55"/>
                  <a:pt x="100" y="53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116" y="33"/>
                  <a:pt x="116" y="33"/>
                  <a:pt x="116" y="33"/>
                </a:cubicBezTo>
                <a:cubicBezTo>
                  <a:pt x="97" y="41"/>
                  <a:pt x="97" y="41"/>
                  <a:pt x="97" y="41"/>
                </a:cubicBezTo>
                <a:cubicBezTo>
                  <a:pt x="93" y="34"/>
                  <a:pt x="87" y="28"/>
                  <a:pt x="80" y="24"/>
                </a:cubicBezTo>
                <a:cubicBezTo>
                  <a:pt x="88" y="4"/>
                  <a:pt x="88" y="4"/>
                  <a:pt x="88" y="4"/>
                </a:cubicBezTo>
                <a:cubicBezTo>
                  <a:pt x="77" y="0"/>
                  <a:pt x="77" y="0"/>
                  <a:pt x="77" y="0"/>
                </a:cubicBezTo>
                <a:cubicBezTo>
                  <a:pt x="69" y="20"/>
                  <a:pt x="69" y="20"/>
                  <a:pt x="69" y="20"/>
                </a:cubicBezTo>
                <a:cubicBezTo>
                  <a:pt x="66" y="20"/>
                  <a:pt x="64" y="19"/>
                  <a:pt x="61" y="19"/>
                </a:cubicBezTo>
                <a:cubicBezTo>
                  <a:pt x="58" y="19"/>
                  <a:pt x="56" y="20"/>
                  <a:pt x="54" y="20"/>
                </a:cubicBezTo>
                <a:cubicBezTo>
                  <a:pt x="45" y="0"/>
                  <a:pt x="45" y="0"/>
                  <a:pt x="45" y="0"/>
                </a:cubicBezTo>
                <a:cubicBezTo>
                  <a:pt x="34" y="4"/>
                  <a:pt x="34" y="4"/>
                  <a:pt x="34" y="4"/>
                </a:cubicBezTo>
                <a:cubicBezTo>
                  <a:pt x="42" y="24"/>
                  <a:pt x="42" y="24"/>
                  <a:pt x="42" y="24"/>
                </a:cubicBezTo>
                <a:cubicBezTo>
                  <a:pt x="35" y="28"/>
                  <a:pt x="29" y="34"/>
                  <a:pt x="25" y="41"/>
                </a:cubicBezTo>
                <a:cubicBezTo>
                  <a:pt x="5" y="33"/>
                  <a:pt x="5" y="33"/>
                  <a:pt x="5" y="33"/>
                </a:cubicBezTo>
                <a:cubicBezTo>
                  <a:pt x="0" y="44"/>
                  <a:pt x="0" y="44"/>
                  <a:pt x="0" y="44"/>
                </a:cubicBezTo>
                <a:cubicBezTo>
                  <a:pt x="21" y="53"/>
                  <a:pt x="21" y="53"/>
                  <a:pt x="21" y="53"/>
                </a:cubicBezTo>
                <a:cubicBezTo>
                  <a:pt x="21" y="55"/>
                  <a:pt x="21" y="57"/>
                  <a:pt x="21" y="59"/>
                </a:cubicBezTo>
                <a:cubicBezTo>
                  <a:pt x="21" y="62"/>
                  <a:pt x="21" y="65"/>
                  <a:pt x="22" y="68"/>
                </a:cubicBezTo>
                <a:cubicBezTo>
                  <a:pt x="0" y="77"/>
                  <a:pt x="0" y="77"/>
                  <a:pt x="0" y="77"/>
                </a:cubicBezTo>
                <a:cubicBezTo>
                  <a:pt x="5" y="88"/>
                  <a:pt x="5" y="88"/>
                  <a:pt x="5" y="88"/>
                </a:cubicBezTo>
                <a:cubicBezTo>
                  <a:pt x="26" y="79"/>
                  <a:pt x="26" y="79"/>
                  <a:pt x="26" y="79"/>
                </a:cubicBezTo>
                <a:cubicBezTo>
                  <a:pt x="30" y="86"/>
                  <a:pt x="36" y="91"/>
                  <a:pt x="43" y="95"/>
                </a:cubicBezTo>
                <a:cubicBezTo>
                  <a:pt x="34" y="116"/>
                  <a:pt x="34" y="116"/>
                  <a:pt x="34" y="116"/>
                </a:cubicBezTo>
                <a:cubicBezTo>
                  <a:pt x="45" y="120"/>
                  <a:pt x="45" y="120"/>
                  <a:pt x="45" y="120"/>
                </a:cubicBezTo>
                <a:cubicBezTo>
                  <a:pt x="54" y="99"/>
                  <a:pt x="54" y="99"/>
                  <a:pt x="54" y="99"/>
                </a:cubicBezTo>
                <a:cubicBezTo>
                  <a:pt x="56" y="99"/>
                  <a:pt x="59" y="99"/>
                  <a:pt x="61" y="99"/>
                </a:cubicBezTo>
                <a:cubicBezTo>
                  <a:pt x="63" y="99"/>
                  <a:pt x="66" y="99"/>
                  <a:pt x="68" y="99"/>
                </a:cubicBezTo>
                <a:cubicBezTo>
                  <a:pt x="77" y="120"/>
                  <a:pt x="77" y="120"/>
                  <a:pt x="77" y="120"/>
                </a:cubicBezTo>
                <a:cubicBezTo>
                  <a:pt x="88" y="116"/>
                  <a:pt x="88" y="116"/>
                  <a:pt x="88" y="116"/>
                </a:cubicBezTo>
                <a:cubicBezTo>
                  <a:pt x="80" y="95"/>
                  <a:pt x="80" y="95"/>
                  <a:pt x="80" y="95"/>
                </a:cubicBezTo>
                <a:cubicBezTo>
                  <a:pt x="86" y="91"/>
                  <a:pt x="92" y="86"/>
                  <a:pt x="96" y="79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21" y="77"/>
                  <a:pt x="121" y="77"/>
                  <a:pt x="121" y="77"/>
                </a:cubicBezTo>
                <a:cubicBezTo>
                  <a:pt x="100" y="68"/>
                  <a:pt x="100" y="68"/>
                  <a:pt x="100" y="68"/>
                </a:cubicBezTo>
                <a:cubicBezTo>
                  <a:pt x="101" y="65"/>
                  <a:pt x="101" y="62"/>
                  <a:pt x="101" y="59"/>
                </a:cubicBezTo>
                <a:close/>
                <a:moveTo>
                  <a:pt x="61" y="87"/>
                </a:moveTo>
                <a:cubicBezTo>
                  <a:pt x="45" y="87"/>
                  <a:pt x="33" y="75"/>
                  <a:pt x="33" y="59"/>
                </a:cubicBezTo>
                <a:cubicBezTo>
                  <a:pt x="33" y="44"/>
                  <a:pt x="45" y="31"/>
                  <a:pt x="61" y="31"/>
                </a:cubicBezTo>
                <a:cubicBezTo>
                  <a:pt x="76" y="31"/>
                  <a:pt x="89" y="44"/>
                  <a:pt x="89" y="59"/>
                </a:cubicBezTo>
                <a:cubicBezTo>
                  <a:pt x="89" y="75"/>
                  <a:pt x="76" y="87"/>
                  <a:pt x="61" y="87"/>
                </a:cubicBezTo>
                <a:close/>
              </a:path>
            </a:pathLst>
          </a:custGeom>
          <a:solidFill>
            <a:srgbClr val="00BCF2"/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914367">
              <a:defRPr/>
            </a:pPr>
            <a:endParaRPr lang="en-US" sz="1765">
              <a:solidFill>
                <a:srgbClr val="505050"/>
              </a:solidFill>
              <a:latin typeface="Segoe UI"/>
            </a:endParaRPr>
          </a:p>
        </p:txBody>
      </p:sp>
      <p:sp>
        <p:nvSpPr>
          <p:cNvPr id="37" name="Freeform 17"/>
          <p:cNvSpPr>
            <a:spLocks noEditPoints="1"/>
          </p:cNvSpPr>
          <p:nvPr/>
        </p:nvSpPr>
        <p:spPr bwMode="auto">
          <a:xfrm rot="15300000" flipV="1">
            <a:off x="3813349" y="4729366"/>
            <a:ext cx="612650" cy="607357"/>
          </a:xfrm>
          <a:custGeom>
            <a:avLst/>
            <a:gdLst>
              <a:gd name="T0" fmla="*/ 101 w 121"/>
              <a:gd name="T1" fmla="*/ 59 h 120"/>
              <a:gd name="T2" fmla="*/ 100 w 121"/>
              <a:gd name="T3" fmla="*/ 53 h 120"/>
              <a:gd name="T4" fmla="*/ 121 w 121"/>
              <a:gd name="T5" fmla="*/ 44 h 120"/>
              <a:gd name="T6" fmla="*/ 116 w 121"/>
              <a:gd name="T7" fmla="*/ 33 h 120"/>
              <a:gd name="T8" fmla="*/ 97 w 121"/>
              <a:gd name="T9" fmla="*/ 41 h 120"/>
              <a:gd name="T10" fmla="*/ 80 w 121"/>
              <a:gd name="T11" fmla="*/ 24 h 120"/>
              <a:gd name="T12" fmla="*/ 88 w 121"/>
              <a:gd name="T13" fmla="*/ 4 h 120"/>
              <a:gd name="T14" fmla="*/ 77 w 121"/>
              <a:gd name="T15" fmla="*/ 0 h 120"/>
              <a:gd name="T16" fmla="*/ 69 w 121"/>
              <a:gd name="T17" fmla="*/ 20 h 120"/>
              <a:gd name="T18" fmla="*/ 61 w 121"/>
              <a:gd name="T19" fmla="*/ 19 h 120"/>
              <a:gd name="T20" fmla="*/ 54 w 121"/>
              <a:gd name="T21" fmla="*/ 20 h 120"/>
              <a:gd name="T22" fmla="*/ 45 w 121"/>
              <a:gd name="T23" fmla="*/ 0 h 120"/>
              <a:gd name="T24" fmla="*/ 34 w 121"/>
              <a:gd name="T25" fmla="*/ 4 h 120"/>
              <a:gd name="T26" fmla="*/ 42 w 121"/>
              <a:gd name="T27" fmla="*/ 24 h 120"/>
              <a:gd name="T28" fmla="*/ 25 w 121"/>
              <a:gd name="T29" fmla="*/ 41 h 120"/>
              <a:gd name="T30" fmla="*/ 5 w 121"/>
              <a:gd name="T31" fmla="*/ 33 h 120"/>
              <a:gd name="T32" fmla="*/ 0 w 121"/>
              <a:gd name="T33" fmla="*/ 44 h 120"/>
              <a:gd name="T34" fmla="*/ 21 w 121"/>
              <a:gd name="T35" fmla="*/ 53 h 120"/>
              <a:gd name="T36" fmla="*/ 21 w 121"/>
              <a:gd name="T37" fmla="*/ 59 h 120"/>
              <a:gd name="T38" fmla="*/ 22 w 121"/>
              <a:gd name="T39" fmla="*/ 68 h 120"/>
              <a:gd name="T40" fmla="*/ 0 w 121"/>
              <a:gd name="T41" fmla="*/ 77 h 120"/>
              <a:gd name="T42" fmla="*/ 5 w 121"/>
              <a:gd name="T43" fmla="*/ 88 h 120"/>
              <a:gd name="T44" fmla="*/ 26 w 121"/>
              <a:gd name="T45" fmla="*/ 79 h 120"/>
              <a:gd name="T46" fmla="*/ 43 w 121"/>
              <a:gd name="T47" fmla="*/ 95 h 120"/>
              <a:gd name="T48" fmla="*/ 34 w 121"/>
              <a:gd name="T49" fmla="*/ 116 h 120"/>
              <a:gd name="T50" fmla="*/ 45 w 121"/>
              <a:gd name="T51" fmla="*/ 120 h 120"/>
              <a:gd name="T52" fmla="*/ 54 w 121"/>
              <a:gd name="T53" fmla="*/ 99 h 120"/>
              <a:gd name="T54" fmla="*/ 61 w 121"/>
              <a:gd name="T55" fmla="*/ 99 h 120"/>
              <a:gd name="T56" fmla="*/ 68 w 121"/>
              <a:gd name="T57" fmla="*/ 99 h 120"/>
              <a:gd name="T58" fmla="*/ 77 w 121"/>
              <a:gd name="T59" fmla="*/ 120 h 120"/>
              <a:gd name="T60" fmla="*/ 88 w 121"/>
              <a:gd name="T61" fmla="*/ 116 h 120"/>
              <a:gd name="T62" fmla="*/ 80 w 121"/>
              <a:gd name="T63" fmla="*/ 95 h 120"/>
              <a:gd name="T64" fmla="*/ 96 w 121"/>
              <a:gd name="T65" fmla="*/ 79 h 120"/>
              <a:gd name="T66" fmla="*/ 116 w 121"/>
              <a:gd name="T67" fmla="*/ 88 h 120"/>
              <a:gd name="T68" fmla="*/ 121 w 121"/>
              <a:gd name="T69" fmla="*/ 77 h 120"/>
              <a:gd name="T70" fmla="*/ 100 w 121"/>
              <a:gd name="T71" fmla="*/ 68 h 120"/>
              <a:gd name="T72" fmla="*/ 101 w 121"/>
              <a:gd name="T73" fmla="*/ 59 h 120"/>
              <a:gd name="T74" fmla="*/ 61 w 121"/>
              <a:gd name="T75" fmla="*/ 87 h 120"/>
              <a:gd name="T76" fmla="*/ 33 w 121"/>
              <a:gd name="T77" fmla="*/ 59 h 120"/>
              <a:gd name="T78" fmla="*/ 61 w 121"/>
              <a:gd name="T79" fmla="*/ 31 h 120"/>
              <a:gd name="T80" fmla="*/ 89 w 121"/>
              <a:gd name="T81" fmla="*/ 59 h 120"/>
              <a:gd name="T82" fmla="*/ 61 w 121"/>
              <a:gd name="T83" fmla="*/ 8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1" h="120">
                <a:moveTo>
                  <a:pt x="101" y="59"/>
                </a:moveTo>
                <a:cubicBezTo>
                  <a:pt x="101" y="57"/>
                  <a:pt x="101" y="55"/>
                  <a:pt x="100" y="53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116" y="33"/>
                  <a:pt x="116" y="33"/>
                  <a:pt x="116" y="33"/>
                </a:cubicBezTo>
                <a:cubicBezTo>
                  <a:pt x="97" y="41"/>
                  <a:pt x="97" y="41"/>
                  <a:pt x="97" y="41"/>
                </a:cubicBezTo>
                <a:cubicBezTo>
                  <a:pt x="93" y="34"/>
                  <a:pt x="87" y="28"/>
                  <a:pt x="80" y="24"/>
                </a:cubicBezTo>
                <a:cubicBezTo>
                  <a:pt x="88" y="4"/>
                  <a:pt x="88" y="4"/>
                  <a:pt x="88" y="4"/>
                </a:cubicBezTo>
                <a:cubicBezTo>
                  <a:pt x="77" y="0"/>
                  <a:pt x="77" y="0"/>
                  <a:pt x="77" y="0"/>
                </a:cubicBezTo>
                <a:cubicBezTo>
                  <a:pt x="69" y="20"/>
                  <a:pt x="69" y="20"/>
                  <a:pt x="69" y="20"/>
                </a:cubicBezTo>
                <a:cubicBezTo>
                  <a:pt x="66" y="20"/>
                  <a:pt x="64" y="19"/>
                  <a:pt x="61" y="19"/>
                </a:cubicBezTo>
                <a:cubicBezTo>
                  <a:pt x="58" y="19"/>
                  <a:pt x="56" y="20"/>
                  <a:pt x="54" y="20"/>
                </a:cubicBezTo>
                <a:cubicBezTo>
                  <a:pt x="45" y="0"/>
                  <a:pt x="45" y="0"/>
                  <a:pt x="45" y="0"/>
                </a:cubicBezTo>
                <a:cubicBezTo>
                  <a:pt x="34" y="4"/>
                  <a:pt x="34" y="4"/>
                  <a:pt x="34" y="4"/>
                </a:cubicBezTo>
                <a:cubicBezTo>
                  <a:pt x="42" y="24"/>
                  <a:pt x="42" y="24"/>
                  <a:pt x="42" y="24"/>
                </a:cubicBezTo>
                <a:cubicBezTo>
                  <a:pt x="35" y="28"/>
                  <a:pt x="29" y="34"/>
                  <a:pt x="25" y="41"/>
                </a:cubicBezTo>
                <a:cubicBezTo>
                  <a:pt x="5" y="33"/>
                  <a:pt x="5" y="33"/>
                  <a:pt x="5" y="33"/>
                </a:cubicBezTo>
                <a:cubicBezTo>
                  <a:pt x="0" y="44"/>
                  <a:pt x="0" y="44"/>
                  <a:pt x="0" y="44"/>
                </a:cubicBezTo>
                <a:cubicBezTo>
                  <a:pt x="21" y="53"/>
                  <a:pt x="21" y="53"/>
                  <a:pt x="21" y="53"/>
                </a:cubicBezTo>
                <a:cubicBezTo>
                  <a:pt x="21" y="55"/>
                  <a:pt x="21" y="57"/>
                  <a:pt x="21" y="59"/>
                </a:cubicBezTo>
                <a:cubicBezTo>
                  <a:pt x="21" y="62"/>
                  <a:pt x="21" y="65"/>
                  <a:pt x="22" y="68"/>
                </a:cubicBezTo>
                <a:cubicBezTo>
                  <a:pt x="0" y="77"/>
                  <a:pt x="0" y="77"/>
                  <a:pt x="0" y="77"/>
                </a:cubicBezTo>
                <a:cubicBezTo>
                  <a:pt x="5" y="88"/>
                  <a:pt x="5" y="88"/>
                  <a:pt x="5" y="88"/>
                </a:cubicBezTo>
                <a:cubicBezTo>
                  <a:pt x="26" y="79"/>
                  <a:pt x="26" y="79"/>
                  <a:pt x="26" y="79"/>
                </a:cubicBezTo>
                <a:cubicBezTo>
                  <a:pt x="30" y="86"/>
                  <a:pt x="36" y="91"/>
                  <a:pt x="43" y="95"/>
                </a:cubicBezTo>
                <a:cubicBezTo>
                  <a:pt x="34" y="116"/>
                  <a:pt x="34" y="116"/>
                  <a:pt x="34" y="116"/>
                </a:cubicBezTo>
                <a:cubicBezTo>
                  <a:pt x="45" y="120"/>
                  <a:pt x="45" y="120"/>
                  <a:pt x="45" y="120"/>
                </a:cubicBezTo>
                <a:cubicBezTo>
                  <a:pt x="54" y="99"/>
                  <a:pt x="54" y="99"/>
                  <a:pt x="54" y="99"/>
                </a:cubicBezTo>
                <a:cubicBezTo>
                  <a:pt x="56" y="99"/>
                  <a:pt x="59" y="99"/>
                  <a:pt x="61" y="99"/>
                </a:cubicBezTo>
                <a:cubicBezTo>
                  <a:pt x="63" y="99"/>
                  <a:pt x="66" y="99"/>
                  <a:pt x="68" y="99"/>
                </a:cubicBezTo>
                <a:cubicBezTo>
                  <a:pt x="77" y="120"/>
                  <a:pt x="77" y="120"/>
                  <a:pt x="77" y="120"/>
                </a:cubicBezTo>
                <a:cubicBezTo>
                  <a:pt x="88" y="116"/>
                  <a:pt x="88" y="116"/>
                  <a:pt x="88" y="116"/>
                </a:cubicBezTo>
                <a:cubicBezTo>
                  <a:pt x="80" y="95"/>
                  <a:pt x="80" y="95"/>
                  <a:pt x="80" y="95"/>
                </a:cubicBezTo>
                <a:cubicBezTo>
                  <a:pt x="86" y="91"/>
                  <a:pt x="92" y="86"/>
                  <a:pt x="96" y="79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21" y="77"/>
                  <a:pt x="121" y="77"/>
                  <a:pt x="121" y="77"/>
                </a:cubicBezTo>
                <a:cubicBezTo>
                  <a:pt x="100" y="68"/>
                  <a:pt x="100" y="68"/>
                  <a:pt x="100" y="68"/>
                </a:cubicBezTo>
                <a:cubicBezTo>
                  <a:pt x="101" y="65"/>
                  <a:pt x="101" y="62"/>
                  <a:pt x="101" y="59"/>
                </a:cubicBezTo>
                <a:close/>
                <a:moveTo>
                  <a:pt x="61" y="87"/>
                </a:moveTo>
                <a:cubicBezTo>
                  <a:pt x="45" y="87"/>
                  <a:pt x="33" y="75"/>
                  <a:pt x="33" y="59"/>
                </a:cubicBezTo>
                <a:cubicBezTo>
                  <a:pt x="33" y="44"/>
                  <a:pt x="45" y="31"/>
                  <a:pt x="61" y="31"/>
                </a:cubicBezTo>
                <a:cubicBezTo>
                  <a:pt x="76" y="31"/>
                  <a:pt x="89" y="44"/>
                  <a:pt x="89" y="59"/>
                </a:cubicBezTo>
                <a:cubicBezTo>
                  <a:pt x="89" y="75"/>
                  <a:pt x="76" y="87"/>
                  <a:pt x="61" y="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914367">
              <a:defRPr/>
            </a:pPr>
            <a:endParaRPr lang="en-US" sz="1765">
              <a:solidFill>
                <a:srgbClr val="505050"/>
              </a:solidFill>
              <a:latin typeface="Segoe UI"/>
            </a:endParaRPr>
          </a:p>
        </p:txBody>
      </p:sp>
      <p:sp>
        <p:nvSpPr>
          <p:cNvPr id="55" name="Content Placeholder 15"/>
          <p:cNvSpPr txBox="1">
            <a:spLocks/>
          </p:cNvSpPr>
          <p:nvPr/>
        </p:nvSpPr>
        <p:spPr>
          <a:xfrm>
            <a:off x="434672" y="1344099"/>
            <a:ext cx="3095002" cy="13854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400" b="0" kern="1200" spc="-100" baseline="0">
                <a:gradFill>
                  <a:gsLst>
                    <a:gs pos="0">
                      <a:schemeClr val="accent1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0" indent="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 spc="-100" baseline="0">
                <a:solidFill>
                  <a:srgbClr val="0078D7"/>
                </a:solidFill>
                <a:latin typeface="+mn-lt"/>
                <a:ea typeface="+mn-ea"/>
                <a:cs typeface="+mn-cs"/>
              </a:defRPr>
            </a:lvl2pPr>
            <a:lvl3pPr marL="175022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400" kern="1200" spc="-100" baseline="0">
                <a:solidFill>
                  <a:srgbClr val="0078D7"/>
                </a:solidFill>
                <a:latin typeface="+mn-lt"/>
                <a:ea typeface="+mn-ea"/>
                <a:cs typeface="+mn-cs"/>
              </a:defRPr>
            </a:lvl3pPr>
            <a:lvl4pPr marL="34290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400" kern="1200" spc="-100" baseline="0">
                <a:solidFill>
                  <a:srgbClr val="0078D7"/>
                </a:solidFill>
                <a:latin typeface="+mn-lt"/>
                <a:ea typeface="+mn-ea"/>
                <a:cs typeface="+mn-cs"/>
              </a:defRPr>
            </a:lvl4pPr>
            <a:lvl5pPr marL="517922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400" kern="1200" spc="-100" baseline="0">
                <a:solidFill>
                  <a:srgbClr val="0078D7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67">
              <a:spcBef>
                <a:spcPts val="0"/>
              </a:spcBef>
              <a:spcAft>
                <a:spcPts val="588"/>
              </a:spcAft>
              <a:buSzPct val="90000"/>
              <a:defRPr/>
            </a:pPr>
            <a:r>
              <a:rPr lang="en-US" sz="3529" spc="0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  <a:t>Desktop </a:t>
            </a:r>
            <a:br>
              <a:rPr lang="en-US" sz="3529" spc="0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</a:br>
            <a:r>
              <a:rPr lang="en-US" sz="3529" spc="0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  <a:t>App Converter</a:t>
            </a:r>
          </a:p>
          <a:p>
            <a:pPr lvl="1" defTabSz="914367">
              <a:spcBef>
                <a:spcPts val="0"/>
              </a:spcBef>
              <a:spcAft>
                <a:spcPts val="980"/>
              </a:spcAft>
              <a:buSzPct val="90000"/>
              <a:defRPr/>
            </a:pPr>
            <a:r>
              <a:rPr lang="en-US" sz="1961" b="1" spc="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Converts existing </a:t>
            </a:r>
            <a:r>
              <a:rPr lang="en-US" sz="1961" spc="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desktop installer</a:t>
            </a:r>
          </a:p>
          <a:p>
            <a:pPr lvl="1" defTabSz="914367">
              <a:spcBef>
                <a:spcPts val="0"/>
              </a:spcBef>
              <a:spcAft>
                <a:spcPts val="2353"/>
              </a:spcAft>
              <a:buSzPct val="90000"/>
              <a:defRPr/>
            </a:pPr>
            <a:r>
              <a:rPr lang="en-US" sz="1961" b="1" spc="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  <a:sym typeface="Wingdings" panose="05000000000000000000" pitchFamily="2" charset="2"/>
              </a:rPr>
              <a:t>Creates packaged app </a:t>
            </a:r>
            <a:r>
              <a:rPr lang="en-US" sz="1961" spc="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  <a:sym typeface="Wingdings" panose="05000000000000000000" pitchFamily="2" charset="2"/>
              </a:rPr>
              <a:t>with UWP manifest</a:t>
            </a:r>
          </a:p>
        </p:txBody>
      </p:sp>
      <p:sp>
        <p:nvSpPr>
          <p:cNvPr id="56" name="Content Placeholder 15"/>
          <p:cNvSpPr txBox="1">
            <a:spLocks/>
          </p:cNvSpPr>
          <p:nvPr/>
        </p:nvSpPr>
        <p:spPr>
          <a:xfrm>
            <a:off x="4442807" y="1344099"/>
            <a:ext cx="3339153" cy="13854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lv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Arial" panose="020B0604020202020204" pitchFamily="34" charset="0"/>
              <a:buNone/>
              <a:defRPr sz="3600" b="0" spc="0" baseline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defRPr>
            </a:lvl1pPr>
            <a:lvl2pPr marL="0" lvl="1" inden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SzPct val="90000"/>
              <a:buFont typeface="Arial" panose="020B0604020202020204" pitchFamily="34" charset="0"/>
              <a:buNone/>
              <a:defRPr sz="2000" spc="0" baseline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</a:defRPr>
            </a:lvl2pPr>
            <a:lvl3pPr marL="175022" indent="-171450" defTabSz="685800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400" spc="-100" baseline="0">
                <a:solidFill>
                  <a:srgbClr val="0078D7"/>
                </a:solidFill>
              </a:defRPr>
            </a:lvl3pPr>
            <a:lvl4pPr marL="342900" indent="-171450" defTabSz="685800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400" spc="-100" baseline="0">
                <a:solidFill>
                  <a:srgbClr val="0078D7"/>
                </a:solidFill>
              </a:defRPr>
            </a:lvl4pPr>
            <a:lvl5pPr marL="517922" indent="-171450" defTabSz="685800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400" spc="-100" baseline="0">
                <a:solidFill>
                  <a:srgbClr val="0078D7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/>
            </a:lvl9pPr>
          </a:lstStyle>
          <a:p>
            <a:pPr defTabSz="914367">
              <a:spcAft>
                <a:spcPts val="588"/>
              </a:spcAft>
              <a:defRPr/>
            </a:pPr>
            <a:r>
              <a:rPr lang="en-US" sz="3529" dirty="0"/>
              <a:t>Test, Update, </a:t>
            </a:r>
            <a:br>
              <a:rPr lang="en-US" sz="3529" dirty="0"/>
            </a:br>
            <a:r>
              <a:rPr lang="en-US" sz="3529" dirty="0"/>
              <a:t>and Evolve</a:t>
            </a:r>
          </a:p>
          <a:p>
            <a:pPr lvl="1" defTabSz="914367">
              <a:spcAft>
                <a:spcPts val="980"/>
              </a:spcAft>
              <a:defRPr/>
            </a:pPr>
            <a:r>
              <a:rPr lang="en-US" sz="1961" dirty="0">
                <a:latin typeface="Segoe UI"/>
              </a:rPr>
              <a:t>Make </a:t>
            </a:r>
            <a:r>
              <a:rPr lang="en-US" sz="1961" b="1" dirty="0">
                <a:latin typeface="Segoe UI"/>
              </a:rPr>
              <a:t>compatible code changes </a:t>
            </a:r>
            <a:r>
              <a:rPr lang="en-US" sz="1961" dirty="0">
                <a:latin typeface="Segoe UI"/>
              </a:rPr>
              <a:t>that go into </a:t>
            </a:r>
            <a:r>
              <a:rPr lang="en-US" sz="1961" b="1" dirty="0">
                <a:latin typeface="Segoe UI"/>
              </a:rPr>
              <a:t>both</a:t>
            </a:r>
            <a:r>
              <a:rPr lang="en-US" sz="1961" dirty="0">
                <a:latin typeface="Segoe UI"/>
              </a:rPr>
              <a:t> MSI and app package</a:t>
            </a:r>
          </a:p>
          <a:p>
            <a:pPr lvl="1" defTabSz="914367">
              <a:spcAft>
                <a:spcPts val="980"/>
              </a:spcAft>
              <a:defRPr/>
            </a:pPr>
            <a:r>
              <a:rPr lang="en-US" sz="1961" b="1" dirty="0">
                <a:latin typeface="Segoe UI"/>
              </a:rPr>
              <a:t>Evolve app package </a:t>
            </a:r>
            <a:r>
              <a:rPr lang="en-US" sz="1961" dirty="0">
                <a:latin typeface="Segoe UI"/>
              </a:rPr>
              <a:t>to take advantage of the Universal Windows Platform</a:t>
            </a:r>
          </a:p>
        </p:txBody>
      </p:sp>
      <p:sp>
        <p:nvSpPr>
          <p:cNvPr id="60" name="Text Placeholder 59" hidden="1"/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673454"/>
          </a:xfrm>
        </p:spPr>
        <p:txBody>
          <a:bodyPr/>
          <a:lstStyle/>
          <a:p>
            <a:endParaRPr lang="en-US"/>
          </a:p>
        </p:txBody>
      </p:sp>
      <p:sp>
        <p:nvSpPr>
          <p:cNvPr id="61" name="Content Placeholder 15"/>
          <p:cNvSpPr txBox="1">
            <a:spLocks/>
          </p:cNvSpPr>
          <p:nvPr/>
        </p:nvSpPr>
        <p:spPr>
          <a:xfrm>
            <a:off x="8614183" y="1344098"/>
            <a:ext cx="3310897" cy="13854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lv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Arial" panose="020B0604020202020204" pitchFamily="34" charset="0"/>
              <a:buNone/>
              <a:defRPr sz="3600" b="0" spc="0" baseline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defRPr>
            </a:lvl1pPr>
            <a:lvl2pPr marL="0" lvl="1" inden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SzPct val="90000"/>
              <a:buFont typeface="Arial" panose="020B0604020202020204" pitchFamily="34" charset="0"/>
              <a:buNone/>
              <a:defRPr sz="2000" spc="0" baseline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</a:defRPr>
            </a:lvl2pPr>
            <a:lvl3pPr marL="175022" indent="-171450" defTabSz="685800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400" spc="-100" baseline="0">
                <a:solidFill>
                  <a:srgbClr val="0078D7"/>
                </a:solidFill>
              </a:defRPr>
            </a:lvl3pPr>
            <a:lvl4pPr marL="342900" indent="-171450" defTabSz="685800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400" spc="-100" baseline="0">
                <a:solidFill>
                  <a:srgbClr val="0078D7"/>
                </a:solidFill>
              </a:defRPr>
            </a:lvl4pPr>
            <a:lvl5pPr marL="517922" indent="-171450" defTabSz="685800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400" spc="-100" baseline="0">
                <a:solidFill>
                  <a:srgbClr val="0078D7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/>
            </a:lvl9pPr>
          </a:lstStyle>
          <a:p>
            <a:pPr defTabSz="914367">
              <a:spcAft>
                <a:spcPts val="588"/>
              </a:spcAft>
              <a:defRPr/>
            </a:pPr>
            <a:r>
              <a:rPr lang="en-US" sz="3529" dirty="0"/>
              <a:t>Publish and Distribute</a:t>
            </a:r>
          </a:p>
          <a:p>
            <a:pPr lvl="1" defTabSz="914367">
              <a:spcAft>
                <a:spcPts val="980"/>
              </a:spcAft>
              <a:defRPr/>
            </a:pPr>
            <a:r>
              <a:rPr lang="en-US" sz="1961" b="1" dirty="0">
                <a:latin typeface="Segoe UI"/>
              </a:rPr>
              <a:t>Distribute</a:t>
            </a:r>
            <a:r>
              <a:rPr lang="en-US" sz="1961" dirty="0">
                <a:latin typeface="Segoe UI"/>
              </a:rPr>
              <a:t> the app package via </a:t>
            </a:r>
            <a:r>
              <a:rPr lang="en-US" sz="1961" b="1" dirty="0" err="1">
                <a:latin typeface="Segoe UI"/>
              </a:rPr>
              <a:t>sideloading</a:t>
            </a:r>
            <a:r>
              <a:rPr lang="en-US" sz="1961" dirty="0">
                <a:latin typeface="Segoe UI"/>
              </a:rPr>
              <a:t>, MDM or the </a:t>
            </a:r>
            <a:r>
              <a:rPr lang="en-US" sz="1961" b="1" dirty="0">
                <a:latin typeface="Segoe UI"/>
              </a:rPr>
              <a:t>Windows Store </a:t>
            </a:r>
            <a:r>
              <a:rPr lang="en-US" sz="1961" dirty="0">
                <a:latin typeface="Segoe UI"/>
              </a:rPr>
              <a:t>(coming soon)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5856646" y="4563572"/>
            <a:ext cx="1018389" cy="1286154"/>
            <a:chOff x="3848839" y="4502644"/>
            <a:chExt cx="1038810" cy="1311944"/>
          </a:xfrm>
        </p:grpSpPr>
        <p:sp>
          <p:nvSpPr>
            <p:cNvPr id="70" name="Freeform 69"/>
            <p:cNvSpPr>
              <a:spLocks noChangeAspect="1" noEditPoints="1"/>
            </p:cNvSpPr>
            <p:nvPr/>
          </p:nvSpPr>
          <p:spPr bwMode="black">
            <a:xfrm>
              <a:off x="4169285" y="4866435"/>
              <a:ext cx="397917" cy="396301"/>
            </a:xfrm>
            <a:custGeom>
              <a:avLst/>
              <a:gdLst>
                <a:gd name="T0" fmla="*/ 112 w 246"/>
                <a:gd name="T1" fmla="*/ 19 h 245"/>
                <a:gd name="T2" fmla="*/ 246 w 246"/>
                <a:gd name="T3" fmla="*/ 0 h 245"/>
                <a:gd name="T4" fmla="*/ 246 w 246"/>
                <a:gd name="T5" fmla="*/ 116 h 245"/>
                <a:gd name="T6" fmla="*/ 112 w 246"/>
                <a:gd name="T7" fmla="*/ 116 h 245"/>
                <a:gd name="T8" fmla="*/ 112 w 246"/>
                <a:gd name="T9" fmla="*/ 19 h 245"/>
                <a:gd name="T10" fmla="*/ 102 w 246"/>
                <a:gd name="T11" fmla="*/ 116 h 245"/>
                <a:gd name="T12" fmla="*/ 102 w 246"/>
                <a:gd name="T13" fmla="*/ 19 h 245"/>
                <a:gd name="T14" fmla="*/ 0 w 246"/>
                <a:gd name="T15" fmla="*/ 34 h 245"/>
                <a:gd name="T16" fmla="*/ 0 w 246"/>
                <a:gd name="T17" fmla="*/ 116 h 245"/>
                <a:gd name="T18" fmla="*/ 102 w 246"/>
                <a:gd name="T19" fmla="*/ 116 h 245"/>
                <a:gd name="T20" fmla="*/ 102 w 246"/>
                <a:gd name="T21" fmla="*/ 126 h 245"/>
                <a:gd name="T22" fmla="*/ 0 w 246"/>
                <a:gd name="T23" fmla="*/ 126 h 245"/>
                <a:gd name="T24" fmla="*/ 0 w 246"/>
                <a:gd name="T25" fmla="*/ 211 h 245"/>
                <a:gd name="T26" fmla="*/ 102 w 246"/>
                <a:gd name="T27" fmla="*/ 226 h 245"/>
                <a:gd name="T28" fmla="*/ 102 w 246"/>
                <a:gd name="T29" fmla="*/ 126 h 245"/>
                <a:gd name="T30" fmla="*/ 112 w 246"/>
                <a:gd name="T31" fmla="*/ 126 h 245"/>
                <a:gd name="T32" fmla="*/ 112 w 246"/>
                <a:gd name="T33" fmla="*/ 226 h 245"/>
                <a:gd name="T34" fmla="*/ 246 w 246"/>
                <a:gd name="T35" fmla="*/ 245 h 245"/>
                <a:gd name="T36" fmla="*/ 246 w 246"/>
                <a:gd name="T37" fmla="*/ 126 h 245"/>
                <a:gd name="T38" fmla="*/ 112 w 246"/>
                <a:gd name="T39" fmla="*/ 12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6" h="245">
                  <a:moveTo>
                    <a:pt x="112" y="19"/>
                  </a:moveTo>
                  <a:lnTo>
                    <a:pt x="246" y="0"/>
                  </a:lnTo>
                  <a:lnTo>
                    <a:pt x="246" y="116"/>
                  </a:lnTo>
                  <a:lnTo>
                    <a:pt x="112" y="116"/>
                  </a:lnTo>
                  <a:lnTo>
                    <a:pt x="112" y="19"/>
                  </a:lnTo>
                  <a:close/>
                  <a:moveTo>
                    <a:pt x="102" y="116"/>
                  </a:moveTo>
                  <a:lnTo>
                    <a:pt x="102" y="19"/>
                  </a:lnTo>
                  <a:lnTo>
                    <a:pt x="0" y="34"/>
                  </a:lnTo>
                  <a:lnTo>
                    <a:pt x="0" y="116"/>
                  </a:lnTo>
                  <a:lnTo>
                    <a:pt x="102" y="116"/>
                  </a:lnTo>
                  <a:close/>
                  <a:moveTo>
                    <a:pt x="102" y="126"/>
                  </a:moveTo>
                  <a:lnTo>
                    <a:pt x="0" y="126"/>
                  </a:lnTo>
                  <a:lnTo>
                    <a:pt x="0" y="211"/>
                  </a:lnTo>
                  <a:lnTo>
                    <a:pt x="102" y="226"/>
                  </a:lnTo>
                  <a:lnTo>
                    <a:pt x="102" y="126"/>
                  </a:lnTo>
                  <a:close/>
                  <a:moveTo>
                    <a:pt x="112" y="126"/>
                  </a:moveTo>
                  <a:lnTo>
                    <a:pt x="112" y="226"/>
                  </a:lnTo>
                  <a:lnTo>
                    <a:pt x="246" y="245"/>
                  </a:lnTo>
                  <a:lnTo>
                    <a:pt x="246" y="126"/>
                  </a:lnTo>
                  <a:lnTo>
                    <a:pt x="112" y="1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67216" tIns="33608" rIns="67216" bIns="33608" numCol="1" anchor="t" anchorCtr="0" compatLnSpc="1">
              <a:prstTxWarp prst="textNoShape">
                <a:avLst/>
              </a:prstTxWarp>
            </a:bodyPr>
            <a:lstStyle/>
            <a:p>
              <a:pPr defTabSz="914367">
                <a:defRPr/>
              </a:pPr>
              <a:endParaRPr lang="en-US" sz="1322" dirty="0">
                <a:solidFill>
                  <a:srgbClr val="0078D7"/>
                </a:solidFill>
                <a:latin typeface="Segoe UI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3848839" y="4502644"/>
              <a:ext cx="1038810" cy="1311944"/>
            </a:xfrm>
            <a:custGeom>
              <a:avLst/>
              <a:gdLst>
                <a:gd name="T0" fmla="*/ 464 w 464"/>
                <a:gd name="T1" fmla="*/ 586 h 586"/>
                <a:gd name="T2" fmla="*/ 0 w 464"/>
                <a:gd name="T3" fmla="*/ 586 h 586"/>
                <a:gd name="T4" fmla="*/ 0 w 464"/>
                <a:gd name="T5" fmla="*/ 0 h 586"/>
                <a:gd name="T6" fmla="*/ 322 w 464"/>
                <a:gd name="T7" fmla="*/ 0 h 586"/>
                <a:gd name="T8" fmla="*/ 464 w 464"/>
                <a:gd name="T9" fmla="*/ 129 h 586"/>
                <a:gd name="T10" fmla="*/ 464 w 464"/>
                <a:gd name="T11" fmla="*/ 586 h 586"/>
                <a:gd name="T12" fmla="*/ 22 w 464"/>
                <a:gd name="T13" fmla="*/ 565 h 586"/>
                <a:gd name="T14" fmla="*/ 442 w 464"/>
                <a:gd name="T15" fmla="*/ 565 h 586"/>
                <a:gd name="T16" fmla="*/ 442 w 464"/>
                <a:gd name="T17" fmla="*/ 139 h 586"/>
                <a:gd name="T18" fmla="*/ 315 w 464"/>
                <a:gd name="T19" fmla="*/ 22 h 586"/>
                <a:gd name="T20" fmla="*/ 22 w 464"/>
                <a:gd name="T21" fmla="*/ 22 h 586"/>
                <a:gd name="T22" fmla="*/ 22 w 464"/>
                <a:gd name="T23" fmla="*/ 565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4" h="586">
                  <a:moveTo>
                    <a:pt x="464" y="586"/>
                  </a:moveTo>
                  <a:lnTo>
                    <a:pt x="0" y="586"/>
                  </a:lnTo>
                  <a:lnTo>
                    <a:pt x="0" y="0"/>
                  </a:lnTo>
                  <a:lnTo>
                    <a:pt x="322" y="0"/>
                  </a:lnTo>
                  <a:lnTo>
                    <a:pt x="464" y="129"/>
                  </a:lnTo>
                  <a:lnTo>
                    <a:pt x="464" y="586"/>
                  </a:lnTo>
                  <a:close/>
                  <a:moveTo>
                    <a:pt x="22" y="565"/>
                  </a:moveTo>
                  <a:lnTo>
                    <a:pt x="442" y="565"/>
                  </a:lnTo>
                  <a:lnTo>
                    <a:pt x="442" y="139"/>
                  </a:lnTo>
                  <a:lnTo>
                    <a:pt x="315" y="22"/>
                  </a:lnTo>
                  <a:lnTo>
                    <a:pt x="22" y="22"/>
                  </a:lnTo>
                  <a:lnTo>
                    <a:pt x="22" y="5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914367">
                <a:defRPr/>
              </a:pPr>
              <a:endParaRPr lang="en-US" sz="1765">
                <a:solidFill>
                  <a:srgbClr val="505050"/>
                </a:solidFill>
                <a:latin typeface="Segoe UI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996988" y="5395671"/>
              <a:ext cx="7425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367">
                <a:defRPr/>
              </a:pPr>
              <a:r>
                <a:rPr lang="en-US" sz="1765" dirty="0" err="1">
                  <a:solidFill>
                    <a:srgbClr val="0078D7"/>
                  </a:solidFill>
                  <a:latin typeface="Segoe UI"/>
                </a:rPr>
                <a:t>AppX</a:t>
              </a:r>
              <a:endParaRPr lang="en-US" sz="1765" dirty="0">
                <a:solidFill>
                  <a:srgbClr val="0078D7"/>
                </a:solidFill>
                <a:latin typeface="Segoe UI"/>
              </a:endParaRPr>
            </a:p>
          </p:txBody>
        </p:sp>
      </p:grpSp>
      <p:sp>
        <p:nvSpPr>
          <p:cNvPr id="77" name="Freeform 20" hidden="1"/>
          <p:cNvSpPr>
            <a:spLocks noEditPoints="1"/>
          </p:cNvSpPr>
          <p:nvPr/>
        </p:nvSpPr>
        <p:spPr bwMode="auto">
          <a:xfrm>
            <a:off x="8398542" y="4566651"/>
            <a:ext cx="1237253" cy="1227916"/>
          </a:xfrm>
          <a:custGeom>
            <a:avLst/>
            <a:gdLst>
              <a:gd name="T0" fmla="*/ 85 w 129"/>
              <a:gd name="T1" fmla="*/ 0 h 128"/>
              <a:gd name="T2" fmla="*/ 41 w 129"/>
              <a:gd name="T3" fmla="*/ 44 h 128"/>
              <a:gd name="T4" fmla="*/ 51 w 129"/>
              <a:gd name="T5" fmla="*/ 72 h 128"/>
              <a:gd name="T6" fmla="*/ 2 w 129"/>
              <a:gd name="T7" fmla="*/ 121 h 128"/>
              <a:gd name="T8" fmla="*/ 2 w 129"/>
              <a:gd name="T9" fmla="*/ 127 h 128"/>
              <a:gd name="T10" fmla="*/ 5 w 129"/>
              <a:gd name="T11" fmla="*/ 128 h 128"/>
              <a:gd name="T12" fmla="*/ 8 w 129"/>
              <a:gd name="T13" fmla="*/ 127 h 128"/>
              <a:gd name="T14" fmla="*/ 57 w 129"/>
              <a:gd name="T15" fmla="*/ 78 h 128"/>
              <a:gd name="T16" fmla="*/ 85 w 129"/>
              <a:gd name="T17" fmla="*/ 88 h 128"/>
              <a:gd name="T18" fmla="*/ 129 w 129"/>
              <a:gd name="T19" fmla="*/ 44 h 128"/>
              <a:gd name="T20" fmla="*/ 85 w 129"/>
              <a:gd name="T21" fmla="*/ 0 h 128"/>
              <a:gd name="T22" fmla="*/ 85 w 129"/>
              <a:gd name="T23" fmla="*/ 80 h 128"/>
              <a:gd name="T24" fmla="*/ 49 w 129"/>
              <a:gd name="T25" fmla="*/ 44 h 128"/>
              <a:gd name="T26" fmla="*/ 85 w 129"/>
              <a:gd name="T27" fmla="*/ 8 h 128"/>
              <a:gd name="T28" fmla="*/ 121 w 129"/>
              <a:gd name="T29" fmla="*/ 44 h 128"/>
              <a:gd name="T30" fmla="*/ 85 w 129"/>
              <a:gd name="T31" fmla="*/ 8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9" h="128">
                <a:moveTo>
                  <a:pt x="85" y="0"/>
                </a:moveTo>
                <a:cubicBezTo>
                  <a:pt x="60" y="0"/>
                  <a:pt x="41" y="20"/>
                  <a:pt x="41" y="44"/>
                </a:cubicBezTo>
                <a:cubicBezTo>
                  <a:pt x="41" y="55"/>
                  <a:pt x="45" y="65"/>
                  <a:pt x="51" y="72"/>
                </a:cubicBezTo>
                <a:cubicBezTo>
                  <a:pt x="2" y="121"/>
                  <a:pt x="2" y="121"/>
                  <a:pt x="2" y="121"/>
                </a:cubicBezTo>
                <a:cubicBezTo>
                  <a:pt x="0" y="123"/>
                  <a:pt x="0" y="125"/>
                  <a:pt x="2" y="127"/>
                </a:cubicBezTo>
                <a:cubicBezTo>
                  <a:pt x="3" y="128"/>
                  <a:pt x="4" y="128"/>
                  <a:pt x="5" y="128"/>
                </a:cubicBezTo>
                <a:cubicBezTo>
                  <a:pt x="6" y="128"/>
                  <a:pt x="7" y="128"/>
                  <a:pt x="8" y="127"/>
                </a:cubicBezTo>
                <a:cubicBezTo>
                  <a:pt x="57" y="78"/>
                  <a:pt x="57" y="78"/>
                  <a:pt x="57" y="78"/>
                </a:cubicBezTo>
                <a:cubicBezTo>
                  <a:pt x="64" y="84"/>
                  <a:pt x="74" y="88"/>
                  <a:pt x="85" y="88"/>
                </a:cubicBezTo>
                <a:cubicBezTo>
                  <a:pt x="109" y="88"/>
                  <a:pt x="129" y="68"/>
                  <a:pt x="129" y="44"/>
                </a:cubicBezTo>
                <a:cubicBezTo>
                  <a:pt x="129" y="20"/>
                  <a:pt x="109" y="0"/>
                  <a:pt x="85" y="0"/>
                </a:cubicBezTo>
                <a:close/>
                <a:moveTo>
                  <a:pt x="85" y="80"/>
                </a:moveTo>
                <a:cubicBezTo>
                  <a:pt x="65" y="80"/>
                  <a:pt x="49" y="64"/>
                  <a:pt x="49" y="44"/>
                </a:cubicBezTo>
                <a:cubicBezTo>
                  <a:pt x="49" y="24"/>
                  <a:pt x="65" y="8"/>
                  <a:pt x="85" y="8"/>
                </a:cubicBezTo>
                <a:cubicBezTo>
                  <a:pt x="105" y="8"/>
                  <a:pt x="121" y="24"/>
                  <a:pt x="121" y="44"/>
                </a:cubicBezTo>
                <a:cubicBezTo>
                  <a:pt x="121" y="64"/>
                  <a:pt x="105" y="80"/>
                  <a:pt x="85" y="80"/>
                </a:cubicBezTo>
                <a:close/>
              </a:path>
            </a:pathLst>
          </a:custGeom>
          <a:solidFill>
            <a:srgbClr val="505050"/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914367">
              <a:defRPr/>
            </a:pPr>
            <a:endParaRPr lang="en-US" sz="1765">
              <a:solidFill>
                <a:srgbClr val="505050"/>
              </a:solidFill>
              <a:latin typeface="Segoe UI"/>
            </a:endParaRPr>
          </a:p>
        </p:txBody>
      </p:sp>
      <p:grpSp>
        <p:nvGrpSpPr>
          <p:cNvPr id="79" name="Group 23"/>
          <p:cNvGrpSpPr>
            <a:grpSpLocks noChangeAspect="1"/>
          </p:cNvGrpSpPr>
          <p:nvPr/>
        </p:nvGrpSpPr>
        <p:grpSpPr bwMode="auto">
          <a:xfrm>
            <a:off x="8308327" y="4854508"/>
            <a:ext cx="702001" cy="704282"/>
            <a:chOff x="3763" y="2050"/>
            <a:chExt cx="308" cy="309"/>
          </a:xfrm>
          <a:solidFill>
            <a:schemeClr val="accent1"/>
          </a:solidFill>
        </p:grpSpPr>
        <p:sp>
          <p:nvSpPr>
            <p:cNvPr id="81" name="Freeform 24"/>
            <p:cNvSpPr>
              <a:spLocks/>
            </p:cNvSpPr>
            <p:nvPr/>
          </p:nvSpPr>
          <p:spPr bwMode="auto">
            <a:xfrm>
              <a:off x="3763" y="2241"/>
              <a:ext cx="306" cy="118"/>
            </a:xfrm>
            <a:custGeom>
              <a:avLst/>
              <a:gdLst>
                <a:gd name="T0" fmla="*/ 64 w 127"/>
                <a:gd name="T1" fmla="*/ 41 h 49"/>
                <a:gd name="T2" fmla="*/ 12 w 127"/>
                <a:gd name="T3" fmla="*/ 9 h 49"/>
                <a:gd name="T4" fmla="*/ 32 w 127"/>
                <a:gd name="T5" fmla="*/ 9 h 49"/>
                <a:gd name="T6" fmla="*/ 32 w 127"/>
                <a:gd name="T7" fmla="*/ 1 h 49"/>
                <a:gd name="T8" fmla="*/ 0 w 127"/>
                <a:gd name="T9" fmla="*/ 1 h 49"/>
                <a:gd name="T10" fmla="*/ 0 w 127"/>
                <a:gd name="T11" fmla="*/ 33 h 49"/>
                <a:gd name="T12" fmla="*/ 8 w 127"/>
                <a:gd name="T13" fmla="*/ 33 h 49"/>
                <a:gd name="T14" fmla="*/ 8 w 127"/>
                <a:gd name="T15" fmla="*/ 18 h 49"/>
                <a:gd name="T16" fmla="*/ 64 w 127"/>
                <a:gd name="T17" fmla="*/ 49 h 49"/>
                <a:gd name="T18" fmla="*/ 127 w 127"/>
                <a:gd name="T19" fmla="*/ 2 h 49"/>
                <a:gd name="T20" fmla="*/ 119 w 127"/>
                <a:gd name="T21" fmla="*/ 0 h 49"/>
                <a:gd name="T22" fmla="*/ 64 w 127"/>
                <a:gd name="T23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7" h="49">
                  <a:moveTo>
                    <a:pt x="64" y="41"/>
                  </a:moveTo>
                  <a:cubicBezTo>
                    <a:pt x="42" y="41"/>
                    <a:pt x="22" y="28"/>
                    <a:pt x="1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20" y="37"/>
                    <a:pt x="41" y="49"/>
                    <a:pt x="64" y="49"/>
                  </a:cubicBezTo>
                  <a:cubicBezTo>
                    <a:pt x="93" y="49"/>
                    <a:pt x="118" y="30"/>
                    <a:pt x="127" y="2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2" y="24"/>
                    <a:pt x="89" y="41"/>
                    <a:pt x="64" y="41"/>
                  </a:cubicBez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914367">
                <a:defRPr/>
              </a:pPr>
              <a:endParaRPr lang="en-US" sz="1765">
                <a:solidFill>
                  <a:srgbClr val="505050"/>
                </a:solidFill>
                <a:latin typeface="Segoe UI"/>
              </a:endParaRPr>
            </a:p>
          </p:txBody>
        </p:sp>
        <p:sp>
          <p:nvSpPr>
            <p:cNvPr id="82" name="Freeform 25"/>
            <p:cNvSpPr>
              <a:spLocks/>
            </p:cNvSpPr>
            <p:nvPr/>
          </p:nvSpPr>
          <p:spPr bwMode="auto">
            <a:xfrm>
              <a:off x="3765" y="2050"/>
              <a:ext cx="306" cy="118"/>
            </a:xfrm>
            <a:custGeom>
              <a:avLst/>
              <a:gdLst>
                <a:gd name="T0" fmla="*/ 119 w 127"/>
                <a:gd name="T1" fmla="*/ 16 h 49"/>
                <a:gd name="T2" fmla="*/ 119 w 127"/>
                <a:gd name="T3" fmla="*/ 31 h 49"/>
                <a:gd name="T4" fmla="*/ 63 w 127"/>
                <a:gd name="T5" fmla="*/ 0 h 49"/>
                <a:gd name="T6" fmla="*/ 0 w 127"/>
                <a:gd name="T7" fmla="*/ 47 h 49"/>
                <a:gd name="T8" fmla="*/ 7 w 127"/>
                <a:gd name="T9" fmla="*/ 49 h 49"/>
                <a:gd name="T10" fmla="*/ 63 w 127"/>
                <a:gd name="T11" fmla="*/ 8 h 49"/>
                <a:gd name="T12" fmla="*/ 114 w 127"/>
                <a:gd name="T13" fmla="*/ 40 h 49"/>
                <a:gd name="T14" fmla="*/ 95 w 127"/>
                <a:gd name="T15" fmla="*/ 40 h 49"/>
                <a:gd name="T16" fmla="*/ 95 w 127"/>
                <a:gd name="T17" fmla="*/ 48 h 49"/>
                <a:gd name="T18" fmla="*/ 127 w 127"/>
                <a:gd name="T19" fmla="*/ 48 h 49"/>
                <a:gd name="T20" fmla="*/ 127 w 127"/>
                <a:gd name="T21" fmla="*/ 16 h 49"/>
                <a:gd name="T22" fmla="*/ 119 w 127"/>
                <a:gd name="T23" fmla="*/ 1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7" h="49">
                  <a:moveTo>
                    <a:pt x="119" y="16"/>
                  </a:moveTo>
                  <a:cubicBezTo>
                    <a:pt x="119" y="31"/>
                    <a:pt x="119" y="31"/>
                    <a:pt x="119" y="31"/>
                  </a:cubicBezTo>
                  <a:cubicBezTo>
                    <a:pt x="107" y="12"/>
                    <a:pt x="86" y="0"/>
                    <a:pt x="63" y="0"/>
                  </a:cubicBezTo>
                  <a:cubicBezTo>
                    <a:pt x="33" y="0"/>
                    <a:pt x="8" y="19"/>
                    <a:pt x="0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15" y="25"/>
                    <a:pt x="37" y="8"/>
                    <a:pt x="63" y="8"/>
                  </a:cubicBezTo>
                  <a:cubicBezTo>
                    <a:pt x="85" y="8"/>
                    <a:pt x="105" y="21"/>
                    <a:pt x="114" y="40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27" y="16"/>
                    <a:pt x="127" y="16"/>
                    <a:pt x="127" y="16"/>
                  </a:cubicBezTo>
                  <a:lnTo>
                    <a:pt x="119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914367">
                <a:defRPr/>
              </a:pPr>
              <a:endParaRPr lang="en-US" sz="1765">
                <a:solidFill>
                  <a:srgbClr val="505050"/>
                </a:solidFill>
                <a:latin typeface="Segoe UI"/>
              </a:endParaRPr>
            </a:p>
          </p:txBody>
        </p:sp>
      </p:grpSp>
      <p:sp>
        <p:nvSpPr>
          <p:cNvPr id="87" name="Freeform 29"/>
          <p:cNvSpPr>
            <a:spLocks noEditPoints="1"/>
          </p:cNvSpPr>
          <p:nvPr/>
        </p:nvSpPr>
        <p:spPr bwMode="auto">
          <a:xfrm>
            <a:off x="10443620" y="4849390"/>
            <a:ext cx="582717" cy="714521"/>
          </a:xfrm>
          <a:custGeom>
            <a:avLst/>
            <a:gdLst>
              <a:gd name="T0" fmla="*/ 88 w 104"/>
              <a:gd name="T1" fmla="*/ 32 h 128"/>
              <a:gd name="T2" fmla="*/ 88 w 104"/>
              <a:gd name="T3" fmla="*/ 24 h 128"/>
              <a:gd name="T4" fmla="*/ 64 w 104"/>
              <a:gd name="T5" fmla="*/ 0 h 128"/>
              <a:gd name="T6" fmla="*/ 52 w 104"/>
              <a:gd name="T7" fmla="*/ 3 h 128"/>
              <a:gd name="T8" fmla="*/ 40 w 104"/>
              <a:gd name="T9" fmla="*/ 0 h 128"/>
              <a:gd name="T10" fmla="*/ 16 w 104"/>
              <a:gd name="T11" fmla="*/ 24 h 128"/>
              <a:gd name="T12" fmla="*/ 16 w 104"/>
              <a:gd name="T13" fmla="*/ 32 h 128"/>
              <a:gd name="T14" fmla="*/ 0 w 104"/>
              <a:gd name="T15" fmla="*/ 32 h 128"/>
              <a:gd name="T16" fmla="*/ 0 w 104"/>
              <a:gd name="T17" fmla="*/ 112 h 128"/>
              <a:gd name="T18" fmla="*/ 16 w 104"/>
              <a:gd name="T19" fmla="*/ 128 h 128"/>
              <a:gd name="T20" fmla="*/ 88 w 104"/>
              <a:gd name="T21" fmla="*/ 128 h 128"/>
              <a:gd name="T22" fmla="*/ 104 w 104"/>
              <a:gd name="T23" fmla="*/ 112 h 128"/>
              <a:gd name="T24" fmla="*/ 104 w 104"/>
              <a:gd name="T25" fmla="*/ 32 h 128"/>
              <a:gd name="T26" fmla="*/ 88 w 104"/>
              <a:gd name="T27" fmla="*/ 32 h 128"/>
              <a:gd name="T28" fmla="*/ 80 w 104"/>
              <a:gd name="T29" fmla="*/ 24 h 128"/>
              <a:gd name="T30" fmla="*/ 80 w 104"/>
              <a:gd name="T31" fmla="*/ 32 h 128"/>
              <a:gd name="T32" fmla="*/ 64 w 104"/>
              <a:gd name="T33" fmla="*/ 32 h 128"/>
              <a:gd name="T34" fmla="*/ 64 w 104"/>
              <a:gd name="T35" fmla="*/ 24 h 128"/>
              <a:gd name="T36" fmla="*/ 58 w 104"/>
              <a:gd name="T37" fmla="*/ 9 h 128"/>
              <a:gd name="T38" fmla="*/ 64 w 104"/>
              <a:gd name="T39" fmla="*/ 8 h 128"/>
              <a:gd name="T40" fmla="*/ 80 w 104"/>
              <a:gd name="T41" fmla="*/ 24 h 128"/>
              <a:gd name="T42" fmla="*/ 24 w 104"/>
              <a:gd name="T43" fmla="*/ 24 h 128"/>
              <a:gd name="T44" fmla="*/ 40 w 104"/>
              <a:gd name="T45" fmla="*/ 8 h 128"/>
              <a:gd name="T46" fmla="*/ 56 w 104"/>
              <a:gd name="T47" fmla="*/ 24 h 128"/>
              <a:gd name="T48" fmla="*/ 56 w 104"/>
              <a:gd name="T49" fmla="*/ 32 h 128"/>
              <a:gd name="T50" fmla="*/ 24 w 104"/>
              <a:gd name="T51" fmla="*/ 32 h 128"/>
              <a:gd name="T52" fmla="*/ 24 w 104"/>
              <a:gd name="T53" fmla="*/ 24 h 128"/>
              <a:gd name="T54" fmla="*/ 16 w 104"/>
              <a:gd name="T55" fmla="*/ 120 h 128"/>
              <a:gd name="T56" fmla="*/ 8 w 104"/>
              <a:gd name="T57" fmla="*/ 112 h 128"/>
              <a:gd name="T58" fmla="*/ 8 w 104"/>
              <a:gd name="T59" fmla="*/ 40 h 128"/>
              <a:gd name="T60" fmla="*/ 72 w 104"/>
              <a:gd name="T61" fmla="*/ 40 h 128"/>
              <a:gd name="T62" fmla="*/ 72 w 104"/>
              <a:gd name="T63" fmla="*/ 112 h 128"/>
              <a:gd name="T64" fmla="*/ 74 w 104"/>
              <a:gd name="T65" fmla="*/ 120 h 128"/>
              <a:gd name="T66" fmla="*/ 16 w 104"/>
              <a:gd name="T67" fmla="*/ 120 h 128"/>
              <a:gd name="T68" fmla="*/ 96 w 104"/>
              <a:gd name="T69" fmla="*/ 112 h 128"/>
              <a:gd name="T70" fmla="*/ 88 w 104"/>
              <a:gd name="T71" fmla="*/ 120 h 128"/>
              <a:gd name="T72" fmla="*/ 80 w 104"/>
              <a:gd name="T73" fmla="*/ 112 h 128"/>
              <a:gd name="T74" fmla="*/ 80 w 104"/>
              <a:gd name="T75" fmla="*/ 40 h 128"/>
              <a:gd name="T76" fmla="*/ 96 w 104"/>
              <a:gd name="T77" fmla="*/ 40 h 128"/>
              <a:gd name="T78" fmla="*/ 96 w 104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4" h="128">
                <a:moveTo>
                  <a:pt x="88" y="32"/>
                </a:moveTo>
                <a:cubicBezTo>
                  <a:pt x="88" y="24"/>
                  <a:pt x="88" y="24"/>
                  <a:pt x="88" y="24"/>
                </a:cubicBezTo>
                <a:cubicBezTo>
                  <a:pt x="88" y="11"/>
                  <a:pt x="77" y="0"/>
                  <a:pt x="64" y="0"/>
                </a:cubicBezTo>
                <a:cubicBezTo>
                  <a:pt x="59" y="0"/>
                  <a:pt x="55" y="1"/>
                  <a:pt x="52" y="3"/>
                </a:cubicBezTo>
                <a:cubicBezTo>
                  <a:pt x="48" y="1"/>
                  <a:pt x="44" y="0"/>
                  <a:pt x="40" y="0"/>
                </a:cubicBezTo>
                <a:cubicBezTo>
                  <a:pt x="26" y="0"/>
                  <a:pt x="16" y="11"/>
                  <a:pt x="16" y="24"/>
                </a:cubicBezTo>
                <a:cubicBezTo>
                  <a:pt x="16" y="32"/>
                  <a:pt x="16" y="32"/>
                  <a:pt x="16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7" y="128"/>
                  <a:pt x="104" y="121"/>
                  <a:pt x="104" y="112"/>
                </a:cubicBezTo>
                <a:cubicBezTo>
                  <a:pt x="104" y="32"/>
                  <a:pt x="104" y="32"/>
                  <a:pt x="104" y="32"/>
                </a:cubicBezTo>
                <a:lnTo>
                  <a:pt x="88" y="32"/>
                </a:lnTo>
                <a:close/>
                <a:moveTo>
                  <a:pt x="80" y="24"/>
                </a:moveTo>
                <a:cubicBezTo>
                  <a:pt x="80" y="32"/>
                  <a:pt x="80" y="32"/>
                  <a:pt x="80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18"/>
                  <a:pt x="62" y="13"/>
                  <a:pt x="58" y="9"/>
                </a:cubicBezTo>
                <a:cubicBezTo>
                  <a:pt x="60" y="8"/>
                  <a:pt x="62" y="8"/>
                  <a:pt x="64" y="8"/>
                </a:cubicBezTo>
                <a:cubicBezTo>
                  <a:pt x="73" y="8"/>
                  <a:pt x="80" y="15"/>
                  <a:pt x="80" y="24"/>
                </a:cubicBezTo>
                <a:close/>
                <a:moveTo>
                  <a:pt x="24" y="24"/>
                </a:moveTo>
                <a:cubicBezTo>
                  <a:pt x="24" y="15"/>
                  <a:pt x="31" y="8"/>
                  <a:pt x="40" y="8"/>
                </a:cubicBezTo>
                <a:cubicBezTo>
                  <a:pt x="49" y="8"/>
                  <a:pt x="56" y="15"/>
                  <a:pt x="56" y="24"/>
                </a:cubicBezTo>
                <a:cubicBezTo>
                  <a:pt x="56" y="32"/>
                  <a:pt x="56" y="32"/>
                  <a:pt x="56" y="32"/>
                </a:cubicBezTo>
                <a:cubicBezTo>
                  <a:pt x="24" y="32"/>
                  <a:pt x="24" y="32"/>
                  <a:pt x="24" y="32"/>
                </a:cubicBezTo>
                <a:lnTo>
                  <a:pt x="24" y="24"/>
                </a:lnTo>
                <a:close/>
                <a:moveTo>
                  <a:pt x="16" y="120"/>
                </a:moveTo>
                <a:cubicBezTo>
                  <a:pt x="11" y="120"/>
                  <a:pt x="8" y="117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115"/>
                  <a:pt x="72" y="118"/>
                  <a:pt x="74" y="120"/>
                </a:cubicBezTo>
                <a:lnTo>
                  <a:pt x="16" y="120"/>
                </a:lnTo>
                <a:close/>
                <a:moveTo>
                  <a:pt x="96" y="112"/>
                </a:moveTo>
                <a:cubicBezTo>
                  <a:pt x="96" y="117"/>
                  <a:pt x="92" y="120"/>
                  <a:pt x="88" y="120"/>
                </a:cubicBezTo>
                <a:cubicBezTo>
                  <a:pt x="83" y="120"/>
                  <a:pt x="80" y="117"/>
                  <a:pt x="80" y="112"/>
                </a:cubicBezTo>
                <a:cubicBezTo>
                  <a:pt x="80" y="40"/>
                  <a:pt x="80" y="40"/>
                  <a:pt x="80" y="40"/>
                </a:cubicBezTo>
                <a:cubicBezTo>
                  <a:pt x="96" y="40"/>
                  <a:pt x="96" y="40"/>
                  <a:pt x="96" y="40"/>
                </a:cubicBezTo>
                <a:lnTo>
                  <a:pt x="96" y="1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914367">
              <a:defRPr/>
            </a:pPr>
            <a:endParaRPr lang="en-US" sz="1765">
              <a:solidFill>
                <a:srgbClr val="505050"/>
              </a:solidFill>
              <a:latin typeface="Segoe UI"/>
            </a:endParaRPr>
          </a:p>
        </p:txBody>
      </p:sp>
      <p:grpSp>
        <p:nvGrpSpPr>
          <p:cNvPr id="89" name="Group 36"/>
          <p:cNvGrpSpPr>
            <a:grpSpLocks noChangeAspect="1"/>
          </p:cNvGrpSpPr>
          <p:nvPr/>
        </p:nvGrpSpPr>
        <p:grpSpPr bwMode="auto">
          <a:xfrm>
            <a:off x="2712708" y="5033045"/>
            <a:ext cx="426393" cy="400213"/>
            <a:chOff x="3810" y="2097"/>
            <a:chExt cx="228" cy="214"/>
          </a:xfrm>
          <a:noFill/>
        </p:grpSpPr>
        <p:sp>
          <p:nvSpPr>
            <p:cNvPr id="90" name="Line 37"/>
            <p:cNvSpPr>
              <a:spLocks noChangeShapeType="1"/>
            </p:cNvSpPr>
            <p:nvPr/>
          </p:nvSpPr>
          <p:spPr bwMode="auto">
            <a:xfrm flipH="1">
              <a:off x="3810" y="2204"/>
              <a:ext cx="218" cy="0"/>
            </a:xfrm>
            <a:prstGeom prst="line">
              <a:avLst/>
            </a:prstGeom>
            <a:grpFill/>
            <a:ln w="50800" cap="flat">
              <a:solidFill>
                <a:srgbClr val="73737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914367">
                <a:defRPr/>
              </a:pPr>
              <a:endParaRPr lang="en-US" sz="1765">
                <a:solidFill>
                  <a:srgbClr val="505050"/>
                </a:solidFill>
                <a:latin typeface="Segoe UI"/>
              </a:endParaRPr>
            </a:p>
          </p:txBody>
        </p:sp>
        <p:sp>
          <p:nvSpPr>
            <p:cNvPr id="91" name="Freeform 38"/>
            <p:cNvSpPr>
              <a:spLocks/>
            </p:cNvSpPr>
            <p:nvPr/>
          </p:nvSpPr>
          <p:spPr bwMode="auto">
            <a:xfrm>
              <a:off x="3932" y="2097"/>
              <a:ext cx="106" cy="214"/>
            </a:xfrm>
            <a:custGeom>
              <a:avLst/>
              <a:gdLst>
                <a:gd name="T0" fmla="*/ 0 w 106"/>
                <a:gd name="T1" fmla="*/ 0 h 214"/>
                <a:gd name="T2" fmla="*/ 106 w 106"/>
                <a:gd name="T3" fmla="*/ 107 h 214"/>
                <a:gd name="T4" fmla="*/ 0 w 106"/>
                <a:gd name="T5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214">
                  <a:moveTo>
                    <a:pt x="0" y="0"/>
                  </a:moveTo>
                  <a:lnTo>
                    <a:pt x="106" y="107"/>
                  </a:lnTo>
                  <a:lnTo>
                    <a:pt x="0" y="214"/>
                  </a:lnTo>
                </a:path>
              </a:pathLst>
            </a:custGeom>
            <a:grpFill/>
            <a:ln w="50800" cap="flat">
              <a:solidFill>
                <a:srgbClr val="73737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914367">
                <a:defRPr/>
              </a:pPr>
              <a:endParaRPr lang="en-US" sz="1765">
                <a:solidFill>
                  <a:srgbClr val="505050"/>
                </a:solidFill>
                <a:latin typeface="Segoe UI"/>
              </a:endParaRPr>
            </a:p>
          </p:txBody>
        </p:sp>
      </p:grpSp>
      <p:grpSp>
        <p:nvGrpSpPr>
          <p:cNvPr id="93" name="Group 36"/>
          <p:cNvGrpSpPr>
            <a:grpSpLocks noChangeAspect="1"/>
          </p:cNvGrpSpPr>
          <p:nvPr/>
        </p:nvGrpSpPr>
        <p:grpSpPr bwMode="auto">
          <a:xfrm>
            <a:off x="4830221" y="5033045"/>
            <a:ext cx="426393" cy="400213"/>
            <a:chOff x="3810" y="2097"/>
            <a:chExt cx="228" cy="214"/>
          </a:xfrm>
          <a:noFill/>
        </p:grpSpPr>
        <p:sp>
          <p:nvSpPr>
            <p:cNvPr id="94" name="Line 37"/>
            <p:cNvSpPr>
              <a:spLocks noChangeShapeType="1"/>
            </p:cNvSpPr>
            <p:nvPr/>
          </p:nvSpPr>
          <p:spPr bwMode="auto">
            <a:xfrm flipH="1">
              <a:off x="3810" y="2204"/>
              <a:ext cx="218" cy="0"/>
            </a:xfrm>
            <a:prstGeom prst="line">
              <a:avLst/>
            </a:prstGeom>
            <a:grpFill/>
            <a:ln w="50800" cap="flat">
              <a:solidFill>
                <a:srgbClr val="73737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914367">
                <a:defRPr/>
              </a:pPr>
              <a:endParaRPr lang="en-US" sz="1765">
                <a:solidFill>
                  <a:srgbClr val="505050"/>
                </a:solidFill>
                <a:latin typeface="Segoe UI"/>
              </a:endParaRPr>
            </a:p>
          </p:txBody>
        </p:sp>
        <p:sp>
          <p:nvSpPr>
            <p:cNvPr id="95" name="Freeform 38"/>
            <p:cNvSpPr>
              <a:spLocks/>
            </p:cNvSpPr>
            <p:nvPr/>
          </p:nvSpPr>
          <p:spPr bwMode="auto">
            <a:xfrm>
              <a:off x="3932" y="2097"/>
              <a:ext cx="106" cy="214"/>
            </a:xfrm>
            <a:custGeom>
              <a:avLst/>
              <a:gdLst>
                <a:gd name="T0" fmla="*/ 0 w 106"/>
                <a:gd name="T1" fmla="*/ 0 h 214"/>
                <a:gd name="T2" fmla="*/ 106 w 106"/>
                <a:gd name="T3" fmla="*/ 107 h 214"/>
                <a:gd name="T4" fmla="*/ 0 w 106"/>
                <a:gd name="T5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214">
                  <a:moveTo>
                    <a:pt x="0" y="0"/>
                  </a:moveTo>
                  <a:lnTo>
                    <a:pt x="106" y="107"/>
                  </a:lnTo>
                  <a:lnTo>
                    <a:pt x="0" y="214"/>
                  </a:lnTo>
                </a:path>
              </a:pathLst>
            </a:custGeom>
            <a:grpFill/>
            <a:ln w="50800" cap="flat">
              <a:solidFill>
                <a:srgbClr val="73737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914367">
                <a:defRPr/>
              </a:pPr>
              <a:endParaRPr lang="en-US" sz="1765">
                <a:solidFill>
                  <a:srgbClr val="505050"/>
                </a:solidFill>
                <a:latin typeface="Segoe UI"/>
              </a:endParaRPr>
            </a:p>
          </p:txBody>
        </p:sp>
      </p:grpSp>
      <p:grpSp>
        <p:nvGrpSpPr>
          <p:cNvPr id="96" name="Group 36"/>
          <p:cNvGrpSpPr>
            <a:grpSpLocks noChangeAspect="1"/>
          </p:cNvGrpSpPr>
          <p:nvPr/>
        </p:nvGrpSpPr>
        <p:grpSpPr bwMode="auto">
          <a:xfrm>
            <a:off x="7374269" y="5033045"/>
            <a:ext cx="426393" cy="400213"/>
            <a:chOff x="3810" y="2097"/>
            <a:chExt cx="228" cy="214"/>
          </a:xfrm>
          <a:noFill/>
        </p:grpSpPr>
        <p:sp>
          <p:nvSpPr>
            <p:cNvPr id="97" name="Line 37"/>
            <p:cNvSpPr>
              <a:spLocks noChangeShapeType="1"/>
            </p:cNvSpPr>
            <p:nvPr/>
          </p:nvSpPr>
          <p:spPr bwMode="auto">
            <a:xfrm flipH="1">
              <a:off x="3810" y="2204"/>
              <a:ext cx="218" cy="0"/>
            </a:xfrm>
            <a:prstGeom prst="line">
              <a:avLst/>
            </a:prstGeom>
            <a:grpFill/>
            <a:ln w="50800" cap="flat">
              <a:solidFill>
                <a:srgbClr val="73737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914367">
                <a:defRPr/>
              </a:pPr>
              <a:endParaRPr lang="en-US" sz="1765">
                <a:solidFill>
                  <a:srgbClr val="505050"/>
                </a:solidFill>
                <a:latin typeface="Segoe UI"/>
              </a:endParaRPr>
            </a:p>
          </p:txBody>
        </p:sp>
        <p:sp>
          <p:nvSpPr>
            <p:cNvPr id="98" name="Freeform 38"/>
            <p:cNvSpPr>
              <a:spLocks/>
            </p:cNvSpPr>
            <p:nvPr/>
          </p:nvSpPr>
          <p:spPr bwMode="auto">
            <a:xfrm>
              <a:off x="3932" y="2097"/>
              <a:ext cx="106" cy="214"/>
            </a:xfrm>
            <a:custGeom>
              <a:avLst/>
              <a:gdLst>
                <a:gd name="T0" fmla="*/ 0 w 106"/>
                <a:gd name="T1" fmla="*/ 0 h 214"/>
                <a:gd name="T2" fmla="*/ 106 w 106"/>
                <a:gd name="T3" fmla="*/ 107 h 214"/>
                <a:gd name="T4" fmla="*/ 0 w 106"/>
                <a:gd name="T5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214">
                  <a:moveTo>
                    <a:pt x="0" y="0"/>
                  </a:moveTo>
                  <a:lnTo>
                    <a:pt x="106" y="107"/>
                  </a:lnTo>
                  <a:lnTo>
                    <a:pt x="0" y="214"/>
                  </a:lnTo>
                </a:path>
              </a:pathLst>
            </a:custGeom>
            <a:grpFill/>
            <a:ln w="50800" cap="flat">
              <a:solidFill>
                <a:srgbClr val="73737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914367">
                <a:defRPr/>
              </a:pPr>
              <a:endParaRPr lang="en-US" sz="1765">
                <a:solidFill>
                  <a:srgbClr val="505050"/>
                </a:solidFill>
                <a:latin typeface="Segoe UI"/>
              </a:endParaRPr>
            </a:p>
          </p:txBody>
        </p:sp>
      </p:grpSp>
      <p:grpSp>
        <p:nvGrpSpPr>
          <p:cNvPr id="99" name="Group 36"/>
          <p:cNvGrpSpPr>
            <a:grpSpLocks noChangeAspect="1"/>
          </p:cNvGrpSpPr>
          <p:nvPr/>
        </p:nvGrpSpPr>
        <p:grpSpPr bwMode="auto">
          <a:xfrm>
            <a:off x="9509219" y="5033045"/>
            <a:ext cx="426393" cy="400213"/>
            <a:chOff x="3810" y="2097"/>
            <a:chExt cx="228" cy="214"/>
          </a:xfrm>
          <a:noFill/>
        </p:grpSpPr>
        <p:sp>
          <p:nvSpPr>
            <p:cNvPr id="100" name="Line 37"/>
            <p:cNvSpPr>
              <a:spLocks noChangeShapeType="1"/>
            </p:cNvSpPr>
            <p:nvPr/>
          </p:nvSpPr>
          <p:spPr bwMode="auto">
            <a:xfrm flipH="1">
              <a:off x="3810" y="2204"/>
              <a:ext cx="218" cy="0"/>
            </a:xfrm>
            <a:prstGeom prst="line">
              <a:avLst/>
            </a:prstGeom>
            <a:grpFill/>
            <a:ln w="50800" cap="flat">
              <a:solidFill>
                <a:srgbClr val="73737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914367">
                <a:defRPr/>
              </a:pPr>
              <a:endParaRPr lang="en-US" sz="1765">
                <a:solidFill>
                  <a:srgbClr val="505050"/>
                </a:solidFill>
                <a:latin typeface="Segoe UI"/>
              </a:endParaRPr>
            </a:p>
          </p:txBody>
        </p:sp>
        <p:sp>
          <p:nvSpPr>
            <p:cNvPr id="101" name="Freeform 38"/>
            <p:cNvSpPr>
              <a:spLocks/>
            </p:cNvSpPr>
            <p:nvPr/>
          </p:nvSpPr>
          <p:spPr bwMode="auto">
            <a:xfrm>
              <a:off x="3932" y="2097"/>
              <a:ext cx="106" cy="214"/>
            </a:xfrm>
            <a:custGeom>
              <a:avLst/>
              <a:gdLst>
                <a:gd name="T0" fmla="*/ 0 w 106"/>
                <a:gd name="T1" fmla="*/ 0 h 214"/>
                <a:gd name="T2" fmla="*/ 106 w 106"/>
                <a:gd name="T3" fmla="*/ 107 h 214"/>
                <a:gd name="T4" fmla="*/ 0 w 106"/>
                <a:gd name="T5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214">
                  <a:moveTo>
                    <a:pt x="0" y="0"/>
                  </a:moveTo>
                  <a:lnTo>
                    <a:pt x="106" y="107"/>
                  </a:lnTo>
                  <a:lnTo>
                    <a:pt x="0" y="214"/>
                  </a:lnTo>
                </a:path>
              </a:pathLst>
            </a:custGeom>
            <a:grpFill/>
            <a:ln w="50800" cap="flat">
              <a:solidFill>
                <a:srgbClr val="73737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914367">
                <a:defRPr/>
              </a:pPr>
              <a:endParaRPr lang="en-US" sz="1765">
                <a:solidFill>
                  <a:srgbClr val="505050"/>
                </a:solidFill>
                <a:latin typeface="Segoe U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691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8" presetClass="emph" presetSubtype="0" accel="33333" decel="43333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accel="33333" decel="43333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9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8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43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  <p:bldP spid="37" grpId="0" animBg="1"/>
      <p:bldP spid="37" grpId="1" animBg="1"/>
      <p:bldP spid="56" grpId="0"/>
      <p:bldP spid="61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Converting your Win32 Desktop app</a:t>
            </a:r>
          </a:p>
        </p:txBody>
      </p:sp>
    </p:spTree>
    <p:extLst>
      <p:ext uri="{BB962C8B-B14F-4D97-AF65-F5344CB8AC3E}">
        <p14:creationId xmlns:p14="http://schemas.microsoft.com/office/powerpoint/2010/main" val="84029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Elbow Connector 51"/>
          <p:cNvCxnSpPr>
            <a:stCxn id="47" idx="1"/>
            <a:endCxn id="19" idx="0"/>
          </p:cNvCxnSpPr>
          <p:nvPr/>
        </p:nvCxnSpPr>
        <p:spPr>
          <a:xfrm rot="10800000" flipV="1">
            <a:off x="2822336" y="3350874"/>
            <a:ext cx="486665" cy="719373"/>
          </a:xfrm>
          <a:prstGeom prst="bentConnector2">
            <a:avLst/>
          </a:prstGeom>
          <a:ln w="57150" cap="flat" cmpd="sng" algn="ctr">
            <a:solidFill>
              <a:schemeClr val="accent5"/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49" idx="3"/>
            <a:endCxn id="23" idx="0"/>
          </p:cNvCxnSpPr>
          <p:nvPr/>
        </p:nvCxnSpPr>
        <p:spPr>
          <a:xfrm>
            <a:off x="8870539" y="3350875"/>
            <a:ext cx="489598" cy="719373"/>
          </a:xfrm>
          <a:prstGeom prst="bentConnector2">
            <a:avLst/>
          </a:prstGeom>
          <a:ln w="57150" cap="flat" cmpd="sng" algn="ctr">
            <a:solidFill>
              <a:schemeClr val="accent5"/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5" idx="2"/>
            <a:endCxn id="49" idx="1"/>
          </p:cNvCxnSpPr>
          <p:nvPr/>
        </p:nvCxnSpPr>
        <p:spPr>
          <a:xfrm rot="16200000" flipH="1">
            <a:off x="5988807" y="2707518"/>
            <a:ext cx="750550" cy="536164"/>
          </a:xfrm>
          <a:prstGeom prst="bentConnector2">
            <a:avLst/>
          </a:prstGeom>
          <a:ln w="57150" cap="flat" cmpd="sng" algn="ctr">
            <a:solidFill>
              <a:schemeClr val="accent5"/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5" idx="2"/>
            <a:endCxn id="47" idx="3"/>
          </p:cNvCxnSpPr>
          <p:nvPr/>
        </p:nvCxnSpPr>
        <p:spPr>
          <a:xfrm rot="5400000">
            <a:off x="5446413" y="2701288"/>
            <a:ext cx="750550" cy="548625"/>
          </a:xfrm>
          <a:prstGeom prst="bentConnector2">
            <a:avLst/>
          </a:prstGeom>
          <a:ln w="57150" cap="flat" cmpd="sng" algn="ctr">
            <a:solidFill>
              <a:schemeClr val="accent5"/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new and existing customers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66287" y="5257622"/>
            <a:ext cx="3761576" cy="1280351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Clean install/uninstall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Virtualized key IO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User Safety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04089" y="5257622"/>
            <a:ext cx="3761576" cy="5724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Untouched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266287" y="4070248"/>
            <a:ext cx="3112096" cy="1113667"/>
            <a:chOff x="1237712" y="3022498"/>
            <a:chExt cx="3112096" cy="1113667"/>
          </a:xfrm>
        </p:grpSpPr>
        <p:sp>
          <p:nvSpPr>
            <p:cNvPr id="6" name="Rectangle 5"/>
            <p:cNvSpPr/>
            <p:nvPr/>
          </p:nvSpPr>
          <p:spPr bwMode="auto">
            <a:xfrm>
              <a:off x="1237712" y="3025211"/>
              <a:ext cx="3112096" cy="111095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chemeClr val="accent6"/>
                  </a:solidFill>
                  <a:ea typeface="Segoe UI" pitchFamily="34" charset="0"/>
                  <a:cs typeface="Segoe UI" pitchFamily="34" charset="0"/>
                </a:rPr>
                <a:t>.appx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237712" y="3022498"/>
              <a:ext cx="3112096" cy="5170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lIns="182880" tIns="146304" rIns="182880" bIns="146304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en-US" sz="1600" dirty="0">
                  <a:solidFill>
                    <a:schemeClr val="bg1"/>
                  </a:solidFill>
                </a:rPr>
                <a:t>Windows 10</a:t>
              </a:r>
            </a:p>
          </p:txBody>
        </p:sp>
        <p:sp>
          <p:nvSpPr>
            <p:cNvPr id="21" name="Freeform 20"/>
            <p:cNvSpPr>
              <a:spLocks noChangeAspect="1" noEditPoints="1"/>
            </p:cNvSpPr>
            <p:nvPr/>
          </p:nvSpPr>
          <p:spPr bwMode="black">
            <a:xfrm>
              <a:off x="1379196" y="3118802"/>
              <a:ext cx="325779" cy="324456"/>
            </a:xfrm>
            <a:custGeom>
              <a:avLst/>
              <a:gdLst>
                <a:gd name="T0" fmla="*/ 112 w 246"/>
                <a:gd name="T1" fmla="*/ 19 h 245"/>
                <a:gd name="T2" fmla="*/ 246 w 246"/>
                <a:gd name="T3" fmla="*/ 0 h 245"/>
                <a:gd name="T4" fmla="*/ 246 w 246"/>
                <a:gd name="T5" fmla="*/ 116 h 245"/>
                <a:gd name="T6" fmla="*/ 112 w 246"/>
                <a:gd name="T7" fmla="*/ 116 h 245"/>
                <a:gd name="T8" fmla="*/ 112 w 246"/>
                <a:gd name="T9" fmla="*/ 19 h 245"/>
                <a:gd name="T10" fmla="*/ 102 w 246"/>
                <a:gd name="T11" fmla="*/ 116 h 245"/>
                <a:gd name="T12" fmla="*/ 102 w 246"/>
                <a:gd name="T13" fmla="*/ 19 h 245"/>
                <a:gd name="T14" fmla="*/ 0 w 246"/>
                <a:gd name="T15" fmla="*/ 34 h 245"/>
                <a:gd name="T16" fmla="*/ 0 w 246"/>
                <a:gd name="T17" fmla="*/ 116 h 245"/>
                <a:gd name="T18" fmla="*/ 102 w 246"/>
                <a:gd name="T19" fmla="*/ 116 h 245"/>
                <a:gd name="T20" fmla="*/ 102 w 246"/>
                <a:gd name="T21" fmla="*/ 126 h 245"/>
                <a:gd name="T22" fmla="*/ 0 w 246"/>
                <a:gd name="T23" fmla="*/ 126 h 245"/>
                <a:gd name="T24" fmla="*/ 0 w 246"/>
                <a:gd name="T25" fmla="*/ 211 h 245"/>
                <a:gd name="T26" fmla="*/ 102 w 246"/>
                <a:gd name="T27" fmla="*/ 226 h 245"/>
                <a:gd name="T28" fmla="*/ 102 w 246"/>
                <a:gd name="T29" fmla="*/ 126 h 245"/>
                <a:gd name="T30" fmla="*/ 112 w 246"/>
                <a:gd name="T31" fmla="*/ 126 h 245"/>
                <a:gd name="T32" fmla="*/ 112 w 246"/>
                <a:gd name="T33" fmla="*/ 226 h 245"/>
                <a:gd name="T34" fmla="*/ 246 w 246"/>
                <a:gd name="T35" fmla="*/ 245 h 245"/>
                <a:gd name="T36" fmla="*/ 246 w 246"/>
                <a:gd name="T37" fmla="*/ 126 h 245"/>
                <a:gd name="T38" fmla="*/ 112 w 246"/>
                <a:gd name="T39" fmla="*/ 12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6" h="245">
                  <a:moveTo>
                    <a:pt x="112" y="19"/>
                  </a:moveTo>
                  <a:lnTo>
                    <a:pt x="246" y="0"/>
                  </a:lnTo>
                  <a:lnTo>
                    <a:pt x="246" y="116"/>
                  </a:lnTo>
                  <a:lnTo>
                    <a:pt x="112" y="116"/>
                  </a:lnTo>
                  <a:lnTo>
                    <a:pt x="112" y="19"/>
                  </a:lnTo>
                  <a:close/>
                  <a:moveTo>
                    <a:pt x="102" y="116"/>
                  </a:moveTo>
                  <a:lnTo>
                    <a:pt x="102" y="19"/>
                  </a:lnTo>
                  <a:lnTo>
                    <a:pt x="0" y="34"/>
                  </a:lnTo>
                  <a:lnTo>
                    <a:pt x="0" y="116"/>
                  </a:lnTo>
                  <a:lnTo>
                    <a:pt x="102" y="116"/>
                  </a:lnTo>
                  <a:close/>
                  <a:moveTo>
                    <a:pt x="102" y="126"/>
                  </a:moveTo>
                  <a:lnTo>
                    <a:pt x="0" y="126"/>
                  </a:lnTo>
                  <a:lnTo>
                    <a:pt x="0" y="211"/>
                  </a:lnTo>
                  <a:lnTo>
                    <a:pt x="102" y="226"/>
                  </a:lnTo>
                  <a:lnTo>
                    <a:pt x="102" y="126"/>
                  </a:lnTo>
                  <a:close/>
                  <a:moveTo>
                    <a:pt x="112" y="126"/>
                  </a:moveTo>
                  <a:lnTo>
                    <a:pt x="112" y="226"/>
                  </a:lnTo>
                  <a:lnTo>
                    <a:pt x="246" y="245"/>
                  </a:lnTo>
                  <a:lnTo>
                    <a:pt x="246" y="126"/>
                  </a:lnTo>
                  <a:lnTo>
                    <a:pt x="112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896386"/>
              <a:endParaRPr lang="en-US" sz="1765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804089" y="4070248"/>
            <a:ext cx="3112096" cy="1113667"/>
            <a:chOff x="4696776" y="3022498"/>
            <a:chExt cx="3112096" cy="1113667"/>
          </a:xfrm>
        </p:grpSpPr>
        <p:sp>
          <p:nvSpPr>
            <p:cNvPr id="22" name="Rectangle 21"/>
            <p:cNvSpPr/>
            <p:nvPr/>
          </p:nvSpPr>
          <p:spPr bwMode="auto">
            <a:xfrm>
              <a:off x="4696776" y="3025211"/>
              <a:ext cx="3112096" cy="111095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chemeClr val="accent6"/>
                  </a:solidFill>
                  <a:ea typeface="Segoe UI" pitchFamily="34" charset="0"/>
                  <a:cs typeface="Segoe UI" pitchFamily="34" charset="0"/>
                </a:rPr>
                <a:t>.</a:t>
              </a:r>
              <a:r>
                <a:rPr lang="en-US" sz="2400" dirty="0" err="1">
                  <a:solidFill>
                    <a:schemeClr val="accent6"/>
                  </a:solidFill>
                  <a:ea typeface="Segoe UI" pitchFamily="34" charset="0"/>
                  <a:cs typeface="Segoe UI" pitchFamily="34" charset="0"/>
                </a:rPr>
                <a:t>msi</a:t>
              </a:r>
              <a:endParaRPr lang="en-US" sz="2400" dirty="0">
                <a:solidFill>
                  <a:schemeClr val="accent6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696776" y="3022498"/>
              <a:ext cx="3112096" cy="5170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lIns="182880" tIns="146304" rIns="182880" bIns="146304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en-US" sz="1600" dirty="0">
                  <a:solidFill>
                    <a:schemeClr val="bg1"/>
                  </a:solidFill>
                </a:rPr>
                <a:t>Windows 7</a:t>
              </a: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39" y="3100185"/>
              <a:ext cx="405697" cy="361691"/>
            </a:xfrm>
            <a:prstGeom prst="rect">
              <a:avLst/>
            </a:prstGeom>
          </p:spPr>
        </p:pic>
      </p:grpSp>
      <p:grpSp>
        <p:nvGrpSpPr>
          <p:cNvPr id="43" name="Group 42"/>
          <p:cNvGrpSpPr/>
          <p:nvPr/>
        </p:nvGrpSpPr>
        <p:grpSpPr>
          <a:xfrm>
            <a:off x="3943350" y="1533525"/>
            <a:ext cx="4305300" cy="1066800"/>
            <a:chOff x="4181475" y="1418602"/>
            <a:chExt cx="4305300" cy="1257923"/>
          </a:xfrm>
          <a:solidFill>
            <a:schemeClr val="bg1"/>
          </a:solidFill>
        </p:grpSpPr>
        <p:sp>
          <p:nvSpPr>
            <p:cNvPr id="5" name="Rectangle 4"/>
            <p:cNvSpPr/>
            <p:nvPr/>
          </p:nvSpPr>
          <p:spPr bwMode="auto">
            <a:xfrm>
              <a:off x="4181475" y="1418602"/>
              <a:ext cx="4305300" cy="1257923"/>
            </a:xfrm>
            <a:prstGeom prst="rect">
              <a:avLst/>
            </a:prstGeom>
            <a:grpFill/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chemeClr val="accent6"/>
                  </a:solidFill>
                  <a:ea typeface="Segoe UI" pitchFamily="34" charset="0"/>
                  <a:cs typeface="Segoe UI" pitchFamily="34" charset="0"/>
                </a:rPr>
                <a:t>Classic Windows App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238625" y="2124170"/>
              <a:ext cx="4229100" cy="517065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en-US" sz="1600" dirty="0">
                  <a:solidFill>
                    <a:schemeClr val="accent5"/>
                  </a:solidFill>
                </a:rPr>
                <a:t>win32 | </a:t>
              </a:r>
              <a:r>
                <a:rPr lang="en-US" sz="1600" dirty="0" err="1">
                  <a:solidFill>
                    <a:schemeClr val="accent5"/>
                  </a:solidFill>
                </a:rPr>
                <a:t>wpf</a:t>
              </a:r>
              <a:r>
                <a:rPr lang="en-US" sz="1600" dirty="0">
                  <a:solidFill>
                    <a:schemeClr val="accent5"/>
                  </a:solidFill>
                </a:rPr>
                <a:t> | </a:t>
              </a:r>
              <a:r>
                <a:rPr lang="en-US" sz="1600" dirty="0" err="1">
                  <a:solidFill>
                    <a:schemeClr val="accent5"/>
                  </a:solidFill>
                </a:rPr>
                <a:t>winforms</a:t>
              </a:r>
              <a:r>
                <a:rPr lang="en-US" sz="1600" dirty="0">
                  <a:solidFill>
                    <a:schemeClr val="accent5"/>
                  </a:solidFill>
                </a:rPr>
                <a:t> | vb6 | </a:t>
              </a:r>
              <a:r>
                <a:rPr lang="en-US" sz="1600" dirty="0" err="1">
                  <a:solidFill>
                    <a:schemeClr val="accent5"/>
                  </a:solidFill>
                </a:rPr>
                <a:t>delphi</a:t>
              </a:r>
              <a:r>
                <a:rPr lang="en-US" sz="1600" dirty="0">
                  <a:solidFill>
                    <a:schemeClr val="accent5"/>
                  </a:solidFill>
                </a:rPr>
                <a:t> | more</a:t>
              </a:r>
            </a:p>
          </p:txBody>
        </p:sp>
      </p:grpSp>
      <p:sp>
        <p:nvSpPr>
          <p:cNvPr id="47" name="Rectangle 46"/>
          <p:cNvSpPr/>
          <p:nvPr/>
        </p:nvSpPr>
        <p:spPr bwMode="auto">
          <a:xfrm>
            <a:off x="3309000" y="2959294"/>
            <a:ext cx="2238375" cy="78316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6"/>
                </a:solidFill>
                <a:ea typeface="Segoe UI" pitchFamily="34" charset="0"/>
                <a:cs typeface="Segoe UI" pitchFamily="34" charset="0"/>
              </a:rPr>
              <a:t>desktop app converter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6632164" y="2959294"/>
            <a:ext cx="2238375" cy="78316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6"/>
                </a:solidFill>
                <a:ea typeface="Segoe UI" pitchFamily="34" charset="0"/>
                <a:cs typeface="Segoe UI" pitchFamily="34" charset="0"/>
              </a:rPr>
              <a:t>existing installer build process</a:t>
            </a:r>
          </a:p>
        </p:txBody>
      </p:sp>
    </p:spTree>
    <p:extLst>
      <p:ext uri="{BB962C8B-B14F-4D97-AF65-F5344CB8AC3E}">
        <p14:creationId xmlns:p14="http://schemas.microsoft.com/office/powerpoint/2010/main" val="458943556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Elbow Connector 34"/>
          <p:cNvCxnSpPr>
            <a:endCxn id="30" idx="3"/>
          </p:cNvCxnSpPr>
          <p:nvPr/>
        </p:nvCxnSpPr>
        <p:spPr>
          <a:xfrm rot="5400000">
            <a:off x="8553257" y="3062557"/>
            <a:ext cx="2001708" cy="1"/>
          </a:xfrm>
          <a:prstGeom prst="bentConnector3">
            <a:avLst>
              <a:gd name="adj1" fmla="val 50000"/>
            </a:avLst>
          </a:prstGeom>
          <a:ln w="57150" cap="flat" cmpd="sng" algn="ctr">
            <a:solidFill>
              <a:schemeClr val="accent5"/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endCxn id="26" idx="3"/>
          </p:cNvCxnSpPr>
          <p:nvPr/>
        </p:nvCxnSpPr>
        <p:spPr>
          <a:xfrm rot="16200000" flipH="1">
            <a:off x="3651178" y="3174639"/>
            <a:ext cx="1777542" cy="1"/>
          </a:xfrm>
          <a:prstGeom prst="bentConnector3">
            <a:avLst>
              <a:gd name="adj1" fmla="val 50000"/>
            </a:avLst>
          </a:prstGeom>
          <a:ln w="57150" cap="flat" cmpd="sng" algn="ctr">
            <a:solidFill>
              <a:schemeClr val="accent5"/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endCxn id="25" idx="3"/>
          </p:cNvCxnSpPr>
          <p:nvPr/>
        </p:nvCxnSpPr>
        <p:spPr>
          <a:xfrm rot="5400000">
            <a:off x="6986824" y="2741319"/>
            <a:ext cx="872533" cy="1"/>
          </a:xfrm>
          <a:prstGeom prst="bentConnector3">
            <a:avLst>
              <a:gd name="adj1" fmla="val 50000"/>
            </a:avLst>
          </a:prstGeom>
          <a:ln w="57150" cap="flat" cmpd="sng" algn="ctr">
            <a:solidFill>
              <a:schemeClr val="accent5"/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endCxn id="2" idx="3"/>
          </p:cNvCxnSpPr>
          <p:nvPr/>
        </p:nvCxnSpPr>
        <p:spPr>
          <a:xfrm rot="16200000" flipH="1">
            <a:off x="2094974" y="2872798"/>
            <a:ext cx="609574" cy="1"/>
          </a:xfrm>
          <a:prstGeom prst="bentConnector3">
            <a:avLst>
              <a:gd name="adj1" fmla="val 50000"/>
            </a:avLst>
          </a:prstGeom>
          <a:ln w="57150" cap="flat" cmpd="sng" algn="ctr">
            <a:solidFill>
              <a:schemeClr val="accent5"/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 the user safety / privacy promise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733012" y="1622323"/>
            <a:ext cx="3112096" cy="1113667"/>
            <a:chOff x="1237712" y="3022498"/>
            <a:chExt cx="3112096" cy="1113667"/>
          </a:xfrm>
        </p:grpSpPr>
        <p:sp>
          <p:nvSpPr>
            <p:cNvPr id="6" name="Rectangle 5"/>
            <p:cNvSpPr/>
            <p:nvPr/>
          </p:nvSpPr>
          <p:spPr bwMode="auto">
            <a:xfrm>
              <a:off x="1237712" y="3025211"/>
              <a:ext cx="3112096" cy="111095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chemeClr val="accent6"/>
                  </a:solidFill>
                  <a:ea typeface="Segoe UI" pitchFamily="34" charset="0"/>
                  <a:cs typeface="Segoe UI" pitchFamily="34" charset="0"/>
                </a:rPr>
                <a:t>Your App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237712" y="3022498"/>
              <a:ext cx="3112096" cy="5170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lIns="182880" tIns="146304" rIns="182880" bIns="146304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en-US" sz="1600" dirty="0">
                  <a:solidFill>
                    <a:schemeClr val="bg1"/>
                  </a:solidFill>
                </a:rPr>
                <a:t>Windows 10</a:t>
              </a:r>
            </a:p>
          </p:txBody>
        </p:sp>
        <p:sp>
          <p:nvSpPr>
            <p:cNvPr id="21" name="Freeform 20"/>
            <p:cNvSpPr>
              <a:spLocks noChangeAspect="1" noEditPoints="1"/>
            </p:cNvSpPr>
            <p:nvPr/>
          </p:nvSpPr>
          <p:spPr bwMode="black">
            <a:xfrm>
              <a:off x="1379196" y="3118802"/>
              <a:ext cx="325779" cy="324456"/>
            </a:xfrm>
            <a:custGeom>
              <a:avLst/>
              <a:gdLst>
                <a:gd name="T0" fmla="*/ 112 w 246"/>
                <a:gd name="T1" fmla="*/ 19 h 245"/>
                <a:gd name="T2" fmla="*/ 246 w 246"/>
                <a:gd name="T3" fmla="*/ 0 h 245"/>
                <a:gd name="T4" fmla="*/ 246 w 246"/>
                <a:gd name="T5" fmla="*/ 116 h 245"/>
                <a:gd name="T6" fmla="*/ 112 w 246"/>
                <a:gd name="T7" fmla="*/ 116 h 245"/>
                <a:gd name="T8" fmla="*/ 112 w 246"/>
                <a:gd name="T9" fmla="*/ 19 h 245"/>
                <a:gd name="T10" fmla="*/ 102 w 246"/>
                <a:gd name="T11" fmla="*/ 116 h 245"/>
                <a:gd name="T12" fmla="*/ 102 w 246"/>
                <a:gd name="T13" fmla="*/ 19 h 245"/>
                <a:gd name="T14" fmla="*/ 0 w 246"/>
                <a:gd name="T15" fmla="*/ 34 h 245"/>
                <a:gd name="T16" fmla="*/ 0 w 246"/>
                <a:gd name="T17" fmla="*/ 116 h 245"/>
                <a:gd name="T18" fmla="*/ 102 w 246"/>
                <a:gd name="T19" fmla="*/ 116 h 245"/>
                <a:gd name="T20" fmla="*/ 102 w 246"/>
                <a:gd name="T21" fmla="*/ 126 h 245"/>
                <a:gd name="T22" fmla="*/ 0 w 246"/>
                <a:gd name="T23" fmla="*/ 126 h 245"/>
                <a:gd name="T24" fmla="*/ 0 w 246"/>
                <a:gd name="T25" fmla="*/ 211 h 245"/>
                <a:gd name="T26" fmla="*/ 102 w 246"/>
                <a:gd name="T27" fmla="*/ 226 h 245"/>
                <a:gd name="T28" fmla="*/ 102 w 246"/>
                <a:gd name="T29" fmla="*/ 126 h 245"/>
                <a:gd name="T30" fmla="*/ 112 w 246"/>
                <a:gd name="T31" fmla="*/ 126 h 245"/>
                <a:gd name="T32" fmla="*/ 112 w 246"/>
                <a:gd name="T33" fmla="*/ 226 h 245"/>
                <a:gd name="T34" fmla="*/ 246 w 246"/>
                <a:gd name="T35" fmla="*/ 245 h 245"/>
                <a:gd name="T36" fmla="*/ 246 w 246"/>
                <a:gd name="T37" fmla="*/ 126 h 245"/>
                <a:gd name="T38" fmla="*/ 112 w 246"/>
                <a:gd name="T39" fmla="*/ 12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6" h="245">
                  <a:moveTo>
                    <a:pt x="112" y="19"/>
                  </a:moveTo>
                  <a:lnTo>
                    <a:pt x="246" y="0"/>
                  </a:lnTo>
                  <a:lnTo>
                    <a:pt x="246" y="116"/>
                  </a:lnTo>
                  <a:lnTo>
                    <a:pt x="112" y="116"/>
                  </a:lnTo>
                  <a:lnTo>
                    <a:pt x="112" y="19"/>
                  </a:lnTo>
                  <a:close/>
                  <a:moveTo>
                    <a:pt x="102" y="116"/>
                  </a:moveTo>
                  <a:lnTo>
                    <a:pt x="102" y="19"/>
                  </a:lnTo>
                  <a:lnTo>
                    <a:pt x="0" y="34"/>
                  </a:lnTo>
                  <a:lnTo>
                    <a:pt x="0" y="116"/>
                  </a:lnTo>
                  <a:lnTo>
                    <a:pt x="102" y="116"/>
                  </a:lnTo>
                  <a:close/>
                  <a:moveTo>
                    <a:pt x="102" y="126"/>
                  </a:moveTo>
                  <a:lnTo>
                    <a:pt x="0" y="126"/>
                  </a:lnTo>
                  <a:lnTo>
                    <a:pt x="0" y="211"/>
                  </a:lnTo>
                  <a:lnTo>
                    <a:pt x="102" y="226"/>
                  </a:lnTo>
                  <a:lnTo>
                    <a:pt x="102" y="126"/>
                  </a:lnTo>
                  <a:close/>
                  <a:moveTo>
                    <a:pt x="112" y="126"/>
                  </a:moveTo>
                  <a:lnTo>
                    <a:pt x="112" y="226"/>
                  </a:lnTo>
                  <a:lnTo>
                    <a:pt x="246" y="245"/>
                  </a:lnTo>
                  <a:lnTo>
                    <a:pt x="246" y="126"/>
                  </a:lnTo>
                  <a:lnTo>
                    <a:pt x="112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896386"/>
              <a:endParaRPr lang="en-US" sz="1765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756339" y="1622323"/>
            <a:ext cx="3112096" cy="1113667"/>
            <a:chOff x="4696776" y="3022498"/>
            <a:chExt cx="3112096" cy="1113667"/>
          </a:xfrm>
        </p:grpSpPr>
        <p:sp>
          <p:nvSpPr>
            <p:cNvPr id="22" name="Rectangle 21"/>
            <p:cNvSpPr/>
            <p:nvPr/>
          </p:nvSpPr>
          <p:spPr bwMode="auto">
            <a:xfrm>
              <a:off x="4696776" y="3025211"/>
              <a:ext cx="3112096" cy="111095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chemeClr val="accent6"/>
                  </a:solidFill>
                  <a:ea typeface="Segoe UI" pitchFamily="34" charset="0"/>
                  <a:cs typeface="Segoe UI" pitchFamily="34" charset="0"/>
                </a:rPr>
                <a:t>Your App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696776" y="3022498"/>
              <a:ext cx="3112096" cy="5170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lIns="182880" tIns="146304" rIns="182880" bIns="146304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en-US" sz="1600" dirty="0">
                  <a:solidFill>
                    <a:schemeClr val="bg1"/>
                  </a:solidFill>
                </a:rPr>
                <a:t>Windows 7</a:t>
              </a: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39" y="3100185"/>
              <a:ext cx="405697" cy="361691"/>
            </a:xfrm>
            <a:prstGeom prst="rect">
              <a:avLst/>
            </a:prstGeom>
          </p:spPr>
        </p:pic>
      </p:grpSp>
      <p:sp>
        <p:nvSpPr>
          <p:cNvPr id="2" name="Snip Single Corner Rectangle 1"/>
          <p:cNvSpPr/>
          <p:nvPr/>
        </p:nvSpPr>
        <p:spPr bwMode="auto">
          <a:xfrm>
            <a:off x="1466312" y="3177586"/>
            <a:ext cx="1866899" cy="1447800"/>
          </a:xfrm>
          <a:prstGeom prst="snip1Rect">
            <a:avLst/>
          </a:prstGeom>
          <a:noFill/>
          <a:ln w="57150">
            <a:solidFill>
              <a:schemeClr val="accent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6"/>
                </a:solidFill>
                <a:ea typeface="Segoe UI" pitchFamily="34" charset="0"/>
                <a:cs typeface="Segoe UI" pitchFamily="34" charset="0"/>
              </a:rPr>
              <a:t>Virtualized HKCU</a:t>
            </a:r>
          </a:p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6"/>
                </a:solidFill>
                <a:ea typeface="Segoe UI" pitchFamily="34" charset="0"/>
                <a:cs typeface="Segoe UI" pitchFamily="34" charset="0"/>
              </a:rPr>
              <a:t>Registry.dat</a:t>
            </a:r>
          </a:p>
        </p:txBody>
      </p:sp>
      <p:sp>
        <p:nvSpPr>
          <p:cNvPr id="25" name="Snip Single Corner Rectangle 24"/>
          <p:cNvSpPr/>
          <p:nvPr/>
        </p:nvSpPr>
        <p:spPr bwMode="auto">
          <a:xfrm>
            <a:off x="6489639" y="3177586"/>
            <a:ext cx="1866899" cy="1447800"/>
          </a:xfrm>
          <a:prstGeom prst="snip1Rect">
            <a:avLst/>
          </a:prstGeom>
          <a:noFill/>
          <a:ln w="57150">
            <a:solidFill>
              <a:schemeClr val="accent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6"/>
                </a:solidFill>
                <a:ea typeface="Segoe UI" pitchFamily="34" charset="0"/>
                <a:cs typeface="Segoe UI" pitchFamily="34" charset="0"/>
              </a:rPr>
              <a:t>Full Windows</a:t>
            </a:r>
          </a:p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6"/>
                </a:solidFill>
                <a:ea typeface="Segoe UI" pitchFamily="34" charset="0"/>
                <a:cs typeface="Segoe UI" pitchFamily="34" charset="0"/>
              </a:rPr>
              <a:t>Registry</a:t>
            </a:r>
          </a:p>
        </p:txBody>
      </p:sp>
      <p:sp>
        <p:nvSpPr>
          <p:cNvPr id="26" name="Snip Single Corner Rectangle 25"/>
          <p:cNvSpPr/>
          <p:nvPr/>
        </p:nvSpPr>
        <p:spPr bwMode="auto">
          <a:xfrm>
            <a:off x="3606500" y="4063411"/>
            <a:ext cx="1866899" cy="1447800"/>
          </a:xfrm>
          <a:prstGeom prst="snip1Rect">
            <a:avLst/>
          </a:prstGeom>
          <a:noFill/>
          <a:ln w="57150">
            <a:solidFill>
              <a:schemeClr val="accent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6"/>
                </a:solidFill>
                <a:ea typeface="Segoe UI" pitchFamily="34" charset="0"/>
                <a:cs typeface="Segoe UI" pitchFamily="34" charset="0"/>
              </a:rPr>
              <a:t>UWP </a:t>
            </a:r>
            <a:r>
              <a:rPr lang="en-US" dirty="0" err="1">
                <a:solidFill>
                  <a:schemeClr val="accent6"/>
                </a:solidFill>
                <a:ea typeface="Segoe UI" pitchFamily="34" charset="0"/>
                <a:cs typeface="Segoe UI" pitchFamily="34" charset="0"/>
              </a:rPr>
              <a:t>AppData</a:t>
            </a:r>
            <a:r>
              <a:rPr lang="en-US" dirty="0">
                <a:solidFill>
                  <a:schemeClr val="accent6"/>
                </a:solidFill>
                <a:ea typeface="Segoe UI" pitchFamily="34" charset="0"/>
                <a:cs typeface="Segoe UI" pitchFamily="34" charset="0"/>
              </a:rPr>
              <a:t> folder</a:t>
            </a:r>
          </a:p>
        </p:txBody>
      </p:sp>
      <p:sp>
        <p:nvSpPr>
          <p:cNvPr id="30" name="Snip Single Corner Rectangle 29"/>
          <p:cNvSpPr/>
          <p:nvPr/>
        </p:nvSpPr>
        <p:spPr bwMode="auto">
          <a:xfrm>
            <a:off x="8620660" y="4063411"/>
            <a:ext cx="1866899" cy="1447800"/>
          </a:xfrm>
          <a:prstGeom prst="snip1Rect">
            <a:avLst/>
          </a:prstGeom>
          <a:noFill/>
          <a:ln w="57150">
            <a:solidFill>
              <a:schemeClr val="accent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6"/>
                </a:solidFill>
                <a:ea typeface="Segoe UI" pitchFamily="34" charset="0"/>
                <a:cs typeface="Segoe UI" pitchFamily="34" charset="0"/>
              </a:rPr>
              <a:t>Windows </a:t>
            </a:r>
            <a:r>
              <a:rPr lang="en-US" dirty="0" err="1">
                <a:solidFill>
                  <a:schemeClr val="accent6"/>
                </a:solidFill>
                <a:ea typeface="Segoe UI" pitchFamily="34" charset="0"/>
                <a:cs typeface="Segoe UI" pitchFamily="34" charset="0"/>
              </a:rPr>
              <a:t>AppData</a:t>
            </a:r>
            <a:r>
              <a:rPr lang="en-US" dirty="0">
                <a:solidFill>
                  <a:schemeClr val="accent6"/>
                </a:solidFill>
                <a:ea typeface="Segoe UI" pitchFamily="34" charset="0"/>
                <a:cs typeface="Segoe UI" pitchFamily="34" charset="0"/>
              </a:rPr>
              <a:t> folder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00025" y="6010275"/>
            <a:ext cx="11811000" cy="7386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Virtualization is free: </a:t>
            </a:r>
            <a:r>
              <a:rPr lang="en-US" sz="3200" dirty="0">
                <a:solidFill>
                  <a:schemeClr val="accent1"/>
                </a:solidFill>
              </a:rPr>
              <a:t>no code changes required!</a:t>
            </a:r>
          </a:p>
        </p:txBody>
      </p:sp>
    </p:spTree>
    <p:extLst>
      <p:ext uri="{BB962C8B-B14F-4D97-AF65-F5344CB8AC3E}">
        <p14:creationId xmlns:p14="http://schemas.microsoft.com/office/powerpoint/2010/main" val="2228149803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>
            <a:off x="3597332" y="1777438"/>
            <a:ext cx="3394017" cy="0"/>
          </a:xfrm>
          <a:prstGeom prst="straightConnector1">
            <a:avLst/>
          </a:prstGeom>
          <a:ln w="57150" cap="flat" cmpd="sng" algn="ctr">
            <a:solidFill>
              <a:schemeClr val="accent5"/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3597332" y="2839318"/>
            <a:ext cx="3394017" cy="0"/>
          </a:xfrm>
          <a:prstGeom prst="straightConnector1">
            <a:avLst/>
          </a:prstGeom>
          <a:ln w="57150" cap="flat" cmpd="sng" algn="ctr">
            <a:solidFill>
              <a:schemeClr val="accent5"/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3597332" y="3928301"/>
            <a:ext cx="3394017" cy="0"/>
          </a:xfrm>
          <a:prstGeom prst="straightConnector1">
            <a:avLst/>
          </a:prstGeom>
          <a:ln w="57150" cap="flat" cmpd="sng" algn="ctr">
            <a:solidFill>
              <a:schemeClr val="accent5"/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3597332" y="5002864"/>
            <a:ext cx="3394017" cy="0"/>
          </a:xfrm>
          <a:prstGeom prst="straightConnector1">
            <a:avLst/>
          </a:prstGeom>
          <a:ln w="57150" cap="flat" cmpd="sng" algn="ctr">
            <a:solidFill>
              <a:schemeClr val="accent5"/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3597332" y="6078005"/>
            <a:ext cx="3394017" cy="0"/>
          </a:xfrm>
          <a:prstGeom prst="straightConnector1">
            <a:avLst/>
          </a:prstGeom>
          <a:ln w="57150" cap="flat" cmpd="sng" algn="ctr">
            <a:solidFill>
              <a:schemeClr val="accent5"/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Windows 10 features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133062" y="1389201"/>
            <a:ext cx="3112096" cy="5073752"/>
            <a:chOff x="1733012" y="1622323"/>
            <a:chExt cx="3112096" cy="5073752"/>
          </a:xfrm>
        </p:grpSpPr>
        <p:sp>
          <p:nvSpPr>
            <p:cNvPr id="6" name="Rectangle 5"/>
            <p:cNvSpPr/>
            <p:nvPr/>
          </p:nvSpPr>
          <p:spPr bwMode="auto">
            <a:xfrm>
              <a:off x="1733012" y="1625035"/>
              <a:ext cx="3112096" cy="507104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chemeClr val="accent6"/>
                  </a:solidFill>
                  <a:ea typeface="Segoe UI" pitchFamily="34" charset="0"/>
                  <a:cs typeface="Segoe UI" pitchFamily="34" charset="0"/>
                </a:rPr>
                <a:t>Your Classic Windows App, </a:t>
              </a:r>
            </a:p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chemeClr val="accent6"/>
                  </a:solidFill>
                  <a:ea typeface="Segoe UI" pitchFamily="34" charset="0"/>
                  <a:cs typeface="Segoe UI" pitchFamily="34" charset="0"/>
                </a:rPr>
                <a:t>in UWP app package, </a:t>
              </a:r>
            </a:p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chemeClr val="accent6"/>
                  </a:solidFill>
                  <a:ea typeface="Segoe UI" pitchFamily="34" charset="0"/>
                  <a:cs typeface="Segoe UI" pitchFamily="34" charset="0"/>
                </a:rPr>
                <a:t>with Identity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33012" y="1622323"/>
              <a:ext cx="3112096" cy="5170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lIns="182880" tIns="146304" rIns="182880" bIns="146304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en-US" sz="1600" dirty="0">
                  <a:solidFill>
                    <a:schemeClr val="bg1"/>
                  </a:solidFill>
                </a:rPr>
                <a:t>Windows 10</a:t>
              </a:r>
            </a:p>
          </p:txBody>
        </p:sp>
        <p:sp>
          <p:nvSpPr>
            <p:cNvPr id="21" name="Freeform 20"/>
            <p:cNvSpPr>
              <a:spLocks noChangeAspect="1" noEditPoints="1"/>
            </p:cNvSpPr>
            <p:nvPr/>
          </p:nvSpPr>
          <p:spPr bwMode="black">
            <a:xfrm>
              <a:off x="1874496" y="1718627"/>
              <a:ext cx="325779" cy="324456"/>
            </a:xfrm>
            <a:custGeom>
              <a:avLst/>
              <a:gdLst>
                <a:gd name="T0" fmla="*/ 112 w 246"/>
                <a:gd name="T1" fmla="*/ 19 h 245"/>
                <a:gd name="T2" fmla="*/ 246 w 246"/>
                <a:gd name="T3" fmla="*/ 0 h 245"/>
                <a:gd name="T4" fmla="*/ 246 w 246"/>
                <a:gd name="T5" fmla="*/ 116 h 245"/>
                <a:gd name="T6" fmla="*/ 112 w 246"/>
                <a:gd name="T7" fmla="*/ 116 h 245"/>
                <a:gd name="T8" fmla="*/ 112 w 246"/>
                <a:gd name="T9" fmla="*/ 19 h 245"/>
                <a:gd name="T10" fmla="*/ 102 w 246"/>
                <a:gd name="T11" fmla="*/ 116 h 245"/>
                <a:gd name="T12" fmla="*/ 102 w 246"/>
                <a:gd name="T13" fmla="*/ 19 h 245"/>
                <a:gd name="T14" fmla="*/ 0 w 246"/>
                <a:gd name="T15" fmla="*/ 34 h 245"/>
                <a:gd name="T16" fmla="*/ 0 w 246"/>
                <a:gd name="T17" fmla="*/ 116 h 245"/>
                <a:gd name="T18" fmla="*/ 102 w 246"/>
                <a:gd name="T19" fmla="*/ 116 h 245"/>
                <a:gd name="T20" fmla="*/ 102 w 246"/>
                <a:gd name="T21" fmla="*/ 126 h 245"/>
                <a:gd name="T22" fmla="*/ 0 w 246"/>
                <a:gd name="T23" fmla="*/ 126 h 245"/>
                <a:gd name="T24" fmla="*/ 0 w 246"/>
                <a:gd name="T25" fmla="*/ 211 h 245"/>
                <a:gd name="T26" fmla="*/ 102 w 246"/>
                <a:gd name="T27" fmla="*/ 226 h 245"/>
                <a:gd name="T28" fmla="*/ 102 w 246"/>
                <a:gd name="T29" fmla="*/ 126 h 245"/>
                <a:gd name="T30" fmla="*/ 112 w 246"/>
                <a:gd name="T31" fmla="*/ 126 h 245"/>
                <a:gd name="T32" fmla="*/ 112 w 246"/>
                <a:gd name="T33" fmla="*/ 226 h 245"/>
                <a:gd name="T34" fmla="*/ 246 w 246"/>
                <a:gd name="T35" fmla="*/ 245 h 245"/>
                <a:gd name="T36" fmla="*/ 246 w 246"/>
                <a:gd name="T37" fmla="*/ 126 h 245"/>
                <a:gd name="T38" fmla="*/ 112 w 246"/>
                <a:gd name="T39" fmla="*/ 12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6" h="245">
                  <a:moveTo>
                    <a:pt x="112" y="19"/>
                  </a:moveTo>
                  <a:lnTo>
                    <a:pt x="246" y="0"/>
                  </a:lnTo>
                  <a:lnTo>
                    <a:pt x="246" y="116"/>
                  </a:lnTo>
                  <a:lnTo>
                    <a:pt x="112" y="116"/>
                  </a:lnTo>
                  <a:lnTo>
                    <a:pt x="112" y="19"/>
                  </a:lnTo>
                  <a:close/>
                  <a:moveTo>
                    <a:pt x="102" y="116"/>
                  </a:moveTo>
                  <a:lnTo>
                    <a:pt x="102" y="19"/>
                  </a:lnTo>
                  <a:lnTo>
                    <a:pt x="0" y="34"/>
                  </a:lnTo>
                  <a:lnTo>
                    <a:pt x="0" y="116"/>
                  </a:lnTo>
                  <a:lnTo>
                    <a:pt x="102" y="116"/>
                  </a:lnTo>
                  <a:close/>
                  <a:moveTo>
                    <a:pt x="102" y="126"/>
                  </a:moveTo>
                  <a:lnTo>
                    <a:pt x="0" y="126"/>
                  </a:lnTo>
                  <a:lnTo>
                    <a:pt x="0" y="211"/>
                  </a:lnTo>
                  <a:lnTo>
                    <a:pt x="102" y="226"/>
                  </a:lnTo>
                  <a:lnTo>
                    <a:pt x="102" y="126"/>
                  </a:lnTo>
                  <a:close/>
                  <a:moveTo>
                    <a:pt x="112" y="126"/>
                  </a:moveTo>
                  <a:lnTo>
                    <a:pt x="112" y="226"/>
                  </a:lnTo>
                  <a:lnTo>
                    <a:pt x="246" y="245"/>
                  </a:lnTo>
                  <a:lnTo>
                    <a:pt x="246" y="126"/>
                  </a:lnTo>
                  <a:lnTo>
                    <a:pt x="112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896386"/>
              <a:endParaRPr lang="en-US" sz="1765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991350" y="1385857"/>
            <a:ext cx="2680350" cy="783162"/>
            <a:chOff x="8315325" y="1651502"/>
            <a:chExt cx="2680350" cy="783162"/>
          </a:xfrm>
        </p:grpSpPr>
        <p:sp>
          <p:nvSpPr>
            <p:cNvPr id="24" name="Rectangle 23"/>
            <p:cNvSpPr/>
            <p:nvPr/>
          </p:nvSpPr>
          <p:spPr bwMode="auto">
            <a:xfrm>
              <a:off x="8757300" y="1651502"/>
              <a:ext cx="2238375" cy="78316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chemeClr val="accent6"/>
                  </a:solidFill>
                  <a:ea typeface="Segoe UI" pitchFamily="34" charset="0"/>
                  <a:cs typeface="Segoe UI" pitchFamily="34" charset="0"/>
                </a:rPr>
                <a:t>Cortana</a:t>
              </a: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8315325" y="1928783"/>
              <a:ext cx="228600" cy="2286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dirty="0" err="1">
                <a:solidFill>
                  <a:schemeClr val="accent6"/>
                </a:solidFill>
                <a:ea typeface="Segoe UI" pitchFamily="34" charset="0"/>
                <a:cs typeface="Segoe UI" pitchFamily="34" charset="0"/>
              </a:endParaRPr>
            </a:p>
          </p:txBody>
        </p:sp>
        <p:cxnSp>
          <p:nvCxnSpPr>
            <p:cNvPr id="11" name="Straight Connector 10"/>
            <p:cNvCxnSpPr>
              <a:stCxn id="9" idx="6"/>
              <a:endCxn id="24" idx="1"/>
            </p:cNvCxnSpPr>
            <p:nvPr/>
          </p:nvCxnSpPr>
          <p:spPr>
            <a:xfrm>
              <a:off x="8543925" y="2043083"/>
              <a:ext cx="213375" cy="0"/>
            </a:xfrm>
            <a:prstGeom prst="lin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6991350" y="2460999"/>
            <a:ext cx="2680350" cy="783162"/>
            <a:chOff x="8315325" y="1651502"/>
            <a:chExt cx="2680350" cy="783162"/>
          </a:xfrm>
        </p:grpSpPr>
        <p:sp>
          <p:nvSpPr>
            <p:cNvPr id="34" name="Rectangle 33"/>
            <p:cNvSpPr/>
            <p:nvPr/>
          </p:nvSpPr>
          <p:spPr bwMode="auto">
            <a:xfrm>
              <a:off x="8757300" y="1651502"/>
              <a:ext cx="2238375" cy="78316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chemeClr val="accent6"/>
                  </a:solidFill>
                  <a:ea typeface="Segoe UI" pitchFamily="34" charset="0"/>
                  <a:cs typeface="Segoe UI" pitchFamily="34" charset="0"/>
                </a:rPr>
                <a:t>Live Tiles</a:t>
              </a: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8315325" y="1928783"/>
              <a:ext cx="228600" cy="2286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dirty="0" err="1">
                <a:solidFill>
                  <a:schemeClr val="accent6"/>
                </a:solidFill>
                <a:ea typeface="Segoe UI" pitchFamily="34" charset="0"/>
                <a:cs typeface="Segoe UI" pitchFamily="34" charset="0"/>
              </a:endParaRPr>
            </a:p>
          </p:txBody>
        </p:sp>
        <p:cxnSp>
          <p:nvCxnSpPr>
            <p:cNvPr id="38" name="Straight Connector 37"/>
            <p:cNvCxnSpPr>
              <a:stCxn id="37" idx="6"/>
              <a:endCxn id="34" idx="1"/>
            </p:cNvCxnSpPr>
            <p:nvPr/>
          </p:nvCxnSpPr>
          <p:spPr>
            <a:xfrm>
              <a:off x="8543925" y="2043083"/>
              <a:ext cx="213375" cy="0"/>
            </a:xfrm>
            <a:prstGeom prst="lin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6991350" y="3536141"/>
            <a:ext cx="2680350" cy="783162"/>
            <a:chOff x="8315325" y="1651502"/>
            <a:chExt cx="2680350" cy="783162"/>
          </a:xfrm>
        </p:grpSpPr>
        <p:sp>
          <p:nvSpPr>
            <p:cNvPr id="40" name="Rectangle 39"/>
            <p:cNvSpPr/>
            <p:nvPr/>
          </p:nvSpPr>
          <p:spPr bwMode="auto">
            <a:xfrm>
              <a:off x="8757300" y="1651502"/>
              <a:ext cx="2238375" cy="78316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chemeClr val="accent6"/>
                  </a:solidFill>
                  <a:ea typeface="Segoe UI" pitchFamily="34" charset="0"/>
                  <a:cs typeface="Segoe UI" pitchFamily="34" charset="0"/>
                </a:rPr>
                <a:t>Store</a:t>
              </a:r>
            </a:p>
          </p:txBody>
        </p:sp>
        <p:sp>
          <p:nvSpPr>
            <p:cNvPr id="41" name="Oval 40"/>
            <p:cNvSpPr/>
            <p:nvPr/>
          </p:nvSpPr>
          <p:spPr bwMode="auto">
            <a:xfrm>
              <a:off x="8315325" y="1928783"/>
              <a:ext cx="228600" cy="2286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dirty="0" err="1">
                <a:solidFill>
                  <a:schemeClr val="accent6"/>
                </a:solidFill>
                <a:ea typeface="Segoe UI" pitchFamily="34" charset="0"/>
                <a:cs typeface="Segoe UI" pitchFamily="34" charset="0"/>
              </a:endParaRPr>
            </a:p>
          </p:txBody>
        </p:sp>
        <p:cxnSp>
          <p:nvCxnSpPr>
            <p:cNvPr id="42" name="Straight Connector 41"/>
            <p:cNvCxnSpPr>
              <a:stCxn id="41" idx="6"/>
              <a:endCxn id="40" idx="1"/>
            </p:cNvCxnSpPr>
            <p:nvPr/>
          </p:nvCxnSpPr>
          <p:spPr>
            <a:xfrm>
              <a:off x="8543925" y="2043083"/>
              <a:ext cx="213375" cy="0"/>
            </a:xfrm>
            <a:prstGeom prst="lin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6991350" y="4611283"/>
            <a:ext cx="2680350" cy="783162"/>
            <a:chOff x="8315325" y="1651502"/>
            <a:chExt cx="2680350" cy="783162"/>
          </a:xfrm>
        </p:grpSpPr>
        <p:sp>
          <p:nvSpPr>
            <p:cNvPr id="44" name="Rectangle 43"/>
            <p:cNvSpPr/>
            <p:nvPr/>
          </p:nvSpPr>
          <p:spPr bwMode="auto">
            <a:xfrm>
              <a:off x="8757300" y="1651502"/>
              <a:ext cx="2238375" cy="78316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chemeClr val="accent6"/>
                  </a:solidFill>
                  <a:ea typeface="Segoe UI" pitchFamily="34" charset="0"/>
                  <a:cs typeface="Segoe UI" pitchFamily="34" charset="0"/>
                </a:rPr>
                <a:t>Camera and Devices</a:t>
              </a: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8315325" y="1928783"/>
              <a:ext cx="228600" cy="2286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dirty="0" err="1">
                <a:solidFill>
                  <a:schemeClr val="accent6"/>
                </a:solidFill>
                <a:ea typeface="Segoe UI" pitchFamily="34" charset="0"/>
                <a:cs typeface="Segoe UI" pitchFamily="34" charset="0"/>
              </a:endParaRPr>
            </a:p>
          </p:txBody>
        </p:sp>
        <p:cxnSp>
          <p:nvCxnSpPr>
            <p:cNvPr id="46" name="Straight Connector 45"/>
            <p:cNvCxnSpPr>
              <a:stCxn id="45" idx="6"/>
              <a:endCxn id="44" idx="1"/>
            </p:cNvCxnSpPr>
            <p:nvPr/>
          </p:nvCxnSpPr>
          <p:spPr>
            <a:xfrm>
              <a:off x="8543925" y="2043083"/>
              <a:ext cx="213375" cy="0"/>
            </a:xfrm>
            <a:prstGeom prst="lin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6991350" y="5686424"/>
            <a:ext cx="2680350" cy="783162"/>
            <a:chOff x="8315325" y="1651502"/>
            <a:chExt cx="2680350" cy="783162"/>
          </a:xfrm>
        </p:grpSpPr>
        <p:sp>
          <p:nvSpPr>
            <p:cNvPr id="48" name="Rectangle 47"/>
            <p:cNvSpPr/>
            <p:nvPr/>
          </p:nvSpPr>
          <p:spPr bwMode="auto">
            <a:xfrm>
              <a:off x="8757300" y="1651502"/>
              <a:ext cx="2238375" cy="78316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chemeClr val="accent6"/>
                  </a:solidFill>
                  <a:ea typeface="Segoe UI" pitchFamily="34" charset="0"/>
                  <a:cs typeface="Segoe UI" pitchFamily="34" charset="0"/>
                </a:rPr>
                <a:t>more</a:t>
              </a: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8315325" y="1928783"/>
              <a:ext cx="228600" cy="2286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dirty="0" err="1">
                <a:solidFill>
                  <a:schemeClr val="accent6"/>
                </a:solidFill>
                <a:ea typeface="Segoe UI" pitchFamily="34" charset="0"/>
                <a:cs typeface="Segoe UI" pitchFamily="34" charset="0"/>
              </a:endParaRPr>
            </a:p>
          </p:txBody>
        </p:sp>
        <p:cxnSp>
          <p:nvCxnSpPr>
            <p:cNvPr id="50" name="Straight Connector 49"/>
            <p:cNvCxnSpPr>
              <a:stCxn id="49" idx="6"/>
              <a:endCxn id="48" idx="1"/>
            </p:cNvCxnSpPr>
            <p:nvPr/>
          </p:nvCxnSpPr>
          <p:spPr>
            <a:xfrm>
              <a:off x="8543925" y="2043083"/>
              <a:ext cx="213375" cy="0"/>
            </a:xfrm>
            <a:prstGeom prst="lin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984141731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544214" y="2084364"/>
            <a:ext cx="5646923" cy="2409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67">
              <a:spcAft>
                <a:spcPts val="882"/>
              </a:spcAft>
              <a:defRPr/>
            </a:pPr>
            <a:r>
              <a:rPr lang="en-US" sz="3529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  <a:t>Classic Desktop Application</a:t>
            </a:r>
          </a:p>
          <a:p>
            <a:pPr marL="0" lvl="1" defTabSz="914367">
              <a:lnSpc>
                <a:spcPct val="90000"/>
              </a:lnSpc>
              <a:spcAft>
                <a:spcPts val="980"/>
              </a:spcAft>
              <a:buSzPct val="90000"/>
              <a:defRPr/>
            </a:pPr>
            <a:r>
              <a:rPr lang="en-US" sz="24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Win32/.NET code base</a:t>
            </a:r>
          </a:p>
          <a:p>
            <a:pPr marL="0" lvl="1" defTabSz="914367">
              <a:lnSpc>
                <a:spcPct val="90000"/>
              </a:lnSpc>
              <a:spcAft>
                <a:spcPts val="980"/>
              </a:spcAft>
              <a:buSzPct val="90000"/>
              <a:defRPr/>
            </a:pPr>
            <a:r>
              <a:rPr lang="en-US" sz="24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MSI installer</a:t>
            </a:r>
          </a:p>
          <a:p>
            <a:pPr marL="0" lvl="1" defTabSz="914367">
              <a:lnSpc>
                <a:spcPct val="90000"/>
              </a:lnSpc>
              <a:spcAft>
                <a:spcPts val="980"/>
              </a:spcAft>
              <a:buSzPct val="90000"/>
              <a:defRPr/>
            </a:pPr>
            <a:r>
              <a:rPr lang="en-US" sz="24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Runs in a desktop process</a:t>
            </a:r>
          </a:p>
          <a:p>
            <a:pPr marL="285695" indent="-285695" defTabSz="914367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505050"/>
              </a:solidFill>
              <a:latin typeface="Segoe U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with a Win32 Desktop App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59908" y="2279168"/>
            <a:ext cx="4887881" cy="3122813"/>
            <a:chOff x="731837" y="4868862"/>
            <a:chExt cx="2385391" cy="1524000"/>
          </a:xfrm>
        </p:grpSpPr>
        <p:sp>
          <p:nvSpPr>
            <p:cNvPr id="12" name="Rectangle 11"/>
            <p:cNvSpPr/>
            <p:nvPr/>
          </p:nvSpPr>
          <p:spPr bwMode="auto">
            <a:xfrm>
              <a:off x="731837" y="4868862"/>
              <a:ext cx="2385391" cy="1524000"/>
            </a:xfrm>
            <a:prstGeom prst="rect">
              <a:avLst/>
            </a:prstGeom>
            <a:noFill/>
            <a:ln w="38100">
              <a:solidFill>
                <a:srgbClr val="50505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10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353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31837" y="4868862"/>
              <a:ext cx="2385390" cy="279662"/>
            </a:xfrm>
            <a:prstGeom prst="rect">
              <a:avLst/>
            </a:prstGeom>
            <a:solidFill>
              <a:srgbClr val="505050"/>
            </a:solidFill>
            <a:ln w="38100"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79285" tIns="143428" rIns="179285" bIns="14342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10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65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Classic Windows App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814015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UILD2015">
  <a:themeElements>
    <a:clrScheme name="BUILD2015">
      <a:dk1>
        <a:srgbClr val="00BCF2"/>
      </a:dk1>
      <a:lt1>
        <a:srgbClr val="FFFFFF"/>
      </a:lt1>
      <a:dk2>
        <a:srgbClr val="696969"/>
      </a:dk2>
      <a:lt2>
        <a:srgbClr val="F1F1F1"/>
      </a:lt2>
      <a:accent1>
        <a:srgbClr val="00BCF2"/>
      </a:accent1>
      <a:accent2>
        <a:srgbClr val="696969"/>
      </a:accent2>
      <a:accent3>
        <a:srgbClr val="F1F1F1"/>
      </a:accent3>
      <a:accent4>
        <a:srgbClr val="E5E5E5"/>
      </a:accent4>
      <a:accent5>
        <a:srgbClr val="442359"/>
      </a:accent5>
      <a:accent6>
        <a:srgbClr val="002050"/>
      </a:accent6>
      <a:hlink>
        <a:srgbClr val="008272"/>
      </a:hlink>
      <a:folHlink>
        <a:srgbClr val="008272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uild2015 (3) [Read-Only]" id="{6E04CEB9-CE4E-4784-A501-6E705649D53C}" vid="{43F4C7D9-4671-4C1D-918C-DF62E359378C}"/>
    </a:ext>
  </a:extLst>
</a:theme>
</file>

<file path=ppt/theme/theme2.xml><?xml version="1.0" encoding="utf-8"?>
<a:theme xmlns:a="http://schemas.openxmlformats.org/drawingml/2006/main" name="1_5-30721_Build_2016_Template_Light">
  <a:themeElements>
    <a:clrScheme name="Build 2016">
      <a:dk1>
        <a:srgbClr val="505050"/>
      </a:dk1>
      <a:lt1>
        <a:srgbClr val="FFFFFF"/>
      </a:lt1>
      <a:dk2>
        <a:srgbClr val="0078D7"/>
      </a:dk2>
      <a:lt2>
        <a:srgbClr val="F8F8F8"/>
      </a:lt2>
      <a:accent1>
        <a:srgbClr val="0078D7"/>
      </a:accent1>
      <a:accent2>
        <a:srgbClr val="002050"/>
      </a:accent2>
      <a:accent3>
        <a:srgbClr val="00BCF2"/>
      </a:accent3>
      <a:accent4>
        <a:srgbClr val="D2D2D2"/>
      </a:accent4>
      <a:accent5>
        <a:srgbClr val="737373"/>
      </a:accent5>
      <a:accent6>
        <a:srgbClr val="50505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UILD_Centennial" id="{6F5983E6-A0BA-410B-8B14-F55FDB38014F}" vid="{2562CE5B-17CE-4FBF-A41A-1968C49247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380</Words>
  <Application>Microsoft Office PowerPoint</Application>
  <PresentationFormat>Widescreen</PresentationFormat>
  <Paragraphs>109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Arial</vt:lpstr>
      <vt:lpstr>Calibri</vt:lpstr>
      <vt:lpstr>Consolas</vt:lpstr>
      <vt:lpstr>Myriad Pro</vt:lpstr>
      <vt:lpstr>Segoe UI</vt:lpstr>
      <vt:lpstr>Segoe UI Light</vt:lpstr>
      <vt:lpstr>Segoe UI Semibold</vt:lpstr>
      <vt:lpstr>Segoe UI Semilight</vt:lpstr>
      <vt:lpstr>Wingdings</vt:lpstr>
      <vt:lpstr>BUILD2015</vt:lpstr>
      <vt:lpstr>1_5-30721_Build_2016_Template_Light</vt:lpstr>
      <vt:lpstr>Desktop App Converter (Project Centennial)</vt:lpstr>
      <vt:lpstr>You asked us to help you make things better for millions of desktop applications, and their users.</vt:lpstr>
      <vt:lpstr>Why?</vt:lpstr>
      <vt:lpstr>Developer Workflow</vt:lpstr>
      <vt:lpstr>Converting your Win32 Desktop app</vt:lpstr>
      <vt:lpstr>Support new and existing customers</vt:lpstr>
      <vt:lpstr>Keep the user safety / privacy promise</vt:lpstr>
      <vt:lpstr>Use Windows 10 features</vt:lpstr>
      <vt:lpstr>Start with a Win32 Desktop App</vt:lpstr>
      <vt:lpstr>Convert the App</vt:lpstr>
      <vt:lpstr>Call UWP APIs to light up on Windows 10</vt:lpstr>
      <vt:lpstr>Add a UWP Component for new UI</vt:lpstr>
      <vt:lpstr>Using UWP APIs: Adding a Live Tile</vt:lpstr>
      <vt:lpstr>Call to action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2016-07-19T21:59:41Z</dcterms:created>
  <dcterms:modified xsi:type="dcterms:W3CDTF">2016-07-19T22:01:23Z</dcterms:modified>
</cp:coreProperties>
</file>