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6.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7.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8.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9.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0.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1.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12.xml" ContentType="application/vnd.openxmlformats-officedocument.theme+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13.xml" ContentType="application/vnd.openxmlformats-officedocument.theme+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14.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15.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theme/theme16.xml" ContentType="application/vnd.openxmlformats-officedocument.theme+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theme/theme17.xml" ContentType="application/vnd.openxmlformats-officedocument.theme+xml"/>
  <Override PartName="/ppt/slideLayouts/slideLayout311.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media/image168.jpg" ContentType="image/png"/>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 id="2147483679" r:id="rId2"/>
    <p:sldMasterId id="2147483723" r:id="rId3"/>
    <p:sldMasterId id="2147483729" r:id="rId4"/>
    <p:sldMasterId id="2147483747" r:id="rId5"/>
    <p:sldMasterId id="2147483790" r:id="rId6"/>
    <p:sldMasterId id="2147483827" r:id="rId7"/>
    <p:sldMasterId id="2147483840" r:id="rId8"/>
    <p:sldMasterId id="2147483849" r:id="rId9"/>
    <p:sldMasterId id="2147483859" r:id="rId10"/>
    <p:sldMasterId id="2147483864" r:id="rId11"/>
    <p:sldMasterId id="2147483890" r:id="rId12"/>
    <p:sldMasterId id="2147483920" r:id="rId13"/>
    <p:sldMasterId id="2147483933" r:id="rId14"/>
    <p:sldMasterId id="2147483978" r:id="rId15"/>
    <p:sldMasterId id="2147484009" r:id="rId16"/>
    <p:sldMasterId id="2147484028" r:id="rId17"/>
    <p:sldMasterId id="2147484056" r:id="rId18"/>
  </p:sldMasterIdLst>
  <p:notesMasterIdLst>
    <p:notesMasterId r:id="rId94"/>
  </p:notesMasterIdLst>
  <p:sldIdLst>
    <p:sldId id="706" r:id="rId19"/>
    <p:sldId id="707" r:id="rId20"/>
    <p:sldId id="708" r:id="rId21"/>
    <p:sldId id="561" r:id="rId22"/>
    <p:sldId id="509" r:id="rId23"/>
    <p:sldId id="510" r:id="rId24"/>
    <p:sldId id="663" r:id="rId25"/>
    <p:sldId id="569" r:id="rId26"/>
    <p:sldId id="609" r:id="rId27"/>
    <p:sldId id="657" r:id="rId28"/>
    <p:sldId id="573" r:id="rId29"/>
    <p:sldId id="610" r:id="rId30"/>
    <p:sldId id="676" r:id="rId31"/>
    <p:sldId id="582" r:id="rId32"/>
    <p:sldId id="680" r:id="rId33"/>
    <p:sldId id="681" r:id="rId34"/>
    <p:sldId id="757" r:id="rId35"/>
    <p:sldId id="632" r:id="rId36"/>
    <p:sldId id="581" r:id="rId37"/>
    <p:sldId id="608" r:id="rId38"/>
    <p:sldId id="296" r:id="rId39"/>
    <p:sldId id="479" r:id="rId40"/>
    <p:sldId id="285" r:id="rId41"/>
    <p:sldId id="752" r:id="rId42"/>
    <p:sldId id="503" r:id="rId43"/>
    <p:sldId id="753" r:id="rId44"/>
    <p:sldId id="312" r:id="rId45"/>
    <p:sldId id="299" r:id="rId46"/>
    <p:sldId id="761" r:id="rId47"/>
    <p:sldId id="298" r:id="rId48"/>
    <p:sldId id="687" r:id="rId49"/>
    <p:sldId id="644" r:id="rId50"/>
    <p:sldId id="552" r:id="rId51"/>
    <p:sldId id="553" r:id="rId52"/>
    <p:sldId id="642" r:id="rId53"/>
    <p:sldId id="749" r:id="rId54"/>
    <p:sldId id="386" r:id="rId55"/>
    <p:sldId id="547" r:id="rId56"/>
    <p:sldId id="691" r:id="rId57"/>
    <p:sldId id="548" r:id="rId58"/>
    <p:sldId id="647" r:id="rId59"/>
    <p:sldId id="559" r:id="rId60"/>
    <p:sldId id="741" r:id="rId61"/>
    <p:sldId id="742" r:id="rId62"/>
    <p:sldId id="743" r:id="rId63"/>
    <p:sldId id="373" r:id="rId64"/>
    <p:sldId id="748" r:id="rId65"/>
    <p:sldId id="495" r:id="rId66"/>
    <p:sldId id="695" r:id="rId67"/>
    <p:sldId id="651" r:id="rId68"/>
    <p:sldId id="750" r:id="rId69"/>
    <p:sldId id="762" r:id="rId70"/>
    <p:sldId id="737" r:id="rId71"/>
    <p:sldId id="710" r:id="rId72"/>
    <p:sldId id="711" r:id="rId73"/>
    <p:sldId id="712" r:id="rId74"/>
    <p:sldId id="713" r:id="rId75"/>
    <p:sldId id="714" r:id="rId76"/>
    <p:sldId id="738" r:id="rId77"/>
    <p:sldId id="716" r:id="rId78"/>
    <p:sldId id="717" r:id="rId79"/>
    <p:sldId id="718" r:id="rId80"/>
    <p:sldId id="719" r:id="rId81"/>
    <p:sldId id="720" r:id="rId82"/>
    <p:sldId id="721" r:id="rId83"/>
    <p:sldId id="739" r:id="rId84"/>
    <p:sldId id="723" r:id="rId85"/>
    <p:sldId id="724" r:id="rId86"/>
    <p:sldId id="725" r:id="rId87"/>
    <p:sldId id="740" r:id="rId88"/>
    <p:sldId id="729" r:id="rId89"/>
    <p:sldId id="730" r:id="rId90"/>
    <p:sldId id="732" r:id="rId91"/>
    <p:sldId id="733" r:id="rId92"/>
    <p:sldId id="734"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7"/>
    <a:srgbClr val="D2D2D2"/>
    <a:srgbClr val="F8F8F8"/>
    <a:srgbClr val="F25022"/>
    <a:srgbClr val="00BCF2"/>
    <a:srgbClr val="505050"/>
    <a:srgbClr val="D9D9D9"/>
    <a:srgbClr val="DCDCDC"/>
    <a:srgbClr val="0055B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228" autoAdjust="0"/>
    <p:restoredTop sz="69522" autoAdjust="0"/>
  </p:normalViewPr>
  <p:slideViewPr>
    <p:cSldViewPr snapToGrid="0">
      <p:cViewPr varScale="1">
        <p:scale>
          <a:sx n="119" d="100"/>
          <a:sy n="119" d="100"/>
        </p:scale>
        <p:origin x="84" y="138"/>
      </p:cViewPr>
      <p:guideLst/>
    </p:cSldViewPr>
  </p:slideViewPr>
  <p:notesTextViewPr>
    <p:cViewPr>
      <p:scale>
        <a:sx n="125" d="100"/>
        <a:sy n="125" d="100"/>
      </p:scale>
      <p:origin x="0" y="0"/>
    </p:cViewPr>
  </p:notesTextViewPr>
  <p:sorterViewPr>
    <p:cViewPr>
      <p:scale>
        <a:sx n="90" d="100"/>
        <a:sy n="90" d="100"/>
      </p:scale>
      <p:origin x="0" y="-136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8.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slide" Target="slides/slide37.xml"/><Relationship Id="rId63" Type="http://schemas.openxmlformats.org/officeDocument/2006/relationships/slide" Target="slides/slide45.xml"/><Relationship Id="rId68" Type="http://schemas.openxmlformats.org/officeDocument/2006/relationships/slide" Target="slides/slide50.xml"/><Relationship Id="rId76" Type="http://schemas.openxmlformats.org/officeDocument/2006/relationships/slide" Target="slides/slide58.xml"/><Relationship Id="rId84" Type="http://schemas.openxmlformats.org/officeDocument/2006/relationships/slide" Target="slides/slide66.xml"/><Relationship Id="rId89" Type="http://schemas.openxmlformats.org/officeDocument/2006/relationships/slide" Target="slides/slide71.xml"/><Relationship Id="rId97"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53.xml"/><Relationship Id="rId92" Type="http://schemas.openxmlformats.org/officeDocument/2006/relationships/slide" Target="slides/slide74.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slide" Target="slides/slide40.xml"/><Relationship Id="rId66" Type="http://schemas.openxmlformats.org/officeDocument/2006/relationships/slide" Target="slides/slide48.xml"/><Relationship Id="rId74" Type="http://schemas.openxmlformats.org/officeDocument/2006/relationships/slide" Target="slides/slide56.xml"/><Relationship Id="rId79" Type="http://schemas.openxmlformats.org/officeDocument/2006/relationships/slide" Target="slides/slide61.xml"/><Relationship Id="rId87" Type="http://schemas.openxmlformats.org/officeDocument/2006/relationships/slide" Target="slides/slide69.xml"/><Relationship Id="rId5" Type="http://schemas.openxmlformats.org/officeDocument/2006/relationships/slideMaster" Target="slideMasters/slideMaster5.xml"/><Relationship Id="rId61" Type="http://schemas.openxmlformats.org/officeDocument/2006/relationships/slide" Target="slides/slide43.xml"/><Relationship Id="rId82" Type="http://schemas.openxmlformats.org/officeDocument/2006/relationships/slide" Target="slides/slide64.xml"/><Relationship Id="rId90" Type="http://schemas.openxmlformats.org/officeDocument/2006/relationships/slide" Target="slides/slide72.xml"/><Relationship Id="rId95" Type="http://schemas.openxmlformats.org/officeDocument/2006/relationships/presProps" Target="presProps.xml"/><Relationship Id="rId19" Type="http://schemas.openxmlformats.org/officeDocument/2006/relationships/slide" Target="slides/slide1.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openxmlformats.org/officeDocument/2006/relationships/slide" Target="slides/slide46.xml"/><Relationship Id="rId69" Type="http://schemas.openxmlformats.org/officeDocument/2006/relationships/slide" Target="slides/slide51.xml"/><Relationship Id="rId77" Type="http://schemas.openxmlformats.org/officeDocument/2006/relationships/slide" Target="slides/slide59.xml"/><Relationship Id="rId8" Type="http://schemas.openxmlformats.org/officeDocument/2006/relationships/slideMaster" Target="slideMasters/slideMaster8.xml"/><Relationship Id="rId51" Type="http://schemas.openxmlformats.org/officeDocument/2006/relationships/slide" Target="slides/slide33.xml"/><Relationship Id="rId72" Type="http://schemas.openxmlformats.org/officeDocument/2006/relationships/slide" Target="slides/slide54.xml"/><Relationship Id="rId80" Type="http://schemas.openxmlformats.org/officeDocument/2006/relationships/slide" Target="slides/slide62.xml"/><Relationship Id="rId85" Type="http://schemas.openxmlformats.org/officeDocument/2006/relationships/slide" Target="slides/slide67.xml"/><Relationship Id="rId93" Type="http://schemas.openxmlformats.org/officeDocument/2006/relationships/slide" Target="slides/slide75.xml"/><Relationship Id="rId98"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slide" Target="slides/slide41.xml"/><Relationship Id="rId67" Type="http://schemas.openxmlformats.org/officeDocument/2006/relationships/slide" Target="slides/slide49.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slide" Target="slides/slide44.xml"/><Relationship Id="rId70" Type="http://schemas.openxmlformats.org/officeDocument/2006/relationships/slide" Target="slides/slide52.xml"/><Relationship Id="rId75" Type="http://schemas.openxmlformats.org/officeDocument/2006/relationships/slide" Target="slides/slide57.xml"/><Relationship Id="rId83" Type="http://schemas.openxmlformats.org/officeDocument/2006/relationships/slide" Target="slides/slide65.xml"/><Relationship Id="rId88" Type="http://schemas.openxmlformats.org/officeDocument/2006/relationships/slide" Target="slides/slide70.xml"/><Relationship Id="rId91" Type="http://schemas.openxmlformats.org/officeDocument/2006/relationships/slide" Target="slides/slide73.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slide" Target="slides/slide39.xml"/><Relationship Id="rId10" Type="http://schemas.openxmlformats.org/officeDocument/2006/relationships/slideMaster" Target="slideMasters/slideMaster10.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slide" Target="slides/slide42.xml"/><Relationship Id="rId65" Type="http://schemas.openxmlformats.org/officeDocument/2006/relationships/slide" Target="slides/slide47.xml"/><Relationship Id="rId73" Type="http://schemas.openxmlformats.org/officeDocument/2006/relationships/slide" Target="slides/slide55.xml"/><Relationship Id="rId78" Type="http://schemas.openxmlformats.org/officeDocument/2006/relationships/slide" Target="slides/slide60.xml"/><Relationship Id="rId81" Type="http://schemas.openxmlformats.org/officeDocument/2006/relationships/slide" Target="slides/slide63.xml"/><Relationship Id="rId86" Type="http://schemas.openxmlformats.org/officeDocument/2006/relationships/slide" Target="slides/slide68.xml"/><Relationship Id="rId9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F7E5B1-83CE-4C62-ACCB-D8E6CB380AC7}" type="datetimeFigureOut">
              <a:rPr lang="en-US" smtClean="0"/>
              <a:t>7/19/2016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63B197-17F8-4EA9-AAC7-A81159B6F7D1}" type="slidenum">
              <a:rPr lang="en-US" smtClean="0"/>
              <a:t>‹#›</a:t>
            </a:fld>
            <a:endParaRPr lang="en-US"/>
          </a:p>
        </p:txBody>
      </p:sp>
    </p:spTree>
    <p:extLst>
      <p:ext uri="{BB962C8B-B14F-4D97-AF65-F5344CB8AC3E}">
        <p14:creationId xmlns:p14="http://schemas.microsoft.com/office/powerpoint/2010/main" val="2714222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11501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48198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75822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a:ln>
                  <a:noFill/>
                </a:ln>
                <a:solidFill>
                  <a:sysClr val="windowText" lastClr="000000"/>
                </a:solidFill>
                <a:effectLst/>
                <a:uLnTx/>
                <a:uFillTx/>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4B3C87-3D8D-4CFE-9DF8-ACB5F82F8CF7}" type="datetime8">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7/19/2016 5:54 PM</a:t>
            </a:fld>
            <a:endParaRPr kumimoji="0" lang="en-US" alt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72FC2E-5954-4E65-BEEE-BF75C4846817}"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1342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18282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20778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15</a:t>
            </a:fld>
            <a:endParaRPr lang="en-US"/>
          </a:p>
        </p:txBody>
      </p:sp>
    </p:spTree>
    <p:extLst>
      <p:ext uri="{BB962C8B-B14F-4D97-AF65-F5344CB8AC3E}">
        <p14:creationId xmlns:p14="http://schemas.microsoft.com/office/powerpoint/2010/main" val="422172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913493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17</a:t>
            </a:fld>
            <a:endParaRPr lang="en-US"/>
          </a:p>
        </p:txBody>
      </p:sp>
    </p:spTree>
    <p:extLst>
      <p:ext uri="{BB962C8B-B14F-4D97-AF65-F5344CB8AC3E}">
        <p14:creationId xmlns:p14="http://schemas.microsoft.com/office/powerpoint/2010/main" val="3555815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6DAC288-28CF-40C3-A408-271E9A37F250}" type="slidenum">
              <a:rPr kumimoji="0" lang="en-US" sz="1800" b="0" i="0" u="none" strike="noStrike" kern="0" cap="none" spc="0" normalizeH="0" baseline="0" noProof="0" smtClean="0">
                <a:ln>
                  <a:noFill/>
                </a:ln>
                <a:solidFill>
                  <a:prstClr val="black"/>
                </a:solidFill>
                <a:effectLst/>
                <a:uLnTx/>
                <a:uFillTx/>
                <a:latin typeface="Arial"/>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a:ln>
                <a:noFill/>
              </a:ln>
              <a:solidFill>
                <a:prstClr val="black"/>
              </a:solidFill>
              <a:effectLst/>
              <a:uLnTx/>
              <a:uFillTx/>
              <a:latin typeface="Arial"/>
            </a:endParaRPr>
          </a:p>
        </p:txBody>
      </p:sp>
    </p:spTree>
    <p:extLst>
      <p:ext uri="{BB962C8B-B14F-4D97-AF65-F5344CB8AC3E}">
        <p14:creationId xmlns:p14="http://schemas.microsoft.com/office/powerpoint/2010/main" val="1308461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01402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38328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20</a:t>
            </a:fld>
            <a:endParaRPr lang="en-US"/>
          </a:p>
        </p:txBody>
      </p:sp>
    </p:spTree>
    <p:extLst>
      <p:ext uri="{BB962C8B-B14F-4D97-AF65-F5344CB8AC3E}">
        <p14:creationId xmlns:p14="http://schemas.microsoft.com/office/powerpoint/2010/main" val="403590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21</a:t>
            </a:fld>
            <a:endParaRPr lang="en-US"/>
          </a:p>
        </p:txBody>
      </p:sp>
    </p:spTree>
    <p:extLst>
      <p:ext uri="{BB962C8B-B14F-4D97-AF65-F5344CB8AC3E}">
        <p14:creationId xmlns:p14="http://schemas.microsoft.com/office/powerpoint/2010/main" val="10456521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22</a:t>
            </a:fld>
            <a:endParaRPr lang="en-US"/>
          </a:p>
        </p:txBody>
      </p:sp>
    </p:spTree>
    <p:extLst>
      <p:ext uri="{BB962C8B-B14F-4D97-AF65-F5344CB8AC3E}">
        <p14:creationId xmlns:p14="http://schemas.microsoft.com/office/powerpoint/2010/main" val="1127946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23</a:t>
            </a:fld>
            <a:endParaRPr lang="en-US"/>
          </a:p>
        </p:txBody>
      </p:sp>
    </p:spTree>
    <p:extLst>
      <p:ext uri="{BB962C8B-B14F-4D97-AF65-F5344CB8AC3E}">
        <p14:creationId xmlns:p14="http://schemas.microsoft.com/office/powerpoint/2010/main" val="1645212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24</a:t>
            </a:fld>
            <a:endParaRPr lang="en-US"/>
          </a:p>
        </p:txBody>
      </p:sp>
    </p:spTree>
    <p:extLst>
      <p:ext uri="{BB962C8B-B14F-4D97-AF65-F5344CB8AC3E}">
        <p14:creationId xmlns:p14="http://schemas.microsoft.com/office/powerpoint/2010/main" val="1794948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25</a:t>
            </a:fld>
            <a:endParaRPr lang="en-US"/>
          </a:p>
        </p:txBody>
      </p:sp>
    </p:spTree>
    <p:extLst>
      <p:ext uri="{BB962C8B-B14F-4D97-AF65-F5344CB8AC3E}">
        <p14:creationId xmlns:p14="http://schemas.microsoft.com/office/powerpoint/2010/main" val="1337550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7/19/2016 5:54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166430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27</a:t>
            </a:fld>
            <a:endParaRPr lang="en-US"/>
          </a:p>
        </p:txBody>
      </p:sp>
    </p:spTree>
    <p:extLst>
      <p:ext uri="{BB962C8B-B14F-4D97-AF65-F5344CB8AC3E}">
        <p14:creationId xmlns:p14="http://schemas.microsoft.com/office/powerpoint/2010/main" val="16888420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Build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05415"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7/19/2016 5:54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244828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6DAC288-28CF-40C3-A408-271E9A37F250}"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505664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889874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30</a:t>
            </a:fld>
            <a:endParaRPr lang="en-US"/>
          </a:p>
        </p:txBody>
      </p:sp>
    </p:spTree>
    <p:extLst>
      <p:ext uri="{BB962C8B-B14F-4D97-AF65-F5344CB8AC3E}">
        <p14:creationId xmlns:p14="http://schemas.microsoft.com/office/powerpoint/2010/main" val="7502297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840252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32</a:t>
            </a:fld>
            <a:endParaRPr lang="en-US"/>
          </a:p>
        </p:txBody>
      </p:sp>
    </p:spTree>
    <p:extLst>
      <p:ext uri="{BB962C8B-B14F-4D97-AF65-F5344CB8AC3E}">
        <p14:creationId xmlns:p14="http://schemas.microsoft.com/office/powerpoint/2010/main" val="24939806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6DAC288-28CF-40C3-A408-271E9A37F250}"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822087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434346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35</a:t>
            </a:fld>
            <a:endParaRPr lang="en-US"/>
          </a:p>
        </p:txBody>
      </p:sp>
    </p:spTree>
    <p:extLst>
      <p:ext uri="{BB962C8B-B14F-4D97-AF65-F5344CB8AC3E}">
        <p14:creationId xmlns:p14="http://schemas.microsoft.com/office/powerpoint/2010/main" val="7618772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50464">
              <a:spcAft>
                <a:spcPts val="346"/>
              </a:spcAft>
              <a:buFont typeface="Arial" panose="020B0604020202020204" pitchFamily="34" charset="0"/>
              <a:buChar char="•"/>
              <a:defRPr/>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6DAC288-28CF-40C3-A408-271E9A37F250}"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719122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37</a:t>
            </a:fld>
            <a:endParaRPr lang="en-US"/>
          </a:p>
        </p:txBody>
      </p:sp>
    </p:spTree>
    <p:extLst>
      <p:ext uri="{BB962C8B-B14F-4D97-AF65-F5344CB8AC3E}">
        <p14:creationId xmlns:p14="http://schemas.microsoft.com/office/powerpoint/2010/main" val="10346802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812547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96860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977636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129692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41</a:t>
            </a:fld>
            <a:endParaRPr lang="en-US"/>
          </a:p>
        </p:txBody>
      </p:sp>
    </p:spTree>
    <p:extLst>
      <p:ext uri="{BB962C8B-B14F-4D97-AF65-F5344CB8AC3E}">
        <p14:creationId xmlns:p14="http://schemas.microsoft.com/office/powerpoint/2010/main" val="20681777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984727" y="8977134"/>
            <a:ext cx="3048388" cy="474207"/>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5097B6B-FF96-F443-AED4-FFB28983C4F8}" type="slidenum">
              <a:rPr kumimoji="0" 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42</a:t>
            </a:fld>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8018206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25789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485012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8529959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46</a:t>
            </a:fld>
            <a:endParaRPr lang="en-US"/>
          </a:p>
        </p:txBody>
      </p:sp>
    </p:spTree>
    <p:extLst>
      <p:ext uri="{BB962C8B-B14F-4D97-AF65-F5344CB8AC3E}">
        <p14:creationId xmlns:p14="http://schemas.microsoft.com/office/powerpoint/2010/main" val="29728688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6DAC288-28CF-40C3-A408-271E9A37F250}"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1111874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98830">
              <a:defRPr/>
            </a:pPr>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t>48</a:t>
            </a:fld>
            <a:endParaRPr lang="en-US"/>
          </a:p>
        </p:txBody>
      </p:sp>
    </p:spTree>
    <p:extLst>
      <p:ext uri="{BB962C8B-B14F-4D97-AF65-F5344CB8AC3E}">
        <p14:creationId xmlns:p14="http://schemas.microsoft.com/office/powerpoint/2010/main" val="20595059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88042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5046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0156" rtl="0" eaLnBrk="0" fontAlgn="base" latinLnBrk="0" hangingPunct="0">
              <a:lnSpc>
                <a:spcPct val="100000"/>
              </a:lnSpc>
              <a:spcBef>
                <a:spcPct val="0"/>
              </a:spcBef>
              <a:spcAft>
                <a:spcPct val="0"/>
              </a:spcAft>
              <a:buClrTx/>
              <a:buSzTx/>
              <a:buFontTx/>
              <a:buNone/>
              <a:tabLst/>
              <a:defRPr/>
            </a:pPr>
            <a:r>
              <a:rPr kumimoji="0" lang="en-US" altLang="en-US" sz="4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Segoe UI" panose="020B0502040204020203"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504B3C87-3D8D-4CFE-9DF8-ACB5F82F8CF7}" type="datetime8">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7/19/2016 5:54 PM</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
        <p:nvSpPr>
          <p:cNvPr id="7" name="Slide Number Placeholder 6"/>
          <p:cNvSpPr>
            <a:spLocks noGrp="1"/>
          </p:cNvSpPr>
          <p:nvPr>
            <p:ph type="sldNum" sz="quarter" idx="13"/>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9672FC2E-5954-4E65-BEEE-BF75C4846817}" type="slidenum">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Tree>
    <p:extLst>
      <p:ext uri="{BB962C8B-B14F-4D97-AF65-F5344CB8AC3E}">
        <p14:creationId xmlns:p14="http://schemas.microsoft.com/office/powerpoint/2010/main" val="29311302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p:txBody>
      </p:sp>
      <p:sp>
        <p:nvSpPr>
          <p:cNvPr id="4" name="Slide Number Placeholder 3"/>
          <p:cNvSpPr>
            <a:spLocks noGrp="1"/>
          </p:cNvSpPr>
          <p:nvPr>
            <p:ph type="sldNum" sz="quarter" idx="10"/>
          </p:nvPr>
        </p:nvSpPr>
        <p:spPr/>
        <p:txBody>
          <a:bodyPr/>
          <a:lstStyle/>
          <a:p>
            <a:fld id="{AE63B197-17F8-4EA9-AAC7-A81159B6F7D1}" type="slidenum">
              <a:rPr lang="en-US" smtClean="0"/>
              <a:t>50</a:t>
            </a:fld>
            <a:endParaRPr lang="en-US"/>
          </a:p>
        </p:txBody>
      </p:sp>
    </p:spTree>
    <p:extLst>
      <p:ext uri="{BB962C8B-B14F-4D97-AF65-F5344CB8AC3E}">
        <p14:creationId xmlns:p14="http://schemas.microsoft.com/office/powerpoint/2010/main" val="2032475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80FA1D-CBE6-49A3-9090-C2750AA46F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52526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80FA1D-CBE6-49A3-9090-C2750AA46F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96688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265600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5046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0156" rtl="0" eaLnBrk="0" fontAlgn="base" latinLnBrk="0" hangingPunct="0">
              <a:lnSpc>
                <a:spcPct val="100000"/>
              </a:lnSpc>
              <a:spcBef>
                <a:spcPct val="0"/>
              </a:spcBef>
              <a:spcAft>
                <a:spcPct val="0"/>
              </a:spcAft>
              <a:buClrTx/>
              <a:buSzTx/>
              <a:buFontTx/>
              <a:buNone/>
              <a:tabLst/>
              <a:defRPr/>
            </a:pPr>
            <a:r>
              <a:rPr kumimoji="0" lang="en-US" altLang="en-US" sz="4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Segoe UI" panose="020B0502040204020203"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504B3C87-3D8D-4CFE-9DF8-ACB5F82F8CF7}" type="datetime8">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7/19/2016 5:54 PM</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
        <p:nvSpPr>
          <p:cNvPr id="7" name="Slide Number Placeholder 6"/>
          <p:cNvSpPr>
            <a:spLocks noGrp="1"/>
          </p:cNvSpPr>
          <p:nvPr>
            <p:ph type="sldNum" sz="quarter" idx="13"/>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9672FC2E-5954-4E65-BEEE-BF75C4846817}" type="slidenum">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54</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Tree>
    <p:extLst>
      <p:ext uri="{BB962C8B-B14F-4D97-AF65-F5344CB8AC3E}">
        <p14:creationId xmlns:p14="http://schemas.microsoft.com/office/powerpoint/2010/main" val="11570381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5046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0156" rtl="0" eaLnBrk="0" fontAlgn="base" latinLnBrk="0" hangingPunct="0">
              <a:lnSpc>
                <a:spcPct val="100000"/>
              </a:lnSpc>
              <a:spcBef>
                <a:spcPct val="0"/>
              </a:spcBef>
              <a:spcAft>
                <a:spcPct val="0"/>
              </a:spcAft>
              <a:buClrTx/>
              <a:buSzTx/>
              <a:buFontTx/>
              <a:buNone/>
              <a:tabLst/>
              <a:defRPr/>
            </a:pPr>
            <a:r>
              <a:rPr kumimoji="0" lang="en-US" altLang="en-US" sz="4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Segoe UI" panose="020B0502040204020203"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504B3C87-3D8D-4CFE-9DF8-ACB5F82F8CF7}" type="datetime8">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7/19/2016 5:54 PM</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
        <p:nvSpPr>
          <p:cNvPr id="7" name="Slide Number Placeholder 6"/>
          <p:cNvSpPr>
            <a:spLocks noGrp="1"/>
          </p:cNvSpPr>
          <p:nvPr>
            <p:ph type="sldNum" sz="quarter" idx="13"/>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9672FC2E-5954-4E65-BEEE-BF75C4846817}" type="slidenum">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55</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Tree>
    <p:extLst>
      <p:ext uri="{BB962C8B-B14F-4D97-AF65-F5344CB8AC3E}">
        <p14:creationId xmlns:p14="http://schemas.microsoft.com/office/powerpoint/2010/main" val="24597638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933623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334739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454092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52807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a:ln>
                  <a:noFill/>
                </a:ln>
                <a:solidFill>
                  <a:sysClr val="windowText" lastClr="000000"/>
                </a:solidFill>
                <a:effectLst/>
                <a:uLnTx/>
                <a:uFillTx/>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4B3C87-3D8D-4CFE-9DF8-ACB5F82F8CF7}" type="datetime8">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7/19/2016 5:54 PM</a:t>
            </a:fld>
            <a:endParaRPr kumimoji="0" lang="en-US" alt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72FC2E-5954-4E65-BEEE-BF75C4846817}"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544129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416472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a:ln>
                  <a:noFill/>
                </a:ln>
                <a:solidFill>
                  <a:sysClr val="windowText" lastClr="000000"/>
                </a:solidFill>
                <a:effectLst/>
                <a:uLnTx/>
                <a:uFillTx/>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4B3C87-3D8D-4CFE-9DF8-ACB5F82F8CF7}" type="datetime8">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7/19/2016 5:54 PM</a:t>
            </a:fld>
            <a:endParaRPr kumimoji="0" lang="en-US" alt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72FC2E-5954-4E65-BEEE-BF75C4846817}"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62</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545838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5046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0156" rtl="0" eaLnBrk="0" fontAlgn="base" latinLnBrk="0" hangingPunct="0">
              <a:lnSpc>
                <a:spcPct val="100000"/>
              </a:lnSpc>
              <a:spcBef>
                <a:spcPct val="0"/>
              </a:spcBef>
              <a:spcAft>
                <a:spcPct val="0"/>
              </a:spcAft>
              <a:buClrTx/>
              <a:buSzTx/>
              <a:buFontTx/>
              <a:buNone/>
              <a:tabLst/>
              <a:defRPr/>
            </a:pPr>
            <a:r>
              <a:rPr kumimoji="0" lang="en-US" altLang="en-US" sz="4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Segoe UI" panose="020B0502040204020203"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504B3C87-3D8D-4CFE-9DF8-ACB5F82F8CF7}" type="datetime8">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7/19/2016 5:54 PM</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
        <p:nvSpPr>
          <p:cNvPr id="7" name="Slide Number Placeholder 6"/>
          <p:cNvSpPr>
            <a:spLocks noGrp="1"/>
          </p:cNvSpPr>
          <p:nvPr>
            <p:ph type="sldNum" sz="quarter" idx="13"/>
          </p:nvPr>
        </p:nvSpPr>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9672FC2E-5954-4E65-BEEE-BF75C4846817}" type="slidenum">
              <a:rPr kumimoji="0" lang="en-US" altLang="en-US" sz="1200" b="0" i="0" u="none" strike="noStrike" kern="1200" cap="none" spc="0" normalizeH="0" baseline="0" noProof="0" smtClean="0">
                <a:ln>
                  <a:noFill/>
                </a:ln>
                <a:solidFill>
                  <a:prstClr val="black"/>
                </a:solidFill>
                <a:effectLst/>
                <a:uLnTx/>
                <a:uFillTx/>
                <a:latin typeface="Segoe UI" panose="020B0502040204020203" pitchFamily="34" charset="0"/>
                <a:ea typeface="MS PGothic" panose="020B0600070205080204" pitchFamily="34" charset="-128"/>
                <a:cs typeface="+mn-cs"/>
              </a:rPr>
              <a:pPr marL="0" marR="0" lvl="0" indent="0" algn="r" defTabSz="931863" rtl="0" eaLnBrk="1" fontAlgn="base" latinLnBrk="0" hangingPunct="1">
                <a:lnSpc>
                  <a:spcPct val="100000"/>
                </a:lnSpc>
                <a:spcBef>
                  <a:spcPct val="0"/>
                </a:spcBef>
                <a:spcAft>
                  <a:spcPct val="0"/>
                </a:spcAft>
                <a:buClrTx/>
                <a:buSzTx/>
                <a:buFontTx/>
                <a:buNone/>
                <a:tabLst/>
                <a:defRPr/>
              </a:pPr>
              <a:t>63</a:t>
            </a:fld>
            <a:endParaRPr kumimoji="0" lang="en-US" altLang="en-US" sz="1200" b="0" i="0" u="none" strike="noStrike" kern="1200" cap="none" spc="0" normalizeH="0" baseline="0" noProof="0">
              <a:ln>
                <a:noFill/>
              </a:ln>
              <a:solidFill>
                <a:prstClr val="black"/>
              </a:solidFill>
              <a:effectLst/>
              <a:uLnTx/>
              <a:uFillTx/>
              <a:latin typeface="Segoe UI" panose="020B0502040204020203" pitchFamily="34" charset="0"/>
              <a:ea typeface="MS PGothic" panose="020B0600070205080204" pitchFamily="34" charset="-128"/>
              <a:cs typeface="+mn-cs"/>
            </a:endParaRPr>
          </a:p>
        </p:txBody>
      </p:sp>
    </p:spTree>
    <p:extLst>
      <p:ext uri="{BB962C8B-B14F-4D97-AF65-F5344CB8AC3E}">
        <p14:creationId xmlns:p14="http://schemas.microsoft.com/office/powerpoint/2010/main" val="35696062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234204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224728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22783"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571500" marR="0" lvl="0" indent="0" algn="l" defTabSz="922783"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A66FE32E-4D27-4B29-B8FB-FE12313DAC5D}" type="datetime1">
              <a:rPr kumimoji="0" lang="en-US" sz="1200" b="0" i="0" u="none" strike="noStrike" kern="1200" cap="none" spc="0" normalizeH="0" baseline="0" noProof="0" smtClean="0">
                <a:ln>
                  <a:noFill/>
                </a:ln>
                <a:solidFill>
                  <a:prstClr val="black"/>
                </a:solidFill>
                <a:effectLst/>
                <a:uLnTx/>
                <a:uFillTx/>
                <a:latin typeface="Segoe UI" pitchFamily="34" charset="0"/>
                <a:ea typeface="MS PGothic" panose="020B0600070205080204" pitchFamily="34" charset="-128"/>
                <a:cs typeface="+mn-cs"/>
              </a:rPr>
              <a:pPr marL="0" marR="0" lvl="0" indent="0" algn="r" defTabSz="932742" rtl="0" eaLnBrk="1" fontAlgn="auto" latinLnBrk="0" hangingPunct="1">
                <a:lnSpc>
                  <a:spcPct val="100000"/>
                </a:lnSpc>
                <a:spcBef>
                  <a:spcPts val="0"/>
                </a:spcBef>
                <a:spcAft>
                  <a:spcPts val="0"/>
                </a:spcAft>
                <a:buClrTx/>
                <a:buSzTx/>
                <a:buFontTx/>
                <a:buNone/>
                <a:tabLst/>
                <a:defRPr/>
              </a:pPr>
              <a:t>7/19/2016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S PGothic" panose="020B0600070205080204" pitchFamily="34" charset="-128"/>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S PGothic" panose="020B0600070205080204" pitchFamily="34" charset="-128"/>
                <a:cs typeface="+mn-cs"/>
              </a:rPr>
              <a:pPr marL="0" marR="0" lvl="0" indent="0" algn="r" defTabSz="932742"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Segoe UI" pitchFamily="34" charset="0"/>
              <a:ea typeface="MS PGothic" panose="020B0600070205080204" pitchFamily="34" charset="-128"/>
              <a:cs typeface="+mn-cs"/>
            </a:endParaRPr>
          </a:p>
        </p:txBody>
      </p:sp>
    </p:spTree>
    <p:extLst>
      <p:ext uri="{BB962C8B-B14F-4D97-AF65-F5344CB8AC3E}">
        <p14:creationId xmlns:p14="http://schemas.microsoft.com/office/powerpoint/2010/main" val="127925640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669164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383650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010763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50846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379166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336696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57172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E63B197-17F8-4EA9-AAC7-A81159B6F7D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68226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a:ln>
                  <a:noFill/>
                </a:ln>
                <a:solidFill>
                  <a:sysClr val="windowText" lastClr="000000"/>
                </a:solidFill>
                <a:effectLst/>
                <a:uLnTx/>
                <a:uFillTx/>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04B3C87-3D8D-4CFE-9DF8-ACB5F82F8CF7}" type="datetime8">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7/19/2016 5:54 PM</a:t>
            </a:fld>
            <a:endParaRPr kumimoji="0" lang="en-US" alt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72FC2E-5954-4E65-BEEE-BF75C4846817}"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164253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emf"/><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Master" Target="../slideMasters/slideMaster13.xml"/><Relationship Id="rId4" Type="http://schemas.openxmlformats.org/officeDocument/2006/relationships/image" Target="../media/image31.png"/></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4.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15.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Master" Target="../slideMasters/slideMaster15.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5.xml"/></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1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5.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5.xml"/></Relationships>
</file>

<file path=ppt/slideLayouts/_rels/slideLayout26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6.xml"/><Relationship Id="rId4" Type="http://schemas.openxmlformats.org/officeDocument/2006/relationships/image" Target="../media/image4.emf"/></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28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17.xml"/></Relationships>
</file>

<file path=ppt/slideLayouts/_rels/slideLayout28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Master" Target="../slideMasters/slideMaster17.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7.xml"/></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1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7.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7.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emf"/><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18" y="0"/>
            <a:ext cx="12206819" cy="6871206"/>
          </a:xfrm>
          <a:prstGeom prst="rect">
            <a:avLst/>
          </a:prstGeom>
        </p:spPr>
      </p:pic>
      <p:sp>
        <p:nvSpPr>
          <p:cNvPr id="31" name="Rectangle 30"/>
          <p:cNvSpPr/>
          <p:nvPr userDrawn="1"/>
        </p:nvSpPr>
        <p:spPr bwMode="auto">
          <a:xfrm>
            <a:off x="-14819" y="76204"/>
            <a:ext cx="12204888" cy="6826008"/>
          </a:xfrm>
          <a:prstGeom prst="rect">
            <a:avLst/>
          </a:prstGeom>
          <a:solidFill>
            <a:schemeClr val="accent6">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Rectangle 4"/>
          <p:cNvSpPr/>
          <p:nvPr userDrawn="1"/>
        </p:nvSpPr>
        <p:spPr bwMode="auto">
          <a:xfrm>
            <a:off x="-17716" y="-40893"/>
            <a:ext cx="12282593" cy="10401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 name="Picture 5"/>
          <p:cNvPicPr>
            <a:picLocks noChangeAspect="1"/>
          </p:cNvPicPr>
          <p:nvPr userDrawn="1"/>
        </p:nvPicPr>
        <p:blipFill>
          <a:blip r:embed="rId3"/>
          <a:stretch>
            <a:fillRect/>
          </a:stretch>
        </p:blipFill>
        <p:spPr>
          <a:xfrm>
            <a:off x="5799738" y="42459"/>
            <a:ext cx="592525" cy="592609"/>
          </a:xfrm>
          <a:prstGeom prst="rect">
            <a:avLst/>
          </a:prstGeom>
        </p:spPr>
      </p:pic>
      <p:pic>
        <p:nvPicPr>
          <p:cNvPr id="30" name="Picture 29"/>
          <p:cNvPicPr>
            <a:picLocks noChangeAspect="1"/>
          </p:cNvPicPr>
          <p:nvPr userDrawn="1"/>
        </p:nvPicPr>
        <p:blipFill>
          <a:blip r:embed="rId4"/>
          <a:stretch>
            <a:fillRect/>
          </a:stretch>
        </p:blipFill>
        <p:spPr>
          <a:xfrm>
            <a:off x="2294330" y="2933315"/>
            <a:ext cx="7658499" cy="1395862"/>
          </a:xfrm>
          <a:prstGeom prst="rect">
            <a:avLst/>
          </a:prstGeom>
        </p:spPr>
      </p:pic>
      <p:sp>
        <p:nvSpPr>
          <p:cNvPr id="33" name="Rectangle 32"/>
          <p:cNvSpPr/>
          <p:nvPr userDrawn="1"/>
        </p:nvSpPr>
        <p:spPr bwMode="auto">
          <a:xfrm>
            <a:off x="-17716" y="6793116"/>
            <a:ext cx="12282593" cy="10401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7082481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418303"/>
            <a:ext cx="5378548" cy="1931322"/>
          </a:xfrm>
        </p:spPr>
        <p:txBody>
          <a:bodyPr wrap="square" lIns="182880" tIns="146304" rIns="182880" bIns="146304">
            <a:spAutoFit/>
          </a:bodyPr>
          <a:lstStyle>
            <a:lvl1pPr marL="0" indent="0">
              <a:spcBef>
                <a:spcPts val="1200"/>
              </a:spcBef>
              <a:buClr>
                <a:schemeClr val="tx1"/>
              </a:buClr>
              <a:buFont typeface="Wingdings" pitchFamily="2" charset="2"/>
              <a:buNone/>
              <a:defRPr sz="2745">
                <a:latin typeface="+mn-lt"/>
              </a:defRPr>
            </a:lvl1pPr>
            <a:lvl2pPr marL="0" indent="0">
              <a:buNone/>
              <a:defRPr sz="1961">
                <a:gradFill>
                  <a:gsLst>
                    <a:gs pos="1250">
                      <a:schemeClr val="tx2"/>
                    </a:gs>
                    <a:gs pos="100000">
                      <a:schemeClr val="tx2"/>
                    </a:gs>
                  </a:gsLst>
                  <a:lin ang="5400000" scaled="0"/>
                </a:gradFill>
              </a:defRPr>
            </a:lvl2pPr>
            <a:lvl3pPr marL="227209" indent="0">
              <a:buNone/>
              <a:tabLst/>
              <a:defRPr sz="1961">
                <a:gradFill>
                  <a:gsLst>
                    <a:gs pos="1250">
                      <a:schemeClr val="tx2">
                        <a:lumMod val="60000"/>
                        <a:lumOff val="40000"/>
                      </a:schemeClr>
                    </a:gs>
                    <a:gs pos="100000">
                      <a:schemeClr val="tx2">
                        <a:lumMod val="60000"/>
                        <a:lumOff val="40000"/>
                      </a:schemeClr>
                    </a:gs>
                  </a:gsLst>
                  <a:lin ang="5400000" scaled="0"/>
                </a:gradFill>
              </a:defRPr>
            </a:lvl3pPr>
            <a:lvl4pPr marL="451306" indent="0">
              <a:buNone/>
              <a:defRPr sz="1765">
                <a:gradFill>
                  <a:gsLst>
                    <a:gs pos="1250">
                      <a:schemeClr val="tx2">
                        <a:lumMod val="60000"/>
                        <a:lumOff val="40000"/>
                      </a:schemeClr>
                    </a:gs>
                    <a:gs pos="100000">
                      <a:schemeClr val="tx2">
                        <a:lumMod val="60000"/>
                        <a:lumOff val="40000"/>
                      </a:schemeClr>
                    </a:gs>
                  </a:gsLst>
                  <a:lin ang="5400000" scaled="0"/>
                </a:gradFill>
              </a:defRPr>
            </a:lvl4pPr>
            <a:lvl5pPr marL="672290" indent="0">
              <a:buNone/>
              <a:tabLst/>
              <a:defRPr sz="1765">
                <a:gradFill>
                  <a:gsLst>
                    <a:gs pos="1250">
                      <a:schemeClr val="tx2">
                        <a:lumMod val="60000"/>
                        <a:lumOff val="40000"/>
                      </a:schemeClr>
                    </a:gs>
                    <a:gs pos="100000">
                      <a:schemeClr val="tx2">
                        <a:lumMod val="60000"/>
                        <a:lumOff val="40000"/>
                      </a:schemeClr>
                    </a:gs>
                  </a:gsLst>
                  <a:lin ang="5400000" scaled="0"/>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418303"/>
            <a:ext cx="5378548" cy="2323136"/>
          </a:xfrm>
        </p:spPr>
        <p:txBody>
          <a:bodyPr wrap="square" lIns="182880" tIns="146304" rIns="182880" bIns="146304">
            <a:spAutoFit/>
          </a:bodyPr>
          <a:lstStyle>
            <a:lvl1pPr marL="0" indent="0">
              <a:spcBef>
                <a:spcPts val="1200"/>
              </a:spcBef>
              <a:buClr>
                <a:schemeClr val="tx1"/>
              </a:buClr>
              <a:buFont typeface="Wingdings" pitchFamily="2" charset="2"/>
              <a:buNone/>
              <a:defRPr lang="en-US" sz="2745" kern="1200" spc="0" baseline="0" dirty="0" smtClean="0">
                <a:gradFill>
                  <a:gsLst>
                    <a:gs pos="1250">
                      <a:schemeClr val="tx1"/>
                    </a:gs>
                    <a:gs pos="100000">
                      <a:schemeClr val="tx1"/>
                    </a:gs>
                  </a:gsLst>
                  <a:lin ang="5400000" scaled="0"/>
                </a:gradFill>
                <a:latin typeface="+mn-lt"/>
                <a:ea typeface="+mn-ea"/>
                <a:cs typeface="+mn-cs"/>
              </a:defRPr>
            </a:lvl1pPr>
            <a:lvl2pPr marL="0" indent="0">
              <a:buNone/>
              <a:defRPr lang="en-US" sz="1961" kern="1200" spc="0" baseline="0" dirty="0" smtClean="0">
                <a:gradFill>
                  <a:gsLst>
                    <a:gs pos="1250">
                      <a:schemeClr val="tx2"/>
                    </a:gs>
                    <a:gs pos="100000">
                      <a:schemeClr val="tx2"/>
                    </a:gs>
                  </a:gsLst>
                  <a:lin ang="5400000" scaled="0"/>
                </a:gradFill>
                <a:latin typeface="+mn-lt"/>
                <a:ea typeface="+mn-ea"/>
                <a:cs typeface="+mn-cs"/>
              </a:defRPr>
            </a:lvl2pPr>
            <a:lvl3pPr marL="227209" indent="0">
              <a:buNone/>
              <a:tabLst/>
              <a:defRPr sz="1961">
                <a:gradFill>
                  <a:gsLst>
                    <a:gs pos="1250">
                      <a:schemeClr val="tx2">
                        <a:lumMod val="60000"/>
                        <a:lumOff val="40000"/>
                      </a:schemeClr>
                    </a:gs>
                    <a:gs pos="100000">
                      <a:schemeClr val="tx2">
                        <a:lumMod val="60000"/>
                        <a:lumOff val="40000"/>
                      </a:schemeClr>
                    </a:gs>
                  </a:gsLst>
                  <a:lin ang="5400000" scaled="0"/>
                </a:gradFill>
              </a:defRPr>
            </a:lvl3pPr>
            <a:lvl4pPr marL="451306" indent="0">
              <a:buNone/>
              <a:defRPr sz="1765">
                <a:gradFill>
                  <a:gsLst>
                    <a:gs pos="1250">
                      <a:schemeClr val="tx2">
                        <a:lumMod val="60000"/>
                        <a:lumOff val="40000"/>
                      </a:schemeClr>
                    </a:gs>
                    <a:gs pos="100000">
                      <a:schemeClr val="tx2">
                        <a:lumMod val="60000"/>
                        <a:lumOff val="40000"/>
                      </a:schemeClr>
                    </a:gs>
                  </a:gsLst>
                  <a:lin ang="5400000" scaled="0"/>
                </a:gradFill>
              </a:defRPr>
            </a:lvl4pPr>
            <a:lvl5pPr marL="672290" indent="0">
              <a:buNone/>
              <a:tabLst/>
              <a:defRPr sz="1765">
                <a:gradFill>
                  <a:gsLst>
                    <a:gs pos="1250">
                      <a:schemeClr val="tx2">
                        <a:lumMod val="60000"/>
                        <a:lumOff val="40000"/>
                      </a:schemeClr>
                    </a:gs>
                    <a:gs pos="100000">
                      <a:schemeClr val="tx2">
                        <a:lumMod val="60000"/>
                        <a:lumOff val="40000"/>
                      </a:schemeClr>
                    </a:gs>
                  </a:gsLst>
                  <a:lin ang="5400000" scaled="0"/>
                </a:gradFill>
              </a:defRPr>
            </a:lvl5pPr>
          </a:lstStyle>
          <a:p>
            <a:pPr marL="0" marR="0" lvl="0"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Click to edit Master text styles</a:t>
            </a:r>
          </a:p>
          <a:p>
            <a:pPr marL="0" marR="0" lvl="1"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Second level</a:t>
            </a:r>
          </a:p>
          <a:p>
            <a:pPr marL="0" marR="0" lvl="2"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Third level</a:t>
            </a:r>
          </a:p>
          <a:p>
            <a:pPr marL="0" marR="0" lvl="3"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Fourth level</a:t>
            </a:r>
          </a:p>
          <a:p>
            <a:pPr marL="0" marR="0" lvl="4" indent="0" algn="l" defTabSz="914367"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Fifth level</a:t>
            </a:r>
            <a:endParaRPr lang="en-US" dirty="0"/>
          </a:p>
        </p:txBody>
      </p:sp>
      <p:grpSp>
        <p:nvGrpSpPr>
          <p:cNvPr id="6" name="Group 4"/>
          <p:cNvGrpSpPr>
            <a:grpSpLocks noChangeAspect="1"/>
          </p:cNvGrpSpPr>
          <p:nvPr userDrawn="1"/>
        </p:nvGrpSpPr>
        <p:grpSpPr bwMode="auto">
          <a:xfrm>
            <a:off x="10313555" y="6327230"/>
            <a:ext cx="1475366" cy="269276"/>
            <a:chOff x="6627" y="4065"/>
            <a:chExt cx="948" cy="173"/>
          </a:xfrm>
        </p:grpSpPr>
        <p:sp>
          <p:nvSpPr>
            <p:cNvPr id="7"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6"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7"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8" name="Rectangle 15"/>
            <p:cNvSpPr>
              <a:spLocks noChangeArrowheads="1"/>
            </p:cNvSpPr>
            <p:nvPr userDrawn="1"/>
          </p:nvSpPr>
          <p:spPr bwMode="auto">
            <a:xfrm>
              <a:off x="7342" y="4139"/>
              <a:ext cx="2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9" name="Rectangle 16"/>
            <p:cNvSpPr>
              <a:spLocks noChangeArrowheads="1"/>
            </p:cNvSpPr>
            <p:nvPr userDrawn="1"/>
          </p:nvSpPr>
          <p:spPr bwMode="auto">
            <a:xfrm>
              <a:off x="7375" y="4139"/>
              <a:ext cx="9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29" name="Rectangle 28"/>
          <p:cNvSpPr/>
          <p:nvPr userDrawn="1"/>
        </p:nvSpPr>
        <p:spPr bwMode="ltGray">
          <a:xfrm>
            <a:off x="0" y="0"/>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28" tIns="107571" rIns="143428" bIns="107571"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467438151"/>
      </p:ext>
    </p:extLst>
  </p:cSld>
  <p:clrMapOvr>
    <a:masterClrMapping/>
  </p:clrMapOvr>
  <p:transition>
    <p:fade/>
  </p:transition>
  <p:extLst>
    <p:ext uri="{DCECCB84-F9BA-43D5-87BE-67443E8EF086}">
      <p15:sldGuideLst xmlns:p15="http://schemas.microsoft.com/office/powerpoint/2012/main">
        <p15:guide id="1" orient="horz" pos="907">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2290005"/>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6" tIns="45716" rIns="45716" bIns="45716" numCol="1" spcCol="0" rtlCol="0" fromWordArt="0" anchor="ctr" anchorCtr="0" forceAA="0" compatLnSpc="1">
            <a:prstTxWarp prst="textNoShape">
              <a:avLst/>
            </a:prstTxWarp>
            <a:noAutofit/>
          </a:bodyPr>
          <a:lstStyle/>
          <a:p>
            <a:pPr marL="0" marR="0" lvl="0" indent="0" algn="ctr" defTabSz="913997" rtl="0" eaLnBrk="1" fontAlgn="base" latinLnBrk="0" hangingPunct="1">
              <a:lnSpc>
                <a:spcPct val="100000"/>
              </a:lnSpc>
              <a:spcBef>
                <a:spcPct val="0"/>
              </a:spcBef>
              <a:spcAft>
                <a:spcPct val="0"/>
              </a:spcAft>
              <a:buClrTx/>
              <a:buSzTx/>
              <a:buFontTx/>
              <a:buNone/>
              <a:tabLst/>
              <a:defRPr/>
            </a:pPr>
            <a:endPar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69242" y="1197323"/>
            <a:ext cx="11653521" cy="2022263"/>
          </a:xfrm>
        </p:spPr>
        <p:txBody>
          <a:bodyPr/>
          <a:lstStyle>
            <a:lvl1pPr marL="0" indent="0">
              <a:buNone/>
              <a:defRPr sz="3234">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6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2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42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17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4839168"/>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1" y="6170059"/>
            <a:ext cx="11623331" cy="395392"/>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marL="0" marR="0" lvl="0" indent="0" algn="l" defTabSz="913818" rtl="0" eaLnBrk="0" fontAlgn="auto" latinLnBrk="0" hangingPunct="0">
              <a:lnSpc>
                <a:spcPct val="100000"/>
              </a:lnSpc>
              <a:spcBef>
                <a:spcPts val="0"/>
              </a:spcBef>
              <a:spcAft>
                <a:spcPts val="0"/>
              </a:spcAft>
              <a:buClrTx/>
              <a:buSzTx/>
              <a:buFontTx/>
              <a:buNone/>
              <a:tabLst/>
              <a:defRPr/>
            </a:pPr>
            <a:r>
              <a:rPr kumimoji="0" lang="en-US" sz="687"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2015 Microsoft Corporation. All rights reserved. </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0203" y="3083655"/>
            <a:ext cx="3223861" cy="690695"/>
          </a:xfrm>
          <a:prstGeom prst="rect">
            <a:avLst/>
          </a:prstGeom>
        </p:spPr>
      </p:pic>
    </p:spTree>
    <p:extLst>
      <p:ext uri="{BB962C8B-B14F-4D97-AF65-F5344CB8AC3E}">
        <p14:creationId xmlns:p14="http://schemas.microsoft.com/office/powerpoint/2010/main" val="2863204299"/>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40" y="1189179"/>
            <a:ext cx="11653523" cy="2461101"/>
          </a:xfrm>
          <a:prstGeom prst="rect">
            <a:avLst/>
          </a:prstGeom>
        </p:spPr>
        <p:txBody>
          <a:bodyPr/>
          <a:lstStyle>
            <a:lvl1pPr marL="284758" indent="-284758">
              <a:buClr>
                <a:schemeClr val="tx1"/>
              </a:buClr>
              <a:buSzPct val="90000"/>
              <a:buFont typeface="Arial" pitchFamily="34" charset="0"/>
              <a:buChar char="•"/>
              <a:defRPr sz="352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78" indent="-275420">
              <a:buClr>
                <a:schemeClr val="tx1"/>
              </a:buClr>
              <a:buSzPct val="90000"/>
              <a:buFont typeface="Arial" pitchFamily="34" charset="0"/>
              <a:buChar char="•"/>
              <a:defRPr sz="313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933" indent="-284758">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005" indent="-224071">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075" indent="-224071">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3"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54412304"/>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9594712"/>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69301" y="3878574"/>
            <a:ext cx="7171337"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Segoe UI Semilight"/>
                <a:cs typeface="Segoe UI Semilight"/>
              </a:defRPr>
            </a:lvl1pPr>
          </a:lstStyle>
          <a:p>
            <a:pPr lvl="0"/>
            <a:r>
              <a:rPr lang="en-US" dirty="0"/>
              <a:t>Speaker Name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48213" y="6042166"/>
            <a:ext cx="1613876" cy="345766"/>
          </a:xfrm>
          <a:prstGeom prst="rect">
            <a:avLst/>
          </a:prstGeom>
        </p:spPr>
      </p:pic>
      <p:sp>
        <p:nvSpPr>
          <p:cNvPr id="2" name="Title 1"/>
          <p:cNvSpPr>
            <a:spLocks noGrp="1"/>
          </p:cNvSpPr>
          <p:nvPr>
            <p:ph type="title"/>
          </p:nvPr>
        </p:nvSpPr>
        <p:spPr/>
        <p:txBody>
          <a:bodyPr/>
          <a:lstStyle>
            <a:lvl1pPr>
              <a:defRPr>
                <a:latin typeface="Segoe UI Semilight"/>
                <a:cs typeface="Segoe UI Semilight"/>
              </a:defRPr>
            </a:lvl1p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spTree>
    <p:extLst>
      <p:ext uri="{BB962C8B-B14F-4D97-AF65-F5344CB8AC3E}">
        <p14:creationId xmlns:p14="http://schemas.microsoft.com/office/powerpoint/2010/main" val="8830613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Semilight"/>
                <a:cs typeface="Segoe UI Semilight"/>
              </a:defRPr>
            </a:lvl1pPr>
          </a:lstStyle>
          <a:p>
            <a:r>
              <a:rPr lang="en-US" dirty="0"/>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latin typeface="Segoe UI Semilight"/>
                <a:cs typeface="Segoe UI Semilight"/>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83264638"/>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latin typeface="Segoe UI Semilight"/>
                <a:cs typeface="Segoe UI Semiligh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lvl1pPr>
              <a:defRPr>
                <a:latin typeface="Segoe UI Semilight"/>
                <a:cs typeface="Segoe UI Semilight"/>
              </a:defRPr>
            </a:lvl1pPr>
          </a:lstStyle>
          <a:p>
            <a:r>
              <a:rPr lang="en-US" dirty="0"/>
              <a:t>Click to edit Master title style</a:t>
            </a:r>
          </a:p>
        </p:txBody>
      </p:sp>
    </p:spTree>
    <p:extLst>
      <p:ext uri="{BB962C8B-B14F-4D97-AF65-F5344CB8AC3E}">
        <p14:creationId xmlns:p14="http://schemas.microsoft.com/office/powerpoint/2010/main" val="110556611"/>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Semilight"/>
                <a:cs typeface="Segoe UI Semilight"/>
              </a:defRPr>
            </a:lvl1pPr>
          </a:lstStyle>
          <a:p>
            <a:r>
              <a:rPr lang="en-US" dirty="0"/>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atin typeface="Segoe UI Semilight"/>
                <a:cs typeface="Segoe UI Semilight"/>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atin typeface="Segoe UI Semilight"/>
                <a:cs typeface="Segoe UI Semilight"/>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2782366"/>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Semilight"/>
                <a:cs typeface="Segoe UI Semilight"/>
              </a:defRPr>
            </a:lvl1pPr>
          </a:lstStyle>
          <a:p>
            <a:r>
              <a:rPr lang="en-US" dirty="0"/>
              <a:t>Click to edit Master title style</a:t>
            </a:r>
          </a:p>
        </p:txBody>
      </p:sp>
      <p:sp>
        <p:nvSpPr>
          <p:cNvPr id="4" name="Text Placeholder 3"/>
          <p:cNvSpPr>
            <a:spLocks noGrp="1"/>
          </p:cNvSpPr>
          <p:nvPr>
            <p:ph type="body" sz="quarter" idx="10"/>
          </p:nvPr>
        </p:nvSpPr>
        <p:spPr>
          <a:xfrm>
            <a:off x="269241" y="1189176"/>
            <a:ext cx="5378548" cy="2377940"/>
          </a:xfrm>
        </p:spPr>
        <p:txBody>
          <a:bodyPr wrap="square">
            <a:spAutoFit/>
          </a:bodyPr>
          <a:lstStyle>
            <a:lvl1pPr marL="281677" indent="-281677">
              <a:spcBef>
                <a:spcPts val="1200"/>
              </a:spcBef>
              <a:buClr>
                <a:schemeClr val="tx1"/>
              </a:buClr>
              <a:buFont typeface="Arial" pitchFamily="34" charset="0"/>
              <a:buChar char="•"/>
              <a:defRPr sz="3137">
                <a:latin typeface="Segoe UI Semilight"/>
                <a:cs typeface="Segoe UI Semilight"/>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9176"/>
            <a:ext cx="5378548" cy="2377940"/>
          </a:xfrm>
        </p:spPr>
        <p:txBody>
          <a:bodyPr wrap="square">
            <a:spAutoFit/>
          </a:bodyPr>
          <a:lstStyle>
            <a:lvl1pPr marL="281677" indent="-281677">
              <a:spcBef>
                <a:spcPts val="1200"/>
              </a:spcBef>
              <a:buClr>
                <a:schemeClr val="tx1"/>
              </a:buClr>
              <a:buFont typeface="Arial" pitchFamily="34" charset="0"/>
              <a:buChar char="•"/>
              <a:defRPr sz="3137">
                <a:latin typeface="Segoe UI Semilight"/>
                <a:cs typeface="Segoe UI Semilight"/>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0596355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grpSp>
        <p:nvGrpSpPr>
          <p:cNvPr id="3" name="Group 4"/>
          <p:cNvGrpSpPr>
            <a:grpSpLocks noChangeAspect="1"/>
          </p:cNvGrpSpPr>
          <p:nvPr userDrawn="1"/>
        </p:nvGrpSpPr>
        <p:grpSpPr bwMode="auto">
          <a:xfrm>
            <a:off x="10313555" y="6327230"/>
            <a:ext cx="1475366" cy="269276"/>
            <a:chOff x="6627" y="4065"/>
            <a:chExt cx="948" cy="173"/>
          </a:xfrm>
        </p:grpSpPr>
        <p:sp>
          <p:nvSpPr>
            <p:cNvPr id="4"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5"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6"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7"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Rectangle 15"/>
            <p:cNvSpPr>
              <a:spLocks noChangeArrowheads="1"/>
            </p:cNvSpPr>
            <p:nvPr userDrawn="1"/>
          </p:nvSpPr>
          <p:spPr bwMode="auto">
            <a:xfrm>
              <a:off x="7342" y="4139"/>
              <a:ext cx="2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6" name="Rectangle 16"/>
            <p:cNvSpPr>
              <a:spLocks noChangeArrowheads="1"/>
            </p:cNvSpPr>
            <p:nvPr userDrawn="1"/>
          </p:nvSpPr>
          <p:spPr bwMode="auto">
            <a:xfrm>
              <a:off x="7375" y="4139"/>
              <a:ext cx="9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20" name="Rectangle 19"/>
          <p:cNvSpPr/>
          <p:nvPr userDrawn="1"/>
        </p:nvSpPr>
        <p:spPr bwMode="ltGray">
          <a:xfrm>
            <a:off x="0" y="0"/>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28" tIns="107571" rIns="143428" bIns="107571"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158190424"/>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Semilight"/>
                <a:cs typeface="Segoe UI Semilight"/>
              </a:defRPr>
            </a:lvl1pPr>
          </a:lstStyle>
          <a:p>
            <a:r>
              <a:rPr lang="en-US" dirty="0"/>
              <a:t>Click to edit Master title style</a:t>
            </a:r>
          </a:p>
        </p:txBody>
      </p:sp>
    </p:spTree>
    <p:extLst>
      <p:ext uri="{BB962C8B-B14F-4D97-AF65-F5344CB8AC3E}">
        <p14:creationId xmlns:p14="http://schemas.microsoft.com/office/powerpoint/2010/main" val="2525288053"/>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1176900"/>
          </a:xfrm>
          <a:noFill/>
        </p:spPr>
        <p:txBody>
          <a:bodyPr tIns="91440" bIns="91440" anchor="t" anchorCtr="0">
            <a:spAutoFit/>
          </a:bodyPr>
          <a:lstStyle>
            <a:lvl1pPr>
              <a:defRPr sz="7058" spc="-98" baseline="0">
                <a:gradFill>
                  <a:gsLst>
                    <a:gs pos="0">
                      <a:schemeClr val="tx1"/>
                    </a:gs>
                    <a:gs pos="100000">
                      <a:schemeClr val="tx1"/>
                    </a:gs>
                  </a:gsLst>
                  <a:lin ang="5400000" scaled="0"/>
                </a:gradFill>
                <a:latin typeface="Segoe UI Semilight"/>
                <a:cs typeface="Segoe UI Semilight"/>
              </a:defRPr>
            </a:lvl1pPr>
          </a:lstStyle>
          <a:p>
            <a:r>
              <a:rPr lang="en-US" dirty="0"/>
              <a:t>Demo title</a:t>
            </a:r>
          </a:p>
        </p:txBody>
      </p:sp>
      <p:sp>
        <p:nvSpPr>
          <p:cNvPr id="5" name="Text Placeholder 4"/>
          <p:cNvSpPr>
            <a:spLocks noGrp="1"/>
          </p:cNvSpPr>
          <p:nvPr>
            <p:ph type="body" sz="quarter" idx="12" hasCustomPrompt="1"/>
          </p:nvPr>
        </p:nvSpPr>
        <p:spPr>
          <a:xfrm>
            <a:off x="269240" y="3877276"/>
            <a:ext cx="9860674" cy="778565"/>
          </a:xfrm>
          <a:noFill/>
        </p:spPr>
        <p:txBody>
          <a:bodyPr lIns="182880" tIns="146304" rIns="182880" bIns="146304">
            <a:spAutoFit/>
          </a:bodyPr>
          <a:lstStyle>
            <a:lvl1pPr marL="0" indent="0">
              <a:spcBef>
                <a:spcPts val="0"/>
              </a:spcBef>
              <a:buNone/>
              <a:defRPr sz="352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512620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76900"/>
          </a:xfrm>
          <a:noFill/>
        </p:spPr>
        <p:txBody>
          <a:bodyPr tIns="91440" bIns="91440" anchor="t" anchorCtr="0">
            <a:spAutoFit/>
          </a:bodyPr>
          <a:lstStyle>
            <a:lvl1pPr>
              <a:defRPr sz="7058" spc="-98" baseline="0">
                <a:gradFill>
                  <a:gsLst>
                    <a:gs pos="100000">
                      <a:schemeClr val="tx1"/>
                    </a:gs>
                    <a:gs pos="0">
                      <a:schemeClr val="tx1"/>
                    </a:gs>
                  </a:gsLst>
                  <a:lin ang="5400000" scaled="0"/>
                </a:gradFill>
                <a:latin typeface="Segoe UI Semilight"/>
                <a:cs typeface="Segoe UI Semilight"/>
              </a:defRPr>
            </a:lvl1pPr>
          </a:lstStyle>
          <a:p>
            <a:r>
              <a:rPr lang="en-US" dirty="0"/>
              <a:t>Section title</a:t>
            </a:r>
          </a:p>
        </p:txBody>
      </p:sp>
    </p:spTree>
    <p:extLst>
      <p:ext uri="{BB962C8B-B14F-4D97-AF65-F5344CB8AC3E}">
        <p14:creationId xmlns:p14="http://schemas.microsoft.com/office/powerpoint/2010/main" val="123529123"/>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76900"/>
          </a:xfrm>
          <a:noFill/>
        </p:spPr>
        <p:txBody>
          <a:bodyPr tIns="91440" bIns="91440" anchor="t" anchorCtr="0">
            <a:spAutoFit/>
          </a:bodyPr>
          <a:lstStyle>
            <a:lvl1pPr>
              <a:defRPr sz="7058" spc="-98" baseline="0">
                <a:gradFill>
                  <a:gsLst>
                    <a:gs pos="100000">
                      <a:schemeClr val="tx1"/>
                    </a:gs>
                    <a:gs pos="0">
                      <a:schemeClr val="tx1"/>
                    </a:gs>
                  </a:gsLst>
                  <a:lin ang="5400000" scaled="0"/>
                </a:gradFill>
                <a:latin typeface="Segoe UI Semilight"/>
                <a:cs typeface="Segoe UI Semilight"/>
              </a:defRPr>
            </a:lvl1pPr>
          </a:lstStyle>
          <a:p>
            <a:r>
              <a:rPr lang="en-US" dirty="0"/>
              <a:t>Section title</a:t>
            </a:r>
          </a:p>
        </p:txBody>
      </p:sp>
    </p:spTree>
    <p:extLst>
      <p:ext uri="{BB962C8B-B14F-4D97-AF65-F5344CB8AC3E}">
        <p14:creationId xmlns:p14="http://schemas.microsoft.com/office/powerpoint/2010/main" val="653054594"/>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7750000"/>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0202" y="3083653"/>
            <a:ext cx="3223861" cy="690695"/>
          </a:xfrm>
          <a:prstGeom prst="rect">
            <a:avLst/>
          </a:prstGeom>
        </p:spPr>
      </p:pic>
    </p:spTree>
    <p:extLst>
      <p:ext uri="{BB962C8B-B14F-4D97-AF65-F5344CB8AC3E}">
        <p14:creationId xmlns:p14="http://schemas.microsoft.com/office/powerpoint/2010/main" val="3715341379"/>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Semilight"/>
                <a:ea typeface="Segoe UI" pitchFamily="34" charset="0"/>
                <a:cs typeface="Segoe UI Semilight"/>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Semilight"/>
                <a:ea typeface="Segoe UI" pitchFamily="34" charset="0"/>
                <a:cs typeface="Segoe UI Semilight"/>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Semilight"/>
                <a:ea typeface="Segoe UI" pitchFamily="34" charset="0"/>
                <a:cs typeface="Segoe UI Semilight"/>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Semilight"/>
                <a:ea typeface="Segoe UI" pitchFamily="34" charset="0"/>
                <a:cs typeface="Segoe UI Semilight"/>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Semilight"/>
                <a:ea typeface="Segoe UI" pitchFamily="34" charset="0"/>
                <a:cs typeface="Segoe UI Semilight"/>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Semilight"/>
                <a:ea typeface="Segoe UI" pitchFamily="34" charset="0"/>
                <a:cs typeface="Segoe UI Semilight"/>
              </a:defRPr>
            </a:lvl1pPr>
          </a:lstStyle>
          <a:p>
            <a:r>
              <a:rPr lang="en-US" dirty="0"/>
              <a:t>Click to edit Master title style</a:t>
            </a:r>
          </a:p>
        </p:txBody>
      </p:sp>
    </p:spTree>
    <p:extLst>
      <p:ext uri="{BB962C8B-B14F-4D97-AF65-F5344CB8AC3E}">
        <p14:creationId xmlns:p14="http://schemas.microsoft.com/office/powerpoint/2010/main" val="1748133453"/>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gradFill>
                  <a:gsLst>
                    <a:gs pos="1250">
                      <a:schemeClr val="tx2"/>
                    </a:gs>
                    <a:gs pos="99000">
                      <a:schemeClr val="tx2"/>
                    </a:gs>
                  </a:gsLst>
                  <a:lin ang="5400000" scaled="0"/>
                </a:gradFill>
              </a:defRPr>
            </a:lvl1pPr>
          </a:lstStyle>
          <a:p>
            <a:pPr lvl="0"/>
            <a:r>
              <a:rPr lang="fi-FI" dirty="0" err="1"/>
              <a:t>Click</a:t>
            </a:r>
            <a:r>
              <a:rPr lang="fi-FI" dirty="0"/>
              <a:t> to </a:t>
            </a:r>
            <a:r>
              <a:rPr lang="fi-FI" dirty="0" err="1"/>
              <a:t>edit</a:t>
            </a:r>
            <a:r>
              <a:rPr lang="fi-FI" dirty="0"/>
              <a:t> </a:t>
            </a:r>
            <a:r>
              <a:rPr lang="fi-FI" dirty="0" err="1"/>
              <a:t>Master</a:t>
            </a:r>
            <a:r>
              <a:rPr lang="fi-FI" dirty="0"/>
              <a:t>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6" name="Title 5"/>
          <p:cNvSpPr>
            <a:spLocks noGrp="1"/>
          </p:cNvSpPr>
          <p:nvPr>
            <p:ph type="title"/>
          </p:nvPr>
        </p:nvSpPr>
        <p:spPr/>
        <p:txBody>
          <a:bodyPr/>
          <a:lstStyle/>
          <a:p>
            <a:r>
              <a:rPr lang="fi-FI"/>
              <a:t>Click to edit Master title style</a:t>
            </a:r>
            <a:endParaRPr lang="en-US"/>
          </a:p>
        </p:txBody>
      </p:sp>
    </p:spTree>
    <p:extLst>
      <p:ext uri="{BB962C8B-B14F-4D97-AF65-F5344CB8AC3E}">
        <p14:creationId xmlns:p14="http://schemas.microsoft.com/office/powerpoint/2010/main" val="1649913788"/>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lvl1pPr>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endParaRPr lang="en-US" dirty="0"/>
          </a:p>
        </p:txBody>
      </p:sp>
      <p:sp>
        <p:nvSpPr>
          <p:cNvPr id="6" name="Title 5"/>
          <p:cNvSpPr>
            <a:spLocks noGrp="1"/>
          </p:cNvSpPr>
          <p:nvPr>
            <p:ph type="title"/>
          </p:nvPr>
        </p:nvSpPr>
        <p:spPr/>
        <p:txBody>
          <a:bodyPr/>
          <a:lstStyle/>
          <a:p>
            <a:r>
              <a:rPr lang="fi-FI"/>
              <a:t>Click to edit Master title style</a:t>
            </a:r>
            <a:endParaRPr lang="en-US"/>
          </a:p>
        </p:txBody>
      </p:sp>
    </p:spTree>
    <p:extLst>
      <p:ext uri="{BB962C8B-B14F-4D97-AF65-F5344CB8AC3E}">
        <p14:creationId xmlns:p14="http://schemas.microsoft.com/office/powerpoint/2010/main" val="1904197705"/>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Click to edit Master title style</a:t>
            </a:r>
            <a:endParaRPr lang="en-US" dirty="0"/>
          </a:p>
        </p:txBody>
      </p:sp>
      <p:sp>
        <p:nvSpPr>
          <p:cNvPr id="4" name="Text Placeholder 3"/>
          <p:cNvSpPr>
            <a:spLocks noGrp="1"/>
          </p:cNvSpPr>
          <p:nvPr>
            <p:ph type="body" sz="quarter" idx="10"/>
          </p:nvPr>
        </p:nvSpPr>
        <p:spPr>
          <a:xfrm>
            <a:off x="269241" y="1189176"/>
            <a:ext cx="5378548" cy="2420188"/>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endParaRPr lang="en-US" dirty="0"/>
          </a:p>
        </p:txBody>
      </p:sp>
      <p:sp>
        <p:nvSpPr>
          <p:cNvPr id="5" name="Text Placeholder 3"/>
          <p:cNvSpPr>
            <a:spLocks noGrp="1"/>
          </p:cNvSpPr>
          <p:nvPr>
            <p:ph type="body" sz="quarter" idx="11"/>
          </p:nvPr>
        </p:nvSpPr>
        <p:spPr>
          <a:xfrm>
            <a:off x="6544214" y="1189176"/>
            <a:ext cx="5378548" cy="2420188"/>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endParaRPr lang="en-US" dirty="0"/>
          </a:p>
        </p:txBody>
      </p:sp>
    </p:spTree>
    <p:extLst>
      <p:ext uri="{BB962C8B-B14F-4D97-AF65-F5344CB8AC3E}">
        <p14:creationId xmlns:p14="http://schemas.microsoft.com/office/powerpoint/2010/main" val="366693234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w/ subtitle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grpSp>
        <p:nvGrpSpPr>
          <p:cNvPr id="3" name="Group 4"/>
          <p:cNvGrpSpPr>
            <a:grpSpLocks noChangeAspect="1"/>
          </p:cNvGrpSpPr>
          <p:nvPr userDrawn="1"/>
        </p:nvGrpSpPr>
        <p:grpSpPr bwMode="auto">
          <a:xfrm>
            <a:off x="10313555" y="6327230"/>
            <a:ext cx="1475366" cy="269276"/>
            <a:chOff x="6627" y="4065"/>
            <a:chExt cx="948" cy="173"/>
          </a:xfrm>
        </p:grpSpPr>
        <p:sp>
          <p:nvSpPr>
            <p:cNvPr id="4"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5"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6"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7"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Rectangle 15"/>
            <p:cNvSpPr>
              <a:spLocks noChangeArrowheads="1"/>
            </p:cNvSpPr>
            <p:nvPr userDrawn="1"/>
          </p:nvSpPr>
          <p:spPr bwMode="auto">
            <a:xfrm>
              <a:off x="7342" y="4139"/>
              <a:ext cx="2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6" name="Rectangle 16"/>
            <p:cNvSpPr>
              <a:spLocks noChangeArrowheads="1"/>
            </p:cNvSpPr>
            <p:nvPr userDrawn="1"/>
          </p:nvSpPr>
          <p:spPr bwMode="auto">
            <a:xfrm>
              <a:off x="7375" y="4139"/>
              <a:ext cx="9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19" name="Text Placeholder 18"/>
          <p:cNvSpPr>
            <a:spLocks noGrp="1"/>
          </p:cNvSpPr>
          <p:nvPr>
            <p:ph type="body" sz="quarter" idx="10" hasCustomPrompt="1"/>
          </p:nvPr>
        </p:nvSpPr>
        <p:spPr>
          <a:xfrm>
            <a:off x="269240" y="1015562"/>
            <a:ext cx="11655078" cy="669927"/>
          </a:xfrm>
        </p:spPr>
        <p:txBody>
          <a:bodyPr/>
          <a:lstStyle>
            <a:lvl1pPr marL="0" indent="0">
              <a:buNone/>
              <a:defRPr sz="3529" baseline="0"/>
            </a:lvl1pPr>
          </a:lstStyle>
          <a:p>
            <a:pPr lvl="0"/>
            <a:r>
              <a:rPr lang="en-US" dirty="0"/>
              <a:t>Click to enter subtitle</a:t>
            </a:r>
          </a:p>
        </p:txBody>
      </p:sp>
      <p:sp>
        <p:nvSpPr>
          <p:cNvPr id="28" name="Rectangle 27"/>
          <p:cNvSpPr/>
          <p:nvPr userDrawn="1"/>
        </p:nvSpPr>
        <p:spPr bwMode="ltGray">
          <a:xfrm>
            <a:off x="0" y="0"/>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28" tIns="107571" rIns="143428" bIns="107571"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426341003"/>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Click to edit Master title style</a:t>
            </a:r>
            <a:endParaRPr lang="en-US" dirty="0"/>
          </a:p>
        </p:txBody>
      </p:sp>
      <p:sp>
        <p:nvSpPr>
          <p:cNvPr id="4" name="Text Placeholder 3"/>
          <p:cNvSpPr>
            <a:spLocks noGrp="1"/>
          </p:cNvSpPr>
          <p:nvPr>
            <p:ph type="body" sz="quarter" idx="10"/>
          </p:nvPr>
        </p:nvSpPr>
        <p:spPr>
          <a:xfrm>
            <a:off x="269241" y="1189176"/>
            <a:ext cx="5378548" cy="2377940"/>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endParaRPr lang="en-US" dirty="0"/>
          </a:p>
        </p:txBody>
      </p:sp>
      <p:sp>
        <p:nvSpPr>
          <p:cNvPr id="5" name="Text Placeholder 3"/>
          <p:cNvSpPr>
            <a:spLocks noGrp="1"/>
          </p:cNvSpPr>
          <p:nvPr>
            <p:ph type="body" sz="quarter" idx="11"/>
          </p:nvPr>
        </p:nvSpPr>
        <p:spPr>
          <a:xfrm>
            <a:off x="6544214" y="1189176"/>
            <a:ext cx="5378548" cy="2377940"/>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endParaRPr lang="en-US" dirty="0"/>
          </a:p>
        </p:txBody>
      </p:sp>
    </p:spTree>
    <p:extLst>
      <p:ext uri="{BB962C8B-B14F-4D97-AF65-F5344CB8AC3E}">
        <p14:creationId xmlns:p14="http://schemas.microsoft.com/office/powerpoint/2010/main" val="2378972250"/>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spTree>
    <p:extLst>
      <p:ext uri="{BB962C8B-B14F-4D97-AF65-F5344CB8AC3E}">
        <p14:creationId xmlns:p14="http://schemas.microsoft.com/office/powerpoint/2010/main" val="8911786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0078D7"/>
        </a:solidFill>
        <a:effectLst/>
      </p:bgPr>
    </p:bg>
    <p:spTree>
      <p:nvGrpSpPr>
        <p:cNvPr id="1" name=""/>
        <p:cNvGrpSpPr/>
        <p:nvPr/>
      </p:nvGrpSpPr>
      <p:grpSpPr>
        <a:xfrm>
          <a:off x="0" y="0"/>
          <a:ext cx="0" cy="0"/>
          <a:chOff x="0" y="0"/>
          <a:chExt cx="0" cy="0"/>
        </a:xfrm>
      </p:grpSpPr>
      <p:pic>
        <p:nvPicPr>
          <p:cNvPr id="2" name="Picture 1" descr="BG_BIG_GRAPHI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271" cy="6858000"/>
          </a:xfrm>
          <a:prstGeom prst="rect">
            <a:avLst/>
          </a:prstGeom>
        </p:spPr>
      </p:pic>
    </p:spTree>
    <p:extLst>
      <p:ext uri="{BB962C8B-B14F-4D97-AF65-F5344CB8AC3E}">
        <p14:creationId xmlns:p14="http://schemas.microsoft.com/office/powerpoint/2010/main" val="134079705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Semilight"/>
                <a:ea typeface="Segoe UI" pitchFamily="34" charset="0"/>
                <a:cs typeface="Segoe UI Semilight"/>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Semilight"/>
                <a:ea typeface="Segoe UI" pitchFamily="34" charset="0"/>
                <a:cs typeface="Segoe UI Semilight"/>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Semilight"/>
                <a:ea typeface="Segoe UI" pitchFamily="34" charset="0"/>
                <a:cs typeface="Segoe UI Semilight"/>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Semilight"/>
                <a:ea typeface="Segoe UI" pitchFamily="34" charset="0"/>
                <a:cs typeface="Segoe UI Semilight"/>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Semilight"/>
                <a:ea typeface="Segoe UI" pitchFamily="34" charset="0"/>
                <a:cs typeface="Segoe UI Semilight"/>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Semilight"/>
                <a:ea typeface="Segoe UI" pitchFamily="34" charset="0"/>
                <a:cs typeface="Segoe UI Semilight"/>
              </a:defRPr>
            </a:lvl1pPr>
          </a:lstStyle>
          <a:p>
            <a:r>
              <a:rPr lang="en-US" dirty="0"/>
              <a:t>Click to edit Master title style</a:t>
            </a:r>
          </a:p>
        </p:txBody>
      </p:sp>
    </p:spTree>
    <p:extLst>
      <p:ext uri="{BB962C8B-B14F-4D97-AF65-F5344CB8AC3E}">
        <p14:creationId xmlns:p14="http://schemas.microsoft.com/office/powerpoint/2010/main" val="241747337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invGray">
          <a:xfrm>
            <a:off x="448212" y="6001918"/>
            <a:ext cx="1792850" cy="38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269302" y="2084187"/>
            <a:ext cx="8964185" cy="1793090"/>
          </a:xfrm>
          <a:noFill/>
        </p:spPr>
        <p:txBody>
          <a:bodyPr anchorCtr="0"/>
          <a:lstStyle>
            <a:lvl1pPr>
              <a:defRPr sz="5294" spc="-98" baseline="0">
                <a:gradFill>
                  <a:gsLst>
                    <a:gs pos="91000">
                      <a:schemeClr val="tx1"/>
                    </a:gs>
                    <a:gs pos="0">
                      <a:schemeClr val="tx1"/>
                    </a:gs>
                  </a:gsLst>
                  <a:lin ang="5400000" scaled="0"/>
                </a:gradFill>
              </a:defRPr>
            </a:lvl1pPr>
          </a:lstStyle>
          <a:p>
            <a:r>
              <a:rPr lang="en-US"/>
              <a:t>Click to edit Master title style</a:t>
            </a:r>
            <a:endParaRPr lang="en-US" dirty="0"/>
          </a:p>
        </p:txBody>
      </p:sp>
      <p:sp>
        <p:nvSpPr>
          <p:cNvPr id="5" name="Text Placeholder 4"/>
          <p:cNvSpPr>
            <a:spLocks noGrp="1"/>
          </p:cNvSpPr>
          <p:nvPr>
            <p:ph type="body" sz="quarter" idx="12"/>
          </p:nvPr>
        </p:nvSpPr>
        <p:spPr>
          <a:xfrm>
            <a:off x="269301" y="3878574"/>
            <a:ext cx="7171337" cy="1792326"/>
          </a:xfrm>
          <a:noFill/>
        </p:spPr>
        <p:txBody>
          <a:bodyPr tIns="109728"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1618038793"/>
      </p:ext>
    </p:extLst>
  </p:cSld>
  <p:clrMapOvr>
    <a:masterClrMapping/>
  </p:clrMapOvr>
  <p:transition spd="slow"/>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12987"/>
          </a:xfrm>
        </p:spPr>
        <p:txBody>
          <a:bodyPr/>
          <a:lstStyle>
            <a:lvl1pPr>
              <a:defRPr sz="3529"/>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21652418"/>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65025"/>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0384920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851429"/>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45163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w/ subtitle &amp;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grpSp>
        <p:nvGrpSpPr>
          <p:cNvPr id="3" name="Group 4"/>
          <p:cNvGrpSpPr>
            <a:grpSpLocks noChangeAspect="1"/>
          </p:cNvGrpSpPr>
          <p:nvPr userDrawn="1"/>
        </p:nvGrpSpPr>
        <p:grpSpPr bwMode="auto">
          <a:xfrm>
            <a:off x="10313555" y="6327230"/>
            <a:ext cx="1475366" cy="269276"/>
            <a:chOff x="6627" y="4065"/>
            <a:chExt cx="948" cy="173"/>
          </a:xfrm>
        </p:grpSpPr>
        <p:sp>
          <p:nvSpPr>
            <p:cNvPr id="4"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5"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6"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7"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Rectangle 15"/>
            <p:cNvSpPr>
              <a:spLocks noChangeArrowheads="1"/>
            </p:cNvSpPr>
            <p:nvPr userDrawn="1"/>
          </p:nvSpPr>
          <p:spPr bwMode="auto">
            <a:xfrm>
              <a:off x="7342" y="4139"/>
              <a:ext cx="2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6" name="Rectangle 16"/>
            <p:cNvSpPr>
              <a:spLocks noChangeArrowheads="1"/>
            </p:cNvSpPr>
            <p:nvPr userDrawn="1"/>
          </p:nvSpPr>
          <p:spPr bwMode="auto">
            <a:xfrm>
              <a:off x="7375" y="4139"/>
              <a:ext cx="9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19" name="Text Placeholder 18"/>
          <p:cNvSpPr>
            <a:spLocks noGrp="1"/>
          </p:cNvSpPr>
          <p:nvPr>
            <p:ph type="body" sz="quarter" idx="10" hasCustomPrompt="1"/>
          </p:nvPr>
        </p:nvSpPr>
        <p:spPr>
          <a:xfrm>
            <a:off x="269240" y="1015562"/>
            <a:ext cx="11655078" cy="669927"/>
          </a:xfrm>
        </p:spPr>
        <p:txBody>
          <a:bodyPr/>
          <a:lstStyle>
            <a:lvl1pPr marL="0" indent="0">
              <a:buNone/>
              <a:defRPr sz="3529" baseline="0"/>
            </a:lvl1pPr>
          </a:lstStyle>
          <a:p>
            <a:pPr lvl="0"/>
            <a:r>
              <a:rPr lang="en-US" dirty="0"/>
              <a:t>Click to enter subtitle</a:t>
            </a:r>
          </a:p>
        </p:txBody>
      </p:sp>
      <p:sp>
        <p:nvSpPr>
          <p:cNvPr id="28" name="Rectangle 27"/>
          <p:cNvSpPr/>
          <p:nvPr userDrawn="1"/>
        </p:nvSpPr>
        <p:spPr bwMode="ltGray">
          <a:xfrm>
            <a:off x="0" y="0"/>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28" tIns="107571" rIns="143428" bIns="107571"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Text Placeholder 5"/>
          <p:cNvSpPr>
            <a:spLocks noGrp="1"/>
          </p:cNvSpPr>
          <p:nvPr>
            <p:ph type="body" sz="quarter" idx="11"/>
          </p:nvPr>
        </p:nvSpPr>
        <p:spPr>
          <a:xfrm>
            <a:off x="269239" y="2084173"/>
            <a:ext cx="11653523" cy="1931322"/>
          </a:xfrm>
        </p:spPr>
        <p:txBody>
          <a:bodyPr lIns="182880" tIns="146304" rIns="182880" bIns="146304"/>
          <a:lstStyle>
            <a:lvl1pPr marL="0" indent="0">
              <a:buNone/>
              <a:defRPr sz="2745">
                <a:gradFill>
                  <a:gsLst>
                    <a:gs pos="1250">
                      <a:schemeClr val="accent1"/>
                    </a:gs>
                    <a:gs pos="99000">
                      <a:schemeClr val="accent1"/>
                    </a:gs>
                  </a:gsLst>
                  <a:lin ang="5400000" scaled="0"/>
                </a:gradFill>
                <a:latin typeface="+mn-lt"/>
              </a:defRPr>
            </a:lvl1pPr>
            <a:lvl2pPr marL="277880" indent="-277880">
              <a:buClr>
                <a:schemeClr val="tx2"/>
              </a:buClr>
              <a:buFont typeface="Wingdings" panose="05000000000000000000" pitchFamily="2" charset="2"/>
              <a:buChar char="§"/>
              <a:defRPr sz="1961">
                <a:gradFill>
                  <a:gsLst>
                    <a:gs pos="1250">
                      <a:schemeClr val="tx2"/>
                    </a:gs>
                    <a:gs pos="100000">
                      <a:schemeClr val="tx2"/>
                    </a:gs>
                  </a:gsLst>
                  <a:lin ang="5400000" scaled="0"/>
                </a:gradFill>
              </a:defRPr>
            </a:lvl2pPr>
            <a:lvl3pPr marL="519904" indent="-233060">
              <a:buFont typeface="Wingdings" panose="05000000000000000000" pitchFamily="2" charset="2"/>
              <a:buChar char="§"/>
              <a:defRPr sz="1961">
                <a:gradFill>
                  <a:gsLst>
                    <a:gs pos="1250">
                      <a:schemeClr val="tx2">
                        <a:lumMod val="60000"/>
                        <a:lumOff val="40000"/>
                      </a:schemeClr>
                    </a:gs>
                    <a:gs pos="100000">
                      <a:schemeClr val="tx2">
                        <a:lumMod val="60000"/>
                        <a:lumOff val="40000"/>
                      </a:schemeClr>
                    </a:gs>
                  </a:gsLst>
                  <a:lin ang="5400000" scaled="0"/>
                </a:gradFill>
              </a:defRPr>
            </a:lvl3pPr>
            <a:lvl4pPr marL="690217" indent="-161350">
              <a:buFont typeface="Wingdings" panose="05000000000000000000" pitchFamily="2" charset="2"/>
              <a:buChar char="§"/>
              <a:defRPr sz="1765">
                <a:gradFill>
                  <a:gsLst>
                    <a:gs pos="1250">
                      <a:schemeClr val="tx2">
                        <a:lumMod val="60000"/>
                        <a:lumOff val="40000"/>
                      </a:schemeClr>
                    </a:gs>
                    <a:gs pos="100000">
                      <a:schemeClr val="tx2">
                        <a:lumMod val="60000"/>
                        <a:lumOff val="40000"/>
                      </a:schemeClr>
                    </a:gs>
                  </a:gsLst>
                  <a:lin ang="5400000" scaled="0"/>
                </a:gradFill>
              </a:defRPr>
            </a:lvl4pPr>
            <a:lvl5pPr marL="860531" indent="-179277">
              <a:buFont typeface="Wingdings" panose="05000000000000000000" pitchFamily="2" charset="2"/>
              <a:buChar char="§"/>
              <a:defRPr sz="1765">
                <a:gradFill>
                  <a:gsLst>
                    <a:gs pos="1250">
                      <a:schemeClr val="tx2">
                        <a:lumMod val="60000"/>
                        <a:lumOff val="40000"/>
                      </a:schemeClr>
                    </a:gs>
                    <a:gs pos="100000">
                      <a:schemeClr val="tx2">
                        <a:lumMod val="60000"/>
                        <a:lumOff val="40000"/>
                      </a:schemeClr>
                    </a:gs>
                  </a:gsLst>
                  <a:lin ang="5400000" scaled="0"/>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0086650"/>
      </p:ext>
    </p:extLst>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Dem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1063736"/>
          </a:xfrm>
          <a:noFill/>
        </p:spPr>
        <p:txBody>
          <a:bodyPr tIns="91440" bIns="91440" anchor="t" anchorCtr="0">
            <a:spAutoFit/>
          </a:bodyPr>
          <a:lstStyle>
            <a:lvl1pPr>
              <a:defRPr sz="6371"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7"/>
            <a:ext cx="9860674" cy="724246"/>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pPr lvl="0"/>
            <a:r>
              <a:rPr lang="en-US" dirty="0"/>
              <a:t>Speaker Name</a:t>
            </a:r>
          </a:p>
        </p:txBody>
      </p:sp>
    </p:spTree>
    <p:extLst>
      <p:ext uri="{BB962C8B-B14F-4D97-AF65-F5344CB8AC3E}">
        <p14:creationId xmlns:p14="http://schemas.microsoft.com/office/powerpoint/2010/main" val="2718960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Blank_charcoal">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8028965"/>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50203" y="6119147"/>
            <a:ext cx="1253377" cy="26878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invGray">
          <a:xfrm>
            <a:off x="454892" y="481158"/>
            <a:ext cx="1408078" cy="300619"/>
          </a:xfrm>
          <a:prstGeom prst="rect">
            <a:avLst/>
          </a:prstGeom>
        </p:spPr>
      </p:pic>
      <p:sp>
        <p:nvSpPr>
          <p:cNvPr id="12" name="Freeform 11"/>
          <p:cNvSpPr>
            <a:spLocks noEditPoints="1"/>
          </p:cNvSpPr>
          <p:nvPr userDrawn="1"/>
        </p:nvSpPr>
        <p:spPr bwMode="black">
          <a:xfrm>
            <a:off x="2095548" y="2425049"/>
            <a:ext cx="8000903" cy="2007903"/>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89642" tIns="44821" rIns="89642" bIns="44821" numCol="1" anchor="t" anchorCtr="0" compatLnSpc="1">
            <a:prstTxWarp prst="textNoShape">
              <a:avLst/>
            </a:prstTxWarp>
          </a:bodyPr>
          <a:lstStyle/>
          <a:p>
            <a:endParaRPr lang="en-US" sz="1765" dirty="0"/>
          </a:p>
        </p:txBody>
      </p:sp>
    </p:spTree>
    <p:extLst>
      <p:ext uri="{BB962C8B-B14F-4D97-AF65-F5344CB8AC3E}">
        <p14:creationId xmlns:p14="http://schemas.microsoft.com/office/powerpoint/2010/main" val="8440063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48213" y="481158"/>
            <a:ext cx="1421436" cy="300619"/>
          </a:xfrm>
          <a:prstGeom prst="rect">
            <a:avLst/>
          </a:prstGeom>
        </p:spPr>
      </p:pic>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Tree>
    <p:extLst>
      <p:ext uri="{BB962C8B-B14F-4D97-AF65-F5344CB8AC3E}">
        <p14:creationId xmlns:p14="http://schemas.microsoft.com/office/powerpoint/2010/main" val="1542417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8" name="Freeform 7"/>
          <p:cNvSpPr>
            <a:spLocks noChangeAspect="1" noEditPoints="1"/>
          </p:cNvSpPr>
          <p:nvPr userDrawn="1"/>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endParaRPr lang="en-US" sz="1765" dirty="0">
              <a:solidFill>
                <a:srgbClr val="404040"/>
              </a:solidFill>
            </a:endParaRPr>
          </a:p>
        </p:txBody>
      </p:sp>
    </p:spTree>
    <p:extLst>
      <p:ext uri="{BB962C8B-B14F-4D97-AF65-F5344CB8AC3E}">
        <p14:creationId xmlns:p14="http://schemas.microsoft.com/office/powerpoint/2010/main" val="10042294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42525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0818938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739767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3679328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341065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2045194"/>
            <a:ext cx="9860672" cy="899665"/>
          </a:xfrm>
          <a:prstGeom prst="rect">
            <a:avLst/>
          </a:prstGeom>
        </p:spPr>
        <p:txBody>
          <a:bodyPr/>
          <a:lstStyle>
            <a:lvl1pPr marL="277008" indent="-277008">
              <a:tabLst>
                <a:tab pos="277008" algn="l"/>
              </a:tabLst>
              <a:defRPr sz="5882" baseline="0">
                <a:gradFill>
                  <a:gsLst>
                    <a:gs pos="1250">
                      <a:schemeClr val="tx1"/>
                    </a:gs>
                    <a:gs pos="100000">
                      <a:schemeClr val="tx1"/>
                    </a:gs>
                  </a:gsLst>
                  <a:lin ang="5400000" scaled="0"/>
                </a:gradFill>
              </a:defRPr>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7970770" y="5411531"/>
            <a:ext cx="3055567" cy="832882"/>
          </a:xfrm>
        </p:spPr>
        <p:txBody>
          <a:bodyPr/>
          <a:lstStyle>
            <a:lvl1pPr marL="0" indent="0">
              <a:spcBef>
                <a:spcPts val="0"/>
              </a:spcBef>
              <a:buNone/>
              <a:defRPr sz="2353" baseline="0">
                <a:gradFill>
                  <a:gsLst>
                    <a:gs pos="1250">
                      <a:schemeClr val="tx1"/>
                    </a:gs>
                    <a:gs pos="100000">
                      <a:schemeClr val="tx1"/>
                    </a:gs>
                  </a:gsLst>
                  <a:lin ang="5400000" scaled="0"/>
                </a:gradFill>
                <a:latin typeface="+mn-lt"/>
              </a:defRPr>
            </a:lvl1pPr>
          </a:lstStyle>
          <a:p>
            <a:pPr lvl="0"/>
            <a:r>
              <a:rPr lang="en-US" dirty="0"/>
              <a:t>Author’s Name</a:t>
            </a:r>
          </a:p>
          <a:p>
            <a:pPr lvl="0"/>
            <a:r>
              <a:rPr lang="en-US" dirty="0"/>
              <a:t>Title</a:t>
            </a:r>
          </a:p>
        </p:txBody>
      </p:sp>
      <p:pic>
        <p:nvPicPr>
          <p:cNvPr id="5" name="Picture 4"/>
          <p:cNvPicPr>
            <a:picLocks noChangeAspect="1"/>
          </p:cNvPicPr>
          <p:nvPr userDrawn="1"/>
        </p:nvPicPr>
        <p:blipFill>
          <a:blip r:embed="rId2"/>
          <a:stretch>
            <a:fillRect/>
          </a:stretch>
        </p:blipFill>
        <p:spPr>
          <a:xfrm>
            <a:off x="7164032" y="5468838"/>
            <a:ext cx="775467" cy="775575"/>
          </a:xfrm>
          <a:prstGeom prst="rect">
            <a:avLst/>
          </a:prstGeom>
        </p:spPr>
      </p:pic>
    </p:spTree>
    <p:extLst>
      <p:ext uri="{BB962C8B-B14F-4D97-AF65-F5344CB8AC3E}">
        <p14:creationId xmlns:p14="http://schemas.microsoft.com/office/powerpoint/2010/main" val="18671791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304459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005369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9232613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39055138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1"/>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653954378"/>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6356"/>
            <a:ext cx="8964248" cy="1158793"/>
          </a:xfrm>
          <a:noFill/>
        </p:spPr>
        <p:txBody>
          <a:bodyPr wrap="square" tIns="91440" bIns="91440" anchor="t" anchorCtr="0">
            <a:spAutoFit/>
          </a:bodyPr>
          <a:lstStyle>
            <a:lvl1pPr>
              <a:defRPr sz="7058" spc="-98"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964247" cy="724246"/>
          </a:xfrm>
          <a:noFill/>
        </p:spPr>
        <p:txBody>
          <a:bodyPr wrap="square" lIns="182880" tIns="146304" rIns="182880" bIns="146304">
            <a:spAutoFit/>
          </a:bodyPr>
          <a:lstStyle>
            <a:lvl1pPr marL="0" indent="0">
              <a:spcBef>
                <a:spcPts val="0"/>
              </a:spcBef>
              <a:buNone/>
              <a:defRPr sz="3137"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2249723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964247" cy="1158793"/>
          </a:xfrm>
          <a:noFill/>
        </p:spPr>
        <p:txBody>
          <a:bodyPr wrap="square"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5895499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6135354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TA">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7621"/>
            <a:ext cx="11653523" cy="669927"/>
          </a:xfrm>
          <a:noFill/>
        </p:spPr>
        <p:txBody>
          <a:bodyPr tIns="91440" bIns="91440" anchor="t" anchorCtr="0">
            <a:spAutoFit/>
          </a:bodyPr>
          <a:lstStyle>
            <a:lvl1pPr>
              <a:defRPr sz="3529" spc="0" baseline="0">
                <a:gradFill>
                  <a:gsLst>
                    <a:gs pos="100000">
                      <a:schemeClr val="tx1"/>
                    </a:gs>
                    <a:gs pos="0">
                      <a:schemeClr val="tx1"/>
                    </a:gs>
                  </a:gsLst>
                  <a:lin ang="5400000" scaled="0"/>
                </a:gradFill>
              </a:defRPr>
            </a:lvl1pPr>
          </a:lstStyle>
          <a:p>
            <a:r>
              <a:rPr lang="en-US" dirty="0"/>
              <a:t>Insert text here</a:t>
            </a:r>
          </a:p>
        </p:txBody>
      </p:sp>
      <p:sp>
        <p:nvSpPr>
          <p:cNvPr id="3" name="Freeform 2"/>
          <p:cNvSpPr>
            <a:spLocks noChangeAspect="1" noEditPoints="1"/>
          </p:cNvSpPr>
          <p:nvPr userDrawn="1"/>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endParaRPr lang="en-US" sz="1765" dirty="0">
              <a:solidFill>
                <a:srgbClr val="404040"/>
              </a:solidFill>
            </a:endParaRPr>
          </a:p>
        </p:txBody>
      </p:sp>
    </p:spTree>
    <p:extLst>
      <p:ext uri="{BB962C8B-B14F-4D97-AF65-F5344CB8AC3E}">
        <p14:creationId xmlns:p14="http://schemas.microsoft.com/office/powerpoint/2010/main" val="380126639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_CTA">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7621"/>
            <a:ext cx="5629814" cy="669927"/>
          </a:xfrm>
          <a:noFill/>
        </p:spPr>
        <p:txBody>
          <a:bodyPr wrap="square" tIns="91440" bIns="91440" anchor="t" anchorCtr="0">
            <a:spAutoFit/>
          </a:bodyPr>
          <a:lstStyle>
            <a:lvl1pPr>
              <a:defRPr sz="3529" spc="0" baseline="0">
                <a:solidFill>
                  <a:schemeClr val="bg1"/>
                </a:solidFill>
              </a:defRPr>
            </a:lvl1pPr>
          </a:lstStyle>
          <a:p>
            <a:r>
              <a:rPr lang="en-US" dirty="0"/>
              <a:t>Insert text here</a:t>
            </a:r>
          </a:p>
        </p:txBody>
      </p:sp>
      <p:sp>
        <p:nvSpPr>
          <p:cNvPr id="3" name="Freeform 2"/>
          <p:cNvSpPr>
            <a:spLocks noChangeAspect="1" noEditPoints="1"/>
          </p:cNvSpPr>
          <p:nvPr userDrawn="1"/>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bg2"/>
          </a:solidFill>
          <a:ln>
            <a:noFill/>
          </a:ln>
        </p:spPr>
        <p:txBody>
          <a:bodyPr vert="horz" wrap="square" lIns="89642" tIns="44821" rIns="89642" bIns="44821" numCol="1" anchor="t" anchorCtr="0" compatLnSpc="1">
            <a:prstTxWarp prst="textNoShape">
              <a:avLst/>
            </a:prstTxWarp>
          </a:bodyPr>
          <a:lstStyle/>
          <a:p>
            <a:endParaRPr lang="en-US" sz="1765" dirty="0">
              <a:solidFill>
                <a:schemeClr val="bg2"/>
              </a:solidFill>
            </a:endParaRPr>
          </a:p>
        </p:txBody>
      </p:sp>
    </p:spTree>
    <p:extLst>
      <p:ext uri="{BB962C8B-B14F-4D97-AF65-F5344CB8AC3E}">
        <p14:creationId xmlns:p14="http://schemas.microsoft.com/office/powerpoint/2010/main" val="198709956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112918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313586290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0092907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816060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7572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2549131"/>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invGray">
          <a:xfrm>
            <a:off x="454892" y="470067"/>
            <a:ext cx="1408078" cy="300619"/>
          </a:xfrm>
          <a:prstGeom prst="rect">
            <a:avLst/>
          </a:prstGeom>
        </p:spPr>
      </p:pic>
    </p:spTree>
    <p:extLst>
      <p:ext uri="{BB962C8B-B14F-4D97-AF65-F5344CB8AC3E}">
        <p14:creationId xmlns:p14="http://schemas.microsoft.com/office/powerpoint/2010/main" val="42309038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47480832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0203" y="6119147"/>
            <a:ext cx="1253377" cy="26878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4892" y="481158"/>
            <a:ext cx="1408078" cy="300619"/>
          </a:xfrm>
          <a:prstGeom prst="rect">
            <a:avLst/>
          </a:prstGeom>
        </p:spPr>
      </p:pic>
      <p:sp>
        <p:nvSpPr>
          <p:cNvPr id="12" name="Freeform 11"/>
          <p:cNvSpPr>
            <a:spLocks noEditPoints="1"/>
          </p:cNvSpPr>
          <p:nvPr userDrawn="1"/>
        </p:nvSpPr>
        <p:spPr bwMode="black">
          <a:xfrm>
            <a:off x="2095548" y="2425049"/>
            <a:ext cx="8000903" cy="2007903"/>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89642" tIns="44821" rIns="89642" bIns="44821" numCol="1" anchor="t" anchorCtr="0" compatLnSpc="1">
            <a:prstTxWarp prst="textNoShape">
              <a:avLst/>
            </a:prstTxWarp>
          </a:bodyPr>
          <a:lstStyle/>
          <a:p>
            <a:endParaRPr lang="en-US" sz="1765" dirty="0"/>
          </a:p>
        </p:txBody>
      </p:sp>
    </p:spTree>
    <p:extLst>
      <p:ext uri="{BB962C8B-B14F-4D97-AF65-F5344CB8AC3E}">
        <p14:creationId xmlns:p14="http://schemas.microsoft.com/office/powerpoint/2010/main" val="37287611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48213" y="481158"/>
            <a:ext cx="1421436" cy="300619"/>
          </a:xfrm>
          <a:prstGeom prst="rect">
            <a:avLst/>
          </a:prstGeom>
        </p:spPr>
      </p:pic>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Tree>
    <p:extLst>
      <p:ext uri="{BB962C8B-B14F-4D97-AF65-F5344CB8AC3E}">
        <p14:creationId xmlns:p14="http://schemas.microsoft.com/office/powerpoint/2010/main" val="21780322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8" name="Freeform 7"/>
          <p:cNvSpPr>
            <a:spLocks noChangeAspect="1" noEditPoints="1"/>
          </p:cNvSpPr>
          <p:nvPr userDrawn="1"/>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endParaRPr lang="en-US" sz="1765" dirty="0">
              <a:solidFill>
                <a:srgbClr val="404040"/>
              </a:solidFill>
            </a:endParaRPr>
          </a:p>
        </p:txBody>
      </p:sp>
      <p:sp>
        <p:nvSpPr>
          <p:cNvPr id="9" name="TextBox 8"/>
          <p:cNvSpPr txBox="1"/>
          <p:nvPr userDrawn="1"/>
        </p:nvSpPr>
        <p:spPr>
          <a:xfrm>
            <a:off x="283308" y="5954047"/>
            <a:ext cx="1862846" cy="615609"/>
          </a:xfrm>
          <a:prstGeom prst="rect">
            <a:avLst/>
          </a:prstGeom>
          <a:noFill/>
        </p:spPr>
        <p:txBody>
          <a:bodyPr wrap="none" lIns="179285" tIns="143428" rIns="179285" bIns="143428" rtlCol="0">
            <a:spAutoFit/>
          </a:bodyPr>
          <a:lstStyle/>
          <a:p>
            <a:pPr>
              <a:lnSpc>
                <a:spcPct val="90000"/>
              </a:lnSpc>
              <a:spcAft>
                <a:spcPts val="588"/>
              </a:spcAft>
            </a:pPr>
            <a:r>
              <a:rPr lang="en-US" sz="2353"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4297890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losing logo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450203" y="3083652"/>
            <a:ext cx="3223861" cy="692677"/>
          </a:xfrm>
          <a:prstGeom prst="rect">
            <a:avLst/>
          </a:prstGeom>
        </p:spPr>
      </p:pic>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marL="0" marR="0" lvl="0" indent="0" algn="l" defTabSz="913924" rtl="0" eaLnBrk="0" fontAlgn="auto" latinLnBrk="0" hangingPunct="0">
              <a:lnSpc>
                <a:spcPct val="100000"/>
              </a:lnSpc>
              <a:spcBef>
                <a:spcPts val="0"/>
              </a:spcBef>
              <a:spcAft>
                <a:spcPts val="0"/>
              </a:spcAft>
              <a:buClrTx/>
              <a:buSzTx/>
              <a:buFontTx/>
              <a:buNone/>
              <a:tabLst/>
              <a:defRPr/>
            </a:pPr>
            <a:r>
              <a:rPr kumimoji="0" lang="en-US" sz="686" b="0" i="0" u="none" strike="noStrike" kern="1200" cap="none" spc="0" normalizeH="0" baseline="0" noProof="0" dirty="0">
                <a:ln>
                  <a:noFill/>
                </a:ln>
                <a:gradFill>
                  <a:gsLst>
                    <a:gs pos="0">
                      <a:srgbClr val="696969"/>
                    </a:gs>
                    <a:gs pos="100000">
                      <a:srgbClr val="696969"/>
                    </a:gs>
                  </a:gsLst>
                  <a:lin ang="5400000" scaled="0"/>
                </a:gradFill>
                <a:effectLst/>
                <a:uLnTx/>
                <a:uFillTx/>
                <a:latin typeface="Segoe UI"/>
                <a:ea typeface="+mn-ea"/>
                <a:cs typeface="Segoe UI" pitchFamily="34" charset="0"/>
              </a:rPr>
              <a:t>© 2015 Microsoft Corporation. All rights reserved. </a:t>
            </a:r>
          </a:p>
        </p:txBody>
      </p:sp>
    </p:spTree>
    <p:extLst>
      <p:ext uri="{BB962C8B-B14F-4D97-AF65-F5344CB8AC3E}">
        <p14:creationId xmlns:p14="http://schemas.microsoft.com/office/powerpoint/2010/main" val="2073811953"/>
      </p:ext>
    </p:extLst>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550288" y="1261108"/>
            <a:ext cx="4734447" cy="669927"/>
          </a:xfrm>
        </p:spPr>
        <p:txBody>
          <a:bodyPr wrap="square" lIns="91440" rIns="91440">
            <a:spAutoFit/>
          </a:bodyPr>
          <a:lstStyle>
            <a:lvl1pPr marL="0" indent="0">
              <a:defRPr lang="en-US" sz="3529" b="0" kern="1200" cap="none" spc="-100" baseline="0" dirty="0">
                <a:ln w="3175">
                  <a:noFill/>
                </a:ln>
                <a:gradFill>
                  <a:gsLst>
                    <a:gs pos="0">
                      <a:schemeClr val="tx1"/>
                    </a:gs>
                    <a:gs pos="100000">
                      <a:schemeClr val="tx1"/>
                    </a:gs>
                  </a:gsLst>
                  <a:lin ang="5400000" scaled="1"/>
                </a:gradFill>
                <a:effectLst/>
                <a:latin typeface="+mj-lt"/>
                <a:ea typeface="+mn-ea"/>
                <a:cs typeface="+mn-cs"/>
              </a:defRPr>
            </a:lvl1pPr>
          </a:lstStyle>
          <a:p>
            <a:pPr marL="0" lvl="0"/>
            <a:r>
              <a:rPr lang="en-US" dirty="0"/>
              <a:t>Click to edit Master title</a:t>
            </a:r>
          </a:p>
        </p:txBody>
      </p:sp>
      <p:sp>
        <p:nvSpPr>
          <p:cNvPr id="4" name="Text Placeholder 3"/>
          <p:cNvSpPr>
            <a:spLocks noGrp="1"/>
          </p:cNvSpPr>
          <p:nvPr>
            <p:ph type="body" sz="quarter" idx="10"/>
          </p:nvPr>
        </p:nvSpPr>
        <p:spPr>
          <a:xfrm>
            <a:off x="1072616" y="2400563"/>
            <a:ext cx="5347234" cy="1048648"/>
          </a:xfrm>
        </p:spPr>
        <p:txBody>
          <a:bodyPr/>
          <a:lstStyle>
            <a:lvl1pPr marL="455975" indent="0">
              <a:lnSpc>
                <a:spcPct val="100000"/>
              </a:lnSpc>
              <a:spcBef>
                <a:spcPts val="0"/>
              </a:spcBef>
              <a:spcAft>
                <a:spcPts val="222"/>
              </a:spcAft>
              <a:buNone/>
              <a:tabLst/>
              <a:defRPr lang="en-US" sz="2353" kern="1200" dirty="0" smtClean="0">
                <a:ln w="3175">
                  <a:noFill/>
                </a:ln>
                <a:gradFill>
                  <a:gsLst>
                    <a:gs pos="0">
                      <a:schemeClr val="tx2"/>
                    </a:gs>
                    <a:gs pos="74000">
                      <a:schemeClr val="tx2"/>
                    </a:gs>
                  </a:gsLst>
                  <a:lin ang="5400000" scaled="1"/>
                </a:gradFill>
                <a:latin typeface="Segoe UI" panose="020B0502040204020203" pitchFamily="34" charset="0"/>
                <a:ea typeface="Segoe UI" panose="020B0502040204020203" pitchFamily="34" charset="0"/>
                <a:cs typeface="Segoe UI" panose="020B0502040204020203" pitchFamily="34" charset="0"/>
              </a:defRPr>
            </a:lvl1pPr>
            <a:lvl2pPr marL="455975" indent="0">
              <a:lnSpc>
                <a:spcPct val="125000"/>
              </a:lnSpc>
              <a:buNone/>
              <a:tabLst/>
              <a:defRPr lang="en-US" sz="2353" kern="1200" dirty="0" smtClean="0">
                <a:ln w="3175">
                  <a:noFill/>
                </a:ln>
                <a:gradFill>
                  <a:gsLst>
                    <a:gs pos="0">
                      <a:schemeClr val="tx2"/>
                    </a:gs>
                    <a:gs pos="74000">
                      <a:schemeClr val="tx2"/>
                    </a:gs>
                  </a:gsLst>
                  <a:lin ang="5400000" scaled="1"/>
                </a:gradFill>
                <a:latin typeface="Segoe UI" panose="020B0502040204020203" pitchFamily="34" charset="0"/>
                <a:ea typeface="Segoe UI" panose="020B0502040204020203" pitchFamily="34" charset="0"/>
                <a:cs typeface="Segoe UI" panose="020B0502040204020203" pitchFamily="34" charset="0"/>
              </a:defRPr>
            </a:lvl2pPr>
            <a:lvl3pPr marL="455975" indent="0">
              <a:lnSpc>
                <a:spcPct val="100000"/>
              </a:lnSpc>
              <a:spcBef>
                <a:spcPts val="1176"/>
              </a:spcBef>
              <a:spcAft>
                <a:spcPts val="0"/>
              </a:spcAft>
              <a:buNone/>
              <a:tabLst/>
              <a:defRPr kumimoji="0" lang="en-US" sz="1961" b="0" i="0" u="none" strike="noStrike" kern="1200" cap="none" spc="-20" normalizeH="0" baseline="0" dirty="0" smtClean="0">
                <a:ln w="3175">
                  <a:noFill/>
                </a:ln>
                <a:gradFill>
                  <a:gsLst>
                    <a:gs pos="0">
                      <a:srgbClr val="505050"/>
                    </a:gs>
                    <a:gs pos="74000">
                      <a:srgbClr val="505050"/>
                    </a:gs>
                  </a:gsLst>
                  <a:lin ang="5400000" scaled="1"/>
                </a:gradFill>
                <a:effectLst/>
                <a:uLnTx/>
                <a:uFillTx/>
                <a:latin typeface="Segoe UI" panose="020B0502040204020203" pitchFamily="34" charset="0"/>
                <a:ea typeface="Segoe UI" panose="020B0502040204020203" pitchFamily="34" charset="0"/>
                <a:cs typeface="Segoe UI" panose="020B0502040204020203" pitchFamily="34" charset="0"/>
              </a:defRPr>
            </a:lvl3pPr>
            <a:lvl4pPr marL="455975" indent="0">
              <a:buNone/>
              <a:tabLst/>
              <a:defRPr sz="1176"/>
            </a:lvl4pPr>
            <a:lvl5pPr marL="455975" indent="0">
              <a:buNone/>
              <a:tabLst/>
              <a:defRPr sz="1176"/>
            </a:lvl5pPr>
          </a:lstStyle>
          <a:p>
            <a:pPr marL="457183" lvl="1" algn="l" defTabSz="914102" rtl="0" eaLnBrk="1" fontAlgn="base" latinLnBrk="0" hangingPunct="1">
              <a:lnSpc>
                <a:spcPct val="125000"/>
              </a:lnSpc>
              <a:spcBef>
                <a:spcPct val="0"/>
              </a:spcBef>
              <a:spcAft>
                <a:spcPts val="255"/>
              </a:spcAft>
              <a:defRPr/>
            </a:pPr>
            <a:r>
              <a:rPr lang="en-US" dirty="0"/>
              <a:t>Edit Master text styles</a:t>
            </a:r>
          </a:p>
          <a:p>
            <a:pPr marL="457183" lvl="2" algn="l" defTabSz="914102" rtl="0" eaLnBrk="1" fontAlgn="base" latinLnBrk="0" hangingPunct="1">
              <a:lnSpc>
                <a:spcPct val="125000"/>
              </a:lnSpc>
              <a:spcBef>
                <a:spcPct val="0"/>
              </a:spcBef>
              <a:spcAft>
                <a:spcPts val="255"/>
              </a:spcAft>
              <a:defRPr/>
            </a:pPr>
            <a:r>
              <a:rPr lang="en-US" dirty="0" err="1"/>
              <a:t>DHDH</a:t>
            </a:r>
            <a:endParaRPr lang="en-US" dirty="0"/>
          </a:p>
        </p:txBody>
      </p:sp>
      <p:sp>
        <p:nvSpPr>
          <p:cNvPr id="5" name="Oval 4"/>
          <p:cNvSpPr/>
          <p:nvPr userDrawn="1"/>
        </p:nvSpPr>
        <p:spPr bwMode="auto">
          <a:xfrm rot="12957601">
            <a:off x="450600" y="1106715"/>
            <a:ext cx="964690" cy="964826"/>
          </a:xfrm>
          <a:prstGeom prst="ellipse">
            <a:avLst/>
          </a:prstGeom>
          <a:solidFill>
            <a:schemeClr val="accent5">
              <a:lumMod val="20000"/>
              <a:lumOff val="80000"/>
            </a:schemeClr>
          </a:solidFill>
          <a:ln w="10795" cap="flat" cmpd="sng" algn="ctr">
            <a:noFill/>
            <a:prstDash val="soli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kern="0" dirty="0">
              <a:gradFill>
                <a:gsLst>
                  <a:gs pos="0">
                    <a:srgbClr val="FFFFFF"/>
                  </a:gs>
                  <a:gs pos="100000">
                    <a:srgbClr val="FFFFFF"/>
                  </a:gs>
                </a:gsLst>
                <a:lin ang="5400000" scaled="0"/>
              </a:gradFill>
              <a:latin typeface="Segoe UI"/>
            </a:endParaRPr>
          </a:p>
        </p:txBody>
      </p:sp>
      <p:cxnSp>
        <p:nvCxnSpPr>
          <p:cNvPr id="14" name="Straight Connector 13"/>
          <p:cNvCxnSpPr/>
          <p:nvPr userDrawn="1"/>
        </p:nvCxnSpPr>
        <p:spPr>
          <a:xfrm flipH="1">
            <a:off x="6320248" y="2273876"/>
            <a:ext cx="5871752" cy="0"/>
          </a:xfrm>
          <a:prstGeom prst="line">
            <a:avLst/>
          </a:prstGeom>
          <a:ln w="28575">
            <a:solidFill>
              <a:srgbClr val="F8F8F8"/>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6419851" y="4573727"/>
            <a:ext cx="5772149" cy="0"/>
          </a:xfrm>
          <a:prstGeom prst="line">
            <a:avLst/>
          </a:prstGeom>
          <a:ln w="28575">
            <a:solidFill>
              <a:srgbClr val="F8F8F8"/>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3306620"/>
      </p:ext>
    </p:extLst>
  </p:cSld>
  <p:clrMapOvr>
    <a:masterClrMapping/>
  </p:clrMapOvr>
  <p:transition>
    <p:fade/>
  </p:transition>
  <p:extLst mod="1">
    <p:ext uri="{DCECCB84-F9BA-43D5-87BE-67443E8EF086}">
      <p15:sldGuideLst xmlns:p15="http://schemas.microsoft.com/office/powerpoint/2012/main">
        <p15:guide id="1" orient="horz" pos="1651">
          <p15:clr>
            <a:srgbClr val="FBAE40"/>
          </p15:clr>
        </p15:guide>
        <p15:guide id="2" pos="1061">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550288" y="1261108"/>
            <a:ext cx="4734447" cy="669927"/>
          </a:xfrm>
        </p:spPr>
        <p:txBody>
          <a:bodyPr wrap="square" lIns="91440" rIns="91440">
            <a:spAutoFit/>
          </a:bodyPr>
          <a:lstStyle>
            <a:lvl1pPr marL="0" indent="0">
              <a:defRPr lang="en-US" sz="3529" b="0" kern="1200" cap="none" spc="-100" baseline="0" dirty="0">
                <a:ln w="3175">
                  <a:noFill/>
                </a:ln>
                <a:gradFill>
                  <a:gsLst>
                    <a:gs pos="0">
                      <a:schemeClr val="tx1"/>
                    </a:gs>
                    <a:gs pos="100000">
                      <a:schemeClr val="tx1"/>
                    </a:gs>
                  </a:gsLst>
                  <a:lin ang="5400000" scaled="1"/>
                </a:gradFill>
                <a:effectLst/>
                <a:latin typeface="+mj-lt"/>
                <a:ea typeface="+mn-ea"/>
                <a:cs typeface="+mn-cs"/>
              </a:defRPr>
            </a:lvl1pPr>
          </a:lstStyle>
          <a:p>
            <a:pPr marL="0" lvl="0"/>
            <a:r>
              <a:rPr lang="en-US" dirty="0"/>
              <a:t>Click to edit Master title</a:t>
            </a:r>
          </a:p>
        </p:txBody>
      </p:sp>
      <p:sp>
        <p:nvSpPr>
          <p:cNvPr id="5" name="Oval 4"/>
          <p:cNvSpPr/>
          <p:nvPr userDrawn="1"/>
        </p:nvSpPr>
        <p:spPr bwMode="auto">
          <a:xfrm rot="12957601">
            <a:off x="450600" y="1106715"/>
            <a:ext cx="964690" cy="964826"/>
          </a:xfrm>
          <a:prstGeom prst="ellipse">
            <a:avLst/>
          </a:prstGeom>
          <a:solidFill>
            <a:schemeClr val="accent5">
              <a:lumMod val="20000"/>
              <a:lumOff val="80000"/>
            </a:schemeClr>
          </a:solidFill>
          <a:ln w="10795" cap="flat" cmpd="sng" algn="ctr">
            <a:noFill/>
            <a:prstDash val="soli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kern="0" dirty="0">
              <a:gradFill>
                <a:gsLst>
                  <a:gs pos="0">
                    <a:srgbClr val="FFFFFF"/>
                  </a:gs>
                  <a:gs pos="100000">
                    <a:srgbClr val="FFFFFF"/>
                  </a:gs>
                </a:gsLst>
                <a:lin ang="5400000" scaled="0"/>
              </a:gradFill>
              <a:latin typeface="Segoe UI"/>
            </a:endParaRPr>
          </a:p>
        </p:txBody>
      </p:sp>
      <p:cxnSp>
        <p:nvCxnSpPr>
          <p:cNvPr id="14" name="Straight Connector 13"/>
          <p:cNvCxnSpPr/>
          <p:nvPr userDrawn="1"/>
        </p:nvCxnSpPr>
        <p:spPr>
          <a:xfrm flipH="1">
            <a:off x="6320248" y="2273876"/>
            <a:ext cx="5871752" cy="0"/>
          </a:xfrm>
          <a:prstGeom prst="line">
            <a:avLst/>
          </a:prstGeom>
          <a:ln w="28575">
            <a:solidFill>
              <a:srgbClr val="F8F8F8"/>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6419851" y="4573727"/>
            <a:ext cx="5772149" cy="0"/>
          </a:xfrm>
          <a:prstGeom prst="line">
            <a:avLst/>
          </a:prstGeom>
          <a:ln w="28575">
            <a:solidFill>
              <a:srgbClr val="F8F8F8"/>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299555"/>
      </p:ext>
    </p:extLst>
  </p:cSld>
  <p:clrMapOvr>
    <a:masterClrMapping/>
  </p:clrMapOvr>
  <p:transition>
    <p:fade/>
  </p:transition>
  <p:extLst mod="1">
    <p:ext uri="{DCECCB84-F9BA-43D5-87BE-67443E8EF086}">
      <p15:sldGuideLst xmlns:p15="http://schemas.microsoft.com/office/powerpoint/2012/main">
        <p15:guide id="1" orient="horz" pos="1651">
          <p15:clr>
            <a:srgbClr val="FBAE40"/>
          </p15:clr>
        </p15:guide>
        <p15:guide id="2" pos="1061">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24103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55948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68907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549805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67620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037443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88512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0244256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600" y="2326220"/>
            <a:ext cx="10972800" cy="2187971"/>
          </a:xfrm>
        </p:spPr>
        <p:txBody>
          <a:bodyPr/>
          <a:lstStyle>
            <a:lvl2pPr marL="766041" indent="-152361">
              <a:defRPr/>
            </a:lvl2pPr>
            <a:lvl3pPr marL="1371255" indent="-152361">
              <a:defRPr/>
            </a:lvl3pPr>
            <a:lvl4pPr marL="1984935" indent="-152361">
              <a:defRPr/>
            </a:lvl4pPr>
            <a:lvl5pPr marL="2590150" indent="-152361">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hasCustomPrompt="1"/>
          </p:nvPr>
        </p:nvSpPr>
        <p:spPr>
          <a:xfrm>
            <a:off x="609600" y="535940"/>
            <a:ext cx="10972800" cy="517064"/>
          </a:xfrm>
        </p:spPr>
        <p:txBody>
          <a:bodyPr/>
          <a:lstStyle/>
          <a:p>
            <a:r>
              <a:rPr lang="en-US" dirty="0"/>
              <a:t>Click to edit title</a:t>
            </a:r>
          </a:p>
        </p:txBody>
      </p:sp>
      <p:sp>
        <p:nvSpPr>
          <p:cNvPr id="12" name="Text Placeholder 13"/>
          <p:cNvSpPr>
            <a:spLocks noGrp="1"/>
          </p:cNvSpPr>
          <p:nvPr>
            <p:ph type="body" sz="quarter" idx="17" hasCustomPrompt="1"/>
          </p:nvPr>
        </p:nvSpPr>
        <p:spPr>
          <a:xfrm>
            <a:off x="609600" y="1079505"/>
            <a:ext cx="10972800" cy="402674"/>
          </a:xfrm>
        </p:spPr>
        <p:txBody>
          <a:bodyPr/>
          <a:lstStyle>
            <a:lvl1pPr marL="0" indent="0">
              <a:buNone/>
              <a:defRPr sz="1600">
                <a:solidFill>
                  <a:schemeClr val="tx1"/>
                </a:solidFill>
              </a:defRPr>
            </a:lvl1pPr>
            <a:lvl2pPr marL="232775" indent="0">
              <a:buNone/>
              <a:defRPr sz="1600">
                <a:solidFill>
                  <a:schemeClr val="tx1"/>
                </a:solidFill>
              </a:defRPr>
            </a:lvl2pPr>
            <a:lvl3pPr marL="457084" indent="0">
              <a:buNone/>
              <a:defRPr sz="1600">
                <a:solidFill>
                  <a:schemeClr val="tx1"/>
                </a:solidFill>
              </a:defRPr>
            </a:lvl3pPr>
            <a:lvl4pPr marL="689862" indent="0">
              <a:buNone/>
              <a:defRPr sz="1600">
                <a:solidFill>
                  <a:schemeClr val="tx1"/>
                </a:solidFill>
              </a:defRPr>
            </a:lvl4pPr>
            <a:lvl5pPr marL="914170" indent="0">
              <a:buNone/>
              <a:defRPr sz="1600">
                <a:solidFill>
                  <a:schemeClr val="tx1"/>
                </a:solidFill>
              </a:defRPr>
            </a:lvl5pPr>
          </a:lstStyle>
          <a:p>
            <a:pPr lvl="0"/>
            <a:r>
              <a:rPr lang="en-US" dirty="0"/>
              <a:t>Click to edit text</a:t>
            </a:r>
          </a:p>
        </p:txBody>
      </p:sp>
    </p:spTree>
    <p:extLst>
      <p:ext uri="{BB962C8B-B14F-4D97-AF65-F5344CB8AC3E}">
        <p14:creationId xmlns:p14="http://schemas.microsoft.com/office/powerpoint/2010/main" val="2879375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383610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1"/>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4051161328"/>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6356"/>
            <a:ext cx="8964248" cy="1158793"/>
          </a:xfrm>
          <a:noFill/>
        </p:spPr>
        <p:txBody>
          <a:bodyPr wrap="square" tIns="91440" bIns="91440" anchor="t" anchorCtr="0">
            <a:spAutoFit/>
          </a:bodyPr>
          <a:lstStyle>
            <a:lvl1pPr>
              <a:defRPr sz="7058" spc="-98"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964247" cy="724246"/>
          </a:xfrm>
          <a:noFill/>
        </p:spPr>
        <p:txBody>
          <a:bodyPr wrap="square" lIns="182880" tIns="146304" rIns="182880" bIns="146304">
            <a:spAutoFit/>
          </a:bodyPr>
          <a:lstStyle>
            <a:lvl1pPr marL="0" indent="0">
              <a:spcBef>
                <a:spcPts val="0"/>
              </a:spcBef>
              <a:buNone/>
              <a:defRPr sz="3137"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6549986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964247" cy="1158793"/>
          </a:xfrm>
          <a:noFill/>
        </p:spPr>
        <p:txBody>
          <a:bodyPr wrap="square"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3937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10694324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125842153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41357332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991145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19719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341639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7971"/>
          </a:xfrm>
        </p:spPr>
        <p:txBody>
          <a:bodyPr>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2" name="Date Placeholder 1"/>
          <p:cNvSpPr>
            <a:spLocks noGrp="1"/>
          </p:cNvSpPr>
          <p:nvPr>
            <p:ph type="dt" sz="half" idx="11"/>
          </p:nvPr>
        </p:nvSpPr>
        <p:spPr/>
        <p:txBody>
          <a:bodyPr/>
          <a:lstStyle/>
          <a:p>
            <a:pPr defTabSz="914367"/>
            <a:fld id="{9CDF5C6C-1D7F-4181-894D-D1D5CDC09395}" type="datetime1">
              <a:rPr lang="en-US" sz="1765" smtClean="0">
                <a:solidFill>
                  <a:srgbClr val="00BCF2"/>
                </a:solidFill>
              </a:rPr>
              <a:pPr defTabSz="914367"/>
              <a:t>7/19/2016</a:t>
            </a:fld>
            <a:endParaRPr lang="en-US" sz="1765">
              <a:solidFill>
                <a:srgbClr val="00BCF2"/>
              </a:solidFill>
            </a:endParaRPr>
          </a:p>
        </p:txBody>
      </p:sp>
      <p:sp>
        <p:nvSpPr>
          <p:cNvPr id="3" name="Footer Placeholder 2"/>
          <p:cNvSpPr>
            <a:spLocks noGrp="1"/>
          </p:cNvSpPr>
          <p:nvPr>
            <p:ph type="ftr" sz="quarter" idx="12"/>
          </p:nvPr>
        </p:nvSpPr>
        <p:spPr/>
        <p:txBody>
          <a:bodyPr/>
          <a:lstStyle/>
          <a:p>
            <a:pPr defTabSz="914367"/>
            <a:r>
              <a:rPr lang="en-US" sz="1765">
                <a:solidFill>
                  <a:srgbClr val="00BCF2"/>
                </a:solidFill>
              </a:rPr>
              <a:t>Microsoft Confidential</a:t>
            </a:r>
            <a:endParaRPr lang="en-US" sz="1765" dirty="0">
              <a:solidFill>
                <a:srgbClr val="00BCF2"/>
              </a:solidFill>
            </a:endParaRPr>
          </a:p>
        </p:txBody>
      </p:sp>
      <p:sp>
        <p:nvSpPr>
          <p:cNvPr id="7" name="Slide Number Placeholder 6"/>
          <p:cNvSpPr>
            <a:spLocks noGrp="1"/>
          </p:cNvSpPr>
          <p:nvPr>
            <p:ph type="sldNum" sz="quarter" idx="13"/>
          </p:nvPr>
        </p:nvSpPr>
        <p:spPr/>
        <p:txBody>
          <a:bodyPr/>
          <a:lstStyle/>
          <a:p>
            <a:pPr defTabSz="914367"/>
            <a:fld id="{2775DF8E-1151-4C45-8C93-3AB060627CA9}" type="slidenum">
              <a:rPr lang="en-US" sz="1765" smtClean="0">
                <a:solidFill>
                  <a:srgbClr val="00BCF2"/>
                </a:solidFill>
              </a:rPr>
              <a:pPr defTabSz="914367"/>
              <a:t>‹#›</a:t>
            </a:fld>
            <a:endParaRPr lang="en-US" sz="1765">
              <a:solidFill>
                <a:srgbClr val="00BCF2"/>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21388" y="6332742"/>
            <a:ext cx="1201373" cy="406740"/>
          </a:xfrm>
          <a:prstGeom prst="rect">
            <a:avLst/>
          </a:prstGeom>
        </p:spPr>
      </p:pic>
    </p:spTree>
    <p:extLst>
      <p:ext uri="{BB962C8B-B14F-4D97-AF65-F5344CB8AC3E}">
        <p14:creationId xmlns:p14="http://schemas.microsoft.com/office/powerpoint/2010/main" val="1351606681"/>
      </p:ext>
    </p:extLst>
  </p:cSld>
  <p:clrMapOvr>
    <a:masterClrMapping/>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4892" y="470067"/>
            <a:ext cx="1408078" cy="300619"/>
          </a:xfrm>
          <a:prstGeom prst="rect">
            <a:avLst/>
          </a:prstGeom>
        </p:spPr>
      </p:pic>
    </p:spTree>
    <p:extLst>
      <p:ext uri="{BB962C8B-B14F-4D97-AF65-F5344CB8AC3E}">
        <p14:creationId xmlns:p14="http://schemas.microsoft.com/office/powerpoint/2010/main" val="40712305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263008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_MAIN_Title-Only_wSub BLUE IT">
    <p:spTree>
      <p:nvGrpSpPr>
        <p:cNvPr id="1" name=""/>
        <p:cNvGrpSpPr/>
        <p:nvPr/>
      </p:nvGrpSpPr>
      <p:grpSpPr>
        <a:xfrm>
          <a:off x="0" y="0"/>
          <a:ext cx="0" cy="0"/>
          <a:chOff x="0" y="0"/>
          <a:chExt cx="0" cy="0"/>
        </a:xfrm>
      </p:grpSpPr>
      <p:sp>
        <p:nvSpPr>
          <p:cNvPr id="2" name="Title 1"/>
          <p:cNvSpPr>
            <a:spLocks noGrp="1"/>
          </p:cNvSpPr>
          <p:nvPr>
            <p:ph type="title"/>
          </p:nvPr>
        </p:nvSpPr>
        <p:spPr>
          <a:xfrm>
            <a:off x="269240" y="289511"/>
            <a:ext cx="7171398" cy="899665"/>
          </a:xfrm>
        </p:spPr>
        <p:txBody>
          <a:bodyPr tIns="146304"/>
          <a:lstStyle>
            <a:lvl1pPr>
              <a:defRPr sz="3529" spc="0"/>
            </a:lvl1pPr>
          </a:lstStyle>
          <a:p>
            <a:r>
              <a:rPr lang="en-US" dirty="0"/>
              <a:t>Click to edit Master title style</a:t>
            </a:r>
          </a:p>
        </p:txBody>
      </p:sp>
    </p:spTree>
    <p:extLst>
      <p:ext uri="{BB962C8B-B14F-4D97-AF65-F5344CB8AC3E}">
        <p14:creationId xmlns:p14="http://schemas.microsoft.com/office/powerpoint/2010/main" val="3610344112"/>
      </p:ext>
    </p:extLst>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444277"/>
      </p:ext>
    </p:extLst>
  </p:cSld>
  <p:clrMapOvr>
    <a:masterClrMapping/>
  </p:clrMapOvr>
  <p:transition>
    <p:fade/>
  </p:transition>
  <p:extLst>
    <p:ext uri="{DCECCB84-F9BA-43D5-87BE-67443E8EF086}">
      <p15:sldGuideLst xmlns:p15="http://schemas.microsoft.com/office/powerpoint/2012/main">
        <p15:guide id="1" pos="1061">
          <p15:clr>
            <a:srgbClr val="FBAE4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550288" y="1261108"/>
            <a:ext cx="4734447" cy="669927"/>
          </a:xfrm>
        </p:spPr>
        <p:txBody>
          <a:bodyPr wrap="square" lIns="91440" rIns="91440">
            <a:spAutoFit/>
          </a:bodyPr>
          <a:lstStyle>
            <a:lvl1pPr marL="0" indent="0">
              <a:defRPr lang="en-US" sz="3529" dirty="0">
                <a:solidFill>
                  <a:schemeClr val="tx1"/>
                </a:solidFill>
                <a:latin typeface="+mj-lt"/>
                <a:cs typeface="+mn-cs"/>
              </a:defRPr>
            </a:lvl1pPr>
          </a:lstStyle>
          <a:p>
            <a:pPr marL="0" lvl="0"/>
            <a:r>
              <a:rPr lang="en-US" dirty="0"/>
              <a:t>Click to edit Master title</a:t>
            </a:r>
          </a:p>
        </p:txBody>
      </p:sp>
      <p:sp>
        <p:nvSpPr>
          <p:cNvPr id="4" name="Text Placeholder 3"/>
          <p:cNvSpPr>
            <a:spLocks noGrp="1"/>
          </p:cNvSpPr>
          <p:nvPr>
            <p:ph type="body" sz="quarter" idx="10"/>
          </p:nvPr>
        </p:nvSpPr>
        <p:spPr>
          <a:xfrm>
            <a:off x="1072616" y="2400563"/>
            <a:ext cx="5347234" cy="1048648"/>
          </a:xfrm>
        </p:spPr>
        <p:txBody>
          <a:bodyPr/>
          <a:lstStyle>
            <a:lvl1pPr marL="455975" indent="0">
              <a:lnSpc>
                <a:spcPct val="100000"/>
              </a:lnSpc>
              <a:spcBef>
                <a:spcPts val="0"/>
              </a:spcBef>
              <a:spcAft>
                <a:spcPts val="222"/>
              </a:spcAft>
              <a:buNone/>
              <a:tabLst/>
              <a:defRPr lang="en-US" sz="2353" kern="1200" dirty="0" smtClean="0">
                <a:ln w="3175">
                  <a:noFill/>
                </a:ln>
                <a:gradFill>
                  <a:gsLst>
                    <a:gs pos="0">
                      <a:schemeClr val="tx2"/>
                    </a:gs>
                    <a:gs pos="74000">
                      <a:schemeClr val="tx2"/>
                    </a:gs>
                  </a:gsLst>
                  <a:lin ang="5400000" scaled="1"/>
                </a:gradFill>
                <a:latin typeface="Segoe UI" panose="020B0502040204020203" pitchFamily="34" charset="0"/>
                <a:ea typeface="Segoe UI" panose="020B0502040204020203" pitchFamily="34" charset="0"/>
                <a:cs typeface="Segoe UI" panose="020B0502040204020203" pitchFamily="34" charset="0"/>
              </a:defRPr>
            </a:lvl1pPr>
            <a:lvl2pPr marL="455975" indent="0">
              <a:lnSpc>
                <a:spcPct val="125000"/>
              </a:lnSpc>
              <a:buNone/>
              <a:tabLst/>
              <a:defRPr lang="en-US" sz="2353" kern="1200" dirty="0" smtClean="0">
                <a:ln w="3175">
                  <a:noFill/>
                </a:ln>
                <a:gradFill>
                  <a:gsLst>
                    <a:gs pos="0">
                      <a:schemeClr val="tx2"/>
                    </a:gs>
                    <a:gs pos="74000">
                      <a:schemeClr val="tx2"/>
                    </a:gs>
                  </a:gsLst>
                  <a:lin ang="5400000" scaled="1"/>
                </a:gradFill>
                <a:latin typeface="Segoe UI" panose="020B0502040204020203" pitchFamily="34" charset="0"/>
                <a:ea typeface="Segoe UI" panose="020B0502040204020203" pitchFamily="34" charset="0"/>
                <a:cs typeface="Segoe UI" panose="020B0502040204020203" pitchFamily="34" charset="0"/>
              </a:defRPr>
            </a:lvl2pPr>
            <a:lvl3pPr marL="455975" indent="0">
              <a:lnSpc>
                <a:spcPct val="100000"/>
              </a:lnSpc>
              <a:spcBef>
                <a:spcPts val="1176"/>
              </a:spcBef>
              <a:spcAft>
                <a:spcPts val="0"/>
              </a:spcAft>
              <a:buNone/>
              <a:tabLst/>
              <a:defRPr kumimoji="0" lang="en-US" sz="1961" b="0" i="0" u="none" strike="noStrike" kern="1200" cap="none" spc="-20" normalizeH="0" baseline="0" dirty="0" smtClean="0">
                <a:ln w="3175">
                  <a:noFill/>
                </a:ln>
                <a:gradFill>
                  <a:gsLst>
                    <a:gs pos="0">
                      <a:srgbClr val="505050"/>
                    </a:gs>
                    <a:gs pos="74000">
                      <a:srgbClr val="505050"/>
                    </a:gs>
                  </a:gsLst>
                  <a:lin ang="5400000" scaled="1"/>
                </a:gradFill>
                <a:effectLst/>
                <a:uLnTx/>
                <a:uFillTx/>
                <a:latin typeface="Segoe UI" panose="020B0502040204020203" pitchFamily="34" charset="0"/>
                <a:ea typeface="Segoe UI" panose="020B0502040204020203" pitchFamily="34" charset="0"/>
                <a:cs typeface="Segoe UI" panose="020B0502040204020203" pitchFamily="34" charset="0"/>
              </a:defRPr>
            </a:lvl3pPr>
            <a:lvl4pPr marL="455975" indent="0">
              <a:buNone/>
              <a:tabLst/>
              <a:defRPr sz="1176"/>
            </a:lvl4pPr>
            <a:lvl5pPr marL="455975" indent="0">
              <a:buNone/>
              <a:tabLst/>
              <a:defRPr sz="1176"/>
            </a:lvl5pPr>
          </a:lstStyle>
          <a:p>
            <a:pPr marL="457183" lvl="1" algn="l" defTabSz="914102" rtl="0" eaLnBrk="1" fontAlgn="base" latinLnBrk="0" hangingPunct="1">
              <a:lnSpc>
                <a:spcPct val="125000"/>
              </a:lnSpc>
              <a:spcBef>
                <a:spcPct val="0"/>
              </a:spcBef>
              <a:spcAft>
                <a:spcPts val="255"/>
              </a:spcAft>
              <a:defRPr/>
            </a:pPr>
            <a:r>
              <a:rPr lang="en-US" dirty="0"/>
              <a:t>Edit Master text styles</a:t>
            </a:r>
          </a:p>
          <a:p>
            <a:pPr marL="457183" lvl="2" algn="l" defTabSz="914102" rtl="0" eaLnBrk="1" fontAlgn="base" latinLnBrk="0" hangingPunct="1">
              <a:lnSpc>
                <a:spcPct val="125000"/>
              </a:lnSpc>
              <a:spcBef>
                <a:spcPct val="0"/>
              </a:spcBef>
              <a:spcAft>
                <a:spcPts val="255"/>
              </a:spcAft>
              <a:defRPr/>
            </a:pPr>
            <a:r>
              <a:rPr lang="en-US" dirty="0" err="1"/>
              <a:t>DHDH</a:t>
            </a:r>
            <a:endParaRPr lang="en-US" dirty="0"/>
          </a:p>
        </p:txBody>
      </p:sp>
      <p:sp>
        <p:nvSpPr>
          <p:cNvPr id="5" name="Oval 4"/>
          <p:cNvSpPr/>
          <p:nvPr userDrawn="1"/>
        </p:nvSpPr>
        <p:spPr bwMode="auto">
          <a:xfrm rot="12957601">
            <a:off x="450600" y="1106715"/>
            <a:ext cx="964690" cy="964826"/>
          </a:xfrm>
          <a:prstGeom prst="ellipse">
            <a:avLst/>
          </a:prstGeom>
          <a:solidFill>
            <a:schemeClr val="accent5">
              <a:lumMod val="20000"/>
              <a:lumOff val="80000"/>
            </a:schemeClr>
          </a:solidFill>
          <a:ln w="10795" cap="flat" cmpd="sng" algn="ctr">
            <a:noFill/>
            <a:prstDash val="soli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kern="0" dirty="0">
              <a:gradFill>
                <a:gsLst>
                  <a:gs pos="0">
                    <a:srgbClr val="FFFFFF"/>
                  </a:gs>
                  <a:gs pos="100000">
                    <a:srgbClr val="FFFFFF"/>
                  </a:gs>
                </a:gsLst>
                <a:lin ang="5400000" scaled="0"/>
              </a:gradFill>
              <a:latin typeface="Segoe UI"/>
            </a:endParaRPr>
          </a:p>
        </p:txBody>
      </p:sp>
      <p:sp>
        <p:nvSpPr>
          <p:cNvPr id="6" name="r1"/>
          <p:cNvSpPr/>
          <p:nvPr userDrawn="1"/>
        </p:nvSpPr>
        <p:spPr bwMode="auto">
          <a:xfrm>
            <a:off x="6544213" y="-1"/>
            <a:ext cx="1792850" cy="227388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927" tIns="268927" rIns="179285" bIns="143428" numCol="1" spcCol="0" rtlCol="0" fromWordArt="0" anchor="t" anchorCtr="0" forceAA="0" compatLnSpc="1">
            <a:prstTxWarp prst="textNoShape">
              <a:avLst/>
            </a:prstTxWarp>
            <a:noAutofit/>
          </a:bodyPr>
          <a:lstStyle/>
          <a:p>
            <a:pPr lvl="0">
              <a:defRPr/>
            </a:pPr>
            <a:endParaRPr lang="en-US" sz="1961" spc="-20" dirty="0">
              <a:gradFill>
                <a:gsLst>
                  <a:gs pos="0">
                    <a:schemeClr val="bg1"/>
                  </a:gs>
                  <a:gs pos="74000">
                    <a:schemeClr val="bg1"/>
                  </a:gs>
                </a:gsLst>
                <a:lin ang="5400000" scaled="1"/>
              </a:gradFill>
              <a:latin typeface="Segoe UI" panose="020B0502040204020203" pitchFamily="34" charset="0"/>
              <a:cs typeface="Segoe UI" panose="020B0502040204020203" pitchFamily="34" charset="0"/>
            </a:endParaRPr>
          </a:p>
        </p:txBody>
      </p:sp>
      <p:sp>
        <p:nvSpPr>
          <p:cNvPr id="7" name="r2"/>
          <p:cNvSpPr/>
          <p:nvPr userDrawn="1"/>
        </p:nvSpPr>
        <p:spPr bwMode="auto">
          <a:xfrm>
            <a:off x="6544213" y="2273889"/>
            <a:ext cx="1792850" cy="229811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927" tIns="268927" rIns="179285" bIns="143428" numCol="1" spcCol="0" rtlCol="0" fromWordArt="0" anchor="t" anchorCtr="0" forceAA="0" compatLnSpc="1">
            <a:prstTxWarp prst="textNoShape">
              <a:avLst/>
            </a:prstTxWarp>
            <a:noAutofit/>
          </a:bodyPr>
          <a:lstStyle/>
          <a:p>
            <a:pPr>
              <a:defRPr/>
            </a:pPr>
            <a:endParaRPr lang="en-US" sz="1961" spc="-20" dirty="0">
              <a:gradFill>
                <a:gsLst>
                  <a:gs pos="0">
                    <a:schemeClr val="bg1"/>
                  </a:gs>
                  <a:gs pos="74000">
                    <a:schemeClr val="bg1"/>
                  </a:gs>
                </a:gsLst>
                <a:lin ang="5400000" scaled="1"/>
              </a:gradFill>
              <a:latin typeface="Segoe UI" panose="020B0502040204020203" pitchFamily="34" charset="0"/>
              <a:cs typeface="Segoe UI" panose="020B0502040204020203" pitchFamily="34" charset="0"/>
            </a:endParaRPr>
          </a:p>
        </p:txBody>
      </p:sp>
      <p:sp>
        <p:nvSpPr>
          <p:cNvPr id="8" name="r3"/>
          <p:cNvSpPr/>
          <p:nvPr userDrawn="1"/>
        </p:nvSpPr>
        <p:spPr bwMode="auto">
          <a:xfrm>
            <a:off x="6544213" y="4572008"/>
            <a:ext cx="1792850" cy="22859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8927" tIns="268927" rIns="179285" bIns="143428" numCol="1" spcCol="0" rtlCol="0" fromWordArt="0" anchor="t" anchorCtr="0" forceAA="0" compatLnSpc="1">
            <a:prstTxWarp prst="textNoShape">
              <a:avLst/>
            </a:prstTxWarp>
            <a:noAutofit/>
          </a:bodyPr>
          <a:lstStyle/>
          <a:p>
            <a:pPr>
              <a:defRPr/>
            </a:pPr>
            <a:endParaRPr lang="en-US" sz="1961" spc="-20" dirty="0">
              <a:gradFill>
                <a:gsLst>
                  <a:gs pos="0">
                    <a:schemeClr val="bg1"/>
                  </a:gs>
                  <a:gs pos="74000">
                    <a:schemeClr val="bg1"/>
                  </a:gs>
                </a:gsLst>
                <a:lin ang="5400000" scaled="1"/>
              </a:gradFill>
              <a:latin typeface="Segoe UI" panose="020B0502040204020203" pitchFamily="34" charset="0"/>
              <a:cs typeface="Segoe UI" panose="020B0502040204020203" pitchFamily="34" charset="0"/>
            </a:endParaRPr>
          </a:p>
        </p:txBody>
      </p:sp>
      <p:sp>
        <p:nvSpPr>
          <p:cNvPr id="11" name="Text Placeholder 10"/>
          <p:cNvSpPr>
            <a:spLocks noGrp="1"/>
          </p:cNvSpPr>
          <p:nvPr>
            <p:ph type="body" sz="quarter" idx="11"/>
          </p:nvPr>
        </p:nvSpPr>
        <p:spPr>
          <a:xfrm>
            <a:off x="6651837" y="204276"/>
            <a:ext cx="1679241" cy="724246"/>
          </a:xfrm>
        </p:spPr>
        <p:txBody>
          <a:bodyPr rIns="0"/>
          <a:lstStyle>
            <a:lvl1pPr marL="0" indent="0">
              <a:buNone/>
              <a:defRPr lang="en-US" sz="1961" kern="1200" spc="-20" dirty="0">
                <a:gradFill>
                  <a:gsLst>
                    <a:gs pos="0">
                      <a:schemeClr val="bg1"/>
                    </a:gs>
                    <a:gs pos="74000">
                      <a:schemeClr val="bg1"/>
                    </a:gs>
                  </a:gsLst>
                  <a:lin ang="5400000" scaled="1"/>
                </a:gradFill>
                <a:latin typeface="Segoe UI" panose="020B0502040204020203" pitchFamily="34" charset="0"/>
                <a:ea typeface="+mn-ea"/>
                <a:cs typeface="Segoe UI" panose="020B0502040204020203" pitchFamily="34" charset="0"/>
              </a:defRPr>
            </a:lvl1pPr>
          </a:lstStyle>
          <a:p>
            <a:pPr marL="0" lvl="0" algn="l" defTabSz="914367" rtl="0" eaLnBrk="1" latinLnBrk="0" hangingPunct="1">
              <a:defRPr/>
            </a:pPr>
            <a:r>
              <a:rPr lang="en-US" dirty="0"/>
              <a:t>Edit Master text styles</a:t>
            </a:r>
          </a:p>
        </p:txBody>
      </p:sp>
      <p:sp>
        <p:nvSpPr>
          <p:cNvPr id="12" name="Text Placeholder 10"/>
          <p:cNvSpPr>
            <a:spLocks noGrp="1"/>
          </p:cNvSpPr>
          <p:nvPr>
            <p:ph type="body" sz="quarter" idx="12"/>
          </p:nvPr>
        </p:nvSpPr>
        <p:spPr>
          <a:xfrm>
            <a:off x="6678333" y="2478153"/>
            <a:ext cx="1679241" cy="724246"/>
          </a:xfrm>
        </p:spPr>
        <p:txBody>
          <a:bodyPr rIns="0"/>
          <a:lstStyle>
            <a:lvl1pPr marL="0" indent="0">
              <a:buNone/>
              <a:defRPr lang="en-US" sz="1961" kern="1200" spc="-20" dirty="0">
                <a:gradFill>
                  <a:gsLst>
                    <a:gs pos="0">
                      <a:schemeClr val="bg1"/>
                    </a:gs>
                    <a:gs pos="74000">
                      <a:schemeClr val="bg1"/>
                    </a:gs>
                  </a:gsLst>
                  <a:lin ang="5400000" scaled="1"/>
                </a:gradFill>
                <a:latin typeface="Segoe UI" panose="020B0502040204020203" pitchFamily="34" charset="0"/>
                <a:ea typeface="+mn-ea"/>
                <a:cs typeface="Segoe UI" panose="020B0502040204020203" pitchFamily="34" charset="0"/>
              </a:defRPr>
            </a:lvl1pPr>
          </a:lstStyle>
          <a:p>
            <a:pPr marL="0" lvl="0" algn="l" defTabSz="914367" rtl="0" eaLnBrk="1" latinLnBrk="0" hangingPunct="1">
              <a:defRPr/>
            </a:pPr>
            <a:r>
              <a:rPr lang="en-US" dirty="0"/>
              <a:t>Edit Master text styles</a:t>
            </a:r>
          </a:p>
        </p:txBody>
      </p:sp>
      <p:sp>
        <p:nvSpPr>
          <p:cNvPr id="13" name="Text Placeholder 10"/>
          <p:cNvSpPr>
            <a:spLocks noGrp="1"/>
          </p:cNvSpPr>
          <p:nvPr>
            <p:ph type="body" sz="quarter" idx="13"/>
          </p:nvPr>
        </p:nvSpPr>
        <p:spPr>
          <a:xfrm>
            <a:off x="6687432" y="4777998"/>
            <a:ext cx="1679241" cy="724246"/>
          </a:xfrm>
        </p:spPr>
        <p:txBody>
          <a:bodyPr rIns="0"/>
          <a:lstStyle>
            <a:lvl1pPr marL="0" indent="0">
              <a:buNone/>
              <a:defRPr lang="en-US" sz="1961" kern="1200" spc="-20" dirty="0">
                <a:gradFill>
                  <a:gsLst>
                    <a:gs pos="0">
                      <a:schemeClr val="bg1"/>
                    </a:gs>
                    <a:gs pos="74000">
                      <a:schemeClr val="bg1"/>
                    </a:gs>
                  </a:gsLst>
                  <a:lin ang="5400000" scaled="1"/>
                </a:gradFill>
                <a:latin typeface="Segoe UI" panose="020B0502040204020203" pitchFamily="34" charset="0"/>
                <a:ea typeface="+mn-ea"/>
                <a:cs typeface="Segoe UI" panose="020B0502040204020203" pitchFamily="34" charset="0"/>
              </a:defRPr>
            </a:lvl1pPr>
          </a:lstStyle>
          <a:p>
            <a:pPr marL="0" lvl="0" algn="l" defTabSz="914367" rtl="0" eaLnBrk="1" latinLnBrk="0" hangingPunct="1">
              <a:defRPr/>
            </a:pPr>
            <a:r>
              <a:rPr lang="en-US" dirty="0"/>
              <a:t>Edit Master text styles</a:t>
            </a:r>
          </a:p>
        </p:txBody>
      </p:sp>
      <p:cxnSp>
        <p:nvCxnSpPr>
          <p:cNvPr id="14" name="Straight Connector 13"/>
          <p:cNvCxnSpPr/>
          <p:nvPr userDrawn="1"/>
        </p:nvCxnSpPr>
        <p:spPr>
          <a:xfrm flipH="1">
            <a:off x="6320248" y="2273876"/>
            <a:ext cx="5871752" cy="0"/>
          </a:xfrm>
          <a:prstGeom prst="line">
            <a:avLst/>
          </a:prstGeom>
          <a:ln w="28575">
            <a:solidFill>
              <a:srgbClr val="F8F8F8"/>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6419851" y="4573727"/>
            <a:ext cx="5772149" cy="0"/>
          </a:xfrm>
          <a:prstGeom prst="line">
            <a:avLst/>
          </a:prstGeom>
          <a:ln w="28575">
            <a:solidFill>
              <a:srgbClr val="F8F8F8"/>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4655412"/>
      </p:ext>
    </p:extLst>
  </p:cSld>
  <p:clrMapOvr>
    <a:masterClrMapping/>
  </p:clrMapOvr>
  <p:transition>
    <p:fade/>
  </p:transition>
  <p:extLst>
    <p:ext uri="{DCECCB84-F9BA-43D5-87BE-67443E8EF086}">
      <p15:sldGuideLst xmlns:p15="http://schemas.microsoft.com/office/powerpoint/2012/main">
        <p15:guide id="1" orient="horz" pos="1651">
          <p15:clr>
            <a:srgbClr val="FBAE40"/>
          </p15:clr>
        </p15:guide>
        <p15:guide id="2" pos="1061">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Slide - Microsoft">
    <p:bg>
      <p:bgPr>
        <a:solidFill>
          <a:srgbClr val="3E92D2"/>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48213" y="481158"/>
            <a:ext cx="1421436" cy="300619"/>
          </a:xfrm>
          <a:prstGeom prst="rect">
            <a:avLst/>
          </a:prstGeom>
        </p:spPr>
      </p:pic>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pic>
        <p:nvPicPr>
          <p:cNvPr id="3" name="Picture 2"/>
          <p:cNvPicPr>
            <a:picLocks noChangeAspect="1"/>
          </p:cNvPicPr>
          <p:nvPr userDrawn="1"/>
        </p:nvPicPr>
        <p:blipFill>
          <a:blip r:embed="rId4"/>
          <a:stretch>
            <a:fillRect/>
          </a:stretch>
        </p:blipFill>
        <p:spPr>
          <a:xfrm>
            <a:off x="4753151" y="-923888"/>
            <a:ext cx="2819048" cy="590476"/>
          </a:xfrm>
          <a:prstGeom prst="rect">
            <a:avLst/>
          </a:prstGeom>
        </p:spPr>
      </p:pic>
    </p:spTree>
    <p:extLst>
      <p:ext uri="{BB962C8B-B14F-4D97-AF65-F5344CB8AC3E}">
        <p14:creationId xmlns:p14="http://schemas.microsoft.com/office/powerpoint/2010/main" val="21856901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608622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3379730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1"/>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4006667691"/>
      </p:ext>
    </p:extLst>
  </p:cSld>
  <p:clrMapOvr>
    <a:masterClrMapping/>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964247" cy="1158793"/>
          </a:xfrm>
          <a:noFill/>
        </p:spPr>
        <p:txBody>
          <a:bodyPr wrap="square"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4950744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NO LOGO">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2187971"/>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lvl1pPr>
              <a:spcAft>
                <a:spcPts val="1600"/>
              </a:spcAft>
              <a:defRPr sz="4267">
                <a:latin typeface="Segoe UI Semilight" panose="020B0402040204020203" pitchFamily="34" charset="0"/>
                <a:cs typeface="Segoe UI Semilight" panose="020B0402040204020203" pitchFamily="34" charset="0"/>
              </a:defRPr>
            </a:lvl1pPr>
          </a:lstStyle>
          <a:p>
            <a:r>
              <a:rPr lang="en-US" dirty="0"/>
              <a:t>Click to edit title</a:t>
            </a:r>
          </a:p>
        </p:txBody>
      </p:sp>
      <p:sp>
        <p:nvSpPr>
          <p:cNvPr id="8" name="Footer Placeholder 6" hidden="1"/>
          <p:cNvSpPr txBox="1">
            <a:spLocks/>
          </p:cNvSpPr>
          <p:nvPr userDrawn="1"/>
        </p:nvSpPr>
        <p:spPr>
          <a:xfrm>
            <a:off x="9360976" y="6553200"/>
            <a:ext cx="283217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 – For</a:t>
            </a:r>
            <a:r>
              <a:rPr lang="en-US" sz="800" baseline="0" dirty="0">
                <a:solidFill>
                  <a:srgbClr val="666666"/>
                </a:solidFill>
              </a:rPr>
              <a:t> Use Under NDA Only</a:t>
            </a:r>
            <a:endParaRPr lang="en-US" sz="800" dirty="0">
              <a:solidFill>
                <a:srgbClr val="666666"/>
              </a:solidFill>
            </a:endParaRPr>
          </a:p>
        </p:txBody>
      </p:sp>
      <p:pic>
        <p:nvPicPr>
          <p:cNvPr id="7" name="Picture 6"/>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231526"/>
            <a:ext cx="353996" cy="353996"/>
          </a:xfrm>
          <a:prstGeom prst="rect">
            <a:avLst/>
          </a:prstGeom>
        </p:spPr>
      </p:pic>
    </p:spTree>
    <p:extLst>
      <p:ext uri="{BB962C8B-B14F-4D97-AF65-F5344CB8AC3E}">
        <p14:creationId xmlns:p14="http://schemas.microsoft.com/office/powerpoint/2010/main" val="2685705824"/>
      </p:ext>
    </p:extLst>
  </p:cSld>
  <p:clrMapOvr>
    <a:masterClrMapping/>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6356"/>
            <a:ext cx="8964248" cy="1158793"/>
          </a:xfrm>
          <a:noFill/>
        </p:spPr>
        <p:txBody>
          <a:bodyPr wrap="square" tIns="91440" bIns="91440" anchor="t" anchorCtr="0">
            <a:spAutoFit/>
          </a:bodyPr>
          <a:lstStyle>
            <a:lvl1pPr>
              <a:defRPr sz="7058" spc="-98"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964247" cy="724246"/>
          </a:xfrm>
          <a:noFill/>
        </p:spPr>
        <p:txBody>
          <a:bodyPr wrap="square" lIns="182880" tIns="146304" rIns="182880" bIns="146304">
            <a:spAutoFit/>
          </a:bodyPr>
          <a:lstStyle>
            <a:lvl1pPr marL="0" indent="0">
              <a:spcBef>
                <a:spcPts val="0"/>
              </a:spcBef>
              <a:buNone/>
              <a:defRPr sz="3137"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4482209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8"/>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513510"/>
          </a:xfrm>
        </p:spPr>
        <p:txBody>
          <a:bodyPr/>
          <a:lstStyle>
            <a:lvl1pPr marL="0" indent="0" algn="ctr">
              <a:buNone/>
              <a:defRPr sz="2400"/>
            </a:lvl1pPr>
            <a:lvl2pPr marL="457112" indent="0" algn="ctr">
              <a:buNone/>
              <a:defRPr sz="2000"/>
            </a:lvl2pPr>
            <a:lvl3pPr marL="914225" indent="0" algn="ctr">
              <a:buNone/>
              <a:defRPr sz="1800"/>
            </a:lvl3pPr>
            <a:lvl4pPr marL="1371337" indent="0" algn="ctr">
              <a:buNone/>
              <a:defRPr sz="1600"/>
            </a:lvl4pPr>
            <a:lvl5pPr marL="1828449" indent="0" algn="ctr">
              <a:buNone/>
              <a:defRPr sz="1600"/>
            </a:lvl5pPr>
            <a:lvl6pPr marL="2285561" indent="0" algn="ctr">
              <a:buNone/>
              <a:defRPr sz="1600"/>
            </a:lvl6pPr>
            <a:lvl7pPr marL="2742674" indent="0" algn="ctr">
              <a:buNone/>
              <a:defRPr sz="1600"/>
            </a:lvl7pPr>
            <a:lvl8pPr marL="3199785" indent="0" algn="ctr">
              <a:buNone/>
              <a:defRPr sz="1600"/>
            </a:lvl8pPr>
            <a:lvl9pPr marL="3656897"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C1351-2823-2D45-9089-86AF0CF61EAE}" type="slidenum">
              <a:rPr lang="en-US" smtClean="0"/>
              <a:t>‹#›</a:t>
            </a:fld>
            <a:endParaRPr lang="en-US"/>
          </a:p>
        </p:txBody>
      </p:sp>
    </p:spTree>
    <p:extLst>
      <p:ext uri="{BB962C8B-B14F-4D97-AF65-F5344CB8AC3E}">
        <p14:creationId xmlns:p14="http://schemas.microsoft.com/office/powerpoint/2010/main" val="407245770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7503" y="2084178"/>
            <a:ext cx="11475215" cy="1796217"/>
          </a:xfrm>
          <a:noFill/>
        </p:spPr>
        <p:txBody>
          <a:bodyPr tIns="89640" bIns="89640" anchor="t" anchorCtr="0"/>
          <a:lstStyle>
            <a:lvl1pPr>
              <a:defRPr sz="8600" spc="-99" baseline="0">
                <a:solidFill>
                  <a:schemeClr val="tx2"/>
                </a:solidFill>
              </a:defRPr>
            </a:lvl1pPr>
          </a:lstStyle>
          <a:p>
            <a:r>
              <a:rPr lang="en-US" dirty="0"/>
              <a:t>Section title</a:t>
            </a:r>
          </a:p>
        </p:txBody>
      </p:sp>
    </p:spTree>
    <p:extLst>
      <p:ext uri="{BB962C8B-B14F-4D97-AF65-F5344CB8AC3E}">
        <p14:creationId xmlns:p14="http://schemas.microsoft.com/office/powerpoint/2010/main" val="1991117141"/>
      </p:ext>
    </p:extLst>
  </p:cSld>
  <p:clrMapOvr>
    <a:overrideClrMapping bg1="lt1" tx1="dk1" bg2="lt2" tx2="dk2" accent1="accent1" accent2="accent2" accent3="accent3" accent4="accent4" accent5="accent5" accent6="accent6" hlink="hlink" folHlink="folHlink"/>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14818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hasCustomPrompt="1"/>
          </p:nvPr>
        </p:nvSpPr>
        <p:spPr>
          <a:xfrm>
            <a:off x="720342" y="736517"/>
            <a:ext cx="10751313" cy="2695311"/>
          </a:xfrm>
        </p:spPr>
        <p:txBody>
          <a:bodyPr anchor="b" anchorCtr="0">
            <a:noAutofit/>
          </a:bodyPr>
          <a:lstStyle>
            <a:lvl1pPr algn="l">
              <a:defRPr sz="7200">
                <a:gradFill>
                  <a:gsLst>
                    <a:gs pos="0">
                      <a:schemeClr val="bg1"/>
                    </a:gs>
                    <a:gs pos="100000">
                      <a:schemeClr val="bg1"/>
                    </a:gs>
                  </a:gsLst>
                  <a:lin ang="5400000" scaled="1"/>
                </a:gradFill>
              </a:defRPr>
            </a:lvl1pPr>
          </a:lstStyle>
          <a:p>
            <a:r>
              <a:rPr lang="en-US" dirty="0"/>
              <a:t>Click to edit title</a:t>
            </a:r>
          </a:p>
        </p:txBody>
      </p:sp>
      <p:sp>
        <p:nvSpPr>
          <p:cNvPr id="3" name="Subtitle 2"/>
          <p:cNvSpPr>
            <a:spLocks noGrp="1"/>
          </p:cNvSpPr>
          <p:nvPr userDrawn="1">
            <p:ph type="subTitle" idx="1" hasCustomPrompt="1"/>
          </p:nvPr>
        </p:nvSpPr>
        <p:spPr>
          <a:xfrm>
            <a:off x="728296" y="3431828"/>
            <a:ext cx="7608765" cy="2238552"/>
          </a:xfrm>
        </p:spPr>
        <p:txBody>
          <a:bodyPr/>
          <a:lstStyle>
            <a:lvl1pPr marL="0" indent="0" algn="l">
              <a:spcBef>
                <a:spcPts val="800"/>
              </a:spcBef>
              <a:buNone/>
              <a:defRPr sz="3733">
                <a:gradFill>
                  <a:gsLst>
                    <a:gs pos="0">
                      <a:schemeClr val="bg1"/>
                    </a:gs>
                    <a:gs pos="100000">
                      <a:schemeClr val="bg1"/>
                    </a:gs>
                  </a:gsLst>
                  <a:lin ang="5400000" scaled="1"/>
                </a:gradFill>
                <a:latin typeface="+mj-lt"/>
              </a:defRPr>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subtitle</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22643" y="5598338"/>
            <a:ext cx="876036" cy="876036"/>
          </a:xfrm>
          <a:prstGeom prst="rect">
            <a:avLst/>
          </a:prstGeom>
        </p:spPr>
      </p:pic>
    </p:spTree>
    <p:extLst>
      <p:ext uri="{BB962C8B-B14F-4D97-AF65-F5344CB8AC3E}">
        <p14:creationId xmlns:p14="http://schemas.microsoft.com/office/powerpoint/2010/main" val="29674720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hasCustomPrompt="1"/>
          </p:nvPr>
        </p:nvSpPr>
        <p:spPr>
          <a:xfrm>
            <a:off x="720342" y="736517"/>
            <a:ext cx="10751313" cy="2695311"/>
          </a:xfrm>
        </p:spPr>
        <p:txBody>
          <a:bodyPr anchor="b" anchorCtr="0">
            <a:noAutofit/>
          </a:bodyPr>
          <a:lstStyle>
            <a:lvl1pPr algn="l">
              <a:defRPr sz="7200">
                <a:gradFill>
                  <a:gsLst>
                    <a:gs pos="0">
                      <a:schemeClr val="bg1"/>
                    </a:gs>
                    <a:gs pos="100000">
                      <a:schemeClr val="bg1"/>
                    </a:gs>
                  </a:gsLst>
                  <a:lin ang="5400000" scaled="1"/>
                </a:gradFill>
              </a:defRPr>
            </a:lvl1pPr>
          </a:lstStyle>
          <a:p>
            <a:r>
              <a:rPr lang="en-US" dirty="0"/>
              <a:t>Click to edit title</a:t>
            </a:r>
          </a:p>
        </p:txBody>
      </p:sp>
      <p:sp>
        <p:nvSpPr>
          <p:cNvPr id="3" name="Subtitle 2"/>
          <p:cNvSpPr>
            <a:spLocks noGrp="1"/>
          </p:cNvSpPr>
          <p:nvPr userDrawn="1">
            <p:ph type="subTitle" idx="1" hasCustomPrompt="1"/>
          </p:nvPr>
        </p:nvSpPr>
        <p:spPr>
          <a:xfrm>
            <a:off x="728296" y="3431828"/>
            <a:ext cx="7608765" cy="2238552"/>
          </a:xfrm>
        </p:spPr>
        <p:txBody>
          <a:bodyPr/>
          <a:lstStyle>
            <a:lvl1pPr marL="0" indent="0" algn="l">
              <a:spcBef>
                <a:spcPts val="800"/>
              </a:spcBef>
              <a:buNone/>
              <a:defRPr sz="3733">
                <a:gradFill>
                  <a:gsLst>
                    <a:gs pos="0">
                      <a:schemeClr val="bg1"/>
                    </a:gs>
                    <a:gs pos="100000">
                      <a:schemeClr val="bg1"/>
                    </a:gs>
                  </a:gsLst>
                  <a:lin ang="5400000" scaled="1"/>
                </a:gradFill>
                <a:latin typeface="+mj-lt"/>
              </a:defRPr>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subtitle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93425" y="5494922"/>
            <a:ext cx="3347331" cy="1231293"/>
          </a:xfrm>
          <a:prstGeom prst="rect">
            <a:avLst/>
          </a:prstGeom>
        </p:spPr>
      </p:pic>
    </p:spTree>
    <p:extLst>
      <p:ext uri="{BB962C8B-B14F-4D97-AF65-F5344CB8AC3E}">
        <p14:creationId xmlns:p14="http://schemas.microsoft.com/office/powerpoint/2010/main" val="30401494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itle" preserve="1">
  <p:cSld name="2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userDrawn="1">
            <p:ph type="ctrTitle" hasCustomPrompt="1"/>
          </p:nvPr>
        </p:nvSpPr>
        <p:spPr>
          <a:xfrm>
            <a:off x="720342" y="736517"/>
            <a:ext cx="10751313" cy="2695311"/>
          </a:xfrm>
        </p:spPr>
        <p:txBody>
          <a:bodyPr anchor="b" anchorCtr="0">
            <a:noAutofit/>
          </a:bodyPr>
          <a:lstStyle>
            <a:lvl1pPr algn="l">
              <a:defRPr sz="7200">
                <a:gradFill>
                  <a:gsLst>
                    <a:gs pos="0">
                      <a:schemeClr val="accent1"/>
                    </a:gs>
                    <a:gs pos="100000">
                      <a:schemeClr val="accent1"/>
                    </a:gs>
                  </a:gsLst>
                  <a:lin ang="5400000" scaled="1"/>
                </a:gradFill>
              </a:defRPr>
            </a:lvl1pPr>
          </a:lstStyle>
          <a:p>
            <a:r>
              <a:rPr lang="en-US" dirty="0"/>
              <a:t>Click to edit title</a:t>
            </a:r>
          </a:p>
        </p:txBody>
      </p:sp>
      <p:sp>
        <p:nvSpPr>
          <p:cNvPr id="3" name="Subtitle 2"/>
          <p:cNvSpPr>
            <a:spLocks noGrp="1"/>
          </p:cNvSpPr>
          <p:nvPr userDrawn="1">
            <p:ph type="subTitle" idx="1" hasCustomPrompt="1"/>
          </p:nvPr>
        </p:nvSpPr>
        <p:spPr>
          <a:xfrm>
            <a:off x="728296" y="3431828"/>
            <a:ext cx="7608765" cy="2238552"/>
          </a:xfrm>
        </p:spPr>
        <p:txBody>
          <a:bodyPr/>
          <a:lstStyle>
            <a:lvl1pPr marL="0" indent="0" algn="l">
              <a:spcBef>
                <a:spcPts val="800"/>
              </a:spcBef>
              <a:buNone/>
              <a:defRPr sz="3733">
                <a:gradFill>
                  <a:gsLst>
                    <a:gs pos="0">
                      <a:schemeClr val="accent1"/>
                    </a:gs>
                    <a:gs pos="100000">
                      <a:schemeClr val="accent1"/>
                    </a:gs>
                  </a:gsLst>
                  <a:lin ang="5400000" scaled="1"/>
                </a:gradFill>
                <a:latin typeface="+mj-lt"/>
              </a:defRPr>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subtitle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93425" y="5494922"/>
            <a:ext cx="3347331" cy="1231293"/>
          </a:xfrm>
          <a:prstGeom prst="rect">
            <a:avLst/>
          </a:prstGeom>
        </p:spPr>
      </p:pic>
    </p:spTree>
    <p:extLst>
      <p:ext uri="{BB962C8B-B14F-4D97-AF65-F5344CB8AC3E}">
        <p14:creationId xmlns:p14="http://schemas.microsoft.com/office/powerpoint/2010/main" val="35727390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5066803"/>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p>
            <a:r>
              <a:rPr lang="en-US" dirty="0"/>
              <a:t>Click to edit title</a:t>
            </a:r>
          </a:p>
        </p:txBody>
      </p:sp>
      <p:pic>
        <p:nvPicPr>
          <p:cNvPr id="7" name="Picture 6"/>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5"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863801089"/>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5066803"/>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p>
            <a:r>
              <a:rPr lang="en-US" dirty="0"/>
              <a:t>Click to edit title</a:t>
            </a:r>
          </a:p>
        </p:txBody>
      </p:sp>
      <p:pic>
        <p:nvPicPr>
          <p:cNvPr id="7" name="Picture 6"/>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Tree>
    <p:extLst>
      <p:ext uri="{BB962C8B-B14F-4D97-AF65-F5344CB8AC3E}">
        <p14:creationId xmlns:p14="http://schemas.microsoft.com/office/powerpoint/2010/main" val="287266695"/>
      </p:ext>
    </p:extLst>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2_Title and Content NO LOGO">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5066803"/>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p>
            <a:r>
              <a:rPr lang="en-US" dirty="0"/>
              <a:t>Click to edit title</a:t>
            </a:r>
          </a:p>
        </p:txBody>
      </p:sp>
    </p:spTree>
    <p:extLst>
      <p:ext uri="{BB962C8B-B14F-4D97-AF65-F5344CB8AC3E}">
        <p14:creationId xmlns:p14="http://schemas.microsoft.com/office/powerpoint/2010/main" val="400976222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10426837" y="6289275"/>
            <a:ext cx="1343104" cy="288579"/>
          </a:xfrm>
          <a:prstGeom prst="rect">
            <a:avLst/>
          </a:prstGeom>
        </p:spPr>
      </p:pic>
      <p:sp>
        <p:nvSpPr>
          <p:cNvPr id="9" name="Title 1"/>
          <p:cNvSpPr>
            <a:spLocks noGrp="1"/>
          </p:cNvSpPr>
          <p:nvPr>
            <p:ph type="title" hasCustomPrompt="1"/>
          </p:nvPr>
        </p:nvSpPr>
        <p:spPr bwMode="ltGray">
          <a:xfrm>
            <a:off x="269239" y="2980725"/>
            <a:ext cx="10757099" cy="1320266"/>
          </a:xfrm>
          <a:noFill/>
        </p:spPr>
        <p:txBody>
          <a:bodyPr lIns="146304" tIns="91440" rIns="146304" bIns="91440" anchor="t" anchorCtr="0"/>
          <a:lstStyle>
            <a:lvl1pPr>
              <a:lnSpc>
                <a:spcPct val="100000"/>
              </a:lnSpc>
              <a:defRPr sz="5294" spc="-98" baseline="0">
                <a:solidFill>
                  <a:schemeClr val="accent1"/>
                </a:solidFill>
              </a:defRPr>
            </a:lvl1pPr>
          </a:lstStyle>
          <a:p>
            <a:r>
              <a:rPr lang="en-US" dirty="0"/>
              <a:t>Presentation title</a:t>
            </a:r>
          </a:p>
        </p:txBody>
      </p:sp>
      <p:sp>
        <p:nvSpPr>
          <p:cNvPr id="7" name="Text Placeholder 4"/>
          <p:cNvSpPr>
            <a:spLocks noGrp="1"/>
          </p:cNvSpPr>
          <p:nvPr>
            <p:ph type="body" sz="quarter" idx="12" hasCustomPrompt="1"/>
          </p:nvPr>
        </p:nvSpPr>
        <p:spPr bwMode="ltGray">
          <a:xfrm>
            <a:off x="269240" y="4303348"/>
            <a:ext cx="7171399" cy="2263584"/>
          </a:xfrm>
          <a:noFill/>
        </p:spPr>
        <p:txBody>
          <a:bodyPr lIns="182880" tIns="146304" rIns="182880" bIns="146304">
            <a:noAutofit/>
          </a:bodyPr>
          <a:lstStyle>
            <a:lvl1pPr marL="0" indent="0">
              <a:lnSpc>
                <a:spcPct val="100000"/>
              </a:lnSpc>
              <a:spcBef>
                <a:spcPts val="0"/>
              </a:spcBef>
              <a:buNone/>
              <a:defRPr sz="2157" spc="0" baseline="0">
                <a:solidFill>
                  <a:schemeClr val="accent1"/>
                </a:solidFill>
                <a:latin typeface="+mn-lt"/>
              </a:defRPr>
            </a:lvl1pPr>
          </a:lstStyle>
          <a:p>
            <a:pPr lvl="0"/>
            <a:r>
              <a:rPr lang="en-US" dirty="0"/>
              <a:t>Speaker Name</a:t>
            </a:r>
          </a:p>
        </p:txBody>
      </p:sp>
      <p:grpSp>
        <p:nvGrpSpPr>
          <p:cNvPr id="3" name="Group 4"/>
          <p:cNvGrpSpPr>
            <a:grpSpLocks noChangeAspect="1"/>
          </p:cNvGrpSpPr>
          <p:nvPr userDrawn="1"/>
        </p:nvGrpSpPr>
        <p:grpSpPr bwMode="auto">
          <a:xfrm>
            <a:off x="269239" y="440494"/>
            <a:ext cx="5330012" cy="1972656"/>
            <a:chOff x="1901" y="705"/>
            <a:chExt cx="4521" cy="1673"/>
          </a:xfrm>
        </p:grpSpPr>
        <p:sp>
          <p:nvSpPr>
            <p:cNvPr id="5" name="AutoShape 3"/>
            <p:cNvSpPr>
              <a:spLocks noChangeAspect="1" noChangeArrowheads="1" noTextEdit="1"/>
            </p:cNvSpPr>
            <p:nvPr userDrawn="1"/>
          </p:nvSpPr>
          <p:spPr bwMode="auto">
            <a:xfrm>
              <a:off x="1901" y="705"/>
              <a:ext cx="4521" cy="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6" name="Rectangle 5"/>
            <p:cNvSpPr>
              <a:spLocks noChangeArrowheads="1"/>
            </p:cNvSpPr>
            <p:nvPr userDrawn="1"/>
          </p:nvSpPr>
          <p:spPr bwMode="auto">
            <a:xfrm>
              <a:off x="3718" y="705"/>
              <a:ext cx="2706" cy="1671"/>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6"/>
            <p:cNvSpPr>
              <a:spLocks/>
            </p:cNvSpPr>
            <p:nvPr userDrawn="1"/>
          </p:nvSpPr>
          <p:spPr bwMode="auto">
            <a:xfrm>
              <a:off x="4094" y="1258"/>
              <a:ext cx="386" cy="560"/>
            </a:xfrm>
            <a:custGeom>
              <a:avLst/>
              <a:gdLst>
                <a:gd name="T0" fmla="*/ 386 w 386"/>
                <a:gd name="T1" fmla="*/ 59 h 560"/>
                <a:gd name="T2" fmla="*/ 225 w 386"/>
                <a:gd name="T3" fmla="*/ 59 h 560"/>
                <a:gd name="T4" fmla="*/ 225 w 386"/>
                <a:gd name="T5" fmla="*/ 560 h 560"/>
                <a:gd name="T6" fmla="*/ 161 w 386"/>
                <a:gd name="T7" fmla="*/ 560 h 560"/>
                <a:gd name="T8" fmla="*/ 161 w 386"/>
                <a:gd name="T9" fmla="*/ 59 h 560"/>
                <a:gd name="T10" fmla="*/ 0 w 386"/>
                <a:gd name="T11" fmla="*/ 59 h 560"/>
                <a:gd name="T12" fmla="*/ 0 w 386"/>
                <a:gd name="T13" fmla="*/ 0 h 560"/>
                <a:gd name="T14" fmla="*/ 386 w 386"/>
                <a:gd name="T15" fmla="*/ 0 h 560"/>
                <a:gd name="T16" fmla="*/ 386 w 386"/>
                <a:gd name="T17" fmla="*/ 59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560">
                  <a:moveTo>
                    <a:pt x="386" y="59"/>
                  </a:moveTo>
                  <a:lnTo>
                    <a:pt x="225" y="59"/>
                  </a:lnTo>
                  <a:lnTo>
                    <a:pt x="225" y="560"/>
                  </a:lnTo>
                  <a:lnTo>
                    <a:pt x="161" y="560"/>
                  </a:lnTo>
                  <a:lnTo>
                    <a:pt x="161" y="59"/>
                  </a:lnTo>
                  <a:lnTo>
                    <a:pt x="0" y="59"/>
                  </a:lnTo>
                  <a:lnTo>
                    <a:pt x="0" y="0"/>
                  </a:lnTo>
                  <a:lnTo>
                    <a:pt x="386" y="0"/>
                  </a:lnTo>
                  <a:lnTo>
                    <a:pt x="386"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Freeform 7"/>
            <p:cNvSpPr>
              <a:spLocks noEditPoints="1"/>
            </p:cNvSpPr>
            <p:nvPr userDrawn="1"/>
          </p:nvSpPr>
          <p:spPr bwMode="auto">
            <a:xfrm>
              <a:off x="4496" y="1251"/>
              <a:ext cx="525" cy="576"/>
            </a:xfrm>
            <a:custGeom>
              <a:avLst/>
              <a:gdLst>
                <a:gd name="T0" fmla="*/ 110 w 222"/>
                <a:gd name="T1" fmla="*/ 243 h 243"/>
                <a:gd name="T2" fmla="*/ 30 w 222"/>
                <a:gd name="T3" fmla="*/ 210 h 243"/>
                <a:gd name="T4" fmla="*/ 0 w 222"/>
                <a:gd name="T5" fmla="*/ 124 h 243"/>
                <a:gd name="T6" fmla="*/ 30 w 222"/>
                <a:gd name="T7" fmla="*/ 33 h 243"/>
                <a:gd name="T8" fmla="*/ 114 w 222"/>
                <a:gd name="T9" fmla="*/ 0 h 243"/>
                <a:gd name="T10" fmla="*/ 192 w 222"/>
                <a:gd name="T11" fmla="*/ 32 h 243"/>
                <a:gd name="T12" fmla="*/ 222 w 222"/>
                <a:gd name="T13" fmla="*/ 118 h 243"/>
                <a:gd name="T14" fmla="*/ 192 w 222"/>
                <a:gd name="T15" fmla="*/ 209 h 243"/>
                <a:gd name="T16" fmla="*/ 110 w 222"/>
                <a:gd name="T17" fmla="*/ 243 h 243"/>
                <a:gd name="T18" fmla="*/ 112 w 222"/>
                <a:gd name="T19" fmla="*/ 24 h 243"/>
                <a:gd name="T20" fmla="*/ 52 w 222"/>
                <a:gd name="T21" fmla="*/ 51 h 243"/>
                <a:gd name="T22" fmla="*/ 28 w 222"/>
                <a:gd name="T23" fmla="*/ 121 h 243"/>
                <a:gd name="T24" fmla="*/ 51 w 222"/>
                <a:gd name="T25" fmla="*/ 191 h 243"/>
                <a:gd name="T26" fmla="*/ 110 w 222"/>
                <a:gd name="T27" fmla="*/ 218 h 243"/>
                <a:gd name="T28" fmla="*/ 171 w 222"/>
                <a:gd name="T29" fmla="*/ 193 h 243"/>
                <a:gd name="T30" fmla="*/ 193 w 222"/>
                <a:gd name="T31" fmla="*/ 122 h 243"/>
                <a:gd name="T32" fmla="*/ 172 w 222"/>
                <a:gd name="T33" fmla="*/ 50 h 243"/>
                <a:gd name="T34" fmla="*/ 112 w 222"/>
                <a:gd name="T35" fmla="*/ 2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2" h="243">
                  <a:moveTo>
                    <a:pt x="110" y="243"/>
                  </a:moveTo>
                  <a:cubicBezTo>
                    <a:pt x="76" y="243"/>
                    <a:pt x="50" y="232"/>
                    <a:pt x="30" y="210"/>
                  </a:cubicBezTo>
                  <a:cubicBezTo>
                    <a:pt x="10" y="188"/>
                    <a:pt x="0" y="159"/>
                    <a:pt x="0" y="124"/>
                  </a:cubicBezTo>
                  <a:cubicBezTo>
                    <a:pt x="0" y="86"/>
                    <a:pt x="10" y="56"/>
                    <a:pt x="30" y="33"/>
                  </a:cubicBezTo>
                  <a:cubicBezTo>
                    <a:pt x="51" y="11"/>
                    <a:pt x="79" y="0"/>
                    <a:pt x="114" y="0"/>
                  </a:cubicBezTo>
                  <a:cubicBezTo>
                    <a:pt x="146" y="0"/>
                    <a:pt x="172" y="10"/>
                    <a:pt x="192" y="32"/>
                  </a:cubicBezTo>
                  <a:cubicBezTo>
                    <a:pt x="212" y="54"/>
                    <a:pt x="222" y="83"/>
                    <a:pt x="222" y="118"/>
                  </a:cubicBezTo>
                  <a:cubicBezTo>
                    <a:pt x="222" y="157"/>
                    <a:pt x="212" y="187"/>
                    <a:pt x="192" y="209"/>
                  </a:cubicBezTo>
                  <a:cubicBezTo>
                    <a:pt x="171" y="232"/>
                    <a:pt x="144" y="243"/>
                    <a:pt x="110" y="243"/>
                  </a:cubicBezTo>
                  <a:close/>
                  <a:moveTo>
                    <a:pt x="112" y="24"/>
                  </a:moveTo>
                  <a:cubicBezTo>
                    <a:pt x="87" y="24"/>
                    <a:pt x="67" y="33"/>
                    <a:pt x="52" y="51"/>
                  </a:cubicBezTo>
                  <a:cubicBezTo>
                    <a:pt x="36" y="69"/>
                    <a:pt x="28" y="92"/>
                    <a:pt x="28" y="121"/>
                  </a:cubicBezTo>
                  <a:cubicBezTo>
                    <a:pt x="28" y="150"/>
                    <a:pt x="36" y="174"/>
                    <a:pt x="51" y="191"/>
                  </a:cubicBezTo>
                  <a:cubicBezTo>
                    <a:pt x="66" y="209"/>
                    <a:pt x="86" y="218"/>
                    <a:pt x="110" y="218"/>
                  </a:cubicBezTo>
                  <a:cubicBezTo>
                    <a:pt x="136" y="218"/>
                    <a:pt x="156" y="209"/>
                    <a:pt x="171" y="193"/>
                  </a:cubicBezTo>
                  <a:cubicBezTo>
                    <a:pt x="186" y="176"/>
                    <a:pt x="193" y="152"/>
                    <a:pt x="193" y="122"/>
                  </a:cubicBezTo>
                  <a:cubicBezTo>
                    <a:pt x="193" y="91"/>
                    <a:pt x="186" y="67"/>
                    <a:pt x="172" y="50"/>
                  </a:cubicBezTo>
                  <a:cubicBezTo>
                    <a:pt x="157" y="33"/>
                    <a:pt x="137" y="24"/>
                    <a:pt x="112"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Freeform 8"/>
            <p:cNvSpPr>
              <a:spLocks/>
            </p:cNvSpPr>
            <p:nvPr userDrawn="1"/>
          </p:nvSpPr>
          <p:spPr bwMode="auto">
            <a:xfrm>
              <a:off x="5123" y="1258"/>
              <a:ext cx="414" cy="569"/>
            </a:xfrm>
            <a:custGeom>
              <a:avLst/>
              <a:gdLst>
                <a:gd name="T0" fmla="*/ 175 w 175"/>
                <a:gd name="T1" fmla="*/ 141 h 240"/>
                <a:gd name="T2" fmla="*/ 86 w 175"/>
                <a:gd name="T3" fmla="*/ 240 h 240"/>
                <a:gd name="T4" fmla="*/ 0 w 175"/>
                <a:gd name="T5" fmla="*/ 144 h 240"/>
                <a:gd name="T6" fmla="*/ 0 w 175"/>
                <a:gd name="T7" fmla="*/ 0 h 240"/>
                <a:gd name="T8" fmla="*/ 28 w 175"/>
                <a:gd name="T9" fmla="*/ 0 h 240"/>
                <a:gd name="T10" fmla="*/ 28 w 175"/>
                <a:gd name="T11" fmla="*/ 143 h 240"/>
                <a:gd name="T12" fmla="*/ 89 w 175"/>
                <a:gd name="T13" fmla="*/ 215 h 240"/>
                <a:gd name="T14" fmla="*/ 148 w 175"/>
                <a:gd name="T15" fmla="*/ 145 h 240"/>
                <a:gd name="T16" fmla="*/ 148 w 175"/>
                <a:gd name="T17" fmla="*/ 0 h 240"/>
                <a:gd name="T18" fmla="*/ 175 w 175"/>
                <a:gd name="T19" fmla="*/ 0 h 240"/>
                <a:gd name="T20" fmla="*/ 175 w 175"/>
                <a:gd name="T21" fmla="*/ 14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240">
                  <a:moveTo>
                    <a:pt x="175" y="141"/>
                  </a:moveTo>
                  <a:cubicBezTo>
                    <a:pt x="175" y="207"/>
                    <a:pt x="146" y="240"/>
                    <a:pt x="86" y="240"/>
                  </a:cubicBezTo>
                  <a:cubicBezTo>
                    <a:pt x="29" y="240"/>
                    <a:pt x="0" y="208"/>
                    <a:pt x="0" y="144"/>
                  </a:cubicBezTo>
                  <a:cubicBezTo>
                    <a:pt x="0" y="0"/>
                    <a:pt x="0" y="0"/>
                    <a:pt x="0" y="0"/>
                  </a:cubicBezTo>
                  <a:cubicBezTo>
                    <a:pt x="28" y="0"/>
                    <a:pt x="28" y="0"/>
                    <a:pt x="28" y="0"/>
                  </a:cubicBezTo>
                  <a:cubicBezTo>
                    <a:pt x="28" y="143"/>
                    <a:pt x="28" y="143"/>
                    <a:pt x="28" y="143"/>
                  </a:cubicBezTo>
                  <a:cubicBezTo>
                    <a:pt x="28" y="191"/>
                    <a:pt x="48" y="215"/>
                    <a:pt x="89" y="215"/>
                  </a:cubicBezTo>
                  <a:cubicBezTo>
                    <a:pt x="128" y="215"/>
                    <a:pt x="148" y="192"/>
                    <a:pt x="148" y="145"/>
                  </a:cubicBezTo>
                  <a:cubicBezTo>
                    <a:pt x="148" y="0"/>
                    <a:pt x="148" y="0"/>
                    <a:pt x="148" y="0"/>
                  </a:cubicBezTo>
                  <a:cubicBezTo>
                    <a:pt x="175" y="0"/>
                    <a:pt x="175" y="0"/>
                    <a:pt x="175" y="0"/>
                  </a:cubicBezTo>
                  <a:lnTo>
                    <a:pt x="175"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9"/>
            <p:cNvSpPr>
              <a:spLocks noEditPoints="1"/>
            </p:cNvSpPr>
            <p:nvPr userDrawn="1"/>
          </p:nvSpPr>
          <p:spPr bwMode="auto">
            <a:xfrm>
              <a:off x="5677" y="1258"/>
              <a:ext cx="400" cy="560"/>
            </a:xfrm>
            <a:custGeom>
              <a:avLst/>
              <a:gdLst>
                <a:gd name="T0" fmla="*/ 169 w 169"/>
                <a:gd name="T1" fmla="*/ 236 h 236"/>
                <a:gd name="T2" fmla="*/ 136 w 169"/>
                <a:gd name="T3" fmla="*/ 236 h 236"/>
                <a:gd name="T4" fmla="*/ 97 w 169"/>
                <a:gd name="T5" fmla="*/ 170 h 236"/>
                <a:gd name="T6" fmla="*/ 86 w 169"/>
                <a:gd name="T7" fmla="*/ 154 h 236"/>
                <a:gd name="T8" fmla="*/ 76 w 169"/>
                <a:gd name="T9" fmla="*/ 144 h 236"/>
                <a:gd name="T10" fmla="*/ 64 w 169"/>
                <a:gd name="T11" fmla="*/ 138 h 236"/>
                <a:gd name="T12" fmla="*/ 50 w 169"/>
                <a:gd name="T13" fmla="*/ 136 h 236"/>
                <a:gd name="T14" fmla="*/ 28 w 169"/>
                <a:gd name="T15" fmla="*/ 136 h 236"/>
                <a:gd name="T16" fmla="*/ 28 w 169"/>
                <a:gd name="T17" fmla="*/ 236 h 236"/>
                <a:gd name="T18" fmla="*/ 0 w 169"/>
                <a:gd name="T19" fmla="*/ 236 h 236"/>
                <a:gd name="T20" fmla="*/ 0 w 169"/>
                <a:gd name="T21" fmla="*/ 0 h 236"/>
                <a:gd name="T22" fmla="*/ 70 w 169"/>
                <a:gd name="T23" fmla="*/ 0 h 236"/>
                <a:gd name="T24" fmla="*/ 99 w 169"/>
                <a:gd name="T25" fmla="*/ 4 h 236"/>
                <a:gd name="T26" fmla="*/ 121 w 169"/>
                <a:gd name="T27" fmla="*/ 16 h 236"/>
                <a:gd name="T28" fmla="*/ 137 w 169"/>
                <a:gd name="T29" fmla="*/ 36 h 236"/>
                <a:gd name="T30" fmla="*/ 142 w 169"/>
                <a:gd name="T31" fmla="*/ 63 h 236"/>
                <a:gd name="T32" fmla="*/ 138 w 169"/>
                <a:gd name="T33" fmla="*/ 86 h 236"/>
                <a:gd name="T34" fmla="*/ 128 w 169"/>
                <a:gd name="T35" fmla="*/ 104 h 236"/>
                <a:gd name="T36" fmla="*/ 111 w 169"/>
                <a:gd name="T37" fmla="*/ 118 h 236"/>
                <a:gd name="T38" fmla="*/ 90 w 169"/>
                <a:gd name="T39" fmla="*/ 126 h 236"/>
                <a:gd name="T40" fmla="*/ 90 w 169"/>
                <a:gd name="T41" fmla="*/ 127 h 236"/>
                <a:gd name="T42" fmla="*/ 100 w 169"/>
                <a:gd name="T43" fmla="*/ 133 h 236"/>
                <a:gd name="T44" fmla="*/ 108 w 169"/>
                <a:gd name="T45" fmla="*/ 141 h 236"/>
                <a:gd name="T46" fmla="*/ 116 w 169"/>
                <a:gd name="T47" fmla="*/ 151 h 236"/>
                <a:gd name="T48" fmla="*/ 125 w 169"/>
                <a:gd name="T49" fmla="*/ 165 h 236"/>
                <a:gd name="T50" fmla="*/ 169 w 169"/>
                <a:gd name="T51" fmla="*/ 236 h 236"/>
                <a:gd name="T52" fmla="*/ 28 w 169"/>
                <a:gd name="T53" fmla="*/ 25 h 236"/>
                <a:gd name="T54" fmla="*/ 28 w 169"/>
                <a:gd name="T55" fmla="*/ 111 h 236"/>
                <a:gd name="T56" fmla="*/ 65 w 169"/>
                <a:gd name="T57" fmla="*/ 111 h 236"/>
                <a:gd name="T58" fmla="*/ 84 w 169"/>
                <a:gd name="T59" fmla="*/ 108 h 236"/>
                <a:gd name="T60" fmla="*/ 99 w 169"/>
                <a:gd name="T61" fmla="*/ 99 h 236"/>
                <a:gd name="T62" fmla="*/ 109 w 169"/>
                <a:gd name="T63" fmla="*/ 84 h 236"/>
                <a:gd name="T64" fmla="*/ 113 w 169"/>
                <a:gd name="T65" fmla="*/ 65 h 236"/>
                <a:gd name="T66" fmla="*/ 101 w 169"/>
                <a:gd name="T67" fmla="*/ 36 h 236"/>
                <a:gd name="T68" fmla="*/ 65 w 169"/>
                <a:gd name="T69" fmla="*/ 25 h 236"/>
                <a:gd name="T70" fmla="*/ 28 w 169"/>
                <a:gd name="T71" fmla="*/ 2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9" h="236">
                  <a:moveTo>
                    <a:pt x="169" y="236"/>
                  </a:moveTo>
                  <a:cubicBezTo>
                    <a:pt x="136" y="236"/>
                    <a:pt x="136" y="236"/>
                    <a:pt x="136" y="236"/>
                  </a:cubicBezTo>
                  <a:cubicBezTo>
                    <a:pt x="97" y="170"/>
                    <a:pt x="97" y="170"/>
                    <a:pt x="97" y="170"/>
                  </a:cubicBezTo>
                  <a:cubicBezTo>
                    <a:pt x="93" y="164"/>
                    <a:pt x="90" y="158"/>
                    <a:pt x="86" y="154"/>
                  </a:cubicBezTo>
                  <a:cubicBezTo>
                    <a:pt x="83" y="150"/>
                    <a:pt x="79" y="146"/>
                    <a:pt x="76" y="144"/>
                  </a:cubicBezTo>
                  <a:cubicBezTo>
                    <a:pt x="72" y="141"/>
                    <a:pt x="68" y="139"/>
                    <a:pt x="64" y="138"/>
                  </a:cubicBezTo>
                  <a:cubicBezTo>
                    <a:pt x="60" y="136"/>
                    <a:pt x="56" y="136"/>
                    <a:pt x="50" y="136"/>
                  </a:cubicBezTo>
                  <a:cubicBezTo>
                    <a:pt x="28" y="136"/>
                    <a:pt x="28" y="136"/>
                    <a:pt x="28" y="136"/>
                  </a:cubicBezTo>
                  <a:cubicBezTo>
                    <a:pt x="28" y="236"/>
                    <a:pt x="28" y="236"/>
                    <a:pt x="28" y="236"/>
                  </a:cubicBezTo>
                  <a:cubicBezTo>
                    <a:pt x="0" y="236"/>
                    <a:pt x="0" y="236"/>
                    <a:pt x="0" y="236"/>
                  </a:cubicBezTo>
                  <a:cubicBezTo>
                    <a:pt x="0" y="0"/>
                    <a:pt x="0" y="0"/>
                    <a:pt x="0" y="0"/>
                  </a:cubicBezTo>
                  <a:cubicBezTo>
                    <a:pt x="70" y="0"/>
                    <a:pt x="70" y="0"/>
                    <a:pt x="70" y="0"/>
                  </a:cubicBezTo>
                  <a:cubicBezTo>
                    <a:pt x="81" y="0"/>
                    <a:pt x="90" y="2"/>
                    <a:pt x="99" y="4"/>
                  </a:cubicBezTo>
                  <a:cubicBezTo>
                    <a:pt x="108" y="7"/>
                    <a:pt x="115" y="11"/>
                    <a:pt x="121" y="16"/>
                  </a:cubicBezTo>
                  <a:cubicBezTo>
                    <a:pt x="128" y="21"/>
                    <a:pt x="133" y="28"/>
                    <a:pt x="137" y="36"/>
                  </a:cubicBezTo>
                  <a:cubicBezTo>
                    <a:pt x="140" y="43"/>
                    <a:pt x="142" y="53"/>
                    <a:pt x="142" y="63"/>
                  </a:cubicBezTo>
                  <a:cubicBezTo>
                    <a:pt x="142" y="71"/>
                    <a:pt x="141" y="79"/>
                    <a:pt x="138" y="86"/>
                  </a:cubicBezTo>
                  <a:cubicBezTo>
                    <a:pt x="136" y="93"/>
                    <a:pt x="132" y="99"/>
                    <a:pt x="128" y="104"/>
                  </a:cubicBezTo>
                  <a:cubicBezTo>
                    <a:pt x="123" y="109"/>
                    <a:pt x="118" y="114"/>
                    <a:pt x="111" y="118"/>
                  </a:cubicBezTo>
                  <a:cubicBezTo>
                    <a:pt x="105" y="121"/>
                    <a:pt x="98" y="124"/>
                    <a:pt x="90" y="126"/>
                  </a:cubicBezTo>
                  <a:cubicBezTo>
                    <a:pt x="90" y="127"/>
                    <a:pt x="90" y="127"/>
                    <a:pt x="90" y="127"/>
                  </a:cubicBezTo>
                  <a:cubicBezTo>
                    <a:pt x="94" y="129"/>
                    <a:pt x="97" y="131"/>
                    <a:pt x="100" y="133"/>
                  </a:cubicBezTo>
                  <a:cubicBezTo>
                    <a:pt x="103" y="135"/>
                    <a:pt x="106" y="138"/>
                    <a:pt x="108" y="141"/>
                  </a:cubicBezTo>
                  <a:cubicBezTo>
                    <a:pt x="111" y="144"/>
                    <a:pt x="114" y="148"/>
                    <a:pt x="116" y="151"/>
                  </a:cubicBezTo>
                  <a:cubicBezTo>
                    <a:pt x="119" y="155"/>
                    <a:pt x="122" y="160"/>
                    <a:pt x="125" y="165"/>
                  </a:cubicBezTo>
                  <a:lnTo>
                    <a:pt x="169" y="236"/>
                  </a:lnTo>
                  <a:close/>
                  <a:moveTo>
                    <a:pt x="28" y="25"/>
                  </a:moveTo>
                  <a:cubicBezTo>
                    <a:pt x="28" y="111"/>
                    <a:pt x="28" y="111"/>
                    <a:pt x="28" y="111"/>
                  </a:cubicBezTo>
                  <a:cubicBezTo>
                    <a:pt x="65" y="111"/>
                    <a:pt x="65" y="111"/>
                    <a:pt x="65" y="111"/>
                  </a:cubicBezTo>
                  <a:cubicBezTo>
                    <a:pt x="72" y="111"/>
                    <a:pt x="78" y="110"/>
                    <a:pt x="84" y="108"/>
                  </a:cubicBezTo>
                  <a:cubicBezTo>
                    <a:pt x="90" y="106"/>
                    <a:pt x="95" y="103"/>
                    <a:pt x="99" y="99"/>
                  </a:cubicBezTo>
                  <a:cubicBezTo>
                    <a:pt x="104" y="95"/>
                    <a:pt x="107" y="90"/>
                    <a:pt x="109" y="84"/>
                  </a:cubicBezTo>
                  <a:cubicBezTo>
                    <a:pt x="112" y="79"/>
                    <a:pt x="113" y="72"/>
                    <a:pt x="113" y="65"/>
                  </a:cubicBezTo>
                  <a:cubicBezTo>
                    <a:pt x="113" y="53"/>
                    <a:pt x="109" y="43"/>
                    <a:pt x="101" y="36"/>
                  </a:cubicBezTo>
                  <a:cubicBezTo>
                    <a:pt x="93" y="29"/>
                    <a:pt x="81" y="25"/>
                    <a:pt x="65" y="25"/>
                  </a:cubicBezTo>
                  <a:lnTo>
                    <a:pt x="28"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Rectangle 10"/>
            <p:cNvSpPr>
              <a:spLocks noChangeArrowheads="1"/>
            </p:cNvSpPr>
            <p:nvPr userDrawn="1"/>
          </p:nvSpPr>
          <p:spPr bwMode="auto">
            <a:xfrm>
              <a:off x="1901" y="705"/>
              <a:ext cx="1666" cy="1671"/>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1"/>
            <p:cNvSpPr>
              <a:spLocks/>
            </p:cNvSpPr>
            <p:nvPr userDrawn="1"/>
          </p:nvSpPr>
          <p:spPr bwMode="auto">
            <a:xfrm>
              <a:off x="2109" y="1016"/>
              <a:ext cx="516" cy="1032"/>
            </a:xfrm>
            <a:custGeom>
              <a:avLst/>
              <a:gdLst>
                <a:gd name="T0" fmla="*/ 92 w 516"/>
                <a:gd name="T1" fmla="*/ 1032 h 1032"/>
                <a:gd name="T2" fmla="*/ 0 w 516"/>
                <a:gd name="T3" fmla="*/ 1032 h 1032"/>
                <a:gd name="T4" fmla="*/ 424 w 516"/>
                <a:gd name="T5" fmla="*/ 0 h 1032"/>
                <a:gd name="T6" fmla="*/ 516 w 516"/>
                <a:gd name="T7" fmla="*/ 0 h 1032"/>
                <a:gd name="T8" fmla="*/ 92 w 516"/>
                <a:gd name="T9" fmla="*/ 1032 h 1032"/>
              </a:gdLst>
              <a:ahLst/>
              <a:cxnLst>
                <a:cxn ang="0">
                  <a:pos x="T0" y="T1"/>
                </a:cxn>
                <a:cxn ang="0">
                  <a:pos x="T2" y="T3"/>
                </a:cxn>
                <a:cxn ang="0">
                  <a:pos x="T4" y="T5"/>
                </a:cxn>
                <a:cxn ang="0">
                  <a:pos x="T6" y="T7"/>
                </a:cxn>
                <a:cxn ang="0">
                  <a:pos x="T8" y="T9"/>
                </a:cxn>
              </a:cxnLst>
              <a:rect l="0" t="0" r="r" b="b"/>
              <a:pathLst>
                <a:path w="516" h="1032">
                  <a:moveTo>
                    <a:pt x="92" y="1032"/>
                  </a:moveTo>
                  <a:lnTo>
                    <a:pt x="0" y="1032"/>
                  </a:lnTo>
                  <a:lnTo>
                    <a:pt x="424" y="0"/>
                  </a:lnTo>
                  <a:lnTo>
                    <a:pt x="516" y="0"/>
                  </a:lnTo>
                  <a:lnTo>
                    <a:pt x="92" y="10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Freeform 12"/>
            <p:cNvSpPr>
              <a:spLocks noEditPoints="1"/>
            </p:cNvSpPr>
            <p:nvPr userDrawn="1"/>
          </p:nvSpPr>
          <p:spPr bwMode="auto">
            <a:xfrm>
              <a:off x="2668" y="1016"/>
              <a:ext cx="690" cy="1049"/>
            </a:xfrm>
            <a:custGeom>
              <a:avLst/>
              <a:gdLst>
                <a:gd name="T0" fmla="*/ 292 w 292"/>
                <a:gd name="T1" fmla="*/ 277 h 442"/>
                <a:gd name="T2" fmla="*/ 283 w 292"/>
                <a:gd name="T3" fmla="*/ 342 h 442"/>
                <a:gd name="T4" fmla="*/ 257 w 292"/>
                <a:gd name="T5" fmla="*/ 395 h 442"/>
                <a:gd name="T6" fmla="*/ 213 w 292"/>
                <a:gd name="T7" fmla="*/ 430 h 442"/>
                <a:gd name="T8" fmla="*/ 154 w 292"/>
                <a:gd name="T9" fmla="*/ 442 h 442"/>
                <a:gd name="T10" fmla="*/ 126 w 292"/>
                <a:gd name="T11" fmla="*/ 439 h 442"/>
                <a:gd name="T12" fmla="*/ 102 w 292"/>
                <a:gd name="T13" fmla="*/ 429 h 442"/>
                <a:gd name="T14" fmla="*/ 84 w 292"/>
                <a:gd name="T15" fmla="*/ 415 h 442"/>
                <a:gd name="T16" fmla="*/ 69 w 292"/>
                <a:gd name="T17" fmla="*/ 397 h 442"/>
                <a:gd name="T18" fmla="*/ 68 w 292"/>
                <a:gd name="T19" fmla="*/ 397 h 442"/>
                <a:gd name="T20" fmla="*/ 68 w 292"/>
                <a:gd name="T21" fmla="*/ 435 h 442"/>
                <a:gd name="T22" fmla="*/ 0 w 292"/>
                <a:gd name="T23" fmla="*/ 435 h 442"/>
                <a:gd name="T24" fmla="*/ 0 w 292"/>
                <a:gd name="T25" fmla="*/ 107 h 442"/>
                <a:gd name="T26" fmla="*/ 44 w 292"/>
                <a:gd name="T27" fmla="*/ 0 h 442"/>
                <a:gd name="T28" fmla="*/ 68 w 292"/>
                <a:gd name="T29" fmla="*/ 0 h 442"/>
                <a:gd name="T30" fmla="*/ 68 w 292"/>
                <a:gd name="T31" fmla="*/ 182 h 442"/>
                <a:gd name="T32" fmla="*/ 69 w 292"/>
                <a:gd name="T33" fmla="*/ 182 h 442"/>
                <a:gd name="T34" fmla="*/ 87 w 292"/>
                <a:gd name="T35" fmla="*/ 160 h 442"/>
                <a:gd name="T36" fmla="*/ 109 w 292"/>
                <a:gd name="T37" fmla="*/ 142 h 442"/>
                <a:gd name="T38" fmla="*/ 136 w 292"/>
                <a:gd name="T39" fmla="*/ 131 h 442"/>
                <a:gd name="T40" fmla="*/ 169 w 292"/>
                <a:gd name="T41" fmla="*/ 127 h 442"/>
                <a:gd name="T42" fmla="*/ 224 w 292"/>
                <a:gd name="T43" fmla="*/ 139 h 442"/>
                <a:gd name="T44" fmla="*/ 263 w 292"/>
                <a:gd name="T45" fmla="*/ 171 h 442"/>
                <a:gd name="T46" fmla="*/ 285 w 292"/>
                <a:gd name="T47" fmla="*/ 219 h 442"/>
                <a:gd name="T48" fmla="*/ 292 w 292"/>
                <a:gd name="T49" fmla="*/ 277 h 442"/>
                <a:gd name="T50" fmla="*/ 222 w 292"/>
                <a:gd name="T51" fmla="*/ 275 h 442"/>
                <a:gd name="T52" fmla="*/ 217 w 292"/>
                <a:gd name="T53" fmla="*/ 237 h 442"/>
                <a:gd name="T54" fmla="*/ 202 w 292"/>
                <a:gd name="T55" fmla="*/ 207 h 442"/>
                <a:gd name="T56" fmla="*/ 178 w 292"/>
                <a:gd name="T57" fmla="*/ 189 h 442"/>
                <a:gd name="T58" fmla="*/ 146 w 292"/>
                <a:gd name="T59" fmla="*/ 182 h 442"/>
                <a:gd name="T60" fmla="*/ 114 w 292"/>
                <a:gd name="T61" fmla="*/ 189 h 442"/>
                <a:gd name="T62" fmla="*/ 89 w 292"/>
                <a:gd name="T63" fmla="*/ 207 h 442"/>
                <a:gd name="T64" fmla="*/ 73 w 292"/>
                <a:gd name="T65" fmla="*/ 235 h 442"/>
                <a:gd name="T66" fmla="*/ 67 w 292"/>
                <a:gd name="T67" fmla="*/ 271 h 442"/>
                <a:gd name="T68" fmla="*/ 67 w 292"/>
                <a:gd name="T69" fmla="*/ 311 h 442"/>
                <a:gd name="T70" fmla="*/ 73 w 292"/>
                <a:gd name="T71" fmla="*/ 341 h 442"/>
                <a:gd name="T72" fmla="*/ 88 w 292"/>
                <a:gd name="T73" fmla="*/ 365 h 442"/>
                <a:gd name="T74" fmla="*/ 111 w 292"/>
                <a:gd name="T75" fmla="*/ 381 h 442"/>
                <a:gd name="T76" fmla="*/ 140 w 292"/>
                <a:gd name="T77" fmla="*/ 387 h 442"/>
                <a:gd name="T78" fmla="*/ 174 w 292"/>
                <a:gd name="T79" fmla="*/ 380 h 442"/>
                <a:gd name="T80" fmla="*/ 200 w 292"/>
                <a:gd name="T81" fmla="*/ 359 h 442"/>
                <a:gd name="T82" fmla="*/ 216 w 292"/>
                <a:gd name="T83" fmla="*/ 324 h 442"/>
                <a:gd name="T84" fmla="*/ 222 w 292"/>
                <a:gd name="T85" fmla="*/ 27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2" h="442">
                  <a:moveTo>
                    <a:pt x="292" y="277"/>
                  </a:moveTo>
                  <a:cubicBezTo>
                    <a:pt x="292" y="300"/>
                    <a:pt x="289" y="322"/>
                    <a:pt x="283" y="342"/>
                  </a:cubicBezTo>
                  <a:cubicBezTo>
                    <a:pt x="277" y="363"/>
                    <a:pt x="268" y="380"/>
                    <a:pt x="257" y="395"/>
                  </a:cubicBezTo>
                  <a:cubicBezTo>
                    <a:pt x="245" y="410"/>
                    <a:pt x="231" y="421"/>
                    <a:pt x="213" y="430"/>
                  </a:cubicBezTo>
                  <a:cubicBezTo>
                    <a:pt x="196" y="438"/>
                    <a:pt x="177" y="442"/>
                    <a:pt x="154" y="442"/>
                  </a:cubicBezTo>
                  <a:cubicBezTo>
                    <a:pt x="144" y="442"/>
                    <a:pt x="135" y="441"/>
                    <a:pt x="126" y="439"/>
                  </a:cubicBezTo>
                  <a:cubicBezTo>
                    <a:pt x="117" y="436"/>
                    <a:pt x="109" y="433"/>
                    <a:pt x="102" y="429"/>
                  </a:cubicBezTo>
                  <a:cubicBezTo>
                    <a:pt x="95" y="425"/>
                    <a:pt x="89" y="420"/>
                    <a:pt x="84" y="415"/>
                  </a:cubicBezTo>
                  <a:cubicBezTo>
                    <a:pt x="78" y="409"/>
                    <a:pt x="73" y="403"/>
                    <a:pt x="69" y="397"/>
                  </a:cubicBezTo>
                  <a:cubicBezTo>
                    <a:pt x="68" y="397"/>
                    <a:pt x="68" y="397"/>
                    <a:pt x="68" y="397"/>
                  </a:cubicBezTo>
                  <a:cubicBezTo>
                    <a:pt x="68" y="435"/>
                    <a:pt x="68" y="435"/>
                    <a:pt x="68" y="435"/>
                  </a:cubicBezTo>
                  <a:cubicBezTo>
                    <a:pt x="0" y="435"/>
                    <a:pt x="0" y="435"/>
                    <a:pt x="0" y="435"/>
                  </a:cubicBezTo>
                  <a:cubicBezTo>
                    <a:pt x="0" y="107"/>
                    <a:pt x="0" y="107"/>
                    <a:pt x="0" y="107"/>
                  </a:cubicBezTo>
                  <a:cubicBezTo>
                    <a:pt x="44" y="0"/>
                    <a:pt x="44" y="0"/>
                    <a:pt x="44" y="0"/>
                  </a:cubicBezTo>
                  <a:cubicBezTo>
                    <a:pt x="68" y="0"/>
                    <a:pt x="68" y="0"/>
                    <a:pt x="68" y="0"/>
                  </a:cubicBezTo>
                  <a:cubicBezTo>
                    <a:pt x="68" y="182"/>
                    <a:pt x="68" y="182"/>
                    <a:pt x="68" y="182"/>
                  </a:cubicBezTo>
                  <a:cubicBezTo>
                    <a:pt x="69" y="182"/>
                    <a:pt x="69" y="182"/>
                    <a:pt x="69" y="182"/>
                  </a:cubicBezTo>
                  <a:cubicBezTo>
                    <a:pt x="74" y="174"/>
                    <a:pt x="80" y="167"/>
                    <a:pt x="87" y="160"/>
                  </a:cubicBezTo>
                  <a:cubicBezTo>
                    <a:pt x="93" y="153"/>
                    <a:pt x="101" y="147"/>
                    <a:pt x="109" y="142"/>
                  </a:cubicBezTo>
                  <a:cubicBezTo>
                    <a:pt x="117" y="137"/>
                    <a:pt x="126" y="134"/>
                    <a:pt x="136" y="131"/>
                  </a:cubicBezTo>
                  <a:cubicBezTo>
                    <a:pt x="146" y="128"/>
                    <a:pt x="157" y="127"/>
                    <a:pt x="169" y="127"/>
                  </a:cubicBezTo>
                  <a:cubicBezTo>
                    <a:pt x="190" y="127"/>
                    <a:pt x="209" y="131"/>
                    <a:pt x="224" y="139"/>
                  </a:cubicBezTo>
                  <a:cubicBezTo>
                    <a:pt x="240" y="147"/>
                    <a:pt x="253" y="158"/>
                    <a:pt x="263" y="171"/>
                  </a:cubicBezTo>
                  <a:cubicBezTo>
                    <a:pt x="273" y="185"/>
                    <a:pt x="280" y="201"/>
                    <a:pt x="285" y="219"/>
                  </a:cubicBezTo>
                  <a:cubicBezTo>
                    <a:pt x="290" y="237"/>
                    <a:pt x="292" y="256"/>
                    <a:pt x="292" y="277"/>
                  </a:cubicBezTo>
                  <a:moveTo>
                    <a:pt x="222" y="275"/>
                  </a:moveTo>
                  <a:cubicBezTo>
                    <a:pt x="222" y="261"/>
                    <a:pt x="220" y="248"/>
                    <a:pt x="217" y="237"/>
                  </a:cubicBezTo>
                  <a:cubicBezTo>
                    <a:pt x="213" y="225"/>
                    <a:pt x="208" y="215"/>
                    <a:pt x="202" y="207"/>
                  </a:cubicBezTo>
                  <a:cubicBezTo>
                    <a:pt x="195" y="199"/>
                    <a:pt x="188" y="193"/>
                    <a:pt x="178" y="189"/>
                  </a:cubicBezTo>
                  <a:cubicBezTo>
                    <a:pt x="169" y="184"/>
                    <a:pt x="158" y="182"/>
                    <a:pt x="146" y="182"/>
                  </a:cubicBezTo>
                  <a:cubicBezTo>
                    <a:pt x="135" y="182"/>
                    <a:pt x="124" y="184"/>
                    <a:pt x="114" y="189"/>
                  </a:cubicBezTo>
                  <a:cubicBezTo>
                    <a:pt x="105" y="193"/>
                    <a:pt x="96" y="199"/>
                    <a:pt x="89" y="207"/>
                  </a:cubicBezTo>
                  <a:cubicBezTo>
                    <a:pt x="82" y="215"/>
                    <a:pt x="77" y="224"/>
                    <a:pt x="73" y="235"/>
                  </a:cubicBezTo>
                  <a:cubicBezTo>
                    <a:pt x="69" y="246"/>
                    <a:pt x="67" y="258"/>
                    <a:pt x="67" y="271"/>
                  </a:cubicBezTo>
                  <a:cubicBezTo>
                    <a:pt x="67" y="311"/>
                    <a:pt x="67" y="311"/>
                    <a:pt x="67" y="311"/>
                  </a:cubicBezTo>
                  <a:cubicBezTo>
                    <a:pt x="67" y="321"/>
                    <a:pt x="69" y="331"/>
                    <a:pt x="73" y="341"/>
                  </a:cubicBezTo>
                  <a:cubicBezTo>
                    <a:pt x="76" y="350"/>
                    <a:pt x="81" y="358"/>
                    <a:pt x="88" y="365"/>
                  </a:cubicBezTo>
                  <a:cubicBezTo>
                    <a:pt x="94" y="371"/>
                    <a:pt x="102" y="377"/>
                    <a:pt x="111" y="381"/>
                  </a:cubicBezTo>
                  <a:cubicBezTo>
                    <a:pt x="120" y="385"/>
                    <a:pt x="129" y="387"/>
                    <a:pt x="140" y="387"/>
                  </a:cubicBezTo>
                  <a:cubicBezTo>
                    <a:pt x="152" y="387"/>
                    <a:pt x="164" y="384"/>
                    <a:pt x="174" y="380"/>
                  </a:cubicBezTo>
                  <a:cubicBezTo>
                    <a:pt x="184" y="375"/>
                    <a:pt x="193" y="368"/>
                    <a:pt x="200" y="359"/>
                  </a:cubicBezTo>
                  <a:cubicBezTo>
                    <a:pt x="207" y="350"/>
                    <a:pt x="212" y="338"/>
                    <a:pt x="216" y="324"/>
                  </a:cubicBezTo>
                  <a:cubicBezTo>
                    <a:pt x="220" y="310"/>
                    <a:pt x="222" y="294"/>
                    <a:pt x="222"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grpSp>
    </p:spTree>
    <p:extLst>
      <p:ext uri="{BB962C8B-B14F-4D97-AF65-F5344CB8AC3E}">
        <p14:creationId xmlns:p14="http://schemas.microsoft.com/office/powerpoint/2010/main" val="19044079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72349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3_Title and Content NO LOGO">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5066803"/>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p>
            <a:r>
              <a:rPr lang="en-US" dirty="0"/>
              <a:t>Click to edit title</a:t>
            </a:r>
          </a:p>
        </p:txBody>
      </p:sp>
      <p:pic>
        <p:nvPicPr>
          <p:cNvPr id="5" name="Picture 4"/>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7"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2788803497"/>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_Title and Content NO LOGO">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5066803"/>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p>
            <a:r>
              <a:rPr lang="en-US" dirty="0"/>
              <a:t>Click to edit title</a:t>
            </a:r>
          </a:p>
        </p:txBody>
      </p:sp>
      <p:pic>
        <p:nvPicPr>
          <p:cNvPr id="5" name="Picture 4"/>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Tree>
    <p:extLst>
      <p:ext uri="{BB962C8B-B14F-4D97-AF65-F5344CB8AC3E}">
        <p14:creationId xmlns:p14="http://schemas.microsoft.com/office/powerpoint/2010/main" val="2334563956"/>
      </p:ext>
    </p:extLst>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2_Pink">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5066803"/>
          </a:xfrm>
        </p:spPr>
        <p:txBody>
          <a:bodyPr/>
          <a:lstStyle>
            <a:lvl1pPr>
              <a:defRPr>
                <a:gradFill>
                  <a:gsLst>
                    <a:gs pos="0">
                      <a:schemeClr val="accent3"/>
                    </a:gs>
                    <a:gs pos="100000">
                      <a:schemeClr val="accent3"/>
                    </a:gs>
                  </a:gsLst>
                  <a:lin ang="5400000" scaled="1"/>
                </a:gradFill>
              </a:defRPr>
            </a:lvl1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lvl1pPr>
              <a:defRPr>
                <a:gradFill>
                  <a:gsLst>
                    <a:gs pos="0">
                      <a:schemeClr val="accent3"/>
                    </a:gs>
                    <a:gs pos="100000">
                      <a:schemeClr val="accent3"/>
                    </a:gs>
                  </a:gsLst>
                  <a:lin ang="5400000" scaled="1"/>
                </a:gradFill>
              </a:defRPr>
            </a:lvl1pPr>
          </a:lstStyle>
          <a:p>
            <a:r>
              <a:rPr lang="en-US" dirty="0"/>
              <a:t>Click to edit title</a:t>
            </a:r>
          </a:p>
        </p:txBody>
      </p:sp>
    </p:spTree>
    <p:extLst>
      <p:ext uri="{BB962C8B-B14F-4D97-AF65-F5344CB8AC3E}">
        <p14:creationId xmlns:p14="http://schemas.microsoft.com/office/powerpoint/2010/main" val="1818380274"/>
      </p:ext>
    </p:extLst>
  </p:cSld>
  <p:clrMapOvr>
    <a:masterClrMapping/>
  </p:clrMapOvr>
  <p:transition>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3_Teal">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5066803"/>
          </a:xfrm>
        </p:spPr>
        <p:txBody>
          <a:bodyPr/>
          <a:lstStyle>
            <a:lvl1pPr>
              <a:defRPr>
                <a:gradFill>
                  <a:gsLst>
                    <a:gs pos="0">
                      <a:schemeClr val="accent4"/>
                    </a:gs>
                    <a:gs pos="100000">
                      <a:schemeClr val="accent4"/>
                    </a:gs>
                  </a:gsLst>
                  <a:lin ang="5400000" scaled="1"/>
                </a:gradFill>
              </a:defRPr>
            </a:lvl1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lvl1pPr>
              <a:defRPr>
                <a:gradFill>
                  <a:gsLst>
                    <a:gs pos="0">
                      <a:schemeClr val="accent4"/>
                    </a:gs>
                    <a:gs pos="100000">
                      <a:schemeClr val="accent4"/>
                    </a:gs>
                  </a:gsLst>
                  <a:lin ang="5400000" scaled="1"/>
                </a:gradFill>
              </a:defRPr>
            </a:lvl1pPr>
          </a:lstStyle>
          <a:p>
            <a:r>
              <a:rPr lang="en-US" dirty="0"/>
              <a:t>Click to edit title</a:t>
            </a:r>
          </a:p>
        </p:txBody>
      </p:sp>
    </p:spTree>
    <p:extLst>
      <p:ext uri="{BB962C8B-B14F-4D97-AF65-F5344CB8AC3E}">
        <p14:creationId xmlns:p14="http://schemas.microsoft.com/office/powerpoint/2010/main" val="261528511"/>
      </p:ext>
    </p:extLst>
  </p:cSld>
  <p:clrMapOvr>
    <a:masterClrMapping/>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4_Purple">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5066803"/>
          </a:xfrm>
        </p:spPr>
        <p:txBody>
          <a:bodyPr/>
          <a:lstStyle>
            <a:lvl1pPr>
              <a:defRPr>
                <a:gradFill>
                  <a:gsLst>
                    <a:gs pos="0">
                      <a:schemeClr val="accent2"/>
                    </a:gs>
                    <a:gs pos="100000">
                      <a:schemeClr val="accent2"/>
                    </a:gs>
                  </a:gsLst>
                  <a:lin ang="5400000" scaled="1"/>
                </a:gradFill>
              </a:defRPr>
            </a:lvl1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lvl1pPr>
              <a:defRPr>
                <a:gradFill>
                  <a:gsLst>
                    <a:gs pos="0">
                      <a:schemeClr val="accent2"/>
                    </a:gs>
                    <a:gs pos="100000">
                      <a:schemeClr val="accent2"/>
                    </a:gs>
                  </a:gsLst>
                  <a:lin ang="5400000" scaled="1"/>
                </a:gradFill>
              </a:defRPr>
            </a:lvl1pPr>
          </a:lstStyle>
          <a:p>
            <a:r>
              <a:rPr lang="en-US" dirty="0"/>
              <a:t>Click to edit title</a:t>
            </a:r>
          </a:p>
        </p:txBody>
      </p:sp>
    </p:spTree>
    <p:extLst>
      <p:ext uri="{BB962C8B-B14F-4D97-AF65-F5344CB8AC3E}">
        <p14:creationId xmlns:p14="http://schemas.microsoft.com/office/powerpoint/2010/main" val="4108817679"/>
      </p:ext>
    </p:extLst>
  </p:cSld>
  <p:clrMapOvr>
    <a:masterClrMapping/>
  </p:clrMapOvr>
  <p:transition>
    <p:fad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sp>
        <p:nvSpPr>
          <p:cNvPr id="10" name="Content Placeholder 3"/>
          <p:cNvSpPr>
            <a:spLocks noGrp="1"/>
          </p:cNvSpPr>
          <p:nvPr>
            <p:ph sz="quarter" idx="14" hasCustomPrompt="1"/>
          </p:nvPr>
        </p:nvSpPr>
        <p:spPr>
          <a:xfrm>
            <a:off x="269239" y="1187621"/>
            <a:ext cx="5826760" cy="4972015"/>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3"/>
          <p:cNvSpPr>
            <a:spLocks noGrp="1"/>
          </p:cNvSpPr>
          <p:nvPr>
            <p:ph sz="quarter" idx="15" hasCustomPrompt="1"/>
          </p:nvPr>
        </p:nvSpPr>
        <p:spPr>
          <a:xfrm>
            <a:off x="6096001" y="1187621"/>
            <a:ext cx="5826760" cy="4972015"/>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7"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3529570145"/>
      </p:ext>
    </p:extLst>
  </p:cSld>
  <p:clrMapOvr>
    <a:masterClrMapping/>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1_Two Content NO LOGO">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sp>
        <p:nvSpPr>
          <p:cNvPr id="10" name="Content Placeholder 3"/>
          <p:cNvSpPr>
            <a:spLocks noGrp="1"/>
          </p:cNvSpPr>
          <p:nvPr>
            <p:ph sz="quarter" idx="14" hasCustomPrompt="1"/>
          </p:nvPr>
        </p:nvSpPr>
        <p:spPr>
          <a:xfrm>
            <a:off x="269239" y="1187621"/>
            <a:ext cx="5826760" cy="4972015"/>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3"/>
          <p:cNvSpPr>
            <a:spLocks noGrp="1"/>
          </p:cNvSpPr>
          <p:nvPr>
            <p:ph sz="quarter" idx="15" hasCustomPrompt="1"/>
          </p:nvPr>
        </p:nvSpPr>
        <p:spPr>
          <a:xfrm>
            <a:off x="6096001" y="1187621"/>
            <a:ext cx="5826760" cy="4972015"/>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0349778"/>
      </p:ext>
    </p:extLst>
  </p:cSld>
  <p:clrMapOvr>
    <a:masterClrMapping/>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Narrow Left Column">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sp>
        <p:nvSpPr>
          <p:cNvPr id="10" name="Content Placeholder 3"/>
          <p:cNvSpPr>
            <a:spLocks noGrp="1"/>
          </p:cNvSpPr>
          <p:nvPr>
            <p:ph sz="quarter" idx="14" hasCustomPrompt="1"/>
          </p:nvPr>
        </p:nvSpPr>
        <p:spPr>
          <a:xfrm>
            <a:off x="269239" y="1187621"/>
            <a:ext cx="3585699" cy="4972015"/>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3"/>
          <p:cNvSpPr>
            <a:spLocks noGrp="1"/>
          </p:cNvSpPr>
          <p:nvPr>
            <p:ph sz="quarter" idx="15" hasCustomPrompt="1"/>
          </p:nvPr>
        </p:nvSpPr>
        <p:spPr>
          <a:xfrm>
            <a:off x="3854937" y="1187621"/>
            <a:ext cx="8067824" cy="4972015"/>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7"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3759874563"/>
      </p:ext>
    </p:extLst>
  </p:cSld>
  <p:clrMapOvr>
    <a:masterClrMapping/>
  </p:clrMapOvr>
  <p:transition>
    <p:fad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_Narrow Left Column NO LOGO">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sp>
        <p:nvSpPr>
          <p:cNvPr id="10" name="Content Placeholder 3"/>
          <p:cNvSpPr>
            <a:spLocks noGrp="1"/>
          </p:cNvSpPr>
          <p:nvPr>
            <p:ph sz="quarter" idx="14" hasCustomPrompt="1"/>
          </p:nvPr>
        </p:nvSpPr>
        <p:spPr>
          <a:xfrm>
            <a:off x="269239" y="1187621"/>
            <a:ext cx="3585699" cy="4972015"/>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3"/>
          <p:cNvSpPr>
            <a:spLocks noGrp="1"/>
          </p:cNvSpPr>
          <p:nvPr>
            <p:ph sz="quarter" idx="15" hasCustomPrompt="1"/>
          </p:nvPr>
        </p:nvSpPr>
        <p:spPr>
          <a:xfrm>
            <a:off x="3854937" y="1187621"/>
            <a:ext cx="8067824" cy="4972015"/>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6150171"/>
      </p:ext>
    </p:extLst>
  </p:cSld>
  <p:clrMapOvr>
    <a:masterClrMapping/>
  </p:clrMapOvr>
  <p:transition>
    <p:fad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pic>
        <p:nvPicPr>
          <p:cNvPr id="4" name="Picture 3"/>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5"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626849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Footer Placeholder 2"/>
          <p:cNvSpPr>
            <a:spLocks noGrp="1"/>
          </p:cNvSpPr>
          <p:nvPr>
            <p:ph type="ftr" sz="quarter" idx="3"/>
          </p:nvPr>
        </p:nvSpPr>
        <p:spPr>
          <a:xfrm>
            <a:off x="-1" y="6493776"/>
            <a:ext cx="4325606" cy="364224"/>
          </a:xfrm>
          <a:prstGeom prst="rect">
            <a:avLst/>
          </a:prstGeom>
        </p:spPr>
        <p:txBody>
          <a:bodyPr vert="horz" lIns="182880" tIns="45720" rIns="182880" bIns="45720" rtlCol="0" anchor="ctr"/>
          <a:lstStyle>
            <a:lvl1pPr algn="l">
              <a:defRPr sz="980">
                <a:solidFill>
                  <a:schemeClr val="tx1">
                    <a:tint val="75000"/>
                  </a:schemeClr>
                </a:solidFill>
              </a:defRPr>
            </a:lvl1pPr>
          </a:lstStyle>
          <a:p>
            <a:pPr defTabSz="914192">
              <a:defRPr/>
            </a:pPr>
            <a:endParaRPr lang="en-US" dirty="0">
              <a:solidFill>
                <a:srgbClr val="505050">
                  <a:tint val="75000"/>
                </a:srgbClr>
              </a:solidFill>
            </a:endParaRPr>
          </a:p>
        </p:txBody>
      </p:sp>
      <p:sp>
        <p:nvSpPr>
          <p:cNvPr id="3" name="Slide Number Placeholder 5"/>
          <p:cNvSpPr>
            <a:spLocks noGrp="1"/>
          </p:cNvSpPr>
          <p:nvPr>
            <p:ph type="sldNum" sz="quarter" idx="4"/>
          </p:nvPr>
        </p:nvSpPr>
        <p:spPr>
          <a:xfrm>
            <a:off x="9449812" y="6493776"/>
            <a:ext cx="2742188" cy="364224"/>
          </a:xfrm>
          <a:prstGeom prst="rect">
            <a:avLst/>
          </a:prstGeom>
        </p:spPr>
        <p:txBody>
          <a:bodyPr vert="horz" lIns="182880" tIns="45720" rIns="182880" bIns="45720" rtlCol="0" anchor="ctr"/>
          <a:lstStyle>
            <a:lvl1pPr algn="r">
              <a:defRPr sz="980">
                <a:solidFill>
                  <a:schemeClr val="tx1">
                    <a:tint val="75000"/>
                  </a:schemeClr>
                </a:solidFill>
              </a:defRPr>
            </a:lvl1pPr>
          </a:lstStyle>
          <a:p>
            <a:pPr defTabSz="914192">
              <a:defRPr/>
            </a:pPr>
            <a:fld id="{6503E857-4F15-4ECA-BD4D-D22AAAB9E67A}" type="slidenum">
              <a:rPr lang="en-US" smtClean="0">
                <a:solidFill>
                  <a:srgbClr val="505050">
                    <a:tint val="75000"/>
                  </a:srgbClr>
                </a:solidFill>
              </a:rPr>
              <a:pPr defTabSz="914192">
                <a:defRPr/>
              </a:pPr>
              <a:t>‹#›</a:t>
            </a:fld>
            <a:endParaRPr lang="en-US" dirty="0">
              <a:solidFill>
                <a:srgbClr val="505050">
                  <a:tint val="75000"/>
                </a:srgbClr>
              </a:solidFill>
            </a:endParaRPr>
          </a:p>
        </p:txBody>
      </p:sp>
    </p:spTree>
    <p:extLst>
      <p:ext uri="{BB962C8B-B14F-4D97-AF65-F5344CB8AC3E}">
        <p14:creationId xmlns:p14="http://schemas.microsoft.com/office/powerpoint/2010/main" val="2400564320"/>
      </p:ext>
    </p:extLst>
  </p:cSld>
  <p:clrMapOvr>
    <a:masterClrMapping/>
  </p:clrMapOvr>
  <p:transition>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pic>
        <p:nvPicPr>
          <p:cNvPr id="4" name="Picture 3"/>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Tree>
    <p:extLst>
      <p:ext uri="{BB962C8B-B14F-4D97-AF65-F5344CB8AC3E}">
        <p14:creationId xmlns:p14="http://schemas.microsoft.com/office/powerpoint/2010/main" val="3268321884"/>
      </p:ext>
    </p:extLst>
  </p:cSld>
  <p:clrMapOvr>
    <a:masterClrMapping/>
  </p:clrMapOvr>
  <p:transition>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3_Title Only NO LOGO">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spTree>
    <p:extLst>
      <p:ext uri="{BB962C8B-B14F-4D97-AF65-F5344CB8AC3E}">
        <p14:creationId xmlns:p14="http://schemas.microsoft.com/office/powerpoint/2010/main" val="1508077733"/>
      </p:ext>
    </p:extLst>
  </p:cSld>
  <p:clrMapOvr>
    <a:masterClrMapping/>
  </p:clrMapOvr>
  <p:transition>
    <p:fad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4_Title Only NO LOGO">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pic>
        <p:nvPicPr>
          <p:cNvPr id="3" name="Picture 2"/>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4"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865169033"/>
      </p:ext>
    </p:extLst>
  </p:cSld>
  <p:clrMapOvr>
    <a:masterClrMapping/>
  </p:clrMapOvr>
  <p:transition>
    <p:fad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_Title Only NO LOGO">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a:t>Click to edit title</a:t>
            </a:r>
          </a:p>
        </p:txBody>
      </p:sp>
      <p:pic>
        <p:nvPicPr>
          <p:cNvPr id="3" name="Picture 2"/>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Tree>
    <p:extLst>
      <p:ext uri="{BB962C8B-B14F-4D97-AF65-F5344CB8AC3E}">
        <p14:creationId xmlns:p14="http://schemas.microsoft.com/office/powerpoint/2010/main" val="2245363571"/>
      </p:ext>
    </p:extLst>
  </p:cSld>
  <p:clrMapOvr>
    <a:masterClrMapping/>
  </p:clrMapOvr>
  <p:transition>
    <p:fad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3"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814269808"/>
      </p:ext>
    </p:extLst>
  </p:cSld>
  <p:clrMapOvr>
    <a:masterClrMapping/>
  </p:clrMapOvr>
  <p:transition>
    <p:fad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Tree>
    <p:extLst>
      <p:ext uri="{BB962C8B-B14F-4D97-AF65-F5344CB8AC3E}">
        <p14:creationId xmlns:p14="http://schemas.microsoft.com/office/powerpoint/2010/main" val="699273593"/>
      </p:ext>
    </p:extLst>
  </p:cSld>
  <p:clrMapOvr>
    <a:masterClrMapping/>
  </p:clrMapOvr>
  <p:transition>
    <p:fad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Color Block">
    <p:spTree>
      <p:nvGrpSpPr>
        <p:cNvPr id="1" name=""/>
        <p:cNvGrpSpPr/>
        <p:nvPr/>
      </p:nvGrpSpPr>
      <p:grpSpPr>
        <a:xfrm>
          <a:off x="0" y="0"/>
          <a:ext cx="0" cy="0"/>
          <a:chOff x="0" y="0"/>
          <a:chExt cx="0" cy="0"/>
        </a:xfrm>
      </p:grpSpPr>
      <p:sp>
        <p:nvSpPr>
          <p:cNvPr id="2" name="Rectangle 1"/>
          <p:cNvSpPr/>
          <p:nvPr userDrawn="1"/>
        </p:nvSpPr>
        <p:spPr>
          <a:xfrm>
            <a:off x="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nchorCtr="0"/>
          <a:lstStyle/>
          <a:p>
            <a:pPr algn="ctr" defTabSz="914377">
              <a:lnSpc>
                <a:spcPct val="90000"/>
              </a:lnSpc>
              <a:spcBef>
                <a:spcPts val="800"/>
              </a:spcBef>
            </a:pPr>
            <a:endParaRPr lang="en-US" sz="2667" dirty="0" err="1">
              <a:solidFill>
                <a:prstClr val="white"/>
              </a:solidFill>
            </a:endParaRPr>
          </a:p>
        </p:txBody>
      </p:sp>
      <p:sp>
        <p:nvSpPr>
          <p:cNvPr id="6" name="Title 5"/>
          <p:cNvSpPr>
            <a:spLocks noGrp="1"/>
          </p:cNvSpPr>
          <p:nvPr>
            <p:ph type="title" hasCustomPrompt="1"/>
          </p:nvPr>
        </p:nvSpPr>
        <p:spPr>
          <a:xfrm>
            <a:off x="269239" y="1187620"/>
            <a:ext cx="5826759" cy="5379312"/>
          </a:xfrm>
        </p:spPr>
        <p:txBody>
          <a:bodyPr/>
          <a:lstStyle>
            <a:lvl1pPr>
              <a:defRPr>
                <a:gradFill>
                  <a:gsLst>
                    <a:gs pos="0">
                      <a:schemeClr val="bg1"/>
                    </a:gs>
                    <a:gs pos="100000">
                      <a:schemeClr val="bg1"/>
                    </a:gs>
                  </a:gsLst>
                  <a:lin ang="5400000" scaled="1"/>
                </a:gradFill>
              </a:defRPr>
            </a:lvl1pPr>
          </a:lstStyle>
          <a:p>
            <a:r>
              <a:rPr lang="en-US" dirty="0"/>
              <a:t>Click to edit title</a:t>
            </a:r>
          </a:p>
        </p:txBody>
      </p:sp>
      <p:sp>
        <p:nvSpPr>
          <p:cNvPr id="8" name="Content Placeholder 3"/>
          <p:cNvSpPr>
            <a:spLocks noGrp="1"/>
          </p:cNvSpPr>
          <p:nvPr>
            <p:ph sz="quarter" idx="15" hasCustomPrompt="1"/>
          </p:nvPr>
        </p:nvSpPr>
        <p:spPr>
          <a:xfrm>
            <a:off x="6096001" y="1187620"/>
            <a:ext cx="5826760" cy="5379312"/>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p:cNvSpPr>
            <a:spLocks noGrp="1"/>
          </p:cNvSpPr>
          <p:nvPr>
            <p:ph type="body" sz="quarter" idx="13" hasCustomPrompt="1"/>
          </p:nvPr>
        </p:nvSpPr>
        <p:spPr>
          <a:xfrm>
            <a:off x="6095997" y="6233502"/>
            <a:ext cx="5827187" cy="332399"/>
          </a:xfrm>
        </p:spPr>
        <p:txBody>
          <a:bodyPr wrap="square" anchor="b" anchorCtr="0">
            <a:spAutoFit/>
          </a:bodyPr>
          <a:lstStyle>
            <a:lvl1pPr>
              <a:spcBef>
                <a:spcPts val="0"/>
              </a:spcBef>
              <a:defRPr sz="800" b="0">
                <a:solidFill>
                  <a:schemeClr val="tx1"/>
                </a:solidFill>
                <a:latin typeface="+mn-lt"/>
              </a:defRPr>
            </a:lvl1pPr>
            <a:lvl2pPr>
              <a:defRPr sz="800" b="0">
                <a:solidFill>
                  <a:schemeClr val="tx1"/>
                </a:solidFill>
              </a:defRPr>
            </a:lvl2pPr>
            <a:lvl3pPr>
              <a:defRPr sz="800" b="0">
                <a:solidFill>
                  <a:schemeClr val="tx1"/>
                </a:solidFill>
              </a:defRPr>
            </a:lvl3pPr>
            <a:lvl4pPr>
              <a:defRPr sz="800" b="0">
                <a:solidFill>
                  <a:schemeClr val="tx1"/>
                </a:solidFill>
              </a:defRPr>
            </a:lvl4pPr>
            <a:lvl5pPr>
              <a:defRPr sz="800" b="0">
                <a:solidFill>
                  <a:schemeClr val="tx1"/>
                </a:solidFill>
              </a:defRPr>
            </a:lvl5pPr>
          </a:lstStyle>
          <a:p>
            <a:pPr lvl="0"/>
            <a:r>
              <a:rPr lang="en-US" dirty="0"/>
              <a:t>Footnote</a:t>
            </a:r>
          </a:p>
        </p:txBody>
      </p:sp>
    </p:spTree>
    <p:extLst>
      <p:ext uri="{BB962C8B-B14F-4D97-AF65-F5344CB8AC3E}">
        <p14:creationId xmlns:p14="http://schemas.microsoft.com/office/powerpoint/2010/main" val="3746000907"/>
      </p:ext>
    </p:extLst>
  </p:cSld>
  <p:clrMapOvr>
    <a:masterClrMapping/>
  </p:clrMapOvr>
  <p:transition>
    <p:fad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2_Color Block">
    <p:spTree>
      <p:nvGrpSpPr>
        <p:cNvPr id="1" name=""/>
        <p:cNvGrpSpPr/>
        <p:nvPr/>
      </p:nvGrpSpPr>
      <p:grpSpPr>
        <a:xfrm>
          <a:off x="0" y="0"/>
          <a:ext cx="0" cy="0"/>
          <a:chOff x="0" y="0"/>
          <a:chExt cx="0" cy="0"/>
        </a:xfrm>
      </p:grpSpPr>
      <p:sp>
        <p:nvSpPr>
          <p:cNvPr id="2" name="Rectangle 1"/>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nchorCtr="0"/>
          <a:lstStyle/>
          <a:p>
            <a:pPr algn="ctr" defTabSz="914377">
              <a:lnSpc>
                <a:spcPct val="90000"/>
              </a:lnSpc>
              <a:spcBef>
                <a:spcPts val="800"/>
              </a:spcBef>
            </a:pPr>
            <a:endParaRPr lang="en-US" sz="2667" dirty="0" err="1">
              <a:solidFill>
                <a:prstClr val="white"/>
              </a:solidFill>
            </a:endParaRPr>
          </a:p>
        </p:txBody>
      </p:sp>
      <p:sp>
        <p:nvSpPr>
          <p:cNvPr id="6" name="Title 5"/>
          <p:cNvSpPr>
            <a:spLocks noGrp="1"/>
          </p:cNvSpPr>
          <p:nvPr>
            <p:ph type="title" hasCustomPrompt="1"/>
          </p:nvPr>
        </p:nvSpPr>
        <p:spPr>
          <a:xfrm>
            <a:off x="269239" y="1187620"/>
            <a:ext cx="5826759" cy="5379312"/>
          </a:xfrm>
        </p:spPr>
        <p:txBody>
          <a:bodyPr/>
          <a:lstStyle>
            <a:lvl1pPr>
              <a:defRPr>
                <a:gradFill>
                  <a:gsLst>
                    <a:gs pos="0">
                      <a:schemeClr val="bg1"/>
                    </a:gs>
                    <a:gs pos="100000">
                      <a:schemeClr val="bg1"/>
                    </a:gs>
                  </a:gsLst>
                  <a:lin ang="5400000" scaled="1"/>
                </a:gradFill>
              </a:defRPr>
            </a:lvl1pPr>
          </a:lstStyle>
          <a:p>
            <a:r>
              <a:rPr lang="en-US" dirty="0"/>
              <a:t>Click to edit title</a:t>
            </a:r>
          </a:p>
        </p:txBody>
      </p:sp>
      <p:sp>
        <p:nvSpPr>
          <p:cNvPr id="8" name="Content Placeholder 3"/>
          <p:cNvSpPr>
            <a:spLocks noGrp="1"/>
          </p:cNvSpPr>
          <p:nvPr>
            <p:ph sz="quarter" idx="15" hasCustomPrompt="1"/>
          </p:nvPr>
        </p:nvSpPr>
        <p:spPr>
          <a:xfrm>
            <a:off x="6096001" y="1187620"/>
            <a:ext cx="5826760" cy="5379312"/>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p:cNvSpPr>
            <a:spLocks noGrp="1"/>
          </p:cNvSpPr>
          <p:nvPr>
            <p:ph type="body" sz="quarter" idx="13" hasCustomPrompt="1"/>
          </p:nvPr>
        </p:nvSpPr>
        <p:spPr>
          <a:xfrm>
            <a:off x="6095997" y="6233502"/>
            <a:ext cx="5827187" cy="332399"/>
          </a:xfrm>
        </p:spPr>
        <p:txBody>
          <a:bodyPr wrap="square" anchor="b" anchorCtr="0">
            <a:spAutoFit/>
          </a:bodyPr>
          <a:lstStyle>
            <a:lvl1pPr>
              <a:spcBef>
                <a:spcPts val="0"/>
              </a:spcBef>
              <a:defRPr sz="800" b="0">
                <a:solidFill>
                  <a:schemeClr val="tx1"/>
                </a:solidFill>
                <a:latin typeface="+mn-lt"/>
              </a:defRPr>
            </a:lvl1pPr>
            <a:lvl2pPr>
              <a:defRPr sz="800" b="0">
                <a:solidFill>
                  <a:schemeClr val="tx1"/>
                </a:solidFill>
              </a:defRPr>
            </a:lvl2pPr>
            <a:lvl3pPr>
              <a:defRPr sz="800" b="0">
                <a:solidFill>
                  <a:schemeClr val="tx1"/>
                </a:solidFill>
              </a:defRPr>
            </a:lvl3pPr>
            <a:lvl4pPr>
              <a:defRPr sz="800" b="0">
                <a:solidFill>
                  <a:schemeClr val="tx1"/>
                </a:solidFill>
              </a:defRPr>
            </a:lvl4pPr>
            <a:lvl5pPr>
              <a:defRPr sz="800" b="0">
                <a:solidFill>
                  <a:schemeClr val="tx1"/>
                </a:solidFill>
              </a:defRPr>
            </a:lvl5pPr>
          </a:lstStyle>
          <a:p>
            <a:pPr lvl="0"/>
            <a:r>
              <a:rPr lang="en-US" dirty="0"/>
              <a:t>Footnote</a:t>
            </a:r>
          </a:p>
        </p:txBody>
      </p:sp>
    </p:spTree>
    <p:extLst>
      <p:ext uri="{BB962C8B-B14F-4D97-AF65-F5344CB8AC3E}">
        <p14:creationId xmlns:p14="http://schemas.microsoft.com/office/powerpoint/2010/main" val="2712958350"/>
      </p:ext>
    </p:extLst>
  </p:cSld>
  <p:clrMapOvr>
    <a:masterClrMapping/>
  </p:clrMapOvr>
  <p:transition>
    <p:fad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1_Color Block">
    <p:spTree>
      <p:nvGrpSpPr>
        <p:cNvPr id="1" name=""/>
        <p:cNvGrpSpPr/>
        <p:nvPr/>
      </p:nvGrpSpPr>
      <p:grpSpPr>
        <a:xfrm>
          <a:off x="0" y="0"/>
          <a:ext cx="0" cy="0"/>
          <a:chOff x="0" y="0"/>
          <a:chExt cx="0" cy="0"/>
        </a:xfrm>
      </p:grpSpPr>
      <p:sp>
        <p:nvSpPr>
          <p:cNvPr id="2" name="Rectangle 1"/>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nchorCtr="0"/>
          <a:lstStyle/>
          <a:p>
            <a:pPr algn="ctr" defTabSz="914377">
              <a:lnSpc>
                <a:spcPct val="90000"/>
              </a:lnSpc>
              <a:spcBef>
                <a:spcPts val="800"/>
              </a:spcBef>
            </a:pPr>
            <a:endParaRPr lang="en-US" sz="2667" dirty="0" err="1">
              <a:solidFill>
                <a:prstClr val="white"/>
              </a:solidFill>
            </a:endParaRPr>
          </a:p>
        </p:txBody>
      </p:sp>
      <p:sp>
        <p:nvSpPr>
          <p:cNvPr id="6" name="Title 5"/>
          <p:cNvSpPr>
            <a:spLocks noGrp="1"/>
          </p:cNvSpPr>
          <p:nvPr>
            <p:ph type="title" hasCustomPrompt="1"/>
          </p:nvPr>
        </p:nvSpPr>
        <p:spPr>
          <a:xfrm>
            <a:off x="269239" y="1187620"/>
            <a:ext cx="5826759" cy="5379312"/>
          </a:xfrm>
        </p:spPr>
        <p:txBody>
          <a:bodyPr/>
          <a:lstStyle>
            <a:lvl1pPr>
              <a:defRPr>
                <a:gradFill>
                  <a:gsLst>
                    <a:gs pos="0">
                      <a:schemeClr val="bg1"/>
                    </a:gs>
                    <a:gs pos="100000">
                      <a:schemeClr val="bg1"/>
                    </a:gs>
                  </a:gsLst>
                  <a:lin ang="5400000" scaled="1"/>
                </a:gradFill>
              </a:defRPr>
            </a:lvl1pPr>
          </a:lstStyle>
          <a:p>
            <a:r>
              <a:rPr lang="en-US" dirty="0"/>
              <a:t>Click to edit title</a:t>
            </a:r>
          </a:p>
        </p:txBody>
      </p:sp>
      <p:sp>
        <p:nvSpPr>
          <p:cNvPr id="8" name="Content Placeholder 3"/>
          <p:cNvSpPr>
            <a:spLocks noGrp="1"/>
          </p:cNvSpPr>
          <p:nvPr>
            <p:ph sz="quarter" idx="15" hasCustomPrompt="1"/>
          </p:nvPr>
        </p:nvSpPr>
        <p:spPr>
          <a:xfrm>
            <a:off x="6096001" y="1187620"/>
            <a:ext cx="5826760" cy="5379312"/>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p:cNvSpPr>
            <a:spLocks noGrp="1"/>
          </p:cNvSpPr>
          <p:nvPr>
            <p:ph type="body" sz="quarter" idx="13" hasCustomPrompt="1"/>
          </p:nvPr>
        </p:nvSpPr>
        <p:spPr>
          <a:xfrm>
            <a:off x="6095997" y="6233502"/>
            <a:ext cx="5827187" cy="332399"/>
          </a:xfrm>
        </p:spPr>
        <p:txBody>
          <a:bodyPr wrap="square" anchor="b" anchorCtr="0">
            <a:spAutoFit/>
          </a:bodyPr>
          <a:lstStyle>
            <a:lvl1pPr>
              <a:spcBef>
                <a:spcPts val="0"/>
              </a:spcBef>
              <a:defRPr sz="800" b="0">
                <a:solidFill>
                  <a:schemeClr val="tx1"/>
                </a:solidFill>
                <a:latin typeface="+mn-lt"/>
              </a:defRPr>
            </a:lvl1pPr>
            <a:lvl2pPr>
              <a:defRPr sz="800" b="0">
                <a:solidFill>
                  <a:schemeClr val="tx1"/>
                </a:solidFill>
              </a:defRPr>
            </a:lvl2pPr>
            <a:lvl3pPr>
              <a:defRPr sz="800" b="0">
                <a:solidFill>
                  <a:schemeClr val="tx1"/>
                </a:solidFill>
              </a:defRPr>
            </a:lvl3pPr>
            <a:lvl4pPr>
              <a:defRPr sz="800" b="0">
                <a:solidFill>
                  <a:schemeClr val="tx1"/>
                </a:solidFill>
              </a:defRPr>
            </a:lvl4pPr>
            <a:lvl5pPr>
              <a:defRPr sz="800" b="0">
                <a:solidFill>
                  <a:schemeClr val="tx1"/>
                </a:solidFill>
              </a:defRPr>
            </a:lvl5pPr>
          </a:lstStyle>
          <a:p>
            <a:pPr lvl="0"/>
            <a:r>
              <a:rPr lang="en-US" dirty="0"/>
              <a:t>Footnote</a:t>
            </a:r>
          </a:p>
        </p:txBody>
      </p:sp>
    </p:spTree>
    <p:extLst>
      <p:ext uri="{BB962C8B-B14F-4D97-AF65-F5344CB8AC3E}">
        <p14:creationId xmlns:p14="http://schemas.microsoft.com/office/powerpoint/2010/main" val="3868763557"/>
      </p:ext>
    </p:extLst>
  </p:cSld>
  <p:clrMapOvr>
    <a:masterClrMapping/>
  </p:clrMapOvr>
  <p:transition>
    <p:fad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1_Quote">
    <p:spTree>
      <p:nvGrpSpPr>
        <p:cNvPr id="1" name=""/>
        <p:cNvGrpSpPr/>
        <p:nvPr/>
      </p:nvGrpSpPr>
      <p:grpSpPr>
        <a:xfrm>
          <a:off x="0" y="0"/>
          <a:ext cx="0" cy="0"/>
          <a:chOff x="0" y="0"/>
          <a:chExt cx="0" cy="0"/>
        </a:xfrm>
      </p:grpSpPr>
      <p:sp>
        <p:nvSpPr>
          <p:cNvPr id="94" name="Text Placeholder 6"/>
          <p:cNvSpPr>
            <a:spLocks noGrp="1"/>
          </p:cNvSpPr>
          <p:nvPr>
            <p:ph type="body" sz="quarter" idx="12" hasCustomPrompt="1"/>
          </p:nvPr>
        </p:nvSpPr>
        <p:spPr>
          <a:xfrm>
            <a:off x="269239" y="1187620"/>
            <a:ext cx="11653523" cy="2689656"/>
          </a:xfrm>
        </p:spPr>
        <p:txBody>
          <a:bodyPr anchor="b" anchorCtr="0"/>
          <a:lstStyle>
            <a:lvl1pPr>
              <a:defRPr sz="4800"/>
            </a:lvl1pPr>
            <a:lvl2pPr>
              <a:defRPr sz="2400"/>
            </a:lvl2pPr>
            <a:lvl3pPr>
              <a:defRPr sz="2400"/>
            </a:lvl3pPr>
            <a:lvl4pPr>
              <a:defRPr sz="2400"/>
            </a:lvl4pPr>
            <a:lvl5pPr>
              <a:defRPr sz="2400"/>
            </a:lvl5pPr>
          </a:lstStyle>
          <a:p>
            <a:pPr lvl="0"/>
            <a:r>
              <a:rPr lang="en-US" dirty="0"/>
              <a:t>Click to edit text</a:t>
            </a:r>
          </a:p>
        </p:txBody>
      </p:sp>
      <p:sp>
        <p:nvSpPr>
          <p:cNvPr id="95" name="Text Placeholder 2"/>
          <p:cNvSpPr>
            <a:spLocks noGrp="1"/>
          </p:cNvSpPr>
          <p:nvPr>
            <p:ph type="body" sz="quarter" idx="13" hasCustomPrompt="1"/>
          </p:nvPr>
        </p:nvSpPr>
        <p:spPr>
          <a:xfrm>
            <a:off x="268818" y="3899347"/>
            <a:ext cx="11654367" cy="738600"/>
          </a:xfrm>
        </p:spPr>
        <p:txBody>
          <a:bodyPr anchor="t" anchorCtr="0">
            <a:spAutoFit/>
          </a:bodyPr>
          <a:lstStyle>
            <a:lvl1pPr>
              <a:spcBef>
                <a:spcPts val="0"/>
              </a:spcBef>
              <a:defRPr sz="3733" b="0">
                <a:gradFill>
                  <a:gsLst>
                    <a:gs pos="0">
                      <a:schemeClr val="tx1"/>
                    </a:gs>
                    <a:gs pos="100000">
                      <a:schemeClr val="tx1"/>
                    </a:gs>
                  </a:gsLst>
                  <a:lin ang="5400000" scaled="1"/>
                </a:gradFill>
                <a:latin typeface="+mn-lt"/>
              </a:defRPr>
            </a:lvl1pPr>
            <a:lvl2pPr>
              <a:defRPr sz="800" b="0">
                <a:solidFill>
                  <a:schemeClr val="tx1"/>
                </a:solidFill>
              </a:defRPr>
            </a:lvl2pPr>
            <a:lvl3pPr>
              <a:defRPr sz="800" b="0">
                <a:solidFill>
                  <a:schemeClr val="tx1"/>
                </a:solidFill>
              </a:defRPr>
            </a:lvl3pPr>
            <a:lvl4pPr>
              <a:defRPr sz="800" b="0">
                <a:solidFill>
                  <a:schemeClr val="tx1"/>
                </a:solidFill>
              </a:defRPr>
            </a:lvl4pPr>
            <a:lvl5pPr>
              <a:defRPr sz="800" b="0">
                <a:solidFill>
                  <a:schemeClr val="tx1"/>
                </a:solidFill>
              </a:defRPr>
            </a:lvl5pPr>
          </a:lstStyle>
          <a:p>
            <a:pPr lvl="0"/>
            <a:r>
              <a:rPr lang="en-US" dirty="0"/>
              <a:t>Click to edit text</a:t>
            </a:r>
          </a:p>
        </p:txBody>
      </p:sp>
    </p:spTree>
    <p:extLst>
      <p:ext uri="{BB962C8B-B14F-4D97-AF65-F5344CB8AC3E}">
        <p14:creationId xmlns:p14="http://schemas.microsoft.com/office/powerpoint/2010/main" val="3392680147"/>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0203" y="6119147"/>
            <a:ext cx="1253377" cy="26878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4892" y="481158"/>
            <a:ext cx="1408078" cy="300619"/>
          </a:xfrm>
          <a:prstGeom prst="rect">
            <a:avLst/>
          </a:prstGeom>
        </p:spPr>
      </p:pic>
      <p:sp>
        <p:nvSpPr>
          <p:cNvPr id="12" name="Freeform 11"/>
          <p:cNvSpPr>
            <a:spLocks noEditPoints="1"/>
          </p:cNvSpPr>
          <p:nvPr userDrawn="1"/>
        </p:nvSpPr>
        <p:spPr bwMode="black">
          <a:xfrm>
            <a:off x="2095548" y="2425049"/>
            <a:ext cx="8000903" cy="2007903"/>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89642" tIns="44821" rIns="89642" bIns="44821" numCol="1" anchor="t" anchorCtr="0" compatLnSpc="1">
            <a:prstTxWarp prst="textNoShape">
              <a:avLst/>
            </a:prstTxWarp>
          </a:bodyPr>
          <a:lstStyle/>
          <a:p>
            <a:endParaRPr lang="en-US" sz="1765"/>
          </a:p>
        </p:txBody>
      </p:sp>
    </p:spTree>
    <p:extLst>
      <p:ext uri="{BB962C8B-B14F-4D97-AF65-F5344CB8AC3E}">
        <p14:creationId xmlns:p14="http://schemas.microsoft.com/office/powerpoint/2010/main" val="32237004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94" name="Text Placeholder 6"/>
          <p:cNvSpPr>
            <a:spLocks noGrp="1"/>
          </p:cNvSpPr>
          <p:nvPr>
            <p:ph type="body" sz="quarter" idx="12" hasCustomPrompt="1"/>
          </p:nvPr>
        </p:nvSpPr>
        <p:spPr>
          <a:xfrm>
            <a:off x="269239" y="1187620"/>
            <a:ext cx="11653523" cy="2689656"/>
          </a:xfrm>
        </p:spPr>
        <p:txBody>
          <a:bodyPr anchor="b" anchorCtr="0"/>
          <a:lstStyle>
            <a:lvl1pPr>
              <a:defRPr sz="4800"/>
            </a:lvl1pPr>
            <a:lvl2pPr>
              <a:defRPr sz="2400"/>
            </a:lvl2pPr>
            <a:lvl3pPr>
              <a:defRPr sz="2400"/>
            </a:lvl3pPr>
            <a:lvl4pPr>
              <a:defRPr sz="2400"/>
            </a:lvl4pPr>
            <a:lvl5pPr>
              <a:defRPr sz="2400"/>
            </a:lvl5pPr>
          </a:lstStyle>
          <a:p>
            <a:pPr lvl="0"/>
            <a:r>
              <a:rPr lang="en-US" dirty="0"/>
              <a:t>Click to edit text</a:t>
            </a:r>
          </a:p>
        </p:txBody>
      </p:sp>
      <p:sp>
        <p:nvSpPr>
          <p:cNvPr id="95" name="Text Placeholder 2"/>
          <p:cNvSpPr>
            <a:spLocks noGrp="1"/>
          </p:cNvSpPr>
          <p:nvPr>
            <p:ph type="body" sz="quarter" idx="13" hasCustomPrompt="1"/>
          </p:nvPr>
        </p:nvSpPr>
        <p:spPr>
          <a:xfrm>
            <a:off x="268818" y="3899347"/>
            <a:ext cx="11654367" cy="738600"/>
          </a:xfrm>
        </p:spPr>
        <p:txBody>
          <a:bodyPr anchor="t" anchorCtr="0">
            <a:spAutoFit/>
          </a:bodyPr>
          <a:lstStyle>
            <a:lvl1pPr>
              <a:spcBef>
                <a:spcPts val="0"/>
              </a:spcBef>
              <a:defRPr sz="3733" b="0">
                <a:gradFill>
                  <a:gsLst>
                    <a:gs pos="0">
                      <a:schemeClr val="tx1"/>
                    </a:gs>
                    <a:gs pos="100000">
                      <a:schemeClr val="tx1"/>
                    </a:gs>
                  </a:gsLst>
                  <a:lin ang="5400000" scaled="1"/>
                </a:gradFill>
                <a:latin typeface="+mn-lt"/>
              </a:defRPr>
            </a:lvl1pPr>
            <a:lvl2pPr>
              <a:defRPr sz="800" b="0">
                <a:solidFill>
                  <a:schemeClr val="tx1"/>
                </a:solidFill>
              </a:defRPr>
            </a:lvl2pPr>
            <a:lvl3pPr>
              <a:defRPr sz="800" b="0">
                <a:solidFill>
                  <a:schemeClr val="tx1"/>
                </a:solidFill>
              </a:defRPr>
            </a:lvl3pPr>
            <a:lvl4pPr>
              <a:defRPr sz="800" b="0">
                <a:solidFill>
                  <a:schemeClr val="tx1"/>
                </a:solidFill>
              </a:defRPr>
            </a:lvl4pPr>
            <a:lvl5pPr>
              <a:defRPr sz="800" b="0">
                <a:solidFill>
                  <a:schemeClr val="tx1"/>
                </a:solidFill>
              </a:defRPr>
            </a:lvl5pPr>
          </a:lstStyle>
          <a:p>
            <a:pPr lvl="0"/>
            <a:r>
              <a:rPr lang="en-US" dirty="0"/>
              <a:t>Click to edit text</a:t>
            </a:r>
          </a:p>
        </p:txBody>
      </p:sp>
      <p:pic>
        <p:nvPicPr>
          <p:cNvPr id="4" name="Picture 3"/>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5"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377881014"/>
      </p:ext>
    </p:extLst>
  </p:cSld>
  <p:clrMapOvr>
    <a:masterClrMapping/>
  </p:clrMapOvr>
  <p:transition>
    <p:fad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Photo">
    <p:bg>
      <p:bgRef idx="1001">
        <a:schemeClr val="bg1"/>
      </p:bgRef>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p:spPr>
        <p:txBody>
          <a:bodyPr/>
          <a:lstStyle>
            <a:lvl1pPr>
              <a:defRPr>
                <a:solidFill>
                  <a:schemeClr val="tx1"/>
                </a:solidFill>
              </a:defRPr>
            </a:lvl1pPr>
          </a:lstStyle>
          <a:p>
            <a:endParaRPr lang="en-US" dirty="0"/>
          </a:p>
        </p:txBody>
      </p:sp>
      <p:sp>
        <p:nvSpPr>
          <p:cNvPr id="2" name="Title 1"/>
          <p:cNvSpPr>
            <a:spLocks noGrp="1"/>
          </p:cNvSpPr>
          <p:nvPr>
            <p:ph type="ctrTitle" hasCustomPrompt="1"/>
          </p:nvPr>
        </p:nvSpPr>
        <p:spPr>
          <a:xfrm>
            <a:off x="269239" y="2958134"/>
            <a:ext cx="5378548" cy="941733"/>
          </a:xfrm>
        </p:spPr>
        <p:txBody>
          <a:bodyPr wrap="square" anchor="ctr" anchorCtr="0">
            <a:spAutoFit/>
          </a:bodyPr>
          <a:lstStyle>
            <a:lvl1pPr algn="l">
              <a:defRPr sz="5333">
                <a:solidFill>
                  <a:schemeClr val="tx1"/>
                </a:solidFill>
              </a:defRPr>
            </a:lvl1pPr>
          </a:lstStyle>
          <a:p>
            <a:r>
              <a:rPr lang="en-US" dirty="0"/>
              <a:t>Click to edit title</a:t>
            </a:r>
          </a:p>
        </p:txBody>
      </p:sp>
    </p:spTree>
    <p:extLst>
      <p:ext uri="{BB962C8B-B14F-4D97-AF65-F5344CB8AC3E}">
        <p14:creationId xmlns:p14="http://schemas.microsoft.com/office/powerpoint/2010/main" val="9971657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Photo White">
    <p:bg>
      <p:bgRef idx="1001">
        <a:schemeClr val="bg1"/>
      </p:bgRef>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p:spPr>
        <p:txBody>
          <a:bodyPr/>
          <a:lstStyle>
            <a:lvl1pPr>
              <a:defRPr>
                <a:gradFill>
                  <a:gsLst>
                    <a:gs pos="0">
                      <a:schemeClr val="tx1"/>
                    </a:gs>
                    <a:gs pos="100000">
                      <a:schemeClr val="tx1"/>
                    </a:gs>
                  </a:gsLst>
                  <a:lin ang="5400000" scaled="1"/>
                </a:gradFill>
              </a:defRPr>
            </a:lvl1pPr>
          </a:lstStyle>
          <a:p>
            <a:endParaRPr lang="en-US" dirty="0"/>
          </a:p>
        </p:txBody>
      </p:sp>
      <p:sp>
        <p:nvSpPr>
          <p:cNvPr id="2" name="Title 1"/>
          <p:cNvSpPr>
            <a:spLocks noGrp="1"/>
          </p:cNvSpPr>
          <p:nvPr>
            <p:ph type="ctrTitle" hasCustomPrompt="1"/>
          </p:nvPr>
        </p:nvSpPr>
        <p:spPr>
          <a:xfrm>
            <a:off x="269239" y="2958132"/>
            <a:ext cx="5378548" cy="941733"/>
          </a:xfrm>
        </p:spPr>
        <p:txBody>
          <a:bodyPr wrap="square" anchor="ctr" anchorCtr="0">
            <a:spAutoFit/>
          </a:bodyPr>
          <a:lstStyle>
            <a:lvl1pPr algn="l">
              <a:defRPr sz="5333">
                <a:gradFill>
                  <a:gsLst>
                    <a:gs pos="0">
                      <a:schemeClr val="tx1"/>
                    </a:gs>
                    <a:gs pos="100000">
                      <a:schemeClr val="tx1"/>
                    </a:gs>
                  </a:gsLst>
                  <a:lin ang="5400000" scaled="1"/>
                </a:gradFill>
              </a:defRPr>
            </a:lvl1pPr>
          </a:lstStyle>
          <a:p>
            <a:r>
              <a:rPr lang="en-US" dirty="0"/>
              <a:t>Click to edit title</a:t>
            </a:r>
          </a:p>
        </p:txBody>
      </p:sp>
    </p:spTree>
    <p:extLst>
      <p:ext uri="{BB962C8B-B14F-4D97-AF65-F5344CB8AC3E}">
        <p14:creationId xmlns:p14="http://schemas.microsoft.com/office/powerpoint/2010/main" val="1487953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Photo Blue">
    <p:bg>
      <p:bgRef idx="1001">
        <a:schemeClr val="bg1"/>
      </p:bgRef>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p:spPr>
        <p:txBody>
          <a:bodyPr/>
          <a:lstStyle>
            <a:lvl1pPr>
              <a:defRPr>
                <a:solidFill>
                  <a:schemeClr val="tx1"/>
                </a:solidFill>
              </a:defRPr>
            </a:lvl1pPr>
          </a:lstStyle>
          <a:p>
            <a:endParaRPr lang="en-US" dirty="0"/>
          </a:p>
        </p:txBody>
      </p:sp>
      <p:sp>
        <p:nvSpPr>
          <p:cNvPr id="2" name="Title 1"/>
          <p:cNvSpPr>
            <a:spLocks noGrp="1"/>
          </p:cNvSpPr>
          <p:nvPr>
            <p:ph type="ctrTitle" hasCustomPrompt="1"/>
          </p:nvPr>
        </p:nvSpPr>
        <p:spPr>
          <a:xfrm>
            <a:off x="269239" y="2958134"/>
            <a:ext cx="5378549" cy="941733"/>
          </a:xfrm>
        </p:spPr>
        <p:txBody>
          <a:bodyPr wrap="square" anchor="ctr" anchorCtr="0">
            <a:spAutoFit/>
          </a:bodyPr>
          <a:lstStyle>
            <a:lvl1pPr algn="l">
              <a:defRPr sz="5333">
                <a:solidFill>
                  <a:schemeClr val="accent1"/>
                </a:solidFill>
              </a:defRPr>
            </a:lvl1pPr>
          </a:lstStyle>
          <a:p>
            <a:r>
              <a:rPr lang="en-US" dirty="0"/>
              <a:t>Click to edit title</a:t>
            </a:r>
          </a:p>
        </p:txBody>
      </p:sp>
    </p:spTree>
    <p:extLst>
      <p:ext uri="{BB962C8B-B14F-4D97-AF65-F5344CB8AC3E}">
        <p14:creationId xmlns:p14="http://schemas.microsoft.com/office/powerpoint/2010/main" val="26179124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69239" y="2958134"/>
            <a:ext cx="11637012" cy="941733"/>
          </a:xfrm>
        </p:spPr>
        <p:txBody>
          <a:bodyPr anchor="ctr" anchorCtr="0">
            <a:spAutoFit/>
          </a:bodyPr>
          <a:lstStyle>
            <a:lvl1pPr algn="l">
              <a:defRPr sz="5333">
                <a:gradFill>
                  <a:gsLst>
                    <a:gs pos="0">
                      <a:schemeClr val="bg1"/>
                    </a:gs>
                    <a:gs pos="100000">
                      <a:schemeClr val="bg1"/>
                    </a:gs>
                  </a:gsLst>
                  <a:lin ang="5400000" scaled="1"/>
                </a:gradFill>
              </a:defRPr>
            </a:lvl1pPr>
          </a:lstStyle>
          <a:p>
            <a:r>
              <a:rPr lang="en-US" dirty="0"/>
              <a:t>Click to edit title</a:t>
            </a:r>
          </a:p>
        </p:txBody>
      </p:sp>
      <p:grpSp>
        <p:nvGrpSpPr>
          <p:cNvPr id="3" name="Group 2"/>
          <p:cNvGrpSpPr/>
          <p:nvPr userDrawn="1"/>
        </p:nvGrpSpPr>
        <p:grpSpPr>
          <a:xfrm>
            <a:off x="9406400" y="5861707"/>
            <a:ext cx="2343449" cy="513900"/>
            <a:chOff x="3484562" y="4392613"/>
            <a:chExt cx="6862764" cy="1504950"/>
          </a:xfrm>
          <a:solidFill>
            <a:schemeClr val="bg1"/>
          </a:solidFill>
        </p:grpSpPr>
        <p:sp>
          <p:nvSpPr>
            <p:cNvPr id="4" name="Freeform 6"/>
            <p:cNvSpPr>
              <a:spLocks/>
            </p:cNvSpPr>
            <p:nvPr userDrawn="1"/>
          </p:nvSpPr>
          <p:spPr bwMode="auto">
            <a:xfrm>
              <a:off x="4151313" y="4392613"/>
              <a:ext cx="838200" cy="739775"/>
            </a:xfrm>
            <a:custGeom>
              <a:avLst/>
              <a:gdLst>
                <a:gd name="T0" fmla="*/ 0 w 528"/>
                <a:gd name="T1" fmla="*/ 466 h 466"/>
                <a:gd name="T2" fmla="*/ 528 w 528"/>
                <a:gd name="T3" fmla="*/ 466 h 466"/>
                <a:gd name="T4" fmla="*/ 528 w 528"/>
                <a:gd name="T5" fmla="*/ 0 h 466"/>
                <a:gd name="T6" fmla="*/ 0 w 528"/>
                <a:gd name="T7" fmla="*/ 74 h 466"/>
                <a:gd name="T8" fmla="*/ 0 w 528"/>
                <a:gd name="T9" fmla="*/ 466 h 466"/>
              </a:gdLst>
              <a:ahLst/>
              <a:cxnLst>
                <a:cxn ang="0">
                  <a:pos x="T0" y="T1"/>
                </a:cxn>
                <a:cxn ang="0">
                  <a:pos x="T2" y="T3"/>
                </a:cxn>
                <a:cxn ang="0">
                  <a:pos x="T4" y="T5"/>
                </a:cxn>
                <a:cxn ang="0">
                  <a:pos x="T6" y="T7"/>
                </a:cxn>
                <a:cxn ang="0">
                  <a:pos x="T8" y="T9"/>
                </a:cxn>
              </a:cxnLst>
              <a:rect l="0" t="0" r="r" b="b"/>
              <a:pathLst>
                <a:path w="528" h="466">
                  <a:moveTo>
                    <a:pt x="0" y="466"/>
                  </a:moveTo>
                  <a:lnTo>
                    <a:pt x="528" y="466"/>
                  </a:lnTo>
                  <a:lnTo>
                    <a:pt x="528" y="0"/>
                  </a:lnTo>
                  <a:lnTo>
                    <a:pt x="0" y="74"/>
                  </a:lnTo>
                  <a:lnTo>
                    <a:pt x="0" y="4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5" name="Freeform 7"/>
            <p:cNvSpPr>
              <a:spLocks/>
            </p:cNvSpPr>
            <p:nvPr userDrawn="1"/>
          </p:nvSpPr>
          <p:spPr bwMode="auto">
            <a:xfrm>
              <a:off x="3484562" y="4513263"/>
              <a:ext cx="642938" cy="619125"/>
            </a:xfrm>
            <a:custGeom>
              <a:avLst/>
              <a:gdLst>
                <a:gd name="T0" fmla="*/ 405 w 405"/>
                <a:gd name="T1" fmla="*/ 390 h 390"/>
                <a:gd name="T2" fmla="*/ 405 w 405"/>
                <a:gd name="T3" fmla="*/ 0 h 390"/>
                <a:gd name="T4" fmla="*/ 0 w 405"/>
                <a:gd name="T5" fmla="*/ 56 h 390"/>
                <a:gd name="T6" fmla="*/ 0 w 405"/>
                <a:gd name="T7" fmla="*/ 390 h 390"/>
                <a:gd name="T8" fmla="*/ 405 w 405"/>
                <a:gd name="T9" fmla="*/ 390 h 390"/>
              </a:gdLst>
              <a:ahLst/>
              <a:cxnLst>
                <a:cxn ang="0">
                  <a:pos x="T0" y="T1"/>
                </a:cxn>
                <a:cxn ang="0">
                  <a:pos x="T2" y="T3"/>
                </a:cxn>
                <a:cxn ang="0">
                  <a:pos x="T4" y="T5"/>
                </a:cxn>
                <a:cxn ang="0">
                  <a:pos x="T6" y="T7"/>
                </a:cxn>
                <a:cxn ang="0">
                  <a:pos x="T8" y="T9"/>
                </a:cxn>
              </a:cxnLst>
              <a:rect l="0" t="0" r="r" b="b"/>
              <a:pathLst>
                <a:path w="405" h="390">
                  <a:moveTo>
                    <a:pt x="405" y="390"/>
                  </a:moveTo>
                  <a:lnTo>
                    <a:pt x="405" y="0"/>
                  </a:lnTo>
                  <a:lnTo>
                    <a:pt x="0" y="56"/>
                  </a:lnTo>
                  <a:lnTo>
                    <a:pt x="0" y="390"/>
                  </a:lnTo>
                  <a:lnTo>
                    <a:pt x="405" y="3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6" name="Freeform 8"/>
            <p:cNvSpPr>
              <a:spLocks/>
            </p:cNvSpPr>
            <p:nvPr userDrawn="1"/>
          </p:nvSpPr>
          <p:spPr bwMode="auto">
            <a:xfrm>
              <a:off x="3484562" y="5157788"/>
              <a:ext cx="642938" cy="617538"/>
            </a:xfrm>
            <a:custGeom>
              <a:avLst/>
              <a:gdLst>
                <a:gd name="T0" fmla="*/ 405 w 405"/>
                <a:gd name="T1" fmla="*/ 0 h 389"/>
                <a:gd name="T2" fmla="*/ 0 w 405"/>
                <a:gd name="T3" fmla="*/ 0 h 389"/>
                <a:gd name="T4" fmla="*/ 0 w 405"/>
                <a:gd name="T5" fmla="*/ 333 h 389"/>
                <a:gd name="T6" fmla="*/ 405 w 405"/>
                <a:gd name="T7" fmla="*/ 389 h 389"/>
                <a:gd name="T8" fmla="*/ 405 w 405"/>
                <a:gd name="T9" fmla="*/ 0 h 389"/>
              </a:gdLst>
              <a:ahLst/>
              <a:cxnLst>
                <a:cxn ang="0">
                  <a:pos x="T0" y="T1"/>
                </a:cxn>
                <a:cxn ang="0">
                  <a:pos x="T2" y="T3"/>
                </a:cxn>
                <a:cxn ang="0">
                  <a:pos x="T4" y="T5"/>
                </a:cxn>
                <a:cxn ang="0">
                  <a:pos x="T6" y="T7"/>
                </a:cxn>
                <a:cxn ang="0">
                  <a:pos x="T8" y="T9"/>
                </a:cxn>
              </a:cxnLst>
              <a:rect l="0" t="0" r="r" b="b"/>
              <a:pathLst>
                <a:path w="405" h="389">
                  <a:moveTo>
                    <a:pt x="405" y="0"/>
                  </a:moveTo>
                  <a:lnTo>
                    <a:pt x="0" y="0"/>
                  </a:lnTo>
                  <a:lnTo>
                    <a:pt x="0" y="333"/>
                  </a:lnTo>
                  <a:lnTo>
                    <a:pt x="405" y="389"/>
                  </a:lnTo>
                  <a:lnTo>
                    <a:pt x="40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7" name="Freeform 9"/>
            <p:cNvSpPr>
              <a:spLocks/>
            </p:cNvSpPr>
            <p:nvPr userDrawn="1"/>
          </p:nvSpPr>
          <p:spPr bwMode="auto">
            <a:xfrm>
              <a:off x="4151313" y="5157788"/>
              <a:ext cx="838200" cy="739775"/>
            </a:xfrm>
            <a:custGeom>
              <a:avLst/>
              <a:gdLst>
                <a:gd name="T0" fmla="*/ 0 w 528"/>
                <a:gd name="T1" fmla="*/ 0 h 466"/>
                <a:gd name="T2" fmla="*/ 0 w 528"/>
                <a:gd name="T3" fmla="*/ 392 h 466"/>
                <a:gd name="T4" fmla="*/ 528 w 528"/>
                <a:gd name="T5" fmla="*/ 466 h 466"/>
                <a:gd name="T6" fmla="*/ 528 w 528"/>
                <a:gd name="T7" fmla="*/ 0 h 466"/>
                <a:gd name="T8" fmla="*/ 0 w 528"/>
                <a:gd name="T9" fmla="*/ 0 h 466"/>
              </a:gdLst>
              <a:ahLst/>
              <a:cxnLst>
                <a:cxn ang="0">
                  <a:pos x="T0" y="T1"/>
                </a:cxn>
                <a:cxn ang="0">
                  <a:pos x="T2" y="T3"/>
                </a:cxn>
                <a:cxn ang="0">
                  <a:pos x="T4" y="T5"/>
                </a:cxn>
                <a:cxn ang="0">
                  <a:pos x="T6" y="T7"/>
                </a:cxn>
                <a:cxn ang="0">
                  <a:pos x="T8" y="T9"/>
                </a:cxn>
              </a:cxnLst>
              <a:rect l="0" t="0" r="r" b="b"/>
              <a:pathLst>
                <a:path w="528" h="466">
                  <a:moveTo>
                    <a:pt x="0" y="0"/>
                  </a:moveTo>
                  <a:lnTo>
                    <a:pt x="0" y="392"/>
                  </a:lnTo>
                  <a:lnTo>
                    <a:pt x="528" y="466"/>
                  </a:lnTo>
                  <a:lnTo>
                    <a:pt x="528"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8" name="Freeform 10"/>
            <p:cNvSpPr>
              <a:spLocks/>
            </p:cNvSpPr>
            <p:nvPr userDrawn="1"/>
          </p:nvSpPr>
          <p:spPr bwMode="auto">
            <a:xfrm>
              <a:off x="6681788" y="4673600"/>
              <a:ext cx="136525" cy="133350"/>
            </a:xfrm>
            <a:custGeom>
              <a:avLst/>
              <a:gdLst>
                <a:gd name="T0" fmla="*/ 78 w 78"/>
                <a:gd name="T1" fmla="*/ 38 h 77"/>
                <a:gd name="T2" fmla="*/ 66 w 78"/>
                <a:gd name="T3" fmla="*/ 66 h 77"/>
                <a:gd name="T4" fmla="*/ 39 w 78"/>
                <a:gd name="T5" fmla="*/ 77 h 77"/>
                <a:gd name="T6" fmla="*/ 11 w 78"/>
                <a:gd name="T7" fmla="*/ 66 h 77"/>
                <a:gd name="T8" fmla="*/ 0 w 78"/>
                <a:gd name="T9" fmla="*/ 38 h 77"/>
                <a:gd name="T10" fmla="*/ 11 w 78"/>
                <a:gd name="T11" fmla="*/ 11 h 77"/>
                <a:gd name="T12" fmla="*/ 39 w 78"/>
                <a:gd name="T13" fmla="*/ 0 h 77"/>
                <a:gd name="T14" fmla="*/ 67 w 78"/>
                <a:gd name="T15" fmla="*/ 11 h 77"/>
                <a:gd name="T16" fmla="*/ 78 w 78"/>
                <a:gd name="T1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7">
                  <a:moveTo>
                    <a:pt x="78" y="38"/>
                  </a:moveTo>
                  <a:cubicBezTo>
                    <a:pt x="78" y="49"/>
                    <a:pt x="74" y="59"/>
                    <a:pt x="66" y="66"/>
                  </a:cubicBezTo>
                  <a:cubicBezTo>
                    <a:pt x="58" y="73"/>
                    <a:pt x="49" y="77"/>
                    <a:pt x="39" y="77"/>
                  </a:cubicBezTo>
                  <a:cubicBezTo>
                    <a:pt x="28" y="77"/>
                    <a:pt x="19" y="73"/>
                    <a:pt x="11" y="66"/>
                  </a:cubicBezTo>
                  <a:cubicBezTo>
                    <a:pt x="4" y="59"/>
                    <a:pt x="0" y="50"/>
                    <a:pt x="0" y="38"/>
                  </a:cubicBezTo>
                  <a:cubicBezTo>
                    <a:pt x="0" y="28"/>
                    <a:pt x="4" y="19"/>
                    <a:pt x="11" y="11"/>
                  </a:cubicBezTo>
                  <a:cubicBezTo>
                    <a:pt x="18" y="4"/>
                    <a:pt x="28" y="0"/>
                    <a:pt x="39" y="0"/>
                  </a:cubicBezTo>
                  <a:cubicBezTo>
                    <a:pt x="50" y="0"/>
                    <a:pt x="59" y="4"/>
                    <a:pt x="67" y="11"/>
                  </a:cubicBezTo>
                  <a:cubicBezTo>
                    <a:pt x="74" y="19"/>
                    <a:pt x="78" y="28"/>
                    <a:pt x="78" y="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9" name="Freeform 11"/>
            <p:cNvSpPr>
              <a:spLocks/>
            </p:cNvSpPr>
            <p:nvPr userDrawn="1"/>
          </p:nvSpPr>
          <p:spPr bwMode="auto">
            <a:xfrm>
              <a:off x="5440363" y="4692650"/>
              <a:ext cx="1173163" cy="903288"/>
            </a:xfrm>
            <a:custGeom>
              <a:avLst/>
              <a:gdLst>
                <a:gd name="T0" fmla="*/ 739 w 739"/>
                <a:gd name="T1" fmla="*/ 0 h 569"/>
                <a:gd name="T2" fmla="*/ 578 w 739"/>
                <a:gd name="T3" fmla="*/ 569 h 569"/>
                <a:gd name="T4" fmla="*/ 500 w 739"/>
                <a:gd name="T5" fmla="*/ 569 h 569"/>
                <a:gd name="T6" fmla="*/ 373 w 739"/>
                <a:gd name="T7" fmla="*/ 118 h 569"/>
                <a:gd name="T8" fmla="*/ 372 w 739"/>
                <a:gd name="T9" fmla="*/ 118 h 569"/>
                <a:gd name="T10" fmla="*/ 244 w 739"/>
                <a:gd name="T11" fmla="*/ 569 h 569"/>
                <a:gd name="T12" fmla="*/ 167 w 739"/>
                <a:gd name="T13" fmla="*/ 569 h 569"/>
                <a:gd name="T14" fmla="*/ 0 w 739"/>
                <a:gd name="T15" fmla="*/ 0 h 569"/>
                <a:gd name="T16" fmla="*/ 73 w 739"/>
                <a:gd name="T17" fmla="*/ 0 h 569"/>
                <a:gd name="T18" fmla="*/ 205 w 739"/>
                <a:gd name="T19" fmla="*/ 475 h 569"/>
                <a:gd name="T20" fmla="*/ 207 w 739"/>
                <a:gd name="T21" fmla="*/ 475 h 569"/>
                <a:gd name="T22" fmla="*/ 344 w 739"/>
                <a:gd name="T23" fmla="*/ 0 h 569"/>
                <a:gd name="T24" fmla="*/ 408 w 739"/>
                <a:gd name="T25" fmla="*/ 0 h 569"/>
                <a:gd name="T26" fmla="*/ 538 w 739"/>
                <a:gd name="T27" fmla="*/ 477 h 569"/>
                <a:gd name="T28" fmla="*/ 541 w 739"/>
                <a:gd name="T29" fmla="*/ 477 h 569"/>
                <a:gd name="T30" fmla="*/ 667 w 739"/>
                <a:gd name="T31" fmla="*/ 0 h 569"/>
                <a:gd name="T32" fmla="*/ 739 w 739"/>
                <a:gd name="T33" fmla="*/ 0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9" h="569">
                  <a:moveTo>
                    <a:pt x="739" y="0"/>
                  </a:moveTo>
                  <a:lnTo>
                    <a:pt x="578" y="569"/>
                  </a:lnTo>
                  <a:lnTo>
                    <a:pt x="500" y="569"/>
                  </a:lnTo>
                  <a:lnTo>
                    <a:pt x="373" y="118"/>
                  </a:lnTo>
                  <a:lnTo>
                    <a:pt x="372" y="118"/>
                  </a:lnTo>
                  <a:lnTo>
                    <a:pt x="244" y="569"/>
                  </a:lnTo>
                  <a:lnTo>
                    <a:pt x="167" y="569"/>
                  </a:lnTo>
                  <a:lnTo>
                    <a:pt x="0" y="0"/>
                  </a:lnTo>
                  <a:lnTo>
                    <a:pt x="73" y="0"/>
                  </a:lnTo>
                  <a:lnTo>
                    <a:pt x="205" y="475"/>
                  </a:lnTo>
                  <a:lnTo>
                    <a:pt x="207" y="475"/>
                  </a:lnTo>
                  <a:lnTo>
                    <a:pt x="344" y="0"/>
                  </a:lnTo>
                  <a:lnTo>
                    <a:pt x="408" y="0"/>
                  </a:lnTo>
                  <a:lnTo>
                    <a:pt x="538" y="477"/>
                  </a:lnTo>
                  <a:lnTo>
                    <a:pt x="541" y="477"/>
                  </a:lnTo>
                  <a:lnTo>
                    <a:pt x="667" y="0"/>
                  </a:lnTo>
                  <a:lnTo>
                    <a:pt x="73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10" name="Rectangle 12"/>
            <p:cNvSpPr>
              <a:spLocks noChangeArrowheads="1"/>
            </p:cNvSpPr>
            <p:nvPr userDrawn="1"/>
          </p:nvSpPr>
          <p:spPr bwMode="auto">
            <a:xfrm>
              <a:off x="6699250" y="4949825"/>
              <a:ext cx="103188" cy="6461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11" name="Freeform 13"/>
            <p:cNvSpPr>
              <a:spLocks/>
            </p:cNvSpPr>
            <p:nvPr userDrawn="1"/>
          </p:nvSpPr>
          <p:spPr bwMode="auto">
            <a:xfrm>
              <a:off x="6956425" y="4933950"/>
              <a:ext cx="536575" cy="661988"/>
            </a:xfrm>
            <a:custGeom>
              <a:avLst/>
              <a:gdLst>
                <a:gd name="T0" fmla="*/ 308 w 308"/>
                <a:gd name="T1" fmla="*/ 380 h 380"/>
                <a:gd name="T2" fmla="*/ 249 w 308"/>
                <a:gd name="T3" fmla="*/ 380 h 380"/>
                <a:gd name="T4" fmla="*/ 249 w 308"/>
                <a:gd name="T5" fmla="*/ 169 h 380"/>
                <a:gd name="T6" fmla="*/ 163 w 308"/>
                <a:gd name="T7" fmla="*/ 51 h 380"/>
                <a:gd name="T8" fmla="*/ 89 w 308"/>
                <a:gd name="T9" fmla="*/ 84 h 380"/>
                <a:gd name="T10" fmla="*/ 60 w 308"/>
                <a:gd name="T11" fmla="*/ 169 h 380"/>
                <a:gd name="T12" fmla="*/ 60 w 308"/>
                <a:gd name="T13" fmla="*/ 380 h 380"/>
                <a:gd name="T14" fmla="*/ 0 w 308"/>
                <a:gd name="T15" fmla="*/ 380 h 380"/>
                <a:gd name="T16" fmla="*/ 0 w 308"/>
                <a:gd name="T17" fmla="*/ 9 h 380"/>
                <a:gd name="T18" fmla="*/ 60 w 308"/>
                <a:gd name="T19" fmla="*/ 9 h 380"/>
                <a:gd name="T20" fmla="*/ 60 w 308"/>
                <a:gd name="T21" fmla="*/ 71 h 380"/>
                <a:gd name="T22" fmla="*/ 61 w 308"/>
                <a:gd name="T23" fmla="*/ 71 h 380"/>
                <a:gd name="T24" fmla="*/ 183 w 308"/>
                <a:gd name="T25" fmla="*/ 0 h 380"/>
                <a:gd name="T26" fmla="*/ 276 w 308"/>
                <a:gd name="T27" fmla="*/ 40 h 380"/>
                <a:gd name="T28" fmla="*/ 308 w 308"/>
                <a:gd name="T29" fmla="*/ 153 h 380"/>
                <a:gd name="T30" fmla="*/ 308 w 308"/>
                <a:gd name="T31"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8" h="380">
                  <a:moveTo>
                    <a:pt x="308" y="380"/>
                  </a:moveTo>
                  <a:cubicBezTo>
                    <a:pt x="249" y="380"/>
                    <a:pt x="249" y="380"/>
                    <a:pt x="249" y="380"/>
                  </a:cubicBezTo>
                  <a:cubicBezTo>
                    <a:pt x="249" y="169"/>
                    <a:pt x="249" y="169"/>
                    <a:pt x="249" y="169"/>
                  </a:cubicBezTo>
                  <a:cubicBezTo>
                    <a:pt x="249" y="90"/>
                    <a:pt x="220" y="51"/>
                    <a:pt x="163" y="51"/>
                  </a:cubicBezTo>
                  <a:cubicBezTo>
                    <a:pt x="133" y="51"/>
                    <a:pt x="109" y="62"/>
                    <a:pt x="89" y="84"/>
                  </a:cubicBezTo>
                  <a:cubicBezTo>
                    <a:pt x="70" y="106"/>
                    <a:pt x="60" y="134"/>
                    <a:pt x="60" y="169"/>
                  </a:cubicBezTo>
                  <a:cubicBezTo>
                    <a:pt x="60" y="380"/>
                    <a:pt x="60" y="380"/>
                    <a:pt x="60" y="380"/>
                  </a:cubicBezTo>
                  <a:cubicBezTo>
                    <a:pt x="0" y="380"/>
                    <a:pt x="0" y="380"/>
                    <a:pt x="0" y="380"/>
                  </a:cubicBezTo>
                  <a:cubicBezTo>
                    <a:pt x="0" y="9"/>
                    <a:pt x="0" y="9"/>
                    <a:pt x="0" y="9"/>
                  </a:cubicBezTo>
                  <a:cubicBezTo>
                    <a:pt x="60" y="9"/>
                    <a:pt x="60" y="9"/>
                    <a:pt x="60" y="9"/>
                  </a:cubicBezTo>
                  <a:cubicBezTo>
                    <a:pt x="60" y="71"/>
                    <a:pt x="60" y="71"/>
                    <a:pt x="60" y="71"/>
                  </a:cubicBezTo>
                  <a:cubicBezTo>
                    <a:pt x="61" y="71"/>
                    <a:pt x="61" y="71"/>
                    <a:pt x="61" y="71"/>
                  </a:cubicBezTo>
                  <a:cubicBezTo>
                    <a:pt x="89" y="24"/>
                    <a:pt x="129" y="0"/>
                    <a:pt x="183" y="0"/>
                  </a:cubicBezTo>
                  <a:cubicBezTo>
                    <a:pt x="224" y="0"/>
                    <a:pt x="255" y="14"/>
                    <a:pt x="276" y="40"/>
                  </a:cubicBezTo>
                  <a:cubicBezTo>
                    <a:pt x="297" y="67"/>
                    <a:pt x="308" y="104"/>
                    <a:pt x="308" y="153"/>
                  </a:cubicBezTo>
                  <a:lnTo>
                    <a:pt x="308" y="3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12" name="Freeform 14"/>
            <p:cNvSpPr>
              <a:spLocks noEditPoints="1"/>
            </p:cNvSpPr>
            <p:nvPr userDrawn="1"/>
          </p:nvSpPr>
          <p:spPr bwMode="auto">
            <a:xfrm>
              <a:off x="7610475" y="4640263"/>
              <a:ext cx="595313" cy="971550"/>
            </a:xfrm>
            <a:custGeom>
              <a:avLst/>
              <a:gdLst>
                <a:gd name="T0" fmla="*/ 342 w 342"/>
                <a:gd name="T1" fmla="*/ 549 h 558"/>
                <a:gd name="T2" fmla="*/ 283 w 342"/>
                <a:gd name="T3" fmla="*/ 549 h 558"/>
                <a:gd name="T4" fmla="*/ 283 w 342"/>
                <a:gd name="T5" fmla="*/ 486 h 558"/>
                <a:gd name="T6" fmla="*/ 281 w 342"/>
                <a:gd name="T7" fmla="*/ 486 h 558"/>
                <a:gd name="T8" fmla="*/ 154 w 342"/>
                <a:gd name="T9" fmla="*/ 558 h 558"/>
                <a:gd name="T10" fmla="*/ 42 w 342"/>
                <a:gd name="T11" fmla="*/ 508 h 558"/>
                <a:gd name="T12" fmla="*/ 0 w 342"/>
                <a:gd name="T13" fmla="*/ 373 h 558"/>
                <a:gd name="T14" fmla="*/ 46 w 342"/>
                <a:gd name="T15" fmla="*/ 225 h 558"/>
                <a:gd name="T16" fmla="*/ 170 w 342"/>
                <a:gd name="T17" fmla="*/ 169 h 558"/>
                <a:gd name="T18" fmla="*/ 281 w 342"/>
                <a:gd name="T19" fmla="*/ 229 h 558"/>
                <a:gd name="T20" fmla="*/ 283 w 342"/>
                <a:gd name="T21" fmla="*/ 229 h 558"/>
                <a:gd name="T22" fmla="*/ 283 w 342"/>
                <a:gd name="T23" fmla="*/ 0 h 558"/>
                <a:gd name="T24" fmla="*/ 342 w 342"/>
                <a:gd name="T25" fmla="*/ 0 h 558"/>
                <a:gd name="T26" fmla="*/ 342 w 342"/>
                <a:gd name="T27" fmla="*/ 549 h 558"/>
                <a:gd name="T28" fmla="*/ 283 w 342"/>
                <a:gd name="T29" fmla="*/ 381 h 558"/>
                <a:gd name="T30" fmla="*/ 283 w 342"/>
                <a:gd name="T31" fmla="*/ 327 h 558"/>
                <a:gd name="T32" fmla="*/ 252 w 342"/>
                <a:gd name="T33" fmla="*/ 250 h 558"/>
                <a:gd name="T34" fmla="*/ 178 w 342"/>
                <a:gd name="T35" fmla="*/ 220 h 558"/>
                <a:gd name="T36" fmla="*/ 93 w 342"/>
                <a:gd name="T37" fmla="*/ 260 h 558"/>
                <a:gd name="T38" fmla="*/ 61 w 342"/>
                <a:gd name="T39" fmla="*/ 369 h 558"/>
                <a:gd name="T40" fmla="*/ 91 w 342"/>
                <a:gd name="T41" fmla="*/ 470 h 558"/>
                <a:gd name="T42" fmla="*/ 171 w 342"/>
                <a:gd name="T43" fmla="*/ 507 h 558"/>
                <a:gd name="T44" fmla="*/ 251 w 342"/>
                <a:gd name="T45" fmla="*/ 472 h 558"/>
                <a:gd name="T46" fmla="*/ 283 w 342"/>
                <a:gd name="T47" fmla="*/ 381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2" h="558">
                  <a:moveTo>
                    <a:pt x="342" y="549"/>
                  </a:moveTo>
                  <a:cubicBezTo>
                    <a:pt x="283" y="549"/>
                    <a:pt x="283" y="549"/>
                    <a:pt x="283" y="549"/>
                  </a:cubicBezTo>
                  <a:cubicBezTo>
                    <a:pt x="283" y="486"/>
                    <a:pt x="283" y="486"/>
                    <a:pt x="283" y="486"/>
                  </a:cubicBezTo>
                  <a:cubicBezTo>
                    <a:pt x="281" y="486"/>
                    <a:pt x="281" y="486"/>
                    <a:pt x="281" y="486"/>
                  </a:cubicBezTo>
                  <a:cubicBezTo>
                    <a:pt x="254" y="534"/>
                    <a:pt x="211" y="558"/>
                    <a:pt x="154" y="558"/>
                  </a:cubicBezTo>
                  <a:cubicBezTo>
                    <a:pt x="107" y="558"/>
                    <a:pt x="70" y="541"/>
                    <a:pt x="42" y="508"/>
                  </a:cubicBezTo>
                  <a:cubicBezTo>
                    <a:pt x="14" y="474"/>
                    <a:pt x="0" y="429"/>
                    <a:pt x="0" y="373"/>
                  </a:cubicBezTo>
                  <a:cubicBezTo>
                    <a:pt x="0" y="311"/>
                    <a:pt x="16" y="262"/>
                    <a:pt x="46" y="225"/>
                  </a:cubicBezTo>
                  <a:cubicBezTo>
                    <a:pt x="77" y="188"/>
                    <a:pt x="118" y="169"/>
                    <a:pt x="170" y="169"/>
                  </a:cubicBezTo>
                  <a:cubicBezTo>
                    <a:pt x="221" y="169"/>
                    <a:pt x="258" y="189"/>
                    <a:pt x="281" y="229"/>
                  </a:cubicBezTo>
                  <a:cubicBezTo>
                    <a:pt x="283" y="229"/>
                    <a:pt x="283" y="229"/>
                    <a:pt x="283" y="229"/>
                  </a:cubicBezTo>
                  <a:cubicBezTo>
                    <a:pt x="283" y="0"/>
                    <a:pt x="283" y="0"/>
                    <a:pt x="283" y="0"/>
                  </a:cubicBezTo>
                  <a:cubicBezTo>
                    <a:pt x="342" y="0"/>
                    <a:pt x="342" y="0"/>
                    <a:pt x="342" y="0"/>
                  </a:cubicBezTo>
                  <a:lnTo>
                    <a:pt x="342" y="549"/>
                  </a:lnTo>
                  <a:close/>
                  <a:moveTo>
                    <a:pt x="283" y="381"/>
                  </a:moveTo>
                  <a:cubicBezTo>
                    <a:pt x="283" y="327"/>
                    <a:pt x="283" y="327"/>
                    <a:pt x="283" y="327"/>
                  </a:cubicBezTo>
                  <a:cubicBezTo>
                    <a:pt x="283" y="296"/>
                    <a:pt x="272" y="271"/>
                    <a:pt x="252" y="250"/>
                  </a:cubicBezTo>
                  <a:cubicBezTo>
                    <a:pt x="232" y="230"/>
                    <a:pt x="207" y="220"/>
                    <a:pt x="178" y="220"/>
                  </a:cubicBezTo>
                  <a:cubicBezTo>
                    <a:pt x="142" y="220"/>
                    <a:pt x="114" y="233"/>
                    <a:pt x="93" y="260"/>
                  </a:cubicBezTo>
                  <a:cubicBezTo>
                    <a:pt x="72" y="286"/>
                    <a:pt x="61" y="323"/>
                    <a:pt x="61" y="369"/>
                  </a:cubicBezTo>
                  <a:cubicBezTo>
                    <a:pt x="61" y="412"/>
                    <a:pt x="71" y="446"/>
                    <a:pt x="91" y="470"/>
                  </a:cubicBezTo>
                  <a:cubicBezTo>
                    <a:pt x="111" y="495"/>
                    <a:pt x="137" y="507"/>
                    <a:pt x="171" y="507"/>
                  </a:cubicBezTo>
                  <a:cubicBezTo>
                    <a:pt x="203" y="507"/>
                    <a:pt x="230" y="496"/>
                    <a:pt x="251" y="472"/>
                  </a:cubicBezTo>
                  <a:cubicBezTo>
                    <a:pt x="272" y="448"/>
                    <a:pt x="283" y="418"/>
                    <a:pt x="283" y="3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13" name="Freeform 15"/>
            <p:cNvSpPr>
              <a:spLocks noEditPoints="1"/>
            </p:cNvSpPr>
            <p:nvPr userDrawn="1"/>
          </p:nvSpPr>
          <p:spPr bwMode="auto">
            <a:xfrm>
              <a:off x="8337550" y="4933950"/>
              <a:ext cx="635000" cy="677863"/>
            </a:xfrm>
            <a:custGeom>
              <a:avLst/>
              <a:gdLst>
                <a:gd name="T0" fmla="*/ 364 w 364"/>
                <a:gd name="T1" fmla="*/ 193 h 389"/>
                <a:gd name="T2" fmla="*/ 314 w 364"/>
                <a:gd name="T3" fmla="*/ 335 h 389"/>
                <a:gd name="T4" fmla="*/ 180 w 364"/>
                <a:gd name="T5" fmla="*/ 389 h 389"/>
                <a:gd name="T6" fmla="*/ 49 w 364"/>
                <a:gd name="T7" fmla="*/ 337 h 389"/>
                <a:gd name="T8" fmla="*/ 0 w 364"/>
                <a:gd name="T9" fmla="*/ 199 h 389"/>
                <a:gd name="T10" fmla="*/ 50 w 364"/>
                <a:gd name="T11" fmla="*/ 54 h 389"/>
                <a:gd name="T12" fmla="*/ 188 w 364"/>
                <a:gd name="T13" fmla="*/ 0 h 389"/>
                <a:gd name="T14" fmla="*/ 318 w 364"/>
                <a:gd name="T15" fmla="*/ 52 h 389"/>
                <a:gd name="T16" fmla="*/ 364 w 364"/>
                <a:gd name="T17" fmla="*/ 193 h 389"/>
                <a:gd name="T18" fmla="*/ 303 w 364"/>
                <a:gd name="T19" fmla="*/ 195 h 389"/>
                <a:gd name="T20" fmla="*/ 273 w 364"/>
                <a:gd name="T21" fmla="*/ 88 h 389"/>
                <a:gd name="T22" fmla="*/ 184 w 364"/>
                <a:gd name="T23" fmla="*/ 51 h 389"/>
                <a:gd name="T24" fmla="*/ 94 w 364"/>
                <a:gd name="T25" fmla="*/ 89 h 389"/>
                <a:gd name="T26" fmla="*/ 60 w 364"/>
                <a:gd name="T27" fmla="*/ 197 h 389"/>
                <a:gd name="T28" fmla="*/ 94 w 364"/>
                <a:gd name="T29" fmla="*/ 301 h 389"/>
                <a:gd name="T30" fmla="*/ 184 w 364"/>
                <a:gd name="T31" fmla="*/ 338 h 389"/>
                <a:gd name="T32" fmla="*/ 273 w 364"/>
                <a:gd name="T33" fmla="*/ 301 h 389"/>
                <a:gd name="T34" fmla="*/ 303 w 364"/>
                <a:gd name="T35" fmla="*/ 195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4" h="389">
                  <a:moveTo>
                    <a:pt x="364" y="193"/>
                  </a:moveTo>
                  <a:cubicBezTo>
                    <a:pt x="364" y="252"/>
                    <a:pt x="348" y="299"/>
                    <a:pt x="314" y="335"/>
                  </a:cubicBezTo>
                  <a:cubicBezTo>
                    <a:pt x="281" y="371"/>
                    <a:pt x="236" y="389"/>
                    <a:pt x="180" y="389"/>
                  </a:cubicBezTo>
                  <a:cubicBezTo>
                    <a:pt x="125" y="389"/>
                    <a:pt x="81" y="372"/>
                    <a:pt x="49" y="337"/>
                  </a:cubicBezTo>
                  <a:cubicBezTo>
                    <a:pt x="16" y="302"/>
                    <a:pt x="0" y="256"/>
                    <a:pt x="0" y="199"/>
                  </a:cubicBezTo>
                  <a:cubicBezTo>
                    <a:pt x="0" y="138"/>
                    <a:pt x="16" y="89"/>
                    <a:pt x="50" y="54"/>
                  </a:cubicBezTo>
                  <a:cubicBezTo>
                    <a:pt x="83" y="18"/>
                    <a:pt x="130" y="0"/>
                    <a:pt x="188" y="0"/>
                  </a:cubicBezTo>
                  <a:cubicBezTo>
                    <a:pt x="243" y="0"/>
                    <a:pt x="286" y="18"/>
                    <a:pt x="318" y="52"/>
                  </a:cubicBezTo>
                  <a:cubicBezTo>
                    <a:pt x="349" y="86"/>
                    <a:pt x="364" y="133"/>
                    <a:pt x="364" y="193"/>
                  </a:cubicBezTo>
                  <a:close/>
                  <a:moveTo>
                    <a:pt x="303" y="195"/>
                  </a:moveTo>
                  <a:cubicBezTo>
                    <a:pt x="303" y="149"/>
                    <a:pt x="293" y="113"/>
                    <a:pt x="273" y="88"/>
                  </a:cubicBezTo>
                  <a:cubicBezTo>
                    <a:pt x="252" y="63"/>
                    <a:pt x="222" y="51"/>
                    <a:pt x="184" y="51"/>
                  </a:cubicBezTo>
                  <a:cubicBezTo>
                    <a:pt x="146" y="51"/>
                    <a:pt x="116" y="64"/>
                    <a:pt x="94" y="89"/>
                  </a:cubicBezTo>
                  <a:cubicBezTo>
                    <a:pt x="71" y="115"/>
                    <a:pt x="60" y="151"/>
                    <a:pt x="60" y="197"/>
                  </a:cubicBezTo>
                  <a:cubicBezTo>
                    <a:pt x="60" y="241"/>
                    <a:pt x="71" y="276"/>
                    <a:pt x="94" y="301"/>
                  </a:cubicBezTo>
                  <a:cubicBezTo>
                    <a:pt x="116" y="326"/>
                    <a:pt x="146" y="338"/>
                    <a:pt x="184" y="338"/>
                  </a:cubicBezTo>
                  <a:cubicBezTo>
                    <a:pt x="223" y="338"/>
                    <a:pt x="252" y="326"/>
                    <a:pt x="273" y="301"/>
                  </a:cubicBezTo>
                  <a:cubicBezTo>
                    <a:pt x="293" y="277"/>
                    <a:pt x="303" y="241"/>
                    <a:pt x="303" y="19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14" name="Freeform 16"/>
            <p:cNvSpPr>
              <a:spLocks/>
            </p:cNvSpPr>
            <p:nvPr userDrawn="1"/>
          </p:nvSpPr>
          <p:spPr bwMode="auto">
            <a:xfrm>
              <a:off x="9009063" y="4949825"/>
              <a:ext cx="901700" cy="646113"/>
            </a:xfrm>
            <a:custGeom>
              <a:avLst/>
              <a:gdLst>
                <a:gd name="T0" fmla="*/ 568 w 568"/>
                <a:gd name="T1" fmla="*/ 0 h 407"/>
                <a:gd name="T2" fmla="*/ 446 w 568"/>
                <a:gd name="T3" fmla="*/ 407 h 407"/>
                <a:gd name="T4" fmla="*/ 378 w 568"/>
                <a:gd name="T5" fmla="*/ 407 h 407"/>
                <a:gd name="T6" fmla="*/ 288 w 568"/>
                <a:gd name="T7" fmla="*/ 91 h 407"/>
                <a:gd name="T8" fmla="*/ 286 w 568"/>
                <a:gd name="T9" fmla="*/ 91 h 407"/>
                <a:gd name="T10" fmla="*/ 187 w 568"/>
                <a:gd name="T11" fmla="*/ 407 h 407"/>
                <a:gd name="T12" fmla="*/ 122 w 568"/>
                <a:gd name="T13" fmla="*/ 407 h 407"/>
                <a:gd name="T14" fmla="*/ 0 w 568"/>
                <a:gd name="T15" fmla="*/ 0 h 407"/>
                <a:gd name="T16" fmla="*/ 68 w 568"/>
                <a:gd name="T17" fmla="*/ 0 h 407"/>
                <a:gd name="T18" fmla="*/ 158 w 568"/>
                <a:gd name="T19" fmla="*/ 328 h 407"/>
                <a:gd name="T20" fmla="*/ 161 w 568"/>
                <a:gd name="T21" fmla="*/ 328 h 407"/>
                <a:gd name="T22" fmla="*/ 262 w 568"/>
                <a:gd name="T23" fmla="*/ 0 h 407"/>
                <a:gd name="T24" fmla="*/ 321 w 568"/>
                <a:gd name="T25" fmla="*/ 0 h 407"/>
                <a:gd name="T26" fmla="*/ 411 w 568"/>
                <a:gd name="T27" fmla="*/ 328 h 407"/>
                <a:gd name="T28" fmla="*/ 414 w 568"/>
                <a:gd name="T29" fmla="*/ 328 h 407"/>
                <a:gd name="T30" fmla="*/ 503 w 568"/>
                <a:gd name="T31" fmla="*/ 0 h 407"/>
                <a:gd name="T32" fmla="*/ 568 w 568"/>
                <a:gd name="T3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8" h="407">
                  <a:moveTo>
                    <a:pt x="568" y="0"/>
                  </a:moveTo>
                  <a:lnTo>
                    <a:pt x="446" y="407"/>
                  </a:lnTo>
                  <a:lnTo>
                    <a:pt x="378" y="407"/>
                  </a:lnTo>
                  <a:lnTo>
                    <a:pt x="288" y="91"/>
                  </a:lnTo>
                  <a:lnTo>
                    <a:pt x="286" y="91"/>
                  </a:lnTo>
                  <a:lnTo>
                    <a:pt x="187" y="407"/>
                  </a:lnTo>
                  <a:lnTo>
                    <a:pt x="122" y="407"/>
                  </a:lnTo>
                  <a:lnTo>
                    <a:pt x="0" y="0"/>
                  </a:lnTo>
                  <a:lnTo>
                    <a:pt x="68" y="0"/>
                  </a:lnTo>
                  <a:lnTo>
                    <a:pt x="158" y="328"/>
                  </a:lnTo>
                  <a:lnTo>
                    <a:pt x="161" y="328"/>
                  </a:lnTo>
                  <a:lnTo>
                    <a:pt x="262" y="0"/>
                  </a:lnTo>
                  <a:lnTo>
                    <a:pt x="321" y="0"/>
                  </a:lnTo>
                  <a:lnTo>
                    <a:pt x="411" y="328"/>
                  </a:lnTo>
                  <a:lnTo>
                    <a:pt x="414" y="328"/>
                  </a:lnTo>
                  <a:lnTo>
                    <a:pt x="503" y="0"/>
                  </a:lnTo>
                  <a:lnTo>
                    <a:pt x="56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sp>
          <p:nvSpPr>
            <p:cNvPr id="15" name="Freeform 17"/>
            <p:cNvSpPr>
              <a:spLocks/>
            </p:cNvSpPr>
            <p:nvPr userDrawn="1"/>
          </p:nvSpPr>
          <p:spPr bwMode="auto">
            <a:xfrm>
              <a:off x="9952038" y="4933950"/>
              <a:ext cx="395288" cy="677863"/>
            </a:xfrm>
            <a:custGeom>
              <a:avLst/>
              <a:gdLst>
                <a:gd name="T0" fmla="*/ 227 w 227"/>
                <a:gd name="T1" fmla="*/ 281 h 389"/>
                <a:gd name="T2" fmla="*/ 190 w 227"/>
                <a:gd name="T3" fmla="*/ 359 h 389"/>
                <a:gd name="T4" fmla="*/ 92 w 227"/>
                <a:gd name="T5" fmla="*/ 389 h 389"/>
                <a:gd name="T6" fmla="*/ 0 w 227"/>
                <a:gd name="T7" fmla="*/ 367 h 389"/>
                <a:gd name="T8" fmla="*/ 0 w 227"/>
                <a:gd name="T9" fmla="*/ 303 h 389"/>
                <a:gd name="T10" fmla="*/ 96 w 227"/>
                <a:gd name="T11" fmla="*/ 338 h 389"/>
                <a:gd name="T12" fmla="*/ 167 w 227"/>
                <a:gd name="T13" fmla="*/ 287 h 389"/>
                <a:gd name="T14" fmla="*/ 153 w 227"/>
                <a:gd name="T15" fmla="*/ 252 h 389"/>
                <a:gd name="T16" fmla="*/ 90 w 227"/>
                <a:gd name="T17" fmla="*/ 217 h 389"/>
                <a:gd name="T18" fmla="*/ 21 w 227"/>
                <a:gd name="T19" fmla="*/ 172 h 389"/>
                <a:gd name="T20" fmla="*/ 1 w 227"/>
                <a:gd name="T21" fmla="*/ 108 h 389"/>
                <a:gd name="T22" fmla="*/ 37 w 227"/>
                <a:gd name="T23" fmla="*/ 31 h 389"/>
                <a:gd name="T24" fmla="*/ 131 w 227"/>
                <a:gd name="T25" fmla="*/ 0 h 389"/>
                <a:gd name="T26" fmla="*/ 210 w 227"/>
                <a:gd name="T27" fmla="*/ 18 h 389"/>
                <a:gd name="T28" fmla="*/ 210 w 227"/>
                <a:gd name="T29" fmla="*/ 77 h 389"/>
                <a:gd name="T30" fmla="*/ 126 w 227"/>
                <a:gd name="T31" fmla="*/ 51 h 389"/>
                <a:gd name="T32" fmla="*/ 79 w 227"/>
                <a:gd name="T33" fmla="*/ 66 h 389"/>
                <a:gd name="T34" fmla="*/ 61 w 227"/>
                <a:gd name="T35" fmla="*/ 103 h 389"/>
                <a:gd name="T36" fmla="*/ 75 w 227"/>
                <a:gd name="T37" fmla="*/ 141 h 389"/>
                <a:gd name="T38" fmla="*/ 132 w 227"/>
                <a:gd name="T39" fmla="*/ 172 h 389"/>
                <a:gd name="T40" fmla="*/ 206 w 227"/>
                <a:gd name="T41" fmla="*/ 219 h 389"/>
                <a:gd name="T42" fmla="*/ 227 w 227"/>
                <a:gd name="T43" fmla="*/ 281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389">
                  <a:moveTo>
                    <a:pt x="227" y="281"/>
                  </a:moveTo>
                  <a:cubicBezTo>
                    <a:pt x="227" y="313"/>
                    <a:pt x="215" y="339"/>
                    <a:pt x="190" y="359"/>
                  </a:cubicBezTo>
                  <a:cubicBezTo>
                    <a:pt x="166" y="379"/>
                    <a:pt x="133" y="389"/>
                    <a:pt x="92" y="389"/>
                  </a:cubicBezTo>
                  <a:cubicBezTo>
                    <a:pt x="57" y="389"/>
                    <a:pt x="26" y="382"/>
                    <a:pt x="0" y="367"/>
                  </a:cubicBezTo>
                  <a:cubicBezTo>
                    <a:pt x="0" y="303"/>
                    <a:pt x="0" y="303"/>
                    <a:pt x="0" y="303"/>
                  </a:cubicBezTo>
                  <a:cubicBezTo>
                    <a:pt x="29" y="327"/>
                    <a:pt x="61" y="338"/>
                    <a:pt x="96" y="338"/>
                  </a:cubicBezTo>
                  <a:cubicBezTo>
                    <a:pt x="143" y="338"/>
                    <a:pt x="167" y="321"/>
                    <a:pt x="167" y="287"/>
                  </a:cubicBezTo>
                  <a:cubicBezTo>
                    <a:pt x="167" y="273"/>
                    <a:pt x="162" y="261"/>
                    <a:pt x="153" y="252"/>
                  </a:cubicBezTo>
                  <a:cubicBezTo>
                    <a:pt x="144" y="244"/>
                    <a:pt x="123" y="232"/>
                    <a:pt x="90" y="217"/>
                  </a:cubicBezTo>
                  <a:cubicBezTo>
                    <a:pt x="58" y="203"/>
                    <a:pt x="34" y="188"/>
                    <a:pt x="21" y="172"/>
                  </a:cubicBezTo>
                  <a:cubicBezTo>
                    <a:pt x="7" y="156"/>
                    <a:pt x="1" y="134"/>
                    <a:pt x="1" y="108"/>
                  </a:cubicBezTo>
                  <a:cubicBezTo>
                    <a:pt x="1" y="77"/>
                    <a:pt x="13" y="52"/>
                    <a:pt x="37" y="31"/>
                  </a:cubicBezTo>
                  <a:cubicBezTo>
                    <a:pt x="62" y="11"/>
                    <a:pt x="93" y="0"/>
                    <a:pt x="131" y="0"/>
                  </a:cubicBezTo>
                  <a:cubicBezTo>
                    <a:pt x="160" y="0"/>
                    <a:pt x="187" y="6"/>
                    <a:pt x="210" y="18"/>
                  </a:cubicBezTo>
                  <a:cubicBezTo>
                    <a:pt x="210" y="77"/>
                    <a:pt x="210" y="77"/>
                    <a:pt x="210" y="77"/>
                  </a:cubicBezTo>
                  <a:cubicBezTo>
                    <a:pt x="186" y="60"/>
                    <a:pt x="158" y="51"/>
                    <a:pt x="126" y="51"/>
                  </a:cubicBezTo>
                  <a:cubicBezTo>
                    <a:pt x="107" y="51"/>
                    <a:pt x="91" y="56"/>
                    <a:pt x="79" y="66"/>
                  </a:cubicBezTo>
                  <a:cubicBezTo>
                    <a:pt x="67" y="75"/>
                    <a:pt x="61" y="88"/>
                    <a:pt x="61" y="103"/>
                  </a:cubicBezTo>
                  <a:cubicBezTo>
                    <a:pt x="61" y="119"/>
                    <a:pt x="66" y="132"/>
                    <a:pt x="75" y="141"/>
                  </a:cubicBezTo>
                  <a:cubicBezTo>
                    <a:pt x="84" y="149"/>
                    <a:pt x="103" y="160"/>
                    <a:pt x="132" y="172"/>
                  </a:cubicBezTo>
                  <a:cubicBezTo>
                    <a:pt x="167" y="187"/>
                    <a:pt x="192" y="203"/>
                    <a:pt x="206" y="219"/>
                  </a:cubicBezTo>
                  <a:cubicBezTo>
                    <a:pt x="220" y="235"/>
                    <a:pt x="227" y="256"/>
                    <a:pt x="227" y="2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srgbClr val="737373"/>
                </a:solidFill>
              </a:endParaRPr>
            </a:p>
          </p:txBody>
        </p:sp>
      </p:grpSp>
    </p:spTree>
    <p:extLst>
      <p:ext uri="{BB962C8B-B14F-4D97-AF65-F5344CB8AC3E}">
        <p14:creationId xmlns:p14="http://schemas.microsoft.com/office/powerpoint/2010/main" val="4453955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5" name="Picture 4"/>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
        <p:nvSpPr>
          <p:cNvPr id="4" name="Footer Placeholder 6"/>
          <p:cNvSpPr txBox="1">
            <a:spLocks/>
          </p:cNvSpPr>
          <p:nvPr userDrawn="1"/>
        </p:nvSpPr>
        <p:spPr>
          <a:xfrm>
            <a:off x="10529456" y="6553200"/>
            <a:ext cx="166369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a:t>
            </a:r>
          </a:p>
        </p:txBody>
      </p:sp>
    </p:spTree>
    <p:extLst>
      <p:ext uri="{BB962C8B-B14F-4D97-AF65-F5344CB8AC3E}">
        <p14:creationId xmlns:p14="http://schemas.microsoft.com/office/powerpoint/2010/main" val="2919785433"/>
      </p:ext>
    </p:extLst>
  </p:cSld>
  <p:clrMapOvr>
    <a:masterClrMapping/>
  </p:clrMapOvr>
  <p:transition>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Closing">
    <p:bg>
      <p:bgPr>
        <a:solidFill>
          <a:schemeClr val="accent1"/>
        </a:solidFill>
        <a:effectLst/>
      </p:bgPr>
    </p:bg>
    <p:spTree>
      <p:nvGrpSpPr>
        <p:cNvPr id="1" name=""/>
        <p:cNvGrpSpPr/>
        <p:nvPr/>
      </p:nvGrpSpPr>
      <p:grpSpPr>
        <a:xfrm>
          <a:off x="0" y="0"/>
          <a:ext cx="0" cy="0"/>
          <a:chOff x="0" y="0"/>
          <a:chExt cx="0" cy="0"/>
        </a:xfrm>
      </p:grpSpPr>
      <p:sp>
        <p:nvSpPr>
          <p:cNvPr id="4" name="Text Box 3"/>
          <p:cNvSpPr txBox="1">
            <a:spLocks noChangeArrowheads="1"/>
          </p:cNvSpPr>
          <p:nvPr userDrawn="1"/>
        </p:nvSpPr>
        <p:spPr bwMode="blackWhite">
          <a:xfrm>
            <a:off x="273051" y="5983783"/>
            <a:ext cx="10974388" cy="603435"/>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67" eaLnBrk="0" hangingPunct="0"/>
            <a:r>
              <a:rPr lang="en-US" sz="667" dirty="0">
                <a:solidFill>
                  <a:prstClr val="white">
                    <a:alpha val="95000"/>
                  </a:prstClr>
                </a:solidFill>
                <a:cs typeface="Segoe UI" pitchFamily="34" charset="0"/>
              </a:rPr>
              <a:t>© 2014 Microsoft Corporation. All rights reserved. Microsoft, Windows, Windows Vista and other product names are or may be registered trademarks and/or trademarks in the U.S. and/or other countries.</a:t>
            </a:r>
          </a:p>
          <a:p>
            <a:pPr defTabSz="932267" eaLnBrk="0" hangingPunct="0"/>
            <a:r>
              <a:rPr lang="en-US" sz="667" dirty="0">
                <a:solidFill>
                  <a:prstClr val="white">
                    <a:alpha val="95000"/>
                  </a:prstClr>
                </a:soli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grpSp>
        <p:nvGrpSpPr>
          <p:cNvPr id="44" name="Group 43"/>
          <p:cNvGrpSpPr/>
          <p:nvPr userDrawn="1"/>
        </p:nvGrpSpPr>
        <p:grpSpPr>
          <a:xfrm>
            <a:off x="459229" y="3141133"/>
            <a:ext cx="3338715" cy="711200"/>
            <a:chOff x="416178" y="1279456"/>
            <a:chExt cx="2021678" cy="430650"/>
          </a:xfrm>
        </p:grpSpPr>
        <p:sp>
          <p:nvSpPr>
            <p:cNvPr id="45" name="Freeform 6"/>
            <p:cNvSpPr>
              <a:spLocks/>
            </p:cNvSpPr>
            <p:nvPr/>
          </p:nvSpPr>
          <p:spPr bwMode="auto">
            <a:xfrm>
              <a:off x="977113" y="1365458"/>
              <a:ext cx="279826" cy="258647"/>
            </a:xfrm>
            <a:custGeom>
              <a:avLst/>
              <a:gdLst>
                <a:gd name="T0" fmla="*/ 0 w 873"/>
                <a:gd name="T1" fmla="*/ 0 h 805"/>
                <a:gd name="T2" fmla="*/ 201 w 873"/>
                <a:gd name="T3" fmla="*/ 0 h 805"/>
                <a:gd name="T4" fmla="*/ 438 w 873"/>
                <a:gd name="T5" fmla="*/ 597 h 805"/>
                <a:gd name="T6" fmla="*/ 682 w 873"/>
                <a:gd name="T7" fmla="*/ 0 h 805"/>
                <a:gd name="T8" fmla="*/ 873 w 873"/>
                <a:gd name="T9" fmla="*/ 0 h 805"/>
                <a:gd name="T10" fmla="*/ 873 w 873"/>
                <a:gd name="T11" fmla="*/ 805 h 805"/>
                <a:gd name="T12" fmla="*/ 736 w 873"/>
                <a:gd name="T13" fmla="*/ 805 h 805"/>
                <a:gd name="T14" fmla="*/ 736 w 873"/>
                <a:gd name="T15" fmla="*/ 185 h 805"/>
                <a:gd name="T16" fmla="*/ 730 w 873"/>
                <a:gd name="T17" fmla="*/ 185 h 805"/>
                <a:gd name="T18" fmla="*/ 484 w 873"/>
                <a:gd name="T19" fmla="*/ 805 h 805"/>
                <a:gd name="T20" fmla="*/ 386 w 873"/>
                <a:gd name="T21" fmla="*/ 805 h 805"/>
                <a:gd name="T22" fmla="*/ 136 w 873"/>
                <a:gd name="T23" fmla="*/ 185 h 805"/>
                <a:gd name="T24" fmla="*/ 132 w 873"/>
                <a:gd name="T25" fmla="*/ 185 h 805"/>
                <a:gd name="T26" fmla="*/ 132 w 873"/>
                <a:gd name="T27" fmla="*/ 805 h 805"/>
                <a:gd name="T28" fmla="*/ 0 w 873"/>
                <a:gd name="T29" fmla="*/ 805 h 805"/>
                <a:gd name="T30" fmla="*/ 0 w 873"/>
                <a:gd name="T31" fmla="*/ 0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3" h="805">
                  <a:moveTo>
                    <a:pt x="0" y="0"/>
                  </a:moveTo>
                  <a:lnTo>
                    <a:pt x="201" y="0"/>
                  </a:lnTo>
                  <a:lnTo>
                    <a:pt x="438" y="597"/>
                  </a:lnTo>
                  <a:lnTo>
                    <a:pt x="682" y="0"/>
                  </a:lnTo>
                  <a:lnTo>
                    <a:pt x="873" y="0"/>
                  </a:lnTo>
                  <a:lnTo>
                    <a:pt x="873" y="805"/>
                  </a:lnTo>
                  <a:lnTo>
                    <a:pt x="736" y="805"/>
                  </a:lnTo>
                  <a:lnTo>
                    <a:pt x="736" y="185"/>
                  </a:lnTo>
                  <a:lnTo>
                    <a:pt x="730" y="185"/>
                  </a:lnTo>
                  <a:lnTo>
                    <a:pt x="484" y="805"/>
                  </a:lnTo>
                  <a:lnTo>
                    <a:pt x="386" y="805"/>
                  </a:lnTo>
                  <a:lnTo>
                    <a:pt x="136" y="185"/>
                  </a:lnTo>
                  <a:lnTo>
                    <a:pt x="132" y="185"/>
                  </a:lnTo>
                  <a:lnTo>
                    <a:pt x="132" y="805"/>
                  </a:lnTo>
                  <a:lnTo>
                    <a:pt x="0" y="805"/>
                  </a:lnTo>
                  <a:lnTo>
                    <a:pt x="0"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46" name="Freeform 7"/>
            <p:cNvSpPr>
              <a:spLocks noEditPoints="1"/>
            </p:cNvSpPr>
            <p:nvPr/>
          </p:nvSpPr>
          <p:spPr bwMode="auto">
            <a:xfrm>
              <a:off x="1294806" y="1359681"/>
              <a:ext cx="52628" cy="264423"/>
            </a:xfrm>
            <a:custGeom>
              <a:avLst/>
              <a:gdLst>
                <a:gd name="T0" fmla="*/ 13 w 164"/>
                <a:gd name="T1" fmla="*/ 246 h 824"/>
                <a:gd name="T2" fmla="*/ 149 w 164"/>
                <a:gd name="T3" fmla="*/ 246 h 824"/>
                <a:gd name="T4" fmla="*/ 149 w 164"/>
                <a:gd name="T5" fmla="*/ 824 h 824"/>
                <a:gd name="T6" fmla="*/ 13 w 164"/>
                <a:gd name="T7" fmla="*/ 824 h 824"/>
                <a:gd name="T8" fmla="*/ 13 w 164"/>
                <a:gd name="T9" fmla="*/ 246 h 824"/>
                <a:gd name="T10" fmla="*/ 82 w 164"/>
                <a:gd name="T11" fmla="*/ 0 h 824"/>
                <a:gd name="T12" fmla="*/ 105 w 164"/>
                <a:gd name="T13" fmla="*/ 4 h 824"/>
                <a:gd name="T14" fmla="*/ 124 w 164"/>
                <a:gd name="T15" fmla="*/ 12 h 824"/>
                <a:gd name="T16" fmla="*/ 141 w 164"/>
                <a:gd name="T17" fmla="*/ 25 h 824"/>
                <a:gd name="T18" fmla="*/ 154 w 164"/>
                <a:gd name="T19" fmla="*/ 40 h 824"/>
                <a:gd name="T20" fmla="*/ 162 w 164"/>
                <a:gd name="T21" fmla="*/ 59 h 824"/>
                <a:gd name="T22" fmla="*/ 164 w 164"/>
                <a:gd name="T23" fmla="*/ 80 h 824"/>
                <a:gd name="T24" fmla="*/ 162 w 164"/>
                <a:gd name="T25" fmla="*/ 101 h 824"/>
                <a:gd name="T26" fmla="*/ 154 w 164"/>
                <a:gd name="T27" fmla="*/ 120 h 824"/>
                <a:gd name="T28" fmla="*/ 141 w 164"/>
                <a:gd name="T29" fmla="*/ 136 h 824"/>
                <a:gd name="T30" fmla="*/ 124 w 164"/>
                <a:gd name="T31" fmla="*/ 147 h 824"/>
                <a:gd name="T32" fmla="*/ 103 w 164"/>
                <a:gd name="T33" fmla="*/ 155 h 824"/>
                <a:gd name="T34" fmla="*/ 82 w 164"/>
                <a:gd name="T35" fmla="*/ 158 h 824"/>
                <a:gd name="T36" fmla="*/ 61 w 164"/>
                <a:gd name="T37" fmla="*/ 155 h 824"/>
                <a:gd name="T38" fmla="*/ 42 w 164"/>
                <a:gd name="T39" fmla="*/ 147 h 824"/>
                <a:gd name="T40" fmla="*/ 24 w 164"/>
                <a:gd name="T41" fmla="*/ 136 h 824"/>
                <a:gd name="T42" fmla="*/ 11 w 164"/>
                <a:gd name="T43" fmla="*/ 120 h 824"/>
                <a:gd name="T44" fmla="*/ 1 w 164"/>
                <a:gd name="T45" fmla="*/ 101 h 824"/>
                <a:gd name="T46" fmla="*/ 0 w 164"/>
                <a:gd name="T47" fmla="*/ 80 h 824"/>
                <a:gd name="T48" fmla="*/ 1 w 164"/>
                <a:gd name="T49" fmla="*/ 59 h 824"/>
                <a:gd name="T50" fmla="*/ 11 w 164"/>
                <a:gd name="T51" fmla="*/ 40 h 824"/>
                <a:gd name="T52" fmla="*/ 24 w 164"/>
                <a:gd name="T53" fmla="*/ 23 h 824"/>
                <a:gd name="T54" fmla="*/ 42 w 164"/>
                <a:gd name="T55" fmla="*/ 12 h 824"/>
                <a:gd name="T56" fmla="*/ 61 w 164"/>
                <a:gd name="T57" fmla="*/ 4 h 824"/>
                <a:gd name="T58" fmla="*/ 82 w 164"/>
                <a:gd name="T59"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4" h="824">
                  <a:moveTo>
                    <a:pt x="13" y="246"/>
                  </a:moveTo>
                  <a:lnTo>
                    <a:pt x="149" y="246"/>
                  </a:lnTo>
                  <a:lnTo>
                    <a:pt x="149" y="824"/>
                  </a:lnTo>
                  <a:lnTo>
                    <a:pt x="13" y="824"/>
                  </a:lnTo>
                  <a:lnTo>
                    <a:pt x="13" y="246"/>
                  </a:lnTo>
                  <a:close/>
                  <a:moveTo>
                    <a:pt x="82" y="0"/>
                  </a:moveTo>
                  <a:lnTo>
                    <a:pt x="105" y="4"/>
                  </a:lnTo>
                  <a:lnTo>
                    <a:pt x="124" y="12"/>
                  </a:lnTo>
                  <a:lnTo>
                    <a:pt x="141" y="25"/>
                  </a:lnTo>
                  <a:lnTo>
                    <a:pt x="154" y="40"/>
                  </a:lnTo>
                  <a:lnTo>
                    <a:pt x="162" y="59"/>
                  </a:lnTo>
                  <a:lnTo>
                    <a:pt x="164" y="80"/>
                  </a:lnTo>
                  <a:lnTo>
                    <a:pt x="162" y="101"/>
                  </a:lnTo>
                  <a:lnTo>
                    <a:pt x="154" y="120"/>
                  </a:lnTo>
                  <a:lnTo>
                    <a:pt x="141" y="136"/>
                  </a:lnTo>
                  <a:lnTo>
                    <a:pt x="124" y="147"/>
                  </a:lnTo>
                  <a:lnTo>
                    <a:pt x="103" y="155"/>
                  </a:lnTo>
                  <a:lnTo>
                    <a:pt x="82" y="158"/>
                  </a:lnTo>
                  <a:lnTo>
                    <a:pt x="61" y="155"/>
                  </a:lnTo>
                  <a:lnTo>
                    <a:pt x="42" y="147"/>
                  </a:lnTo>
                  <a:lnTo>
                    <a:pt x="24" y="136"/>
                  </a:lnTo>
                  <a:lnTo>
                    <a:pt x="11" y="120"/>
                  </a:lnTo>
                  <a:lnTo>
                    <a:pt x="1" y="101"/>
                  </a:lnTo>
                  <a:lnTo>
                    <a:pt x="0" y="80"/>
                  </a:lnTo>
                  <a:lnTo>
                    <a:pt x="1" y="59"/>
                  </a:lnTo>
                  <a:lnTo>
                    <a:pt x="11" y="40"/>
                  </a:lnTo>
                  <a:lnTo>
                    <a:pt x="24" y="23"/>
                  </a:lnTo>
                  <a:lnTo>
                    <a:pt x="42" y="12"/>
                  </a:lnTo>
                  <a:lnTo>
                    <a:pt x="61" y="4"/>
                  </a:lnTo>
                  <a:lnTo>
                    <a:pt x="8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47" name="Freeform 8"/>
            <p:cNvSpPr>
              <a:spLocks/>
            </p:cNvSpPr>
            <p:nvPr/>
          </p:nvSpPr>
          <p:spPr bwMode="auto">
            <a:xfrm>
              <a:off x="1373106" y="1434131"/>
              <a:ext cx="145047" cy="193825"/>
            </a:xfrm>
            <a:custGeom>
              <a:avLst/>
              <a:gdLst>
                <a:gd name="T0" fmla="*/ 311 w 453"/>
                <a:gd name="T1" fmla="*/ 0 h 604"/>
                <a:gd name="T2" fmla="*/ 350 w 453"/>
                <a:gd name="T3" fmla="*/ 2 h 604"/>
                <a:gd name="T4" fmla="*/ 388 w 453"/>
                <a:gd name="T5" fmla="*/ 7 h 604"/>
                <a:gd name="T6" fmla="*/ 422 w 453"/>
                <a:gd name="T7" fmla="*/ 17 h 604"/>
                <a:gd name="T8" fmla="*/ 451 w 453"/>
                <a:gd name="T9" fmla="*/ 28 h 604"/>
                <a:gd name="T10" fmla="*/ 453 w 453"/>
                <a:gd name="T11" fmla="*/ 30 h 604"/>
                <a:gd name="T12" fmla="*/ 453 w 453"/>
                <a:gd name="T13" fmla="*/ 162 h 604"/>
                <a:gd name="T14" fmla="*/ 447 w 453"/>
                <a:gd name="T15" fmla="*/ 156 h 604"/>
                <a:gd name="T16" fmla="*/ 405 w 453"/>
                <a:gd name="T17" fmla="*/ 131 h 604"/>
                <a:gd name="T18" fmla="*/ 361 w 453"/>
                <a:gd name="T19" fmla="*/ 116 h 604"/>
                <a:gd name="T20" fmla="*/ 317 w 453"/>
                <a:gd name="T21" fmla="*/ 112 h 604"/>
                <a:gd name="T22" fmla="*/ 279 w 453"/>
                <a:gd name="T23" fmla="*/ 116 h 604"/>
                <a:gd name="T24" fmla="*/ 246 w 453"/>
                <a:gd name="T25" fmla="*/ 126 h 604"/>
                <a:gd name="T26" fmla="*/ 216 w 453"/>
                <a:gd name="T27" fmla="*/ 141 h 604"/>
                <a:gd name="T28" fmla="*/ 189 w 453"/>
                <a:gd name="T29" fmla="*/ 164 h 604"/>
                <a:gd name="T30" fmla="*/ 168 w 453"/>
                <a:gd name="T31" fmla="*/ 192 h 604"/>
                <a:gd name="T32" fmla="*/ 153 w 453"/>
                <a:gd name="T33" fmla="*/ 227 h 604"/>
                <a:gd name="T34" fmla="*/ 143 w 453"/>
                <a:gd name="T35" fmla="*/ 263 h 604"/>
                <a:gd name="T36" fmla="*/ 141 w 453"/>
                <a:gd name="T37" fmla="*/ 305 h 604"/>
                <a:gd name="T38" fmla="*/ 143 w 453"/>
                <a:gd name="T39" fmla="*/ 347 h 604"/>
                <a:gd name="T40" fmla="*/ 153 w 453"/>
                <a:gd name="T41" fmla="*/ 383 h 604"/>
                <a:gd name="T42" fmla="*/ 168 w 453"/>
                <a:gd name="T43" fmla="*/ 416 h 604"/>
                <a:gd name="T44" fmla="*/ 187 w 453"/>
                <a:gd name="T45" fmla="*/ 442 h 604"/>
                <a:gd name="T46" fmla="*/ 214 w 453"/>
                <a:gd name="T47" fmla="*/ 463 h 604"/>
                <a:gd name="T48" fmla="*/ 243 w 453"/>
                <a:gd name="T49" fmla="*/ 480 h 604"/>
                <a:gd name="T50" fmla="*/ 277 w 453"/>
                <a:gd name="T51" fmla="*/ 488 h 604"/>
                <a:gd name="T52" fmla="*/ 315 w 453"/>
                <a:gd name="T53" fmla="*/ 492 h 604"/>
                <a:gd name="T54" fmla="*/ 346 w 453"/>
                <a:gd name="T55" fmla="*/ 488 h 604"/>
                <a:gd name="T56" fmla="*/ 380 w 453"/>
                <a:gd name="T57" fmla="*/ 479 h 604"/>
                <a:gd name="T58" fmla="*/ 414 w 453"/>
                <a:gd name="T59" fmla="*/ 465 h 604"/>
                <a:gd name="T60" fmla="*/ 447 w 453"/>
                <a:gd name="T61" fmla="*/ 444 h 604"/>
                <a:gd name="T62" fmla="*/ 453 w 453"/>
                <a:gd name="T63" fmla="*/ 440 h 604"/>
                <a:gd name="T64" fmla="*/ 453 w 453"/>
                <a:gd name="T65" fmla="*/ 564 h 604"/>
                <a:gd name="T66" fmla="*/ 451 w 453"/>
                <a:gd name="T67" fmla="*/ 566 h 604"/>
                <a:gd name="T68" fmla="*/ 414 w 453"/>
                <a:gd name="T69" fmla="*/ 583 h 604"/>
                <a:gd name="T70" fmla="*/ 376 w 453"/>
                <a:gd name="T71" fmla="*/ 595 h 604"/>
                <a:gd name="T72" fmla="*/ 332 w 453"/>
                <a:gd name="T73" fmla="*/ 603 h 604"/>
                <a:gd name="T74" fmla="*/ 287 w 453"/>
                <a:gd name="T75" fmla="*/ 604 h 604"/>
                <a:gd name="T76" fmla="*/ 233 w 453"/>
                <a:gd name="T77" fmla="*/ 601 h 604"/>
                <a:gd name="T78" fmla="*/ 183 w 453"/>
                <a:gd name="T79" fmla="*/ 589 h 604"/>
                <a:gd name="T80" fmla="*/ 138 w 453"/>
                <a:gd name="T81" fmla="*/ 568 h 604"/>
                <a:gd name="T82" fmla="*/ 97 w 453"/>
                <a:gd name="T83" fmla="*/ 542 h 604"/>
                <a:gd name="T84" fmla="*/ 63 w 453"/>
                <a:gd name="T85" fmla="*/ 507 h 604"/>
                <a:gd name="T86" fmla="*/ 36 w 453"/>
                <a:gd name="T87" fmla="*/ 465 h 604"/>
                <a:gd name="T88" fmla="*/ 15 w 453"/>
                <a:gd name="T89" fmla="*/ 419 h 604"/>
                <a:gd name="T90" fmla="*/ 4 w 453"/>
                <a:gd name="T91" fmla="*/ 370 h 604"/>
                <a:gd name="T92" fmla="*/ 0 w 453"/>
                <a:gd name="T93" fmla="*/ 316 h 604"/>
                <a:gd name="T94" fmla="*/ 4 w 453"/>
                <a:gd name="T95" fmla="*/ 257 h 604"/>
                <a:gd name="T96" fmla="*/ 17 w 453"/>
                <a:gd name="T97" fmla="*/ 202 h 604"/>
                <a:gd name="T98" fmla="*/ 38 w 453"/>
                <a:gd name="T99" fmla="*/ 151 h 604"/>
                <a:gd name="T100" fmla="*/ 67 w 453"/>
                <a:gd name="T101" fmla="*/ 107 h 604"/>
                <a:gd name="T102" fmla="*/ 103 w 453"/>
                <a:gd name="T103" fmla="*/ 69 h 604"/>
                <a:gd name="T104" fmla="*/ 147 w 453"/>
                <a:gd name="T105" fmla="*/ 40 h 604"/>
                <a:gd name="T106" fmla="*/ 197 w 453"/>
                <a:gd name="T107" fmla="*/ 17 h 604"/>
                <a:gd name="T108" fmla="*/ 252 w 453"/>
                <a:gd name="T109" fmla="*/ 4 h 604"/>
                <a:gd name="T110" fmla="*/ 311 w 453"/>
                <a:gd name="T11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3" h="604">
                  <a:moveTo>
                    <a:pt x="311" y="0"/>
                  </a:moveTo>
                  <a:lnTo>
                    <a:pt x="350" y="2"/>
                  </a:lnTo>
                  <a:lnTo>
                    <a:pt x="388" y="7"/>
                  </a:lnTo>
                  <a:lnTo>
                    <a:pt x="422" y="17"/>
                  </a:lnTo>
                  <a:lnTo>
                    <a:pt x="451" y="28"/>
                  </a:lnTo>
                  <a:lnTo>
                    <a:pt x="453" y="30"/>
                  </a:lnTo>
                  <a:lnTo>
                    <a:pt x="453" y="162"/>
                  </a:lnTo>
                  <a:lnTo>
                    <a:pt x="447" y="156"/>
                  </a:lnTo>
                  <a:lnTo>
                    <a:pt x="405" y="131"/>
                  </a:lnTo>
                  <a:lnTo>
                    <a:pt x="361" y="116"/>
                  </a:lnTo>
                  <a:lnTo>
                    <a:pt x="317" y="112"/>
                  </a:lnTo>
                  <a:lnTo>
                    <a:pt x="279" y="116"/>
                  </a:lnTo>
                  <a:lnTo>
                    <a:pt x="246" y="126"/>
                  </a:lnTo>
                  <a:lnTo>
                    <a:pt x="216" y="141"/>
                  </a:lnTo>
                  <a:lnTo>
                    <a:pt x="189" y="164"/>
                  </a:lnTo>
                  <a:lnTo>
                    <a:pt x="168" y="192"/>
                  </a:lnTo>
                  <a:lnTo>
                    <a:pt x="153" y="227"/>
                  </a:lnTo>
                  <a:lnTo>
                    <a:pt x="143" y="263"/>
                  </a:lnTo>
                  <a:lnTo>
                    <a:pt x="141" y="305"/>
                  </a:lnTo>
                  <a:lnTo>
                    <a:pt x="143" y="347"/>
                  </a:lnTo>
                  <a:lnTo>
                    <a:pt x="153" y="383"/>
                  </a:lnTo>
                  <a:lnTo>
                    <a:pt x="168" y="416"/>
                  </a:lnTo>
                  <a:lnTo>
                    <a:pt x="187" y="442"/>
                  </a:lnTo>
                  <a:lnTo>
                    <a:pt x="214" y="463"/>
                  </a:lnTo>
                  <a:lnTo>
                    <a:pt x="243" y="480"/>
                  </a:lnTo>
                  <a:lnTo>
                    <a:pt x="277" y="488"/>
                  </a:lnTo>
                  <a:lnTo>
                    <a:pt x="315" y="492"/>
                  </a:lnTo>
                  <a:lnTo>
                    <a:pt x="346" y="488"/>
                  </a:lnTo>
                  <a:lnTo>
                    <a:pt x="380" y="479"/>
                  </a:lnTo>
                  <a:lnTo>
                    <a:pt x="414" y="465"/>
                  </a:lnTo>
                  <a:lnTo>
                    <a:pt x="447" y="444"/>
                  </a:lnTo>
                  <a:lnTo>
                    <a:pt x="453" y="440"/>
                  </a:lnTo>
                  <a:lnTo>
                    <a:pt x="453" y="564"/>
                  </a:lnTo>
                  <a:lnTo>
                    <a:pt x="451" y="566"/>
                  </a:lnTo>
                  <a:lnTo>
                    <a:pt x="414" y="583"/>
                  </a:lnTo>
                  <a:lnTo>
                    <a:pt x="376" y="595"/>
                  </a:lnTo>
                  <a:lnTo>
                    <a:pt x="332" y="603"/>
                  </a:lnTo>
                  <a:lnTo>
                    <a:pt x="287" y="604"/>
                  </a:lnTo>
                  <a:lnTo>
                    <a:pt x="233" y="601"/>
                  </a:lnTo>
                  <a:lnTo>
                    <a:pt x="183" y="589"/>
                  </a:lnTo>
                  <a:lnTo>
                    <a:pt x="138" y="568"/>
                  </a:lnTo>
                  <a:lnTo>
                    <a:pt x="97" y="542"/>
                  </a:lnTo>
                  <a:lnTo>
                    <a:pt x="63" y="507"/>
                  </a:lnTo>
                  <a:lnTo>
                    <a:pt x="36" y="465"/>
                  </a:lnTo>
                  <a:lnTo>
                    <a:pt x="15" y="419"/>
                  </a:lnTo>
                  <a:lnTo>
                    <a:pt x="4" y="370"/>
                  </a:lnTo>
                  <a:lnTo>
                    <a:pt x="0" y="316"/>
                  </a:lnTo>
                  <a:lnTo>
                    <a:pt x="4" y="257"/>
                  </a:lnTo>
                  <a:lnTo>
                    <a:pt x="17" y="202"/>
                  </a:lnTo>
                  <a:lnTo>
                    <a:pt x="38" y="151"/>
                  </a:lnTo>
                  <a:lnTo>
                    <a:pt x="67" y="107"/>
                  </a:lnTo>
                  <a:lnTo>
                    <a:pt x="103" y="69"/>
                  </a:lnTo>
                  <a:lnTo>
                    <a:pt x="147" y="40"/>
                  </a:lnTo>
                  <a:lnTo>
                    <a:pt x="197" y="17"/>
                  </a:lnTo>
                  <a:lnTo>
                    <a:pt x="252" y="4"/>
                  </a:lnTo>
                  <a:lnTo>
                    <a:pt x="311"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48" name="Freeform 9"/>
            <p:cNvSpPr>
              <a:spLocks/>
            </p:cNvSpPr>
            <p:nvPr/>
          </p:nvSpPr>
          <p:spPr bwMode="auto">
            <a:xfrm>
              <a:off x="1550885" y="1435414"/>
              <a:ext cx="107181" cy="188690"/>
            </a:xfrm>
            <a:custGeom>
              <a:avLst/>
              <a:gdLst>
                <a:gd name="T0" fmla="*/ 279 w 334"/>
                <a:gd name="T1" fmla="*/ 0 h 587"/>
                <a:gd name="T2" fmla="*/ 309 w 334"/>
                <a:gd name="T3" fmla="*/ 2 h 587"/>
                <a:gd name="T4" fmla="*/ 332 w 334"/>
                <a:gd name="T5" fmla="*/ 7 h 587"/>
                <a:gd name="T6" fmla="*/ 334 w 334"/>
                <a:gd name="T7" fmla="*/ 9 h 587"/>
                <a:gd name="T8" fmla="*/ 334 w 334"/>
                <a:gd name="T9" fmla="*/ 145 h 587"/>
                <a:gd name="T10" fmla="*/ 328 w 334"/>
                <a:gd name="T11" fmla="*/ 141 h 587"/>
                <a:gd name="T12" fmla="*/ 317 w 334"/>
                <a:gd name="T13" fmla="*/ 135 h 587"/>
                <a:gd name="T14" fmla="*/ 298 w 334"/>
                <a:gd name="T15" fmla="*/ 129 h 587"/>
                <a:gd name="T16" fmla="*/ 277 w 334"/>
                <a:gd name="T17" fmla="*/ 124 h 587"/>
                <a:gd name="T18" fmla="*/ 256 w 334"/>
                <a:gd name="T19" fmla="*/ 122 h 587"/>
                <a:gd name="T20" fmla="*/ 223 w 334"/>
                <a:gd name="T21" fmla="*/ 127 h 587"/>
                <a:gd name="T22" fmla="*/ 193 w 334"/>
                <a:gd name="T23" fmla="*/ 143 h 587"/>
                <a:gd name="T24" fmla="*/ 168 w 334"/>
                <a:gd name="T25" fmla="*/ 169 h 587"/>
                <a:gd name="T26" fmla="*/ 151 w 334"/>
                <a:gd name="T27" fmla="*/ 204 h 587"/>
                <a:gd name="T28" fmla="*/ 139 w 334"/>
                <a:gd name="T29" fmla="*/ 244 h 587"/>
                <a:gd name="T30" fmla="*/ 135 w 334"/>
                <a:gd name="T31" fmla="*/ 291 h 587"/>
                <a:gd name="T32" fmla="*/ 135 w 334"/>
                <a:gd name="T33" fmla="*/ 587 h 587"/>
                <a:gd name="T34" fmla="*/ 0 w 334"/>
                <a:gd name="T35" fmla="*/ 587 h 587"/>
                <a:gd name="T36" fmla="*/ 0 w 334"/>
                <a:gd name="T37" fmla="*/ 9 h 587"/>
                <a:gd name="T38" fmla="*/ 135 w 334"/>
                <a:gd name="T39" fmla="*/ 9 h 587"/>
                <a:gd name="T40" fmla="*/ 135 w 334"/>
                <a:gd name="T41" fmla="*/ 110 h 587"/>
                <a:gd name="T42" fmla="*/ 135 w 334"/>
                <a:gd name="T43" fmla="*/ 110 h 587"/>
                <a:gd name="T44" fmla="*/ 151 w 334"/>
                <a:gd name="T45" fmla="*/ 80 h 587"/>
                <a:gd name="T46" fmla="*/ 168 w 334"/>
                <a:gd name="T47" fmla="*/ 53 h 587"/>
                <a:gd name="T48" fmla="*/ 189 w 334"/>
                <a:gd name="T49" fmla="*/ 32 h 587"/>
                <a:gd name="T50" fmla="*/ 216 w 334"/>
                <a:gd name="T51" fmla="*/ 15 h 587"/>
                <a:gd name="T52" fmla="*/ 246 w 334"/>
                <a:gd name="T53" fmla="*/ 3 h 587"/>
                <a:gd name="T54" fmla="*/ 279 w 334"/>
                <a:gd name="T55"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4" h="587">
                  <a:moveTo>
                    <a:pt x="279" y="0"/>
                  </a:moveTo>
                  <a:lnTo>
                    <a:pt x="309" y="2"/>
                  </a:lnTo>
                  <a:lnTo>
                    <a:pt x="332" y="7"/>
                  </a:lnTo>
                  <a:lnTo>
                    <a:pt x="334" y="9"/>
                  </a:lnTo>
                  <a:lnTo>
                    <a:pt x="334" y="145"/>
                  </a:lnTo>
                  <a:lnTo>
                    <a:pt x="328" y="141"/>
                  </a:lnTo>
                  <a:lnTo>
                    <a:pt x="317" y="135"/>
                  </a:lnTo>
                  <a:lnTo>
                    <a:pt x="298" y="129"/>
                  </a:lnTo>
                  <a:lnTo>
                    <a:pt x="277" y="124"/>
                  </a:lnTo>
                  <a:lnTo>
                    <a:pt x="256" y="122"/>
                  </a:lnTo>
                  <a:lnTo>
                    <a:pt x="223" y="127"/>
                  </a:lnTo>
                  <a:lnTo>
                    <a:pt x="193" y="143"/>
                  </a:lnTo>
                  <a:lnTo>
                    <a:pt x="168" y="169"/>
                  </a:lnTo>
                  <a:lnTo>
                    <a:pt x="151" y="204"/>
                  </a:lnTo>
                  <a:lnTo>
                    <a:pt x="139" y="244"/>
                  </a:lnTo>
                  <a:lnTo>
                    <a:pt x="135" y="291"/>
                  </a:lnTo>
                  <a:lnTo>
                    <a:pt x="135" y="587"/>
                  </a:lnTo>
                  <a:lnTo>
                    <a:pt x="0" y="587"/>
                  </a:lnTo>
                  <a:lnTo>
                    <a:pt x="0" y="9"/>
                  </a:lnTo>
                  <a:lnTo>
                    <a:pt x="135" y="9"/>
                  </a:lnTo>
                  <a:lnTo>
                    <a:pt x="135" y="110"/>
                  </a:lnTo>
                  <a:lnTo>
                    <a:pt x="135" y="110"/>
                  </a:lnTo>
                  <a:lnTo>
                    <a:pt x="151" y="80"/>
                  </a:lnTo>
                  <a:lnTo>
                    <a:pt x="168" y="53"/>
                  </a:lnTo>
                  <a:lnTo>
                    <a:pt x="189" y="32"/>
                  </a:lnTo>
                  <a:lnTo>
                    <a:pt x="216" y="15"/>
                  </a:lnTo>
                  <a:lnTo>
                    <a:pt x="246" y="3"/>
                  </a:lnTo>
                  <a:lnTo>
                    <a:pt x="279"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49" name="Freeform 10"/>
            <p:cNvSpPr>
              <a:spLocks noEditPoints="1"/>
            </p:cNvSpPr>
            <p:nvPr/>
          </p:nvSpPr>
          <p:spPr bwMode="auto">
            <a:xfrm>
              <a:off x="1661275" y="1434131"/>
              <a:ext cx="190615" cy="193825"/>
            </a:xfrm>
            <a:custGeom>
              <a:avLst/>
              <a:gdLst>
                <a:gd name="T0" fmla="*/ 263 w 593"/>
                <a:gd name="T1" fmla="*/ 114 h 604"/>
                <a:gd name="T2" fmla="*/ 206 w 593"/>
                <a:gd name="T3" fmla="*/ 141 h 604"/>
                <a:gd name="T4" fmla="*/ 164 w 593"/>
                <a:gd name="T5" fmla="*/ 189 h 604"/>
                <a:gd name="T6" fmla="*/ 143 w 593"/>
                <a:gd name="T7" fmla="*/ 261 h 604"/>
                <a:gd name="T8" fmla="*/ 143 w 593"/>
                <a:gd name="T9" fmla="*/ 347 h 604"/>
                <a:gd name="T10" fmla="*/ 164 w 593"/>
                <a:gd name="T11" fmla="*/ 416 h 604"/>
                <a:gd name="T12" fmla="*/ 206 w 593"/>
                <a:gd name="T13" fmla="*/ 465 h 604"/>
                <a:gd name="T14" fmla="*/ 263 w 593"/>
                <a:gd name="T15" fmla="*/ 488 h 604"/>
                <a:gd name="T16" fmla="*/ 336 w 593"/>
                <a:gd name="T17" fmla="*/ 488 h 604"/>
                <a:gd name="T18" fmla="*/ 393 w 593"/>
                <a:gd name="T19" fmla="*/ 465 h 604"/>
                <a:gd name="T20" fmla="*/ 431 w 593"/>
                <a:gd name="T21" fmla="*/ 418 h 604"/>
                <a:gd name="T22" fmla="*/ 450 w 593"/>
                <a:gd name="T23" fmla="*/ 345 h 604"/>
                <a:gd name="T24" fmla="*/ 450 w 593"/>
                <a:gd name="T25" fmla="*/ 257 h 604"/>
                <a:gd name="T26" fmla="*/ 429 w 593"/>
                <a:gd name="T27" fmla="*/ 187 h 604"/>
                <a:gd name="T28" fmla="*/ 389 w 593"/>
                <a:gd name="T29" fmla="*/ 139 h 604"/>
                <a:gd name="T30" fmla="*/ 332 w 593"/>
                <a:gd name="T31" fmla="*/ 114 h 604"/>
                <a:gd name="T32" fmla="*/ 305 w 593"/>
                <a:gd name="T33" fmla="*/ 0 h 604"/>
                <a:gd name="T34" fmla="*/ 404 w 593"/>
                <a:gd name="T35" fmla="*/ 13 h 604"/>
                <a:gd name="T36" fmla="*/ 485 w 593"/>
                <a:gd name="T37" fmla="*/ 51 h 604"/>
                <a:gd name="T38" fmla="*/ 544 w 593"/>
                <a:gd name="T39" fmla="*/ 112 h 604"/>
                <a:gd name="T40" fmla="*/ 580 w 593"/>
                <a:gd name="T41" fmla="*/ 196 h 604"/>
                <a:gd name="T42" fmla="*/ 593 w 593"/>
                <a:gd name="T43" fmla="*/ 297 h 604"/>
                <a:gd name="T44" fmla="*/ 580 w 593"/>
                <a:gd name="T45" fmla="*/ 398 h 604"/>
                <a:gd name="T46" fmla="*/ 542 w 593"/>
                <a:gd name="T47" fmla="*/ 484 h 604"/>
                <a:gd name="T48" fmla="*/ 477 w 593"/>
                <a:gd name="T49" fmla="*/ 551 h 604"/>
                <a:gd name="T50" fmla="*/ 393 w 593"/>
                <a:gd name="T51" fmla="*/ 591 h 604"/>
                <a:gd name="T52" fmla="*/ 292 w 593"/>
                <a:gd name="T53" fmla="*/ 604 h 604"/>
                <a:gd name="T54" fmla="*/ 194 w 593"/>
                <a:gd name="T55" fmla="*/ 591 h 604"/>
                <a:gd name="T56" fmla="*/ 112 w 593"/>
                <a:gd name="T57" fmla="*/ 553 h 604"/>
                <a:gd name="T58" fmla="*/ 51 w 593"/>
                <a:gd name="T59" fmla="*/ 490 h 604"/>
                <a:gd name="T60" fmla="*/ 13 w 593"/>
                <a:gd name="T61" fmla="*/ 408 h 604"/>
                <a:gd name="T62" fmla="*/ 0 w 593"/>
                <a:gd name="T63" fmla="*/ 309 h 604"/>
                <a:gd name="T64" fmla="*/ 13 w 593"/>
                <a:gd name="T65" fmla="*/ 204 h 604"/>
                <a:gd name="T66" fmla="*/ 51 w 593"/>
                <a:gd name="T67" fmla="*/ 118 h 604"/>
                <a:gd name="T68" fmla="*/ 116 w 593"/>
                <a:gd name="T69" fmla="*/ 53 h 604"/>
                <a:gd name="T70" fmla="*/ 200 w 593"/>
                <a:gd name="T71" fmla="*/ 13 h 604"/>
                <a:gd name="T72" fmla="*/ 305 w 593"/>
                <a:gd name="T73"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3" h="604">
                  <a:moveTo>
                    <a:pt x="297" y="112"/>
                  </a:moveTo>
                  <a:lnTo>
                    <a:pt x="263" y="114"/>
                  </a:lnTo>
                  <a:lnTo>
                    <a:pt x="233" y="124"/>
                  </a:lnTo>
                  <a:lnTo>
                    <a:pt x="206" y="141"/>
                  </a:lnTo>
                  <a:lnTo>
                    <a:pt x="183" y="162"/>
                  </a:lnTo>
                  <a:lnTo>
                    <a:pt x="164" y="189"/>
                  </a:lnTo>
                  <a:lnTo>
                    <a:pt x="150" y="223"/>
                  </a:lnTo>
                  <a:lnTo>
                    <a:pt x="143" y="261"/>
                  </a:lnTo>
                  <a:lnTo>
                    <a:pt x="141" y="305"/>
                  </a:lnTo>
                  <a:lnTo>
                    <a:pt x="143" y="347"/>
                  </a:lnTo>
                  <a:lnTo>
                    <a:pt x="150" y="383"/>
                  </a:lnTo>
                  <a:lnTo>
                    <a:pt x="164" y="416"/>
                  </a:lnTo>
                  <a:lnTo>
                    <a:pt x="183" y="442"/>
                  </a:lnTo>
                  <a:lnTo>
                    <a:pt x="206" y="465"/>
                  </a:lnTo>
                  <a:lnTo>
                    <a:pt x="233" y="480"/>
                  </a:lnTo>
                  <a:lnTo>
                    <a:pt x="263" y="488"/>
                  </a:lnTo>
                  <a:lnTo>
                    <a:pt x="299" y="492"/>
                  </a:lnTo>
                  <a:lnTo>
                    <a:pt x="336" y="488"/>
                  </a:lnTo>
                  <a:lnTo>
                    <a:pt x="366" y="480"/>
                  </a:lnTo>
                  <a:lnTo>
                    <a:pt x="393" y="465"/>
                  </a:lnTo>
                  <a:lnTo>
                    <a:pt x="414" y="444"/>
                  </a:lnTo>
                  <a:lnTo>
                    <a:pt x="431" y="418"/>
                  </a:lnTo>
                  <a:lnTo>
                    <a:pt x="443" y="383"/>
                  </a:lnTo>
                  <a:lnTo>
                    <a:pt x="450" y="345"/>
                  </a:lnTo>
                  <a:lnTo>
                    <a:pt x="452" y="301"/>
                  </a:lnTo>
                  <a:lnTo>
                    <a:pt x="450" y="257"/>
                  </a:lnTo>
                  <a:lnTo>
                    <a:pt x="443" y="219"/>
                  </a:lnTo>
                  <a:lnTo>
                    <a:pt x="429" y="187"/>
                  </a:lnTo>
                  <a:lnTo>
                    <a:pt x="412" y="160"/>
                  </a:lnTo>
                  <a:lnTo>
                    <a:pt x="389" y="139"/>
                  </a:lnTo>
                  <a:lnTo>
                    <a:pt x="362" y="124"/>
                  </a:lnTo>
                  <a:lnTo>
                    <a:pt x="332" y="114"/>
                  </a:lnTo>
                  <a:lnTo>
                    <a:pt x="297" y="112"/>
                  </a:lnTo>
                  <a:close/>
                  <a:moveTo>
                    <a:pt x="305" y="0"/>
                  </a:moveTo>
                  <a:lnTo>
                    <a:pt x="357" y="4"/>
                  </a:lnTo>
                  <a:lnTo>
                    <a:pt x="404" y="13"/>
                  </a:lnTo>
                  <a:lnTo>
                    <a:pt x="446" y="28"/>
                  </a:lnTo>
                  <a:lnTo>
                    <a:pt x="485" y="51"/>
                  </a:lnTo>
                  <a:lnTo>
                    <a:pt x="517" y="78"/>
                  </a:lnTo>
                  <a:lnTo>
                    <a:pt x="544" y="112"/>
                  </a:lnTo>
                  <a:lnTo>
                    <a:pt x="565" y="152"/>
                  </a:lnTo>
                  <a:lnTo>
                    <a:pt x="580" y="196"/>
                  </a:lnTo>
                  <a:lnTo>
                    <a:pt x="590" y="244"/>
                  </a:lnTo>
                  <a:lnTo>
                    <a:pt x="593" y="297"/>
                  </a:lnTo>
                  <a:lnTo>
                    <a:pt x="590" y="351"/>
                  </a:lnTo>
                  <a:lnTo>
                    <a:pt x="580" y="398"/>
                  </a:lnTo>
                  <a:lnTo>
                    <a:pt x="565" y="444"/>
                  </a:lnTo>
                  <a:lnTo>
                    <a:pt x="542" y="484"/>
                  </a:lnTo>
                  <a:lnTo>
                    <a:pt x="511" y="521"/>
                  </a:lnTo>
                  <a:lnTo>
                    <a:pt x="477" y="551"/>
                  </a:lnTo>
                  <a:lnTo>
                    <a:pt x="437" y="574"/>
                  </a:lnTo>
                  <a:lnTo>
                    <a:pt x="393" y="591"/>
                  </a:lnTo>
                  <a:lnTo>
                    <a:pt x="345" y="601"/>
                  </a:lnTo>
                  <a:lnTo>
                    <a:pt x="292" y="604"/>
                  </a:lnTo>
                  <a:lnTo>
                    <a:pt x="240" y="601"/>
                  </a:lnTo>
                  <a:lnTo>
                    <a:pt x="194" y="591"/>
                  </a:lnTo>
                  <a:lnTo>
                    <a:pt x="150" y="576"/>
                  </a:lnTo>
                  <a:lnTo>
                    <a:pt x="112" y="553"/>
                  </a:lnTo>
                  <a:lnTo>
                    <a:pt x="80" y="524"/>
                  </a:lnTo>
                  <a:lnTo>
                    <a:pt x="51" y="490"/>
                  </a:lnTo>
                  <a:lnTo>
                    <a:pt x="28" y="452"/>
                  </a:lnTo>
                  <a:lnTo>
                    <a:pt x="13" y="408"/>
                  </a:lnTo>
                  <a:lnTo>
                    <a:pt x="3" y="360"/>
                  </a:lnTo>
                  <a:lnTo>
                    <a:pt x="0" y="309"/>
                  </a:lnTo>
                  <a:lnTo>
                    <a:pt x="3" y="254"/>
                  </a:lnTo>
                  <a:lnTo>
                    <a:pt x="13" y="204"/>
                  </a:lnTo>
                  <a:lnTo>
                    <a:pt x="28" y="158"/>
                  </a:lnTo>
                  <a:lnTo>
                    <a:pt x="51" y="118"/>
                  </a:lnTo>
                  <a:lnTo>
                    <a:pt x="82" y="82"/>
                  </a:lnTo>
                  <a:lnTo>
                    <a:pt x="116" y="53"/>
                  </a:lnTo>
                  <a:lnTo>
                    <a:pt x="156" y="30"/>
                  </a:lnTo>
                  <a:lnTo>
                    <a:pt x="200" y="13"/>
                  </a:lnTo>
                  <a:lnTo>
                    <a:pt x="252" y="4"/>
                  </a:lnTo>
                  <a:lnTo>
                    <a:pt x="305"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50" name="Freeform 11"/>
            <p:cNvSpPr>
              <a:spLocks/>
            </p:cNvSpPr>
            <p:nvPr/>
          </p:nvSpPr>
          <p:spPr bwMode="auto">
            <a:xfrm>
              <a:off x="1873070" y="1434131"/>
              <a:ext cx="123226" cy="193825"/>
            </a:xfrm>
            <a:custGeom>
              <a:avLst/>
              <a:gdLst>
                <a:gd name="T0" fmla="*/ 252 w 384"/>
                <a:gd name="T1" fmla="*/ 2 h 604"/>
                <a:gd name="T2" fmla="*/ 323 w 384"/>
                <a:gd name="T3" fmla="*/ 15 h 604"/>
                <a:gd name="T4" fmla="*/ 354 w 384"/>
                <a:gd name="T5" fmla="*/ 25 h 604"/>
                <a:gd name="T6" fmla="*/ 348 w 384"/>
                <a:gd name="T7" fmla="*/ 147 h 604"/>
                <a:gd name="T8" fmla="*/ 287 w 384"/>
                <a:gd name="T9" fmla="*/ 118 h 604"/>
                <a:gd name="T10" fmla="*/ 216 w 384"/>
                <a:gd name="T11" fmla="*/ 107 h 604"/>
                <a:gd name="T12" fmla="*/ 174 w 384"/>
                <a:gd name="T13" fmla="*/ 114 h 604"/>
                <a:gd name="T14" fmla="*/ 147 w 384"/>
                <a:gd name="T15" fmla="*/ 135 h 604"/>
                <a:gd name="T16" fmla="*/ 138 w 384"/>
                <a:gd name="T17" fmla="*/ 166 h 604"/>
                <a:gd name="T18" fmla="*/ 153 w 384"/>
                <a:gd name="T19" fmla="*/ 210 h 604"/>
                <a:gd name="T20" fmla="*/ 197 w 384"/>
                <a:gd name="T21" fmla="*/ 236 h 604"/>
                <a:gd name="T22" fmla="*/ 285 w 384"/>
                <a:gd name="T23" fmla="*/ 274 h 604"/>
                <a:gd name="T24" fmla="*/ 350 w 384"/>
                <a:gd name="T25" fmla="*/ 324 h 604"/>
                <a:gd name="T26" fmla="*/ 380 w 384"/>
                <a:gd name="T27" fmla="*/ 387 h 604"/>
                <a:gd name="T28" fmla="*/ 380 w 384"/>
                <a:gd name="T29" fmla="*/ 463 h 604"/>
                <a:gd name="T30" fmla="*/ 348 w 384"/>
                <a:gd name="T31" fmla="*/ 528 h 604"/>
                <a:gd name="T32" fmla="*/ 287 w 384"/>
                <a:gd name="T33" fmla="*/ 576 h 604"/>
                <a:gd name="T34" fmla="*/ 203 w 384"/>
                <a:gd name="T35" fmla="*/ 601 h 604"/>
                <a:gd name="T36" fmla="*/ 117 w 384"/>
                <a:gd name="T37" fmla="*/ 603 h 604"/>
                <a:gd name="T38" fmla="*/ 35 w 384"/>
                <a:gd name="T39" fmla="*/ 585 h 604"/>
                <a:gd name="T40" fmla="*/ 0 w 384"/>
                <a:gd name="T41" fmla="*/ 572 h 604"/>
                <a:gd name="T42" fmla="*/ 6 w 384"/>
                <a:gd name="T43" fmla="*/ 444 h 604"/>
                <a:gd name="T44" fmla="*/ 82 w 384"/>
                <a:gd name="T45" fmla="*/ 482 h 604"/>
                <a:gd name="T46" fmla="*/ 159 w 384"/>
                <a:gd name="T47" fmla="*/ 496 h 604"/>
                <a:gd name="T48" fmla="*/ 214 w 384"/>
                <a:gd name="T49" fmla="*/ 488 h 604"/>
                <a:gd name="T50" fmla="*/ 243 w 384"/>
                <a:gd name="T51" fmla="*/ 459 h 604"/>
                <a:gd name="T52" fmla="*/ 245 w 384"/>
                <a:gd name="T53" fmla="*/ 421 h 604"/>
                <a:gd name="T54" fmla="*/ 226 w 384"/>
                <a:gd name="T55" fmla="*/ 395 h 604"/>
                <a:gd name="T56" fmla="*/ 189 w 384"/>
                <a:gd name="T57" fmla="*/ 372 h 604"/>
                <a:gd name="T58" fmla="*/ 138 w 384"/>
                <a:gd name="T59" fmla="*/ 349 h 604"/>
                <a:gd name="T60" fmla="*/ 77 w 384"/>
                <a:gd name="T61" fmla="*/ 316 h 604"/>
                <a:gd name="T62" fmla="*/ 31 w 384"/>
                <a:gd name="T63" fmla="*/ 276 h 604"/>
                <a:gd name="T64" fmla="*/ 4 w 384"/>
                <a:gd name="T65" fmla="*/ 215 h 604"/>
                <a:gd name="T66" fmla="*/ 4 w 384"/>
                <a:gd name="T67" fmla="*/ 139 h 604"/>
                <a:gd name="T68" fmla="*/ 35 w 384"/>
                <a:gd name="T69" fmla="*/ 76 h 604"/>
                <a:gd name="T70" fmla="*/ 96 w 384"/>
                <a:gd name="T71" fmla="*/ 27 h 604"/>
                <a:gd name="T72" fmla="*/ 174 w 384"/>
                <a:gd name="T73"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 h="604">
                  <a:moveTo>
                    <a:pt x="222" y="0"/>
                  </a:moveTo>
                  <a:lnTo>
                    <a:pt x="252" y="2"/>
                  </a:lnTo>
                  <a:lnTo>
                    <a:pt x="289" y="7"/>
                  </a:lnTo>
                  <a:lnTo>
                    <a:pt x="323" y="15"/>
                  </a:lnTo>
                  <a:lnTo>
                    <a:pt x="352" y="25"/>
                  </a:lnTo>
                  <a:lnTo>
                    <a:pt x="354" y="25"/>
                  </a:lnTo>
                  <a:lnTo>
                    <a:pt x="354" y="151"/>
                  </a:lnTo>
                  <a:lnTo>
                    <a:pt x="348" y="147"/>
                  </a:lnTo>
                  <a:lnTo>
                    <a:pt x="319" y="131"/>
                  </a:lnTo>
                  <a:lnTo>
                    <a:pt x="287" y="118"/>
                  </a:lnTo>
                  <a:lnTo>
                    <a:pt x="252" y="110"/>
                  </a:lnTo>
                  <a:lnTo>
                    <a:pt x="216" y="107"/>
                  </a:lnTo>
                  <a:lnTo>
                    <a:pt x="193" y="109"/>
                  </a:lnTo>
                  <a:lnTo>
                    <a:pt x="174" y="114"/>
                  </a:lnTo>
                  <a:lnTo>
                    <a:pt x="159" y="124"/>
                  </a:lnTo>
                  <a:lnTo>
                    <a:pt x="147" y="135"/>
                  </a:lnTo>
                  <a:lnTo>
                    <a:pt x="140" y="149"/>
                  </a:lnTo>
                  <a:lnTo>
                    <a:pt x="138" y="166"/>
                  </a:lnTo>
                  <a:lnTo>
                    <a:pt x="142" y="191"/>
                  </a:lnTo>
                  <a:lnTo>
                    <a:pt x="153" y="210"/>
                  </a:lnTo>
                  <a:lnTo>
                    <a:pt x="170" y="221"/>
                  </a:lnTo>
                  <a:lnTo>
                    <a:pt x="197" y="236"/>
                  </a:lnTo>
                  <a:lnTo>
                    <a:pt x="235" y="252"/>
                  </a:lnTo>
                  <a:lnTo>
                    <a:pt x="285" y="274"/>
                  </a:lnTo>
                  <a:lnTo>
                    <a:pt x="323" y="299"/>
                  </a:lnTo>
                  <a:lnTo>
                    <a:pt x="350" y="324"/>
                  </a:lnTo>
                  <a:lnTo>
                    <a:pt x="369" y="355"/>
                  </a:lnTo>
                  <a:lnTo>
                    <a:pt x="380" y="387"/>
                  </a:lnTo>
                  <a:lnTo>
                    <a:pt x="384" y="423"/>
                  </a:lnTo>
                  <a:lnTo>
                    <a:pt x="380" y="463"/>
                  </a:lnTo>
                  <a:lnTo>
                    <a:pt x="369" y="498"/>
                  </a:lnTo>
                  <a:lnTo>
                    <a:pt x="348" y="528"/>
                  </a:lnTo>
                  <a:lnTo>
                    <a:pt x="321" y="555"/>
                  </a:lnTo>
                  <a:lnTo>
                    <a:pt x="287" y="576"/>
                  </a:lnTo>
                  <a:lnTo>
                    <a:pt x="249" y="591"/>
                  </a:lnTo>
                  <a:lnTo>
                    <a:pt x="203" y="601"/>
                  </a:lnTo>
                  <a:lnTo>
                    <a:pt x="153" y="604"/>
                  </a:lnTo>
                  <a:lnTo>
                    <a:pt x="117" y="603"/>
                  </a:lnTo>
                  <a:lnTo>
                    <a:pt x="75" y="595"/>
                  </a:lnTo>
                  <a:lnTo>
                    <a:pt x="35" y="585"/>
                  </a:lnTo>
                  <a:lnTo>
                    <a:pt x="2" y="572"/>
                  </a:lnTo>
                  <a:lnTo>
                    <a:pt x="0" y="572"/>
                  </a:lnTo>
                  <a:lnTo>
                    <a:pt x="0" y="440"/>
                  </a:lnTo>
                  <a:lnTo>
                    <a:pt x="6" y="444"/>
                  </a:lnTo>
                  <a:lnTo>
                    <a:pt x="42" y="465"/>
                  </a:lnTo>
                  <a:lnTo>
                    <a:pt x="82" y="482"/>
                  </a:lnTo>
                  <a:lnTo>
                    <a:pt x="123" y="494"/>
                  </a:lnTo>
                  <a:lnTo>
                    <a:pt x="159" y="496"/>
                  </a:lnTo>
                  <a:lnTo>
                    <a:pt x="189" y="494"/>
                  </a:lnTo>
                  <a:lnTo>
                    <a:pt x="214" y="488"/>
                  </a:lnTo>
                  <a:lnTo>
                    <a:pt x="233" y="477"/>
                  </a:lnTo>
                  <a:lnTo>
                    <a:pt x="243" y="459"/>
                  </a:lnTo>
                  <a:lnTo>
                    <a:pt x="247" y="439"/>
                  </a:lnTo>
                  <a:lnTo>
                    <a:pt x="245" y="421"/>
                  </a:lnTo>
                  <a:lnTo>
                    <a:pt x="239" y="406"/>
                  </a:lnTo>
                  <a:lnTo>
                    <a:pt x="226" y="395"/>
                  </a:lnTo>
                  <a:lnTo>
                    <a:pt x="209" y="381"/>
                  </a:lnTo>
                  <a:lnTo>
                    <a:pt x="189" y="372"/>
                  </a:lnTo>
                  <a:lnTo>
                    <a:pt x="167" y="360"/>
                  </a:lnTo>
                  <a:lnTo>
                    <a:pt x="138" y="349"/>
                  </a:lnTo>
                  <a:lnTo>
                    <a:pt x="103" y="334"/>
                  </a:lnTo>
                  <a:lnTo>
                    <a:pt x="77" y="316"/>
                  </a:lnTo>
                  <a:lnTo>
                    <a:pt x="54" y="301"/>
                  </a:lnTo>
                  <a:lnTo>
                    <a:pt x="31" y="276"/>
                  </a:lnTo>
                  <a:lnTo>
                    <a:pt x="14" y="248"/>
                  </a:lnTo>
                  <a:lnTo>
                    <a:pt x="4" y="215"/>
                  </a:lnTo>
                  <a:lnTo>
                    <a:pt x="0" y="177"/>
                  </a:lnTo>
                  <a:lnTo>
                    <a:pt x="4" y="139"/>
                  </a:lnTo>
                  <a:lnTo>
                    <a:pt x="16" y="105"/>
                  </a:lnTo>
                  <a:lnTo>
                    <a:pt x="35" y="76"/>
                  </a:lnTo>
                  <a:lnTo>
                    <a:pt x="61" y="49"/>
                  </a:lnTo>
                  <a:lnTo>
                    <a:pt x="96" y="27"/>
                  </a:lnTo>
                  <a:lnTo>
                    <a:pt x="132" y="11"/>
                  </a:lnTo>
                  <a:lnTo>
                    <a:pt x="174" y="4"/>
                  </a:lnTo>
                  <a:lnTo>
                    <a:pt x="22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51" name="Freeform 12"/>
            <p:cNvSpPr>
              <a:spLocks noEditPoints="1"/>
            </p:cNvSpPr>
            <p:nvPr/>
          </p:nvSpPr>
          <p:spPr bwMode="auto">
            <a:xfrm>
              <a:off x="2014908" y="1434131"/>
              <a:ext cx="190615" cy="193825"/>
            </a:xfrm>
            <a:custGeom>
              <a:avLst/>
              <a:gdLst>
                <a:gd name="T0" fmla="*/ 264 w 594"/>
                <a:gd name="T1" fmla="*/ 114 h 604"/>
                <a:gd name="T2" fmla="*/ 207 w 594"/>
                <a:gd name="T3" fmla="*/ 141 h 604"/>
                <a:gd name="T4" fmla="*/ 165 w 594"/>
                <a:gd name="T5" fmla="*/ 189 h 604"/>
                <a:gd name="T6" fmla="*/ 144 w 594"/>
                <a:gd name="T7" fmla="*/ 261 h 604"/>
                <a:gd name="T8" fmla="*/ 144 w 594"/>
                <a:gd name="T9" fmla="*/ 347 h 604"/>
                <a:gd name="T10" fmla="*/ 165 w 594"/>
                <a:gd name="T11" fmla="*/ 416 h 604"/>
                <a:gd name="T12" fmla="*/ 207 w 594"/>
                <a:gd name="T13" fmla="*/ 465 h 604"/>
                <a:gd name="T14" fmla="*/ 264 w 594"/>
                <a:gd name="T15" fmla="*/ 488 h 604"/>
                <a:gd name="T16" fmla="*/ 337 w 594"/>
                <a:gd name="T17" fmla="*/ 488 h 604"/>
                <a:gd name="T18" fmla="*/ 392 w 594"/>
                <a:gd name="T19" fmla="*/ 465 h 604"/>
                <a:gd name="T20" fmla="*/ 432 w 594"/>
                <a:gd name="T21" fmla="*/ 418 h 604"/>
                <a:gd name="T22" fmla="*/ 451 w 594"/>
                <a:gd name="T23" fmla="*/ 345 h 604"/>
                <a:gd name="T24" fmla="*/ 451 w 594"/>
                <a:gd name="T25" fmla="*/ 257 h 604"/>
                <a:gd name="T26" fmla="*/ 430 w 594"/>
                <a:gd name="T27" fmla="*/ 187 h 604"/>
                <a:gd name="T28" fmla="*/ 390 w 594"/>
                <a:gd name="T29" fmla="*/ 139 h 604"/>
                <a:gd name="T30" fmla="*/ 333 w 594"/>
                <a:gd name="T31" fmla="*/ 114 h 604"/>
                <a:gd name="T32" fmla="*/ 306 w 594"/>
                <a:gd name="T33" fmla="*/ 0 h 604"/>
                <a:gd name="T34" fmla="*/ 405 w 594"/>
                <a:gd name="T35" fmla="*/ 13 h 604"/>
                <a:gd name="T36" fmla="*/ 485 w 594"/>
                <a:gd name="T37" fmla="*/ 51 h 604"/>
                <a:gd name="T38" fmla="*/ 545 w 594"/>
                <a:gd name="T39" fmla="*/ 112 h 604"/>
                <a:gd name="T40" fmla="*/ 581 w 594"/>
                <a:gd name="T41" fmla="*/ 196 h 604"/>
                <a:gd name="T42" fmla="*/ 594 w 594"/>
                <a:gd name="T43" fmla="*/ 297 h 604"/>
                <a:gd name="T44" fmla="*/ 581 w 594"/>
                <a:gd name="T45" fmla="*/ 398 h 604"/>
                <a:gd name="T46" fmla="*/ 543 w 594"/>
                <a:gd name="T47" fmla="*/ 484 h 604"/>
                <a:gd name="T48" fmla="*/ 478 w 594"/>
                <a:gd name="T49" fmla="*/ 551 h 604"/>
                <a:gd name="T50" fmla="*/ 394 w 594"/>
                <a:gd name="T51" fmla="*/ 591 h 604"/>
                <a:gd name="T52" fmla="*/ 293 w 594"/>
                <a:gd name="T53" fmla="*/ 604 h 604"/>
                <a:gd name="T54" fmla="*/ 195 w 594"/>
                <a:gd name="T55" fmla="*/ 591 h 604"/>
                <a:gd name="T56" fmla="*/ 113 w 594"/>
                <a:gd name="T57" fmla="*/ 553 h 604"/>
                <a:gd name="T58" fmla="*/ 52 w 594"/>
                <a:gd name="T59" fmla="*/ 490 h 604"/>
                <a:gd name="T60" fmla="*/ 14 w 594"/>
                <a:gd name="T61" fmla="*/ 408 h 604"/>
                <a:gd name="T62" fmla="*/ 0 w 594"/>
                <a:gd name="T63" fmla="*/ 309 h 604"/>
                <a:gd name="T64" fmla="*/ 14 w 594"/>
                <a:gd name="T65" fmla="*/ 204 h 604"/>
                <a:gd name="T66" fmla="*/ 52 w 594"/>
                <a:gd name="T67" fmla="*/ 118 h 604"/>
                <a:gd name="T68" fmla="*/ 117 w 594"/>
                <a:gd name="T69" fmla="*/ 53 h 604"/>
                <a:gd name="T70" fmla="*/ 201 w 594"/>
                <a:gd name="T71" fmla="*/ 13 h 604"/>
                <a:gd name="T72" fmla="*/ 306 w 594"/>
                <a:gd name="T73"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4" h="604">
                  <a:moveTo>
                    <a:pt x="298" y="112"/>
                  </a:moveTo>
                  <a:lnTo>
                    <a:pt x="264" y="114"/>
                  </a:lnTo>
                  <a:lnTo>
                    <a:pt x="233" y="124"/>
                  </a:lnTo>
                  <a:lnTo>
                    <a:pt x="207" y="141"/>
                  </a:lnTo>
                  <a:lnTo>
                    <a:pt x="184" y="162"/>
                  </a:lnTo>
                  <a:lnTo>
                    <a:pt x="165" y="189"/>
                  </a:lnTo>
                  <a:lnTo>
                    <a:pt x="151" y="223"/>
                  </a:lnTo>
                  <a:lnTo>
                    <a:pt x="144" y="261"/>
                  </a:lnTo>
                  <a:lnTo>
                    <a:pt x="142" y="305"/>
                  </a:lnTo>
                  <a:lnTo>
                    <a:pt x="144" y="347"/>
                  </a:lnTo>
                  <a:lnTo>
                    <a:pt x="151" y="383"/>
                  </a:lnTo>
                  <a:lnTo>
                    <a:pt x="165" y="416"/>
                  </a:lnTo>
                  <a:lnTo>
                    <a:pt x="184" y="442"/>
                  </a:lnTo>
                  <a:lnTo>
                    <a:pt x="207" y="465"/>
                  </a:lnTo>
                  <a:lnTo>
                    <a:pt x="233" y="480"/>
                  </a:lnTo>
                  <a:lnTo>
                    <a:pt x="264" y="488"/>
                  </a:lnTo>
                  <a:lnTo>
                    <a:pt x="300" y="492"/>
                  </a:lnTo>
                  <a:lnTo>
                    <a:pt x="337" y="488"/>
                  </a:lnTo>
                  <a:lnTo>
                    <a:pt x="367" y="480"/>
                  </a:lnTo>
                  <a:lnTo>
                    <a:pt x="392" y="465"/>
                  </a:lnTo>
                  <a:lnTo>
                    <a:pt x="415" y="444"/>
                  </a:lnTo>
                  <a:lnTo>
                    <a:pt x="432" y="418"/>
                  </a:lnTo>
                  <a:lnTo>
                    <a:pt x="443" y="383"/>
                  </a:lnTo>
                  <a:lnTo>
                    <a:pt x="451" y="345"/>
                  </a:lnTo>
                  <a:lnTo>
                    <a:pt x="453" y="301"/>
                  </a:lnTo>
                  <a:lnTo>
                    <a:pt x="451" y="257"/>
                  </a:lnTo>
                  <a:lnTo>
                    <a:pt x="443" y="219"/>
                  </a:lnTo>
                  <a:lnTo>
                    <a:pt x="430" y="187"/>
                  </a:lnTo>
                  <a:lnTo>
                    <a:pt x="411" y="160"/>
                  </a:lnTo>
                  <a:lnTo>
                    <a:pt x="390" y="139"/>
                  </a:lnTo>
                  <a:lnTo>
                    <a:pt x="363" y="124"/>
                  </a:lnTo>
                  <a:lnTo>
                    <a:pt x="333" y="114"/>
                  </a:lnTo>
                  <a:lnTo>
                    <a:pt x="298" y="112"/>
                  </a:lnTo>
                  <a:close/>
                  <a:moveTo>
                    <a:pt x="306" y="0"/>
                  </a:moveTo>
                  <a:lnTo>
                    <a:pt x="358" y="4"/>
                  </a:lnTo>
                  <a:lnTo>
                    <a:pt x="405" y="13"/>
                  </a:lnTo>
                  <a:lnTo>
                    <a:pt x="447" y="28"/>
                  </a:lnTo>
                  <a:lnTo>
                    <a:pt x="485" y="51"/>
                  </a:lnTo>
                  <a:lnTo>
                    <a:pt x="518" y="78"/>
                  </a:lnTo>
                  <a:lnTo>
                    <a:pt x="545" y="112"/>
                  </a:lnTo>
                  <a:lnTo>
                    <a:pt x="566" y="152"/>
                  </a:lnTo>
                  <a:lnTo>
                    <a:pt x="581" y="196"/>
                  </a:lnTo>
                  <a:lnTo>
                    <a:pt x="591" y="244"/>
                  </a:lnTo>
                  <a:lnTo>
                    <a:pt x="594" y="297"/>
                  </a:lnTo>
                  <a:lnTo>
                    <a:pt x="591" y="351"/>
                  </a:lnTo>
                  <a:lnTo>
                    <a:pt x="581" y="398"/>
                  </a:lnTo>
                  <a:lnTo>
                    <a:pt x="564" y="444"/>
                  </a:lnTo>
                  <a:lnTo>
                    <a:pt x="543" y="484"/>
                  </a:lnTo>
                  <a:lnTo>
                    <a:pt x="512" y="521"/>
                  </a:lnTo>
                  <a:lnTo>
                    <a:pt x="478" y="551"/>
                  </a:lnTo>
                  <a:lnTo>
                    <a:pt x="438" y="574"/>
                  </a:lnTo>
                  <a:lnTo>
                    <a:pt x="394" y="591"/>
                  </a:lnTo>
                  <a:lnTo>
                    <a:pt x="346" y="601"/>
                  </a:lnTo>
                  <a:lnTo>
                    <a:pt x="293" y="604"/>
                  </a:lnTo>
                  <a:lnTo>
                    <a:pt x="241" y="601"/>
                  </a:lnTo>
                  <a:lnTo>
                    <a:pt x="195" y="591"/>
                  </a:lnTo>
                  <a:lnTo>
                    <a:pt x="151" y="576"/>
                  </a:lnTo>
                  <a:lnTo>
                    <a:pt x="113" y="553"/>
                  </a:lnTo>
                  <a:lnTo>
                    <a:pt x="79" y="524"/>
                  </a:lnTo>
                  <a:lnTo>
                    <a:pt x="52" y="490"/>
                  </a:lnTo>
                  <a:lnTo>
                    <a:pt x="29" y="452"/>
                  </a:lnTo>
                  <a:lnTo>
                    <a:pt x="14" y="408"/>
                  </a:lnTo>
                  <a:lnTo>
                    <a:pt x="4" y="360"/>
                  </a:lnTo>
                  <a:lnTo>
                    <a:pt x="0" y="309"/>
                  </a:lnTo>
                  <a:lnTo>
                    <a:pt x="4" y="254"/>
                  </a:lnTo>
                  <a:lnTo>
                    <a:pt x="14" y="204"/>
                  </a:lnTo>
                  <a:lnTo>
                    <a:pt x="29" y="158"/>
                  </a:lnTo>
                  <a:lnTo>
                    <a:pt x="52" y="118"/>
                  </a:lnTo>
                  <a:lnTo>
                    <a:pt x="81" y="82"/>
                  </a:lnTo>
                  <a:lnTo>
                    <a:pt x="117" y="53"/>
                  </a:lnTo>
                  <a:lnTo>
                    <a:pt x="157" y="30"/>
                  </a:lnTo>
                  <a:lnTo>
                    <a:pt x="201" y="13"/>
                  </a:lnTo>
                  <a:lnTo>
                    <a:pt x="251" y="4"/>
                  </a:lnTo>
                  <a:lnTo>
                    <a:pt x="306"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52" name="Freeform 13"/>
            <p:cNvSpPr>
              <a:spLocks/>
            </p:cNvSpPr>
            <p:nvPr/>
          </p:nvSpPr>
          <p:spPr bwMode="auto">
            <a:xfrm>
              <a:off x="2210016" y="1346845"/>
              <a:ext cx="227840" cy="281110"/>
            </a:xfrm>
            <a:custGeom>
              <a:avLst/>
              <a:gdLst>
                <a:gd name="T0" fmla="*/ 347 w 710"/>
                <a:gd name="T1" fmla="*/ 2 h 877"/>
                <a:gd name="T2" fmla="*/ 384 w 710"/>
                <a:gd name="T3" fmla="*/ 12 h 877"/>
                <a:gd name="T4" fmla="*/ 378 w 710"/>
                <a:gd name="T5" fmla="*/ 124 h 877"/>
                <a:gd name="T6" fmla="*/ 319 w 710"/>
                <a:gd name="T7" fmla="*/ 111 h 877"/>
                <a:gd name="T8" fmla="*/ 273 w 710"/>
                <a:gd name="T9" fmla="*/ 122 h 877"/>
                <a:gd name="T10" fmla="*/ 242 w 710"/>
                <a:gd name="T11" fmla="*/ 157 h 877"/>
                <a:gd name="T12" fmla="*/ 233 w 710"/>
                <a:gd name="T13" fmla="*/ 214 h 877"/>
                <a:gd name="T14" fmla="*/ 437 w 710"/>
                <a:gd name="T15" fmla="*/ 286 h 877"/>
                <a:gd name="T16" fmla="*/ 439 w 710"/>
                <a:gd name="T17" fmla="*/ 155 h 877"/>
                <a:gd name="T18" fmla="*/ 573 w 710"/>
                <a:gd name="T19" fmla="*/ 115 h 877"/>
                <a:gd name="T20" fmla="*/ 710 w 710"/>
                <a:gd name="T21" fmla="*/ 286 h 877"/>
                <a:gd name="T22" fmla="*/ 573 w 710"/>
                <a:gd name="T23" fmla="*/ 397 h 877"/>
                <a:gd name="T24" fmla="*/ 575 w 710"/>
                <a:gd name="T25" fmla="*/ 702 h 877"/>
                <a:gd name="T26" fmla="*/ 592 w 710"/>
                <a:gd name="T27" fmla="*/ 744 h 877"/>
                <a:gd name="T28" fmla="*/ 626 w 710"/>
                <a:gd name="T29" fmla="*/ 763 h 877"/>
                <a:gd name="T30" fmla="*/ 659 w 710"/>
                <a:gd name="T31" fmla="*/ 765 h 877"/>
                <a:gd name="T32" fmla="*/ 678 w 710"/>
                <a:gd name="T33" fmla="*/ 761 h 877"/>
                <a:gd name="T34" fmla="*/ 697 w 710"/>
                <a:gd name="T35" fmla="*/ 753 h 877"/>
                <a:gd name="T36" fmla="*/ 710 w 710"/>
                <a:gd name="T37" fmla="*/ 744 h 877"/>
                <a:gd name="T38" fmla="*/ 708 w 710"/>
                <a:gd name="T39" fmla="*/ 858 h 877"/>
                <a:gd name="T40" fmla="*/ 666 w 710"/>
                <a:gd name="T41" fmla="*/ 872 h 877"/>
                <a:gd name="T42" fmla="*/ 609 w 710"/>
                <a:gd name="T43" fmla="*/ 877 h 877"/>
                <a:gd name="T44" fmla="*/ 525 w 710"/>
                <a:gd name="T45" fmla="*/ 862 h 877"/>
                <a:gd name="T46" fmla="*/ 468 w 710"/>
                <a:gd name="T47" fmla="*/ 816 h 877"/>
                <a:gd name="T48" fmla="*/ 441 w 710"/>
                <a:gd name="T49" fmla="*/ 742 h 877"/>
                <a:gd name="T50" fmla="*/ 437 w 710"/>
                <a:gd name="T51" fmla="*/ 397 h 877"/>
                <a:gd name="T52" fmla="*/ 233 w 710"/>
                <a:gd name="T53" fmla="*/ 864 h 877"/>
                <a:gd name="T54" fmla="*/ 95 w 710"/>
                <a:gd name="T55" fmla="*/ 397 h 877"/>
                <a:gd name="T56" fmla="*/ 0 w 710"/>
                <a:gd name="T57" fmla="*/ 286 h 877"/>
                <a:gd name="T58" fmla="*/ 95 w 710"/>
                <a:gd name="T59" fmla="*/ 206 h 877"/>
                <a:gd name="T60" fmla="*/ 107 w 710"/>
                <a:gd name="T61" fmla="*/ 132 h 877"/>
                <a:gd name="T62" fmla="*/ 141 w 710"/>
                <a:gd name="T63" fmla="*/ 71 h 877"/>
                <a:gd name="T64" fmla="*/ 196 w 710"/>
                <a:gd name="T65" fmla="*/ 25 h 877"/>
                <a:gd name="T66" fmla="*/ 265 w 710"/>
                <a:gd name="T67" fmla="*/ 2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0" h="877">
                  <a:moveTo>
                    <a:pt x="305" y="0"/>
                  </a:moveTo>
                  <a:lnTo>
                    <a:pt x="347" y="2"/>
                  </a:lnTo>
                  <a:lnTo>
                    <a:pt x="382" y="10"/>
                  </a:lnTo>
                  <a:lnTo>
                    <a:pt x="384" y="12"/>
                  </a:lnTo>
                  <a:lnTo>
                    <a:pt x="384" y="128"/>
                  </a:lnTo>
                  <a:lnTo>
                    <a:pt x="378" y="124"/>
                  </a:lnTo>
                  <a:lnTo>
                    <a:pt x="347" y="115"/>
                  </a:lnTo>
                  <a:lnTo>
                    <a:pt x="319" y="111"/>
                  </a:lnTo>
                  <a:lnTo>
                    <a:pt x="294" y="115"/>
                  </a:lnTo>
                  <a:lnTo>
                    <a:pt x="273" y="122"/>
                  </a:lnTo>
                  <a:lnTo>
                    <a:pt x="256" y="137"/>
                  </a:lnTo>
                  <a:lnTo>
                    <a:pt x="242" y="157"/>
                  </a:lnTo>
                  <a:lnTo>
                    <a:pt x="235" y="183"/>
                  </a:lnTo>
                  <a:lnTo>
                    <a:pt x="233" y="214"/>
                  </a:lnTo>
                  <a:lnTo>
                    <a:pt x="233" y="286"/>
                  </a:lnTo>
                  <a:lnTo>
                    <a:pt x="437" y="286"/>
                  </a:lnTo>
                  <a:lnTo>
                    <a:pt x="437" y="157"/>
                  </a:lnTo>
                  <a:lnTo>
                    <a:pt x="439" y="155"/>
                  </a:lnTo>
                  <a:lnTo>
                    <a:pt x="569" y="116"/>
                  </a:lnTo>
                  <a:lnTo>
                    <a:pt x="573" y="115"/>
                  </a:lnTo>
                  <a:lnTo>
                    <a:pt x="573" y="286"/>
                  </a:lnTo>
                  <a:lnTo>
                    <a:pt x="710" y="286"/>
                  </a:lnTo>
                  <a:lnTo>
                    <a:pt x="710" y="397"/>
                  </a:lnTo>
                  <a:lnTo>
                    <a:pt x="573" y="397"/>
                  </a:lnTo>
                  <a:lnTo>
                    <a:pt x="573" y="670"/>
                  </a:lnTo>
                  <a:lnTo>
                    <a:pt x="575" y="702"/>
                  </a:lnTo>
                  <a:lnTo>
                    <a:pt x="582" y="727"/>
                  </a:lnTo>
                  <a:lnTo>
                    <a:pt x="592" y="744"/>
                  </a:lnTo>
                  <a:lnTo>
                    <a:pt x="607" y="755"/>
                  </a:lnTo>
                  <a:lnTo>
                    <a:pt x="626" y="763"/>
                  </a:lnTo>
                  <a:lnTo>
                    <a:pt x="651" y="765"/>
                  </a:lnTo>
                  <a:lnTo>
                    <a:pt x="659" y="765"/>
                  </a:lnTo>
                  <a:lnTo>
                    <a:pt x="666" y="763"/>
                  </a:lnTo>
                  <a:lnTo>
                    <a:pt x="678" y="761"/>
                  </a:lnTo>
                  <a:lnTo>
                    <a:pt x="687" y="757"/>
                  </a:lnTo>
                  <a:lnTo>
                    <a:pt x="697" y="753"/>
                  </a:lnTo>
                  <a:lnTo>
                    <a:pt x="704" y="748"/>
                  </a:lnTo>
                  <a:lnTo>
                    <a:pt x="710" y="744"/>
                  </a:lnTo>
                  <a:lnTo>
                    <a:pt x="710" y="856"/>
                  </a:lnTo>
                  <a:lnTo>
                    <a:pt x="708" y="858"/>
                  </a:lnTo>
                  <a:lnTo>
                    <a:pt x="693" y="864"/>
                  </a:lnTo>
                  <a:lnTo>
                    <a:pt x="666" y="872"/>
                  </a:lnTo>
                  <a:lnTo>
                    <a:pt x="638" y="876"/>
                  </a:lnTo>
                  <a:lnTo>
                    <a:pt x="609" y="877"/>
                  </a:lnTo>
                  <a:lnTo>
                    <a:pt x="563" y="874"/>
                  </a:lnTo>
                  <a:lnTo>
                    <a:pt x="525" y="862"/>
                  </a:lnTo>
                  <a:lnTo>
                    <a:pt x="492" y="843"/>
                  </a:lnTo>
                  <a:lnTo>
                    <a:pt x="468" y="816"/>
                  </a:lnTo>
                  <a:lnTo>
                    <a:pt x="450" y="784"/>
                  </a:lnTo>
                  <a:lnTo>
                    <a:pt x="441" y="742"/>
                  </a:lnTo>
                  <a:lnTo>
                    <a:pt x="437" y="694"/>
                  </a:lnTo>
                  <a:lnTo>
                    <a:pt x="437" y="397"/>
                  </a:lnTo>
                  <a:lnTo>
                    <a:pt x="233" y="397"/>
                  </a:lnTo>
                  <a:lnTo>
                    <a:pt x="233" y="864"/>
                  </a:lnTo>
                  <a:lnTo>
                    <a:pt x="95" y="864"/>
                  </a:lnTo>
                  <a:lnTo>
                    <a:pt x="95" y="397"/>
                  </a:lnTo>
                  <a:lnTo>
                    <a:pt x="0" y="397"/>
                  </a:lnTo>
                  <a:lnTo>
                    <a:pt x="0" y="286"/>
                  </a:lnTo>
                  <a:lnTo>
                    <a:pt x="95" y="286"/>
                  </a:lnTo>
                  <a:lnTo>
                    <a:pt x="95" y="206"/>
                  </a:lnTo>
                  <a:lnTo>
                    <a:pt x="99" y="168"/>
                  </a:lnTo>
                  <a:lnTo>
                    <a:pt x="107" y="132"/>
                  </a:lnTo>
                  <a:lnTo>
                    <a:pt x="122" y="99"/>
                  </a:lnTo>
                  <a:lnTo>
                    <a:pt x="141" y="71"/>
                  </a:lnTo>
                  <a:lnTo>
                    <a:pt x="166" y="46"/>
                  </a:lnTo>
                  <a:lnTo>
                    <a:pt x="196" y="25"/>
                  </a:lnTo>
                  <a:lnTo>
                    <a:pt x="229" y="12"/>
                  </a:lnTo>
                  <a:lnTo>
                    <a:pt x="265" y="2"/>
                  </a:lnTo>
                  <a:lnTo>
                    <a:pt x="305"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53" name="Rectangle 14"/>
            <p:cNvSpPr>
              <a:spLocks noChangeArrowheads="1"/>
            </p:cNvSpPr>
            <p:nvPr/>
          </p:nvSpPr>
          <p:spPr bwMode="auto">
            <a:xfrm>
              <a:off x="416178" y="1279456"/>
              <a:ext cx="205377" cy="204093"/>
            </a:xfrm>
            <a:prstGeom prst="rect">
              <a:avLst/>
            </a:prstGeom>
            <a:solidFill>
              <a:srgbClr val="FF4000"/>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54" name="Rectangle 15"/>
            <p:cNvSpPr>
              <a:spLocks noChangeArrowheads="1"/>
            </p:cNvSpPr>
            <p:nvPr/>
          </p:nvSpPr>
          <p:spPr bwMode="auto">
            <a:xfrm>
              <a:off x="642734" y="1279456"/>
              <a:ext cx="204735" cy="204093"/>
            </a:xfrm>
            <a:prstGeom prst="rect">
              <a:avLst/>
            </a:prstGeom>
            <a:solidFill>
              <a:srgbClr val="8DC63F"/>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55" name="Rectangle 16"/>
            <p:cNvSpPr>
              <a:spLocks noChangeArrowheads="1"/>
            </p:cNvSpPr>
            <p:nvPr/>
          </p:nvSpPr>
          <p:spPr bwMode="auto">
            <a:xfrm>
              <a:off x="416178" y="1505371"/>
              <a:ext cx="205377" cy="204735"/>
            </a:xfrm>
            <a:prstGeom prst="rect">
              <a:avLst/>
            </a:prstGeom>
            <a:solidFill>
              <a:srgbClr val="00B0F0"/>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sp>
          <p:nvSpPr>
            <p:cNvPr id="56" name="Rectangle 17"/>
            <p:cNvSpPr>
              <a:spLocks noChangeArrowheads="1"/>
            </p:cNvSpPr>
            <p:nvPr/>
          </p:nvSpPr>
          <p:spPr bwMode="auto">
            <a:xfrm>
              <a:off x="642734" y="1505371"/>
              <a:ext cx="204735" cy="204735"/>
            </a:xfrm>
            <a:prstGeom prst="rect">
              <a:avLst/>
            </a:prstGeom>
            <a:solidFill>
              <a:srgbClr val="FFBF00"/>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white"/>
                </a:solidFill>
              </a:endParaRPr>
            </a:p>
          </p:txBody>
        </p:sp>
      </p:grpSp>
    </p:spTree>
    <p:extLst>
      <p:ext uri="{BB962C8B-B14F-4D97-AF65-F5344CB8AC3E}">
        <p14:creationId xmlns:p14="http://schemas.microsoft.com/office/powerpoint/2010/main" val="163069046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8"/>
            <a:ext cx="11653523" cy="2461101"/>
          </a:xfrm>
          <a:prstGeom prst="rect">
            <a:avLst/>
          </a:prstGeom>
        </p:spPr>
        <p:txBody>
          <a:bodyPr/>
          <a:lstStyle>
            <a:lvl1pPr marL="284812" indent="-284812">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85" indent="-27547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96" indent="-284812">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211" indent="-22411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324" indent="-22411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20487943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69240" y="1189179"/>
            <a:ext cx="11653523" cy="169375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3" indent="0">
              <a:buNone/>
              <a:defRPr/>
            </a:lvl3pPr>
            <a:lvl4pPr marL="448186" indent="0">
              <a:buNone/>
              <a:defRPr/>
            </a:lvl4pPr>
            <a:lvl5pPr marL="672279"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3534220"/>
      </p:ext>
    </p:extLst>
  </p:cSld>
  <p:clrMapOvr>
    <a:masterClrMapping/>
  </p:clrMapOvr>
  <p:transition>
    <p:fad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6" name="Title 1"/>
          <p:cNvSpPr>
            <a:spLocks noGrp="1"/>
          </p:cNvSpPr>
          <p:nvPr>
            <p:ph type="title"/>
          </p:nvPr>
        </p:nvSpPr>
        <p:spPr>
          <a:xfrm>
            <a:off x="304043" y="75836"/>
            <a:ext cx="11034500" cy="910024"/>
          </a:xfrm>
        </p:spPr>
        <p:txBody>
          <a:bodyPr lIns="0">
            <a:normAutofit/>
          </a:bodyPr>
          <a:lstStyle>
            <a:lvl1pPr algn="l">
              <a:defRPr sz="3725"/>
            </a:lvl1pPr>
          </a:lstStyle>
          <a:p>
            <a:r>
              <a:rPr lang="en-US" dirty="0"/>
              <a:t>Click to edit Master title style</a:t>
            </a:r>
          </a:p>
        </p:txBody>
      </p:sp>
    </p:spTree>
    <p:extLst>
      <p:ext uri="{BB962C8B-B14F-4D97-AF65-F5344CB8AC3E}">
        <p14:creationId xmlns:p14="http://schemas.microsoft.com/office/powerpoint/2010/main" val="175202595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48213" y="481158"/>
            <a:ext cx="1421436" cy="300619"/>
          </a:xfrm>
          <a:prstGeom prst="rect">
            <a:avLst/>
          </a:prstGeom>
        </p:spPr>
      </p:pic>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2" name="TextBox 1"/>
          <p:cNvSpPr txBox="1"/>
          <p:nvPr userDrawn="1"/>
        </p:nvSpPr>
        <p:spPr>
          <a:xfrm>
            <a:off x="283308" y="5954047"/>
            <a:ext cx="1862846" cy="615609"/>
          </a:xfrm>
          <a:prstGeom prst="rect">
            <a:avLst/>
          </a:prstGeom>
          <a:noFill/>
        </p:spPr>
        <p:txBody>
          <a:bodyPr wrap="none" lIns="179285" tIns="143428" rIns="179285" bIns="143428" rtlCol="0">
            <a:spAutoFit/>
          </a:bodyPr>
          <a:lstStyle/>
          <a:p>
            <a:pPr>
              <a:lnSpc>
                <a:spcPct val="90000"/>
              </a:lnSpc>
              <a:spcAft>
                <a:spcPts val="588"/>
              </a:spcAft>
            </a:pPr>
            <a:r>
              <a:rPr lang="en-US" sz="2353"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9617855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73737"/>
          </a:xfrm>
        </p:spPr>
        <p:txBody>
          <a:bodyPr>
            <a:spAutoFit/>
          </a:bodyPr>
          <a:lstStyle>
            <a:lvl3pPr>
              <a:defRPr sz="2352"/>
            </a:lvl3pPr>
            <a:lvl4pPr>
              <a:defRPr sz="1960"/>
            </a:lvl4pPr>
            <a:lvl5pPr>
              <a:defRPr sz="196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390421"/>
      </p:ext>
    </p:extLst>
  </p:cSld>
  <p:clrMapOvr>
    <a:masterClrMapping/>
  </p:clrMapOvr>
  <p:transition>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77750" y="2573457"/>
            <a:ext cx="9729268" cy="1470025"/>
          </a:xfrm>
        </p:spPr>
        <p:txBody>
          <a:bodyPr/>
          <a:lstStyle/>
          <a:p>
            <a:r>
              <a:rPr lang="en-US" dirty="0"/>
              <a:t>Click to edit Master title style</a:t>
            </a:r>
          </a:p>
        </p:txBody>
      </p:sp>
    </p:spTree>
    <p:extLst>
      <p:ext uri="{BB962C8B-B14F-4D97-AF65-F5344CB8AC3E}">
        <p14:creationId xmlns:p14="http://schemas.microsoft.com/office/powerpoint/2010/main" val="1080923609"/>
      </p:ext>
    </p:extLst>
  </p:cSld>
  <p:clrMapOvr>
    <a:masterClrMapping/>
  </p:clrMapOvr>
  <p:transition>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lvl1pPr>
            <a:lvl2pPr marL="28013" indent="0">
              <a:buNone/>
              <a:defRPr sz="1961"/>
            </a:lvl2pPr>
            <a:lvl3pPr marL="219431" indent="0">
              <a:buNone/>
              <a:defRPr sz="1961"/>
            </a:lvl3pPr>
            <a:lvl4pPr marL="466872" indent="0">
              <a:buNone/>
              <a:defRPr sz="1765"/>
            </a:lvl4pPr>
            <a:lvl5pPr marL="725207" indent="0">
              <a:buNone/>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bwMode="auto">
          <a:xfrm>
            <a:off x="1" y="6320069"/>
            <a:ext cx="12192000" cy="53793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10"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1732611" y="6375999"/>
            <a:ext cx="339555" cy="415071"/>
          </a:xfrm>
          <a:prstGeom prst="rect">
            <a:avLst/>
          </a:prstGeom>
        </p:spPr>
      </p:pic>
    </p:spTree>
    <p:extLst>
      <p:ext uri="{BB962C8B-B14F-4D97-AF65-F5344CB8AC3E}">
        <p14:creationId xmlns:p14="http://schemas.microsoft.com/office/powerpoint/2010/main" val="2240482660"/>
      </p:ext>
    </p:extLst>
  </p:cSld>
  <p:clrMapOvr>
    <a:masterClrMapping/>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10" name="Title 1"/>
          <p:cNvSpPr>
            <a:spLocks noGrp="1"/>
          </p:cNvSpPr>
          <p:nvPr>
            <p:ph type="title"/>
          </p:nvPr>
        </p:nvSpPr>
        <p:spPr>
          <a:xfrm>
            <a:off x="411480" y="206674"/>
            <a:ext cx="2143648" cy="503581"/>
          </a:xfrm>
          <a:prstGeom prst="rect">
            <a:avLst/>
          </a:prstGeom>
        </p:spPr>
        <p:txBody>
          <a:bodyPr anchor="b">
            <a:normAutofit/>
          </a:bodyPr>
          <a:lstStyle>
            <a:lvl1pPr>
              <a:defRPr sz="1333">
                <a:solidFill>
                  <a:schemeClr val="tx1">
                    <a:lumMod val="95000"/>
                    <a:lumOff val="5000"/>
                  </a:schemeClr>
                </a:solidFill>
              </a:defRPr>
            </a:lvl1pPr>
          </a:lstStyle>
          <a:p>
            <a:r>
              <a:rPr lang="en-US" dirty="0"/>
              <a:t>Click to edit Master title style</a:t>
            </a:r>
          </a:p>
        </p:txBody>
      </p:sp>
    </p:spTree>
    <p:extLst>
      <p:ext uri="{BB962C8B-B14F-4D97-AF65-F5344CB8AC3E}">
        <p14:creationId xmlns:p14="http://schemas.microsoft.com/office/powerpoint/2010/main" val="3807107409"/>
      </p:ext>
    </p:extLst>
  </p:cSld>
  <p:clrMapOvr>
    <a:masterClrMapping/>
  </p:clrMapOvr>
  <p:transition>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0957" y="77140"/>
            <a:ext cx="11576243" cy="892525"/>
          </a:xfrm>
        </p:spPr>
        <p:txBody>
          <a:bodyPr/>
          <a:lstStyle>
            <a:lvl1pPr>
              <a:defRPr sz="3200" b="0" spc="0">
                <a:solidFill>
                  <a:schemeClr val="accent2"/>
                </a:solidFill>
                <a:latin typeface="+mj-lt"/>
              </a:defRPr>
            </a:lvl1pPr>
          </a:lstStyle>
          <a:p>
            <a:r>
              <a:rPr lang="en-US" dirty="0"/>
              <a:t>Click to edit Master title style</a:t>
            </a:r>
          </a:p>
        </p:txBody>
      </p:sp>
      <p:sp>
        <p:nvSpPr>
          <p:cNvPr id="7" name="Text Placeholder 6"/>
          <p:cNvSpPr>
            <a:spLocks noGrp="1"/>
          </p:cNvSpPr>
          <p:nvPr>
            <p:ph type="body" sz="quarter" idx="11" hasCustomPrompt="1"/>
          </p:nvPr>
        </p:nvSpPr>
        <p:spPr>
          <a:xfrm>
            <a:off x="310957" y="6293921"/>
            <a:ext cx="11576243" cy="225633"/>
          </a:xfrm>
          <a:prstGeom prst="rect">
            <a:avLst/>
          </a:prstGeom>
        </p:spPr>
        <p:txBody>
          <a:bodyPr/>
          <a:lstStyle>
            <a:lvl1pPr marL="0" indent="0">
              <a:buNone/>
              <a:defRPr sz="1000" spc="0" baseline="0">
                <a:solidFill>
                  <a:schemeClr val="tx1">
                    <a:lumMod val="75000"/>
                    <a:lumOff val="25000"/>
                  </a:schemeClr>
                </a:solidFill>
                <a:latin typeface="+mn-lt"/>
                <a:cs typeface="Segoe UI" panose="020B0502040204020203" pitchFamily="34" charset="0"/>
              </a:defRPr>
            </a:lvl1pPr>
          </a:lstStyle>
          <a:p>
            <a:pPr lvl="0"/>
            <a:r>
              <a:rPr lang="en-US" dirty="0"/>
              <a:t>Click here to insert source</a:t>
            </a:r>
          </a:p>
        </p:txBody>
      </p:sp>
      <p:sp>
        <p:nvSpPr>
          <p:cNvPr id="9" name="Text Placeholder 8"/>
          <p:cNvSpPr>
            <a:spLocks noGrp="1"/>
          </p:cNvSpPr>
          <p:nvPr>
            <p:ph type="body" sz="quarter" idx="12"/>
          </p:nvPr>
        </p:nvSpPr>
        <p:spPr>
          <a:xfrm>
            <a:off x="311149" y="1070068"/>
            <a:ext cx="11576051" cy="5152871"/>
          </a:xfrm>
          <a:prstGeom prst="rect">
            <a:avLst/>
          </a:prstGeom>
        </p:spPr>
        <p:txBody>
          <a:bodyPr/>
          <a:lstStyle>
            <a:lvl1pPr marL="225420" indent="-225420">
              <a:defRPr sz="1800" spc="0">
                <a:solidFill>
                  <a:schemeClr val="tx1"/>
                </a:solidFill>
                <a:latin typeface="+mn-lt"/>
                <a:cs typeface="Segoe UI" panose="020B0502040204020203" pitchFamily="34" charset="0"/>
              </a:defRPr>
            </a:lvl1pPr>
            <a:lvl2pPr marL="463539" indent="-238119">
              <a:buFont typeface="Wingdings" panose="05000000000000000000" pitchFamily="2" charset="2"/>
              <a:buChar char="ü"/>
              <a:defRPr sz="1800" spc="0">
                <a:solidFill>
                  <a:schemeClr val="tx1"/>
                </a:solidFill>
                <a:latin typeface="+mn-lt"/>
                <a:cs typeface="Segoe UI" panose="020B0502040204020203" pitchFamily="34" charset="0"/>
              </a:defRPr>
            </a:lvl2pPr>
            <a:lvl3pPr marL="688957" indent="-225420">
              <a:buFont typeface="Courier New" panose="02070309020205020404" pitchFamily="49" charset="0"/>
              <a:buChar char="o"/>
              <a:defRPr sz="1800" spc="0">
                <a:solidFill>
                  <a:schemeClr val="tx1"/>
                </a:solidFill>
                <a:latin typeface="+mn-lt"/>
                <a:cs typeface="Segoe UI" panose="020B0502040204020203" pitchFamily="34" charset="0"/>
              </a:defRPr>
            </a:lvl3pPr>
            <a:lvl4pPr marL="914377" indent="-225420">
              <a:buFont typeface="Wingdings" panose="05000000000000000000" pitchFamily="2" charset="2"/>
              <a:buChar char="Ø"/>
              <a:defRPr sz="1800" spc="0">
                <a:solidFill>
                  <a:schemeClr val="tx1"/>
                </a:solidFill>
                <a:latin typeface="+mn-lt"/>
                <a:cs typeface="Segoe UI" panose="020B0502040204020203" pitchFamily="34" charset="0"/>
              </a:defRPr>
            </a:lvl4pPr>
            <a:lvl5pPr marL="1139797" indent="-225420">
              <a:buFont typeface="Wingdings" panose="05000000000000000000" pitchFamily="2" charset="2"/>
              <a:buChar char="v"/>
              <a:tabLst/>
              <a:defRPr sz="1800" spc="0">
                <a:solidFill>
                  <a:schemeClr val="tx1"/>
                </a:solidFill>
                <a:latin typeface="+mn-lt"/>
                <a:cs typeface="Segoe UI" panose="020B05020402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98392709"/>
      </p:ext>
    </p:extLst>
  </p:cSld>
  <p:clrMapOvr>
    <a:masterClrMapping/>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5" name="Picture 4"/>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417567"/>
            <a:ext cx="353996" cy="353996"/>
          </a:xfrm>
          <a:prstGeom prst="rect">
            <a:avLst/>
          </a:prstGeom>
        </p:spPr>
      </p:pic>
    </p:spTree>
    <p:extLst>
      <p:ext uri="{BB962C8B-B14F-4D97-AF65-F5344CB8AC3E}">
        <p14:creationId xmlns:p14="http://schemas.microsoft.com/office/powerpoint/2010/main" val="685019732"/>
      </p:ext>
    </p:extLst>
  </p:cSld>
  <p:clrMapOvr>
    <a:masterClrMapping/>
  </p:clrMapOvr>
  <p:transition>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0203" y="6119147"/>
            <a:ext cx="1253377" cy="26878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4892" y="481158"/>
            <a:ext cx="1408078" cy="300619"/>
          </a:xfrm>
          <a:prstGeom prst="rect">
            <a:avLst/>
          </a:prstGeom>
        </p:spPr>
      </p:pic>
      <p:sp>
        <p:nvSpPr>
          <p:cNvPr id="12" name="Freeform 11"/>
          <p:cNvSpPr>
            <a:spLocks noEditPoints="1"/>
          </p:cNvSpPr>
          <p:nvPr userDrawn="1"/>
        </p:nvSpPr>
        <p:spPr bwMode="black">
          <a:xfrm>
            <a:off x="2095548" y="2425049"/>
            <a:ext cx="8000903" cy="2007903"/>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89642" tIns="44821" rIns="89642" bIns="44821" numCol="1" anchor="t" anchorCtr="0" compatLnSpc="1">
            <a:prstTxWarp prst="textNoShape">
              <a:avLst/>
            </a:prstTxWarp>
          </a:bodyPr>
          <a:lstStyle/>
          <a:p>
            <a:endParaRPr lang="en-US" sz="1765"/>
          </a:p>
        </p:txBody>
      </p:sp>
    </p:spTree>
    <p:extLst>
      <p:ext uri="{BB962C8B-B14F-4D97-AF65-F5344CB8AC3E}">
        <p14:creationId xmlns:p14="http://schemas.microsoft.com/office/powerpoint/2010/main" val="24721462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48213" y="481158"/>
            <a:ext cx="1421436" cy="300619"/>
          </a:xfrm>
          <a:prstGeom prst="rect">
            <a:avLst/>
          </a:prstGeom>
        </p:spPr>
      </p:pic>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2" name="TextBox 1"/>
          <p:cNvSpPr txBox="1"/>
          <p:nvPr userDrawn="1"/>
        </p:nvSpPr>
        <p:spPr>
          <a:xfrm>
            <a:off x="283308" y="5954047"/>
            <a:ext cx="1767136" cy="615516"/>
          </a:xfrm>
          <a:prstGeom prst="rect">
            <a:avLst/>
          </a:prstGeom>
          <a:noFill/>
        </p:spPr>
        <p:txBody>
          <a:bodyPr wrap="none" lIns="179285" tIns="143428" rIns="179285" bIns="143428" rtlCol="0">
            <a:spAutoFit/>
          </a:bodyPr>
          <a:lstStyle/>
          <a:p>
            <a:pPr>
              <a:lnSpc>
                <a:spcPct val="90000"/>
              </a:lnSpc>
              <a:spcAft>
                <a:spcPts val="588"/>
              </a:spcAft>
            </a:pPr>
            <a:r>
              <a:rPr lang="en-US" sz="2353" dirty="0">
                <a:gradFill>
                  <a:gsLst>
                    <a:gs pos="2917">
                      <a:schemeClr val="tx1"/>
                    </a:gs>
                    <a:gs pos="30000">
                      <a:schemeClr val="tx1"/>
                    </a:gs>
                  </a:gsLst>
                  <a:lin ang="5400000" scaled="0"/>
                </a:gradFill>
              </a:rPr>
              <a:t>#</a:t>
            </a:r>
            <a:r>
              <a:rPr lang="en-US" sz="2353" dirty="0" err="1">
                <a:gradFill>
                  <a:gsLst>
                    <a:gs pos="2917">
                      <a:schemeClr val="tx1"/>
                    </a:gs>
                    <a:gs pos="30000">
                      <a:schemeClr val="tx1"/>
                    </a:gs>
                  </a:gsLst>
                  <a:lin ang="5400000" scaled="0"/>
                </a:gradFill>
              </a:rPr>
              <a:t>buildtour</a:t>
            </a:r>
            <a:endParaRPr lang="en-US" sz="2353"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23788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8" name="Freeform 7"/>
          <p:cNvSpPr>
            <a:spLocks noChangeAspect="1" noEditPoints="1"/>
          </p:cNvSpPr>
          <p:nvPr userDrawn="1"/>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endParaRPr lang="en-US" sz="1765">
              <a:solidFill>
                <a:srgbClr val="404040"/>
              </a:solidFill>
            </a:endParaRPr>
          </a:p>
        </p:txBody>
      </p:sp>
      <p:sp>
        <p:nvSpPr>
          <p:cNvPr id="9" name="TextBox 8"/>
          <p:cNvSpPr txBox="1"/>
          <p:nvPr userDrawn="1"/>
        </p:nvSpPr>
        <p:spPr>
          <a:xfrm>
            <a:off x="283308" y="5954047"/>
            <a:ext cx="1862846" cy="615609"/>
          </a:xfrm>
          <a:prstGeom prst="rect">
            <a:avLst/>
          </a:prstGeom>
          <a:noFill/>
        </p:spPr>
        <p:txBody>
          <a:bodyPr wrap="none" lIns="179285" tIns="143428" rIns="179285" bIns="143428" rtlCol="0">
            <a:spAutoFit/>
          </a:bodyPr>
          <a:lstStyle/>
          <a:p>
            <a:pPr>
              <a:lnSpc>
                <a:spcPct val="90000"/>
              </a:lnSpc>
              <a:spcAft>
                <a:spcPts val="588"/>
              </a:spcAft>
            </a:pPr>
            <a:r>
              <a:rPr lang="en-US" sz="2353"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7137966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GMUNK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69302" y="2096492"/>
            <a:ext cx="6276530" cy="1793104"/>
          </a:xfrm>
          <a:noFill/>
        </p:spPr>
        <p:txBody>
          <a:bodyPr lIns="146304" tIns="91440" rIns="146304" bIns="91440" anchor="t" anchorCtr="0"/>
          <a:lstStyle>
            <a:lvl1pPr>
              <a:defRPr sz="5294" spc="-98" baseline="0">
                <a:gradFill>
                  <a:gsLst>
                    <a:gs pos="57576">
                      <a:srgbClr val="FFFFFF"/>
                    </a:gs>
                    <a:gs pos="3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3" y="3877276"/>
            <a:ext cx="6276530" cy="1793104"/>
          </a:xfrm>
        </p:spPr>
        <p:txBody>
          <a:bodyPr tIns="109728" bIns="109728">
            <a:noAutofit/>
          </a:bodyPr>
          <a:lstStyle>
            <a:lvl1pPr marL="0" indent="0">
              <a:spcBef>
                <a:spcPts val="0"/>
              </a:spcBef>
              <a:buNone/>
              <a:defRPr sz="3137">
                <a:gradFill>
                  <a:gsLst>
                    <a:gs pos="57576">
                      <a:srgbClr val="FFFFFF"/>
                    </a:gs>
                    <a:gs pos="35000">
                      <a:srgbClr val="FFFFFF"/>
                    </a:gs>
                  </a:gsLst>
                  <a:lin ang="5400000" scaled="0"/>
                </a:gradFill>
              </a:defRPr>
            </a:lvl1pPr>
          </a:lstStyle>
          <a:p>
            <a:pPr lvl="0"/>
            <a:r>
              <a:rPr lang="en-US" dirty="0"/>
              <a:t>Speaker Name</a:t>
            </a:r>
          </a:p>
        </p:txBody>
      </p:sp>
      <p:pic>
        <p:nvPicPr>
          <p:cNvPr id="7" name="Picture 6" hidden="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48585" y="6122089"/>
            <a:ext cx="1254995" cy="267709"/>
          </a:xfrm>
          <a:prstGeom prst="rect">
            <a:avLst/>
          </a:prstGeom>
        </p:spPr>
      </p:pic>
    </p:spTree>
    <p:extLst>
      <p:ext uri="{BB962C8B-B14F-4D97-AF65-F5344CB8AC3E}">
        <p14:creationId xmlns:p14="http://schemas.microsoft.com/office/powerpoint/2010/main" val="384033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8" name="Freeform 7"/>
          <p:cNvSpPr>
            <a:spLocks noChangeAspect="1" noEditPoints="1"/>
          </p:cNvSpPr>
          <p:nvPr userDrawn="1"/>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endParaRPr lang="en-US" sz="1765">
              <a:solidFill>
                <a:srgbClr val="404040"/>
              </a:solidFill>
            </a:endParaRPr>
          </a:p>
        </p:txBody>
      </p:sp>
      <p:sp>
        <p:nvSpPr>
          <p:cNvPr id="9" name="TextBox 8"/>
          <p:cNvSpPr txBox="1"/>
          <p:nvPr userDrawn="1"/>
        </p:nvSpPr>
        <p:spPr>
          <a:xfrm>
            <a:off x="283308" y="5954047"/>
            <a:ext cx="1862846" cy="615609"/>
          </a:xfrm>
          <a:prstGeom prst="rect">
            <a:avLst/>
          </a:prstGeom>
          <a:noFill/>
        </p:spPr>
        <p:txBody>
          <a:bodyPr wrap="none" lIns="179285" tIns="143428" rIns="179285" bIns="143428" rtlCol="0">
            <a:spAutoFit/>
          </a:bodyPr>
          <a:lstStyle/>
          <a:p>
            <a:pPr>
              <a:lnSpc>
                <a:spcPct val="90000"/>
              </a:lnSpc>
              <a:spcAft>
                <a:spcPts val="588"/>
              </a:spcAft>
            </a:pPr>
            <a:r>
              <a:rPr lang="en-US" sz="2353"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1636065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492425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50366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06294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908573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30719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267734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35357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8279888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2280528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1"/>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462766380"/>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MUNK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69302" y="2096492"/>
            <a:ext cx="6276530" cy="1793104"/>
          </a:xfrm>
          <a:noFill/>
        </p:spPr>
        <p:txBody>
          <a:bodyPr lIns="146304" tIns="91440" rIns="146304" bIns="91440" anchor="t" anchorCtr="0"/>
          <a:lstStyle>
            <a:lvl1pPr>
              <a:defRPr sz="5294" spc="-98" baseline="0">
                <a:gradFill>
                  <a:gsLst>
                    <a:gs pos="57576">
                      <a:srgbClr val="FFFFFF"/>
                    </a:gs>
                    <a:gs pos="3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3" y="3877276"/>
            <a:ext cx="6276530" cy="1793104"/>
          </a:xfrm>
        </p:spPr>
        <p:txBody>
          <a:bodyPr tIns="109728" bIns="109728">
            <a:noAutofit/>
          </a:bodyPr>
          <a:lstStyle>
            <a:lvl1pPr marL="0" indent="0">
              <a:spcBef>
                <a:spcPts val="0"/>
              </a:spcBef>
              <a:buNone/>
              <a:defRPr sz="3137">
                <a:gradFill>
                  <a:gsLst>
                    <a:gs pos="57576">
                      <a:srgbClr val="FFFFFF"/>
                    </a:gs>
                    <a:gs pos="35000">
                      <a:srgbClr val="FFFFFF"/>
                    </a:gs>
                  </a:gsLst>
                  <a:lin ang="5400000" scaled="0"/>
                </a:gradFill>
              </a:defRPr>
            </a:lvl1pPr>
          </a:lstStyle>
          <a:p>
            <a:pPr lvl="0"/>
            <a:r>
              <a:rPr lang="en-US" dirty="0"/>
              <a:t>Speaker Name</a:t>
            </a:r>
          </a:p>
        </p:txBody>
      </p:sp>
      <p:pic>
        <p:nvPicPr>
          <p:cNvPr id="7" name="Picture 6" hidden="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black">
          <a:xfrm>
            <a:off x="448585" y="6122089"/>
            <a:ext cx="1254995" cy="267709"/>
          </a:xfrm>
          <a:prstGeom prst="rect">
            <a:avLst/>
          </a:prstGeom>
        </p:spPr>
      </p:pic>
    </p:spTree>
    <p:extLst>
      <p:ext uri="{BB962C8B-B14F-4D97-AF65-F5344CB8AC3E}">
        <p14:creationId xmlns:p14="http://schemas.microsoft.com/office/powerpoint/2010/main" val="364777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Key Point">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079784" y="866693"/>
            <a:ext cx="10034748" cy="5025224"/>
          </a:xfrm>
        </p:spPr>
        <p:txBody>
          <a:bodyPr anchor="ctr" anchorCtr="0"/>
          <a:lstStyle>
            <a:lvl1pPr algn="l">
              <a:defRPr sz="5400" b="1">
                <a:solidFill>
                  <a:schemeClr val="tx2"/>
                </a:solidFill>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94310399"/>
      </p:ext>
    </p:extLst>
  </p:cSld>
  <p:clrMapOvr>
    <a:masterClrMapping/>
  </p:clrMapOvr>
  <p:transition>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Key Point - Blue background">
    <p:bg>
      <p:bgPr>
        <a:solidFill>
          <a:schemeClr val="tx2"/>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079784" y="866693"/>
            <a:ext cx="10034748" cy="5025224"/>
          </a:xfrm>
        </p:spPr>
        <p:txBody>
          <a:bodyPr anchor="ctr" anchorCtr="0"/>
          <a:lstStyle>
            <a:lvl1pPr algn="l">
              <a:defRPr sz="5400" b="1">
                <a:solidFill>
                  <a:schemeClr val="bg1"/>
                </a:solidFill>
                <a:latin typeface="+mn-lt"/>
              </a:defRPr>
            </a:lvl1pPr>
          </a:lstStyle>
          <a:p>
            <a:r>
              <a:rPr lang="en-US" dirty="0"/>
              <a:t>Click to edit Master title style</a:t>
            </a:r>
          </a:p>
        </p:txBody>
      </p:sp>
    </p:spTree>
    <p:extLst>
      <p:ext uri="{BB962C8B-B14F-4D97-AF65-F5344CB8AC3E}">
        <p14:creationId xmlns:p14="http://schemas.microsoft.com/office/powerpoint/2010/main" val="2786942735"/>
      </p:ext>
    </p:extLst>
  </p:cSld>
  <p:clrMapOvr>
    <a:masterClrMapping/>
  </p:clrMapOvr>
  <p:transition>
    <p:fad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6356"/>
            <a:ext cx="8964248" cy="1158793"/>
          </a:xfrm>
          <a:noFill/>
        </p:spPr>
        <p:txBody>
          <a:bodyPr wrap="square" tIns="91440" bIns="91440" anchor="t" anchorCtr="0">
            <a:spAutoFit/>
          </a:bodyPr>
          <a:lstStyle>
            <a:lvl1pPr>
              <a:defRPr sz="7058" spc="-98"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964247" cy="724246"/>
          </a:xfrm>
          <a:noFill/>
        </p:spPr>
        <p:txBody>
          <a:bodyPr wrap="square" lIns="182880" tIns="146304" rIns="182880" bIns="146304">
            <a:spAutoFit/>
          </a:bodyPr>
          <a:lstStyle>
            <a:lvl1pPr marL="0" indent="0">
              <a:spcBef>
                <a:spcPts val="0"/>
              </a:spcBef>
              <a:buNone/>
              <a:defRPr sz="3137"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200143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964247" cy="1158793"/>
          </a:xfrm>
          <a:noFill/>
        </p:spPr>
        <p:txBody>
          <a:bodyPr wrap="square"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9741017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4829970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37543622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666612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1955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670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003485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966844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Split code an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89511"/>
            <a:ext cx="6974398" cy="899665"/>
          </a:xfrm>
        </p:spPr>
        <p:txBody>
          <a:bodyPr/>
          <a:lstStyle>
            <a:lvl1pPr>
              <a:defRPr baseline="0"/>
            </a:lvl1pPr>
          </a:lstStyle>
          <a:p>
            <a:r>
              <a:rPr lang="en-US" dirty="0"/>
              <a:t>Slide for developer code</a:t>
            </a:r>
          </a:p>
        </p:txBody>
      </p:sp>
      <p:sp>
        <p:nvSpPr>
          <p:cNvPr id="5" name="Text Placeholder 4"/>
          <p:cNvSpPr>
            <a:spLocks noGrp="1"/>
          </p:cNvSpPr>
          <p:nvPr>
            <p:ph type="body" sz="quarter" idx="10"/>
          </p:nvPr>
        </p:nvSpPr>
        <p:spPr>
          <a:xfrm>
            <a:off x="269238" y="1197322"/>
            <a:ext cx="6974399" cy="1621982"/>
          </a:xfrm>
        </p:spPr>
        <p:txBody>
          <a:bodyPr/>
          <a:lstStyle>
            <a:lvl1pPr marL="0" indent="0">
              <a:buNone/>
              <a:defRPr sz="28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sz="18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sz="16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sz="14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sz="14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bwMode="auto">
          <a:xfrm>
            <a:off x="7512876" y="0"/>
            <a:ext cx="4679123"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Content Placeholder 7"/>
          <p:cNvSpPr>
            <a:spLocks noGrp="1"/>
          </p:cNvSpPr>
          <p:nvPr>
            <p:ph sz="quarter" idx="11"/>
          </p:nvPr>
        </p:nvSpPr>
        <p:spPr>
          <a:xfrm>
            <a:off x="7856156" y="289511"/>
            <a:ext cx="4031044" cy="2120581"/>
          </a:xfrm>
        </p:spPr>
        <p:txBody>
          <a:bodyPr/>
          <a:lstStyle>
            <a:lvl1pPr marL="0" indent="0">
              <a:buNone/>
              <a:defRPr sz="3200">
                <a:solidFill>
                  <a:schemeClr val="bg1"/>
                </a:solidFill>
                <a:latin typeface="+mn-lt"/>
              </a:defRPr>
            </a:lvl1pPr>
            <a:lvl2pPr marL="336145" indent="0">
              <a:buNone/>
              <a:defRPr sz="1800">
                <a:solidFill>
                  <a:schemeClr val="bg1"/>
                </a:solidFill>
                <a:latin typeface="+mn-lt"/>
              </a:defRPr>
            </a:lvl2pPr>
            <a:lvl3pPr marL="560241" indent="0">
              <a:buNone/>
              <a:defRPr sz="1600">
                <a:solidFill>
                  <a:schemeClr val="bg1"/>
                </a:solidFill>
                <a:latin typeface="+mn-lt"/>
              </a:defRPr>
            </a:lvl3pPr>
            <a:lvl4pPr marL="784338" indent="0">
              <a:buNone/>
              <a:defRPr sz="1400">
                <a:solidFill>
                  <a:schemeClr val="bg1"/>
                </a:solidFill>
                <a:latin typeface="+mn-lt"/>
              </a:defRPr>
            </a:lvl4pPr>
            <a:lvl5pPr marL="1008434" indent="0">
              <a:buNone/>
              <a:defRPr sz="140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3683202"/>
      </p:ext>
    </p:extLst>
  </p:cSld>
  <p:clrMapOvr>
    <a:masterClrMapping/>
  </p:clrMapOvr>
  <p:transition>
    <p:fad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4892" y="470067"/>
            <a:ext cx="1408078" cy="300619"/>
          </a:xfrm>
          <a:prstGeom prst="rect">
            <a:avLst/>
          </a:prstGeom>
        </p:spPr>
      </p:pic>
    </p:spTree>
    <p:extLst>
      <p:ext uri="{BB962C8B-B14F-4D97-AF65-F5344CB8AC3E}">
        <p14:creationId xmlns:p14="http://schemas.microsoft.com/office/powerpoint/2010/main" val="25264441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3793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Footer Placeholder 2"/>
          <p:cNvSpPr>
            <a:spLocks noGrp="1"/>
          </p:cNvSpPr>
          <p:nvPr>
            <p:ph type="ftr" sz="quarter" idx="3"/>
          </p:nvPr>
        </p:nvSpPr>
        <p:spPr>
          <a:xfrm>
            <a:off x="-1" y="6493776"/>
            <a:ext cx="4325606" cy="364224"/>
          </a:xfrm>
          <a:prstGeom prst="rect">
            <a:avLst/>
          </a:prstGeom>
        </p:spPr>
        <p:txBody>
          <a:bodyPr vert="horz" lIns="182880" tIns="45720" rIns="182880" bIns="45720" rtlCol="0" anchor="ctr"/>
          <a:lstStyle>
            <a:lvl1pPr algn="l">
              <a:defRPr sz="980">
                <a:solidFill>
                  <a:schemeClr val="tx1">
                    <a:tint val="75000"/>
                  </a:schemeClr>
                </a:solidFill>
              </a:defRPr>
            </a:lvl1pPr>
          </a:lstStyle>
          <a:p>
            <a:pPr defTabSz="914192">
              <a:defRPr/>
            </a:pPr>
            <a:endParaRPr lang="en-US" dirty="0">
              <a:solidFill>
                <a:srgbClr val="505050">
                  <a:tint val="75000"/>
                </a:srgbClr>
              </a:solidFill>
            </a:endParaRPr>
          </a:p>
        </p:txBody>
      </p:sp>
      <p:sp>
        <p:nvSpPr>
          <p:cNvPr id="3" name="Slide Number Placeholder 5"/>
          <p:cNvSpPr>
            <a:spLocks noGrp="1"/>
          </p:cNvSpPr>
          <p:nvPr>
            <p:ph type="sldNum" sz="quarter" idx="4"/>
          </p:nvPr>
        </p:nvSpPr>
        <p:spPr>
          <a:xfrm>
            <a:off x="9449812" y="6493776"/>
            <a:ext cx="2742188" cy="364224"/>
          </a:xfrm>
          <a:prstGeom prst="rect">
            <a:avLst/>
          </a:prstGeom>
        </p:spPr>
        <p:txBody>
          <a:bodyPr vert="horz" lIns="182880" tIns="45720" rIns="182880" bIns="45720" rtlCol="0" anchor="ctr"/>
          <a:lstStyle>
            <a:lvl1pPr algn="r">
              <a:defRPr sz="980">
                <a:solidFill>
                  <a:schemeClr val="tx1">
                    <a:tint val="75000"/>
                  </a:schemeClr>
                </a:solidFill>
              </a:defRPr>
            </a:lvl1pPr>
          </a:lstStyle>
          <a:p>
            <a:pPr defTabSz="914192">
              <a:defRPr/>
            </a:pPr>
            <a:fld id="{6503E857-4F15-4ECA-BD4D-D22AAAB9E67A}" type="slidenum">
              <a:rPr lang="en-US" smtClean="0">
                <a:solidFill>
                  <a:srgbClr val="505050">
                    <a:tint val="75000"/>
                  </a:srgbClr>
                </a:solidFill>
              </a:rPr>
              <a:pPr defTabSz="914192">
                <a:defRPr/>
              </a:pPr>
              <a:t>‹#›</a:t>
            </a:fld>
            <a:endParaRPr lang="en-US" dirty="0">
              <a:solidFill>
                <a:srgbClr val="505050">
                  <a:tint val="75000"/>
                </a:srgbClr>
              </a:solidFill>
            </a:endParaRPr>
          </a:p>
        </p:txBody>
      </p:sp>
    </p:spTree>
    <p:extLst>
      <p:ext uri="{BB962C8B-B14F-4D97-AF65-F5344CB8AC3E}">
        <p14:creationId xmlns:p14="http://schemas.microsoft.com/office/powerpoint/2010/main" val="3759393451"/>
      </p:ext>
    </p:extLst>
  </p:cSld>
  <p:clrMapOvr>
    <a:masterClrMapping/>
  </p:clrMapOvr>
  <p:transition>
    <p:fad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Blank_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084057"/>
      </p:ext>
    </p:extLst>
  </p:cSld>
  <p:clrMapOvr>
    <a:masterClrMapping/>
  </p:clrMapOvr>
  <p:transition>
    <p:fad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1_Title and Content NO LOGO">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2055306"/>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p>
            <a:r>
              <a:rPr lang="en-US" dirty="0"/>
              <a:t>Click to edit title</a:t>
            </a:r>
          </a:p>
        </p:txBody>
      </p:sp>
      <p:sp>
        <p:nvSpPr>
          <p:cNvPr id="8" name="Footer Placeholder 6" hidden="1"/>
          <p:cNvSpPr txBox="1">
            <a:spLocks/>
          </p:cNvSpPr>
          <p:nvPr userDrawn="1"/>
        </p:nvSpPr>
        <p:spPr>
          <a:xfrm>
            <a:off x="9360976" y="6553200"/>
            <a:ext cx="283217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 – For</a:t>
            </a:r>
            <a:r>
              <a:rPr lang="en-US" sz="800" baseline="0" dirty="0">
                <a:solidFill>
                  <a:srgbClr val="666666"/>
                </a:solidFill>
              </a:rPr>
              <a:t> Use Under NDA Only</a:t>
            </a:r>
            <a:endParaRPr lang="en-US" sz="800" dirty="0">
              <a:solidFill>
                <a:srgbClr val="666666"/>
              </a:solidFill>
            </a:endParaRPr>
          </a:p>
        </p:txBody>
      </p:sp>
      <p:pic>
        <p:nvPicPr>
          <p:cNvPr id="7" name="Picture 6"/>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231526"/>
            <a:ext cx="353996" cy="353996"/>
          </a:xfrm>
          <a:prstGeom prst="rect">
            <a:avLst/>
          </a:prstGeom>
        </p:spPr>
      </p:pic>
    </p:spTree>
    <p:extLst>
      <p:ext uri="{BB962C8B-B14F-4D97-AF65-F5344CB8AC3E}">
        <p14:creationId xmlns:p14="http://schemas.microsoft.com/office/powerpoint/2010/main" val="181760998"/>
      </p:ext>
    </p:extLst>
  </p:cSld>
  <p:clrMapOvr>
    <a:masterClrMapping/>
  </p:clrMapOvr>
  <p:transition>
    <p:fad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17" y="0"/>
            <a:ext cx="12206819" cy="6871206"/>
          </a:xfrm>
          <a:prstGeom prst="rect">
            <a:avLst/>
          </a:prstGeom>
        </p:spPr>
      </p:pic>
      <p:sp>
        <p:nvSpPr>
          <p:cNvPr id="31" name="Rectangle 30"/>
          <p:cNvSpPr/>
          <p:nvPr userDrawn="1"/>
        </p:nvSpPr>
        <p:spPr bwMode="auto">
          <a:xfrm>
            <a:off x="-14819" y="76204"/>
            <a:ext cx="12204888" cy="6826008"/>
          </a:xfrm>
          <a:prstGeom prst="rect">
            <a:avLst/>
          </a:prstGeom>
          <a:solidFill>
            <a:schemeClr val="accent6">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Rectangle 4"/>
          <p:cNvSpPr/>
          <p:nvPr userDrawn="1"/>
        </p:nvSpPr>
        <p:spPr bwMode="auto">
          <a:xfrm>
            <a:off x="-17715" y="-40892"/>
            <a:ext cx="12282593" cy="10401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 name="Picture 5"/>
          <p:cNvPicPr>
            <a:picLocks noChangeAspect="1"/>
          </p:cNvPicPr>
          <p:nvPr userDrawn="1"/>
        </p:nvPicPr>
        <p:blipFill>
          <a:blip r:embed="rId3"/>
          <a:stretch>
            <a:fillRect/>
          </a:stretch>
        </p:blipFill>
        <p:spPr>
          <a:xfrm>
            <a:off x="5799739" y="42460"/>
            <a:ext cx="592525" cy="592609"/>
          </a:xfrm>
          <a:prstGeom prst="rect">
            <a:avLst/>
          </a:prstGeom>
        </p:spPr>
      </p:pic>
      <p:pic>
        <p:nvPicPr>
          <p:cNvPr id="30" name="Picture 29"/>
          <p:cNvPicPr>
            <a:picLocks noChangeAspect="1"/>
          </p:cNvPicPr>
          <p:nvPr userDrawn="1"/>
        </p:nvPicPr>
        <p:blipFill>
          <a:blip r:embed="rId4"/>
          <a:stretch>
            <a:fillRect/>
          </a:stretch>
        </p:blipFill>
        <p:spPr>
          <a:xfrm>
            <a:off x="2294331" y="2933315"/>
            <a:ext cx="7658499" cy="1395862"/>
          </a:xfrm>
          <a:prstGeom prst="rect">
            <a:avLst/>
          </a:prstGeom>
        </p:spPr>
      </p:pic>
      <p:sp>
        <p:nvSpPr>
          <p:cNvPr id="33" name="Rectangle 32"/>
          <p:cNvSpPr/>
          <p:nvPr userDrawn="1"/>
        </p:nvSpPr>
        <p:spPr bwMode="auto">
          <a:xfrm>
            <a:off x="-17715" y="6793116"/>
            <a:ext cx="12282593" cy="10401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859841612"/>
      </p:ext>
    </p:extLst>
  </p:cSld>
  <p:clrMapOvr>
    <a:masterClrMapping/>
  </p:clrMapOvr>
  <p:transition>
    <p:fad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1_Title Slide  ">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10426837" y="6289276"/>
            <a:ext cx="1343104" cy="288579"/>
          </a:xfrm>
          <a:prstGeom prst="rect">
            <a:avLst/>
          </a:prstGeom>
        </p:spPr>
      </p:pic>
      <p:sp>
        <p:nvSpPr>
          <p:cNvPr id="9" name="Title 1"/>
          <p:cNvSpPr>
            <a:spLocks noGrp="1"/>
          </p:cNvSpPr>
          <p:nvPr>
            <p:ph type="title" hasCustomPrompt="1"/>
          </p:nvPr>
        </p:nvSpPr>
        <p:spPr bwMode="ltGray">
          <a:xfrm>
            <a:off x="269240" y="2980726"/>
            <a:ext cx="10757099" cy="1320266"/>
          </a:xfrm>
          <a:noFill/>
        </p:spPr>
        <p:txBody>
          <a:bodyPr lIns="146304" tIns="91440" rIns="146304" bIns="91440" anchor="t" anchorCtr="0"/>
          <a:lstStyle>
            <a:lvl1pPr>
              <a:lnSpc>
                <a:spcPct val="100000"/>
              </a:lnSpc>
              <a:defRPr sz="5293" spc="-98" baseline="0">
                <a:solidFill>
                  <a:schemeClr val="accent1"/>
                </a:solidFill>
              </a:defRPr>
            </a:lvl1pPr>
          </a:lstStyle>
          <a:p>
            <a:r>
              <a:rPr lang="en-US" dirty="0"/>
              <a:t>Presentation title</a:t>
            </a:r>
          </a:p>
        </p:txBody>
      </p:sp>
      <p:sp>
        <p:nvSpPr>
          <p:cNvPr id="7" name="Text Placeholder 4"/>
          <p:cNvSpPr>
            <a:spLocks noGrp="1"/>
          </p:cNvSpPr>
          <p:nvPr>
            <p:ph type="body" sz="quarter" idx="12" hasCustomPrompt="1"/>
          </p:nvPr>
        </p:nvSpPr>
        <p:spPr bwMode="ltGray">
          <a:xfrm>
            <a:off x="269241" y="4303348"/>
            <a:ext cx="7171399" cy="2263584"/>
          </a:xfrm>
          <a:noFill/>
        </p:spPr>
        <p:txBody>
          <a:bodyPr lIns="182880" tIns="146304" rIns="182880" bIns="146304">
            <a:noAutofit/>
          </a:bodyPr>
          <a:lstStyle>
            <a:lvl1pPr marL="0" indent="0">
              <a:lnSpc>
                <a:spcPct val="100000"/>
              </a:lnSpc>
              <a:spcBef>
                <a:spcPts val="0"/>
              </a:spcBef>
              <a:buNone/>
              <a:defRPr sz="2157" spc="0" baseline="0">
                <a:solidFill>
                  <a:schemeClr val="accent1"/>
                </a:solidFill>
                <a:latin typeface="+mn-lt"/>
              </a:defRPr>
            </a:lvl1pPr>
          </a:lstStyle>
          <a:p>
            <a:pPr lvl="0"/>
            <a:r>
              <a:rPr lang="en-US" dirty="0"/>
              <a:t>Speaker Name</a:t>
            </a:r>
          </a:p>
        </p:txBody>
      </p:sp>
      <p:grpSp>
        <p:nvGrpSpPr>
          <p:cNvPr id="3" name="Group 4"/>
          <p:cNvGrpSpPr>
            <a:grpSpLocks noChangeAspect="1"/>
          </p:cNvGrpSpPr>
          <p:nvPr userDrawn="1"/>
        </p:nvGrpSpPr>
        <p:grpSpPr bwMode="auto">
          <a:xfrm>
            <a:off x="269239" y="440494"/>
            <a:ext cx="5330012" cy="1972656"/>
            <a:chOff x="1901" y="705"/>
            <a:chExt cx="4521" cy="1673"/>
          </a:xfrm>
        </p:grpSpPr>
        <p:sp>
          <p:nvSpPr>
            <p:cNvPr id="5" name="AutoShape 3"/>
            <p:cNvSpPr>
              <a:spLocks noChangeAspect="1" noChangeArrowheads="1" noTextEdit="1"/>
            </p:cNvSpPr>
            <p:nvPr userDrawn="1"/>
          </p:nvSpPr>
          <p:spPr bwMode="auto">
            <a:xfrm>
              <a:off x="1901" y="705"/>
              <a:ext cx="4521" cy="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6" name="Rectangle 5"/>
            <p:cNvSpPr>
              <a:spLocks noChangeArrowheads="1"/>
            </p:cNvSpPr>
            <p:nvPr userDrawn="1"/>
          </p:nvSpPr>
          <p:spPr bwMode="auto">
            <a:xfrm>
              <a:off x="3718" y="705"/>
              <a:ext cx="2706" cy="1671"/>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6"/>
            <p:cNvSpPr>
              <a:spLocks/>
            </p:cNvSpPr>
            <p:nvPr userDrawn="1"/>
          </p:nvSpPr>
          <p:spPr bwMode="auto">
            <a:xfrm>
              <a:off x="4094" y="1258"/>
              <a:ext cx="386" cy="560"/>
            </a:xfrm>
            <a:custGeom>
              <a:avLst/>
              <a:gdLst>
                <a:gd name="T0" fmla="*/ 386 w 386"/>
                <a:gd name="T1" fmla="*/ 59 h 560"/>
                <a:gd name="T2" fmla="*/ 225 w 386"/>
                <a:gd name="T3" fmla="*/ 59 h 560"/>
                <a:gd name="T4" fmla="*/ 225 w 386"/>
                <a:gd name="T5" fmla="*/ 560 h 560"/>
                <a:gd name="T6" fmla="*/ 161 w 386"/>
                <a:gd name="T7" fmla="*/ 560 h 560"/>
                <a:gd name="T8" fmla="*/ 161 w 386"/>
                <a:gd name="T9" fmla="*/ 59 h 560"/>
                <a:gd name="T10" fmla="*/ 0 w 386"/>
                <a:gd name="T11" fmla="*/ 59 h 560"/>
                <a:gd name="T12" fmla="*/ 0 w 386"/>
                <a:gd name="T13" fmla="*/ 0 h 560"/>
                <a:gd name="T14" fmla="*/ 386 w 386"/>
                <a:gd name="T15" fmla="*/ 0 h 560"/>
                <a:gd name="T16" fmla="*/ 386 w 386"/>
                <a:gd name="T17" fmla="*/ 59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560">
                  <a:moveTo>
                    <a:pt x="386" y="59"/>
                  </a:moveTo>
                  <a:lnTo>
                    <a:pt x="225" y="59"/>
                  </a:lnTo>
                  <a:lnTo>
                    <a:pt x="225" y="560"/>
                  </a:lnTo>
                  <a:lnTo>
                    <a:pt x="161" y="560"/>
                  </a:lnTo>
                  <a:lnTo>
                    <a:pt x="161" y="59"/>
                  </a:lnTo>
                  <a:lnTo>
                    <a:pt x="0" y="59"/>
                  </a:lnTo>
                  <a:lnTo>
                    <a:pt x="0" y="0"/>
                  </a:lnTo>
                  <a:lnTo>
                    <a:pt x="386" y="0"/>
                  </a:lnTo>
                  <a:lnTo>
                    <a:pt x="386"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Freeform 7"/>
            <p:cNvSpPr>
              <a:spLocks noEditPoints="1"/>
            </p:cNvSpPr>
            <p:nvPr userDrawn="1"/>
          </p:nvSpPr>
          <p:spPr bwMode="auto">
            <a:xfrm>
              <a:off x="4496" y="1251"/>
              <a:ext cx="525" cy="576"/>
            </a:xfrm>
            <a:custGeom>
              <a:avLst/>
              <a:gdLst>
                <a:gd name="T0" fmla="*/ 110 w 222"/>
                <a:gd name="T1" fmla="*/ 243 h 243"/>
                <a:gd name="T2" fmla="*/ 30 w 222"/>
                <a:gd name="T3" fmla="*/ 210 h 243"/>
                <a:gd name="T4" fmla="*/ 0 w 222"/>
                <a:gd name="T5" fmla="*/ 124 h 243"/>
                <a:gd name="T6" fmla="*/ 30 w 222"/>
                <a:gd name="T7" fmla="*/ 33 h 243"/>
                <a:gd name="T8" fmla="*/ 114 w 222"/>
                <a:gd name="T9" fmla="*/ 0 h 243"/>
                <a:gd name="T10" fmla="*/ 192 w 222"/>
                <a:gd name="T11" fmla="*/ 32 h 243"/>
                <a:gd name="T12" fmla="*/ 222 w 222"/>
                <a:gd name="T13" fmla="*/ 118 h 243"/>
                <a:gd name="T14" fmla="*/ 192 w 222"/>
                <a:gd name="T15" fmla="*/ 209 h 243"/>
                <a:gd name="T16" fmla="*/ 110 w 222"/>
                <a:gd name="T17" fmla="*/ 243 h 243"/>
                <a:gd name="T18" fmla="*/ 112 w 222"/>
                <a:gd name="T19" fmla="*/ 24 h 243"/>
                <a:gd name="T20" fmla="*/ 52 w 222"/>
                <a:gd name="T21" fmla="*/ 51 h 243"/>
                <a:gd name="T22" fmla="*/ 28 w 222"/>
                <a:gd name="T23" fmla="*/ 121 h 243"/>
                <a:gd name="T24" fmla="*/ 51 w 222"/>
                <a:gd name="T25" fmla="*/ 191 h 243"/>
                <a:gd name="T26" fmla="*/ 110 w 222"/>
                <a:gd name="T27" fmla="*/ 218 h 243"/>
                <a:gd name="T28" fmla="*/ 171 w 222"/>
                <a:gd name="T29" fmla="*/ 193 h 243"/>
                <a:gd name="T30" fmla="*/ 193 w 222"/>
                <a:gd name="T31" fmla="*/ 122 h 243"/>
                <a:gd name="T32" fmla="*/ 172 w 222"/>
                <a:gd name="T33" fmla="*/ 50 h 243"/>
                <a:gd name="T34" fmla="*/ 112 w 222"/>
                <a:gd name="T35" fmla="*/ 2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2" h="243">
                  <a:moveTo>
                    <a:pt x="110" y="243"/>
                  </a:moveTo>
                  <a:cubicBezTo>
                    <a:pt x="76" y="243"/>
                    <a:pt x="50" y="232"/>
                    <a:pt x="30" y="210"/>
                  </a:cubicBezTo>
                  <a:cubicBezTo>
                    <a:pt x="10" y="188"/>
                    <a:pt x="0" y="159"/>
                    <a:pt x="0" y="124"/>
                  </a:cubicBezTo>
                  <a:cubicBezTo>
                    <a:pt x="0" y="86"/>
                    <a:pt x="10" y="56"/>
                    <a:pt x="30" y="33"/>
                  </a:cubicBezTo>
                  <a:cubicBezTo>
                    <a:pt x="51" y="11"/>
                    <a:pt x="79" y="0"/>
                    <a:pt x="114" y="0"/>
                  </a:cubicBezTo>
                  <a:cubicBezTo>
                    <a:pt x="146" y="0"/>
                    <a:pt x="172" y="10"/>
                    <a:pt x="192" y="32"/>
                  </a:cubicBezTo>
                  <a:cubicBezTo>
                    <a:pt x="212" y="54"/>
                    <a:pt x="222" y="83"/>
                    <a:pt x="222" y="118"/>
                  </a:cubicBezTo>
                  <a:cubicBezTo>
                    <a:pt x="222" y="157"/>
                    <a:pt x="212" y="187"/>
                    <a:pt x="192" y="209"/>
                  </a:cubicBezTo>
                  <a:cubicBezTo>
                    <a:pt x="171" y="232"/>
                    <a:pt x="144" y="243"/>
                    <a:pt x="110" y="243"/>
                  </a:cubicBezTo>
                  <a:close/>
                  <a:moveTo>
                    <a:pt x="112" y="24"/>
                  </a:moveTo>
                  <a:cubicBezTo>
                    <a:pt x="87" y="24"/>
                    <a:pt x="67" y="33"/>
                    <a:pt x="52" y="51"/>
                  </a:cubicBezTo>
                  <a:cubicBezTo>
                    <a:pt x="36" y="69"/>
                    <a:pt x="28" y="92"/>
                    <a:pt x="28" y="121"/>
                  </a:cubicBezTo>
                  <a:cubicBezTo>
                    <a:pt x="28" y="150"/>
                    <a:pt x="36" y="174"/>
                    <a:pt x="51" y="191"/>
                  </a:cubicBezTo>
                  <a:cubicBezTo>
                    <a:pt x="66" y="209"/>
                    <a:pt x="86" y="218"/>
                    <a:pt x="110" y="218"/>
                  </a:cubicBezTo>
                  <a:cubicBezTo>
                    <a:pt x="136" y="218"/>
                    <a:pt x="156" y="209"/>
                    <a:pt x="171" y="193"/>
                  </a:cubicBezTo>
                  <a:cubicBezTo>
                    <a:pt x="186" y="176"/>
                    <a:pt x="193" y="152"/>
                    <a:pt x="193" y="122"/>
                  </a:cubicBezTo>
                  <a:cubicBezTo>
                    <a:pt x="193" y="91"/>
                    <a:pt x="186" y="67"/>
                    <a:pt x="172" y="50"/>
                  </a:cubicBezTo>
                  <a:cubicBezTo>
                    <a:pt x="157" y="33"/>
                    <a:pt x="137" y="24"/>
                    <a:pt x="112"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Freeform 8"/>
            <p:cNvSpPr>
              <a:spLocks/>
            </p:cNvSpPr>
            <p:nvPr userDrawn="1"/>
          </p:nvSpPr>
          <p:spPr bwMode="auto">
            <a:xfrm>
              <a:off x="5123" y="1258"/>
              <a:ext cx="414" cy="569"/>
            </a:xfrm>
            <a:custGeom>
              <a:avLst/>
              <a:gdLst>
                <a:gd name="T0" fmla="*/ 175 w 175"/>
                <a:gd name="T1" fmla="*/ 141 h 240"/>
                <a:gd name="T2" fmla="*/ 86 w 175"/>
                <a:gd name="T3" fmla="*/ 240 h 240"/>
                <a:gd name="T4" fmla="*/ 0 w 175"/>
                <a:gd name="T5" fmla="*/ 144 h 240"/>
                <a:gd name="T6" fmla="*/ 0 w 175"/>
                <a:gd name="T7" fmla="*/ 0 h 240"/>
                <a:gd name="T8" fmla="*/ 28 w 175"/>
                <a:gd name="T9" fmla="*/ 0 h 240"/>
                <a:gd name="T10" fmla="*/ 28 w 175"/>
                <a:gd name="T11" fmla="*/ 143 h 240"/>
                <a:gd name="T12" fmla="*/ 89 w 175"/>
                <a:gd name="T13" fmla="*/ 215 h 240"/>
                <a:gd name="T14" fmla="*/ 148 w 175"/>
                <a:gd name="T15" fmla="*/ 145 h 240"/>
                <a:gd name="T16" fmla="*/ 148 w 175"/>
                <a:gd name="T17" fmla="*/ 0 h 240"/>
                <a:gd name="T18" fmla="*/ 175 w 175"/>
                <a:gd name="T19" fmla="*/ 0 h 240"/>
                <a:gd name="T20" fmla="*/ 175 w 175"/>
                <a:gd name="T21" fmla="*/ 14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 h="240">
                  <a:moveTo>
                    <a:pt x="175" y="141"/>
                  </a:moveTo>
                  <a:cubicBezTo>
                    <a:pt x="175" y="207"/>
                    <a:pt x="146" y="240"/>
                    <a:pt x="86" y="240"/>
                  </a:cubicBezTo>
                  <a:cubicBezTo>
                    <a:pt x="29" y="240"/>
                    <a:pt x="0" y="208"/>
                    <a:pt x="0" y="144"/>
                  </a:cubicBezTo>
                  <a:cubicBezTo>
                    <a:pt x="0" y="0"/>
                    <a:pt x="0" y="0"/>
                    <a:pt x="0" y="0"/>
                  </a:cubicBezTo>
                  <a:cubicBezTo>
                    <a:pt x="28" y="0"/>
                    <a:pt x="28" y="0"/>
                    <a:pt x="28" y="0"/>
                  </a:cubicBezTo>
                  <a:cubicBezTo>
                    <a:pt x="28" y="143"/>
                    <a:pt x="28" y="143"/>
                    <a:pt x="28" y="143"/>
                  </a:cubicBezTo>
                  <a:cubicBezTo>
                    <a:pt x="28" y="191"/>
                    <a:pt x="48" y="215"/>
                    <a:pt x="89" y="215"/>
                  </a:cubicBezTo>
                  <a:cubicBezTo>
                    <a:pt x="128" y="215"/>
                    <a:pt x="148" y="192"/>
                    <a:pt x="148" y="145"/>
                  </a:cubicBezTo>
                  <a:cubicBezTo>
                    <a:pt x="148" y="0"/>
                    <a:pt x="148" y="0"/>
                    <a:pt x="148" y="0"/>
                  </a:cubicBezTo>
                  <a:cubicBezTo>
                    <a:pt x="175" y="0"/>
                    <a:pt x="175" y="0"/>
                    <a:pt x="175" y="0"/>
                  </a:cubicBezTo>
                  <a:lnTo>
                    <a:pt x="175"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9"/>
            <p:cNvSpPr>
              <a:spLocks noEditPoints="1"/>
            </p:cNvSpPr>
            <p:nvPr userDrawn="1"/>
          </p:nvSpPr>
          <p:spPr bwMode="auto">
            <a:xfrm>
              <a:off x="5677" y="1258"/>
              <a:ext cx="400" cy="560"/>
            </a:xfrm>
            <a:custGeom>
              <a:avLst/>
              <a:gdLst>
                <a:gd name="T0" fmla="*/ 169 w 169"/>
                <a:gd name="T1" fmla="*/ 236 h 236"/>
                <a:gd name="T2" fmla="*/ 136 w 169"/>
                <a:gd name="T3" fmla="*/ 236 h 236"/>
                <a:gd name="T4" fmla="*/ 97 w 169"/>
                <a:gd name="T5" fmla="*/ 170 h 236"/>
                <a:gd name="T6" fmla="*/ 86 w 169"/>
                <a:gd name="T7" fmla="*/ 154 h 236"/>
                <a:gd name="T8" fmla="*/ 76 w 169"/>
                <a:gd name="T9" fmla="*/ 144 h 236"/>
                <a:gd name="T10" fmla="*/ 64 w 169"/>
                <a:gd name="T11" fmla="*/ 138 h 236"/>
                <a:gd name="T12" fmla="*/ 50 w 169"/>
                <a:gd name="T13" fmla="*/ 136 h 236"/>
                <a:gd name="T14" fmla="*/ 28 w 169"/>
                <a:gd name="T15" fmla="*/ 136 h 236"/>
                <a:gd name="T16" fmla="*/ 28 w 169"/>
                <a:gd name="T17" fmla="*/ 236 h 236"/>
                <a:gd name="T18" fmla="*/ 0 w 169"/>
                <a:gd name="T19" fmla="*/ 236 h 236"/>
                <a:gd name="T20" fmla="*/ 0 w 169"/>
                <a:gd name="T21" fmla="*/ 0 h 236"/>
                <a:gd name="T22" fmla="*/ 70 w 169"/>
                <a:gd name="T23" fmla="*/ 0 h 236"/>
                <a:gd name="T24" fmla="*/ 99 w 169"/>
                <a:gd name="T25" fmla="*/ 4 h 236"/>
                <a:gd name="T26" fmla="*/ 121 w 169"/>
                <a:gd name="T27" fmla="*/ 16 h 236"/>
                <a:gd name="T28" fmla="*/ 137 w 169"/>
                <a:gd name="T29" fmla="*/ 36 h 236"/>
                <a:gd name="T30" fmla="*/ 142 w 169"/>
                <a:gd name="T31" fmla="*/ 63 h 236"/>
                <a:gd name="T32" fmla="*/ 138 w 169"/>
                <a:gd name="T33" fmla="*/ 86 h 236"/>
                <a:gd name="T34" fmla="*/ 128 w 169"/>
                <a:gd name="T35" fmla="*/ 104 h 236"/>
                <a:gd name="T36" fmla="*/ 111 w 169"/>
                <a:gd name="T37" fmla="*/ 118 h 236"/>
                <a:gd name="T38" fmla="*/ 90 w 169"/>
                <a:gd name="T39" fmla="*/ 126 h 236"/>
                <a:gd name="T40" fmla="*/ 90 w 169"/>
                <a:gd name="T41" fmla="*/ 127 h 236"/>
                <a:gd name="T42" fmla="*/ 100 w 169"/>
                <a:gd name="T43" fmla="*/ 133 h 236"/>
                <a:gd name="T44" fmla="*/ 108 w 169"/>
                <a:gd name="T45" fmla="*/ 141 h 236"/>
                <a:gd name="T46" fmla="*/ 116 w 169"/>
                <a:gd name="T47" fmla="*/ 151 h 236"/>
                <a:gd name="T48" fmla="*/ 125 w 169"/>
                <a:gd name="T49" fmla="*/ 165 h 236"/>
                <a:gd name="T50" fmla="*/ 169 w 169"/>
                <a:gd name="T51" fmla="*/ 236 h 236"/>
                <a:gd name="T52" fmla="*/ 28 w 169"/>
                <a:gd name="T53" fmla="*/ 25 h 236"/>
                <a:gd name="T54" fmla="*/ 28 w 169"/>
                <a:gd name="T55" fmla="*/ 111 h 236"/>
                <a:gd name="T56" fmla="*/ 65 w 169"/>
                <a:gd name="T57" fmla="*/ 111 h 236"/>
                <a:gd name="T58" fmla="*/ 84 w 169"/>
                <a:gd name="T59" fmla="*/ 108 h 236"/>
                <a:gd name="T60" fmla="*/ 99 w 169"/>
                <a:gd name="T61" fmla="*/ 99 h 236"/>
                <a:gd name="T62" fmla="*/ 109 w 169"/>
                <a:gd name="T63" fmla="*/ 84 h 236"/>
                <a:gd name="T64" fmla="*/ 113 w 169"/>
                <a:gd name="T65" fmla="*/ 65 h 236"/>
                <a:gd name="T66" fmla="*/ 101 w 169"/>
                <a:gd name="T67" fmla="*/ 36 h 236"/>
                <a:gd name="T68" fmla="*/ 65 w 169"/>
                <a:gd name="T69" fmla="*/ 25 h 236"/>
                <a:gd name="T70" fmla="*/ 28 w 169"/>
                <a:gd name="T71" fmla="*/ 2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9" h="236">
                  <a:moveTo>
                    <a:pt x="169" y="236"/>
                  </a:moveTo>
                  <a:cubicBezTo>
                    <a:pt x="136" y="236"/>
                    <a:pt x="136" y="236"/>
                    <a:pt x="136" y="236"/>
                  </a:cubicBezTo>
                  <a:cubicBezTo>
                    <a:pt x="97" y="170"/>
                    <a:pt x="97" y="170"/>
                    <a:pt x="97" y="170"/>
                  </a:cubicBezTo>
                  <a:cubicBezTo>
                    <a:pt x="93" y="164"/>
                    <a:pt x="90" y="158"/>
                    <a:pt x="86" y="154"/>
                  </a:cubicBezTo>
                  <a:cubicBezTo>
                    <a:pt x="83" y="150"/>
                    <a:pt x="79" y="146"/>
                    <a:pt x="76" y="144"/>
                  </a:cubicBezTo>
                  <a:cubicBezTo>
                    <a:pt x="72" y="141"/>
                    <a:pt x="68" y="139"/>
                    <a:pt x="64" y="138"/>
                  </a:cubicBezTo>
                  <a:cubicBezTo>
                    <a:pt x="60" y="136"/>
                    <a:pt x="56" y="136"/>
                    <a:pt x="50" y="136"/>
                  </a:cubicBezTo>
                  <a:cubicBezTo>
                    <a:pt x="28" y="136"/>
                    <a:pt x="28" y="136"/>
                    <a:pt x="28" y="136"/>
                  </a:cubicBezTo>
                  <a:cubicBezTo>
                    <a:pt x="28" y="236"/>
                    <a:pt x="28" y="236"/>
                    <a:pt x="28" y="236"/>
                  </a:cubicBezTo>
                  <a:cubicBezTo>
                    <a:pt x="0" y="236"/>
                    <a:pt x="0" y="236"/>
                    <a:pt x="0" y="236"/>
                  </a:cubicBezTo>
                  <a:cubicBezTo>
                    <a:pt x="0" y="0"/>
                    <a:pt x="0" y="0"/>
                    <a:pt x="0" y="0"/>
                  </a:cubicBezTo>
                  <a:cubicBezTo>
                    <a:pt x="70" y="0"/>
                    <a:pt x="70" y="0"/>
                    <a:pt x="70" y="0"/>
                  </a:cubicBezTo>
                  <a:cubicBezTo>
                    <a:pt x="81" y="0"/>
                    <a:pt x="90" y="2"/>
                    <a:pt x="99" y="4"/>
                  </a:cubicBezTo>
                  <a:cubicBezTo>
                    <a:pt x="108" y="7"/>
                    <a:pt x="115" y="11"/>
                    <a:pt x="121" y="16"/>
                  </a:cubicBezTo>
                  <a:cubicBezTo>
                    <a:pt x="128" y="21"/>
                    <a:pt x="133" y="28"/>
                    <a:pt x="137" y="36"/>
                  </a:cubicBezTo>
                  <a:cubicBezTo>
                    <a:pt x="140" y="43"/>
                    <a:pt x="142" y="53"/>
                    <a:pt x="142" y="63"/>
                  </a:cubicBezTo>
                  <a:cubicBezTo>
                    <a:pt x="142" y="71"/>
                    <a:pt x="141" y="79"/>
                    <a:pt x="138" y="86"/>
                  </a:cubicBezTo>
                  <a:cubicBezTo>
                    <a:pt x="136" y="93"/>
                    <a:pt x="132" y="99"/>
                    <a:pt x="128" y="104"/>
                  </a:cubicBezTo>
                  <a:cubicBezTo>
                    <a:pt x="123" y="109"/>
                    <a:pt x="118" y="114"/>
                    <a:pt x="111" y="118"/>
                  </a:cubicBezTo>
                  <a:cubicBezTo>
                    <a:pt x="105" y="121"/>
                    <a:pt x="98" y="124"/>
                    <a:pt x="90" y="126"/>
                  </a:cubicBezTo>
                  <a:cubicBezTo>
                    <a:pt x="90" y="127"/>
                    <a:pt x="90" y="127"/>
                    <a:pt x="90" y="127"/>
                  </a:cubicBezTo>
                  <a:cubicBezTo>
                    <a:pt x="94" y="129"/>
                    <a:pt x="97" y="131"/>
                    <a:pt x="100" y="133"/>
                  </a:cubicBezTo>
                  <a:cubicBezTo>
                    <a:pt x="103" y="135"/>
                    <a:pt x="106" y="138"/>
                    <a:pt x="108" y="141"/>
                  </a:cubicBezTo>
                  <a:cubicBezTo>
                    <a:pt x="111" y="144"/>
                    <a:pt x="114" y="148"/>
                    <a:pt x="116" y="151"/>
                  </a:cubicBezTo>
                  <a:cubicBezTo>
                    <a:pt x="119" y="155"/>
                    <a:pt x="122" y="160"/>
                    <a:pt x="125" y="165"/>
                  </a:cubicBezTo>
                  <a:lnTo>
                    <a:pt x="169" y="236"/>
                  </a:lnTo>
                  <a:close/>
                  <a:moveTo>
                    <a:pt x="28" y="25"/>
                  </a:moveTo>
                  <a:cubicBezTo>
                    <a:pt x="28" y="111"/>
                    <a:pt x="28" y="111"/>
                    <a:pt x="28" y="111"/>
                  </a:cubicBezTo>
                  <a:cubicBezTo>
                    <a:pt x="65" y="111"/>
                    <a:pt x="65" y="111"/>
                    <a:pt x="65" y="111"/>
                  </a:cubicBezTo>
                  <a:cubicBezTo>
                    <a:pt x="72" y="111"/>
                    <a:pt x="78" y="110"/>
                    <a:pt x="84" y="108"/>
                  </a:cubicBezTo>
                  <a:cubicBezTo>
                    <a:pt x="90" y="106"/>
                    <a:pt x="95" y="103"/>
                    <a:pt x="99" y="99"/>
                  </a:cubicBezTo>
                  <a:cubicBezTo>
                    <a:pt x="104" y="95"/>
                    <a:pt x="107" y="90"/>
                    <a:pt x="109" y="84"/>
                  </a:cubicBezTo>
                  <a:cubicBezTo>
                    <a:pt x="112" y="79"/>
                    <a:pt x="113" y="72"/>
                    <a:pt x="113" y="65"/>
                  </a:cubicBezTo>
                  <a:cubicBezTo>
                    <a:pt x="113" y="53"/>
                    <a:pt x="109" y="43"/>
                    <a:pt x="101" y="36"/>
                  </a:cubicBezTo>
                  <a:cubicBezTo>
                    <a:pt x="93" y="29"/>
                    <a:pt x="81" y="25"/>
                    <a:pt x="65" y="25"/>
                  </a:cubicBezTo>
                  <a:lnTo>
                    <a:pt x="28"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Rectangle 10"/>
            <p:cNvSpPr>
              <a:spLocks noChangeArrowheads="1"/>
            </p:cNvSpPr>
            <p:nvPr userDrawn="1"/>
          </p:nvSpPr>
          <p:spPr bwMode="auto">
            <a:xfrm>
              <a:off x="1901" y="705"/>
              <a:ext cx="1666" cy="1671"/>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1"/>
            <p:cNvSpPr>
              <a:spLocks/>
            </p:cNvSpPr>
            <p:nvPr userDrawn="1"/>
          </p:nvSpPr>
          <p:spPr bwMode="auto">
            <a:xfrm>
              <a:off x="2109" y="1016"/>
              <a:ext cx="516" cy="1032"/>
            </a:xfrm>
            <a:custGeom>
              <a:avLst/>
              <a:gdLst>
                <a:gd name="T0" fmla="*/ 92 w 516"/>
                <a:gd name="T1" fmla="*/ 1032 h 1032"/>
                <a:gd name="T2" fmla="*/ 0 w 516"/>
                <a:gd name="T3" fmla="*/ 1032 h 1032"/>
                <a:gd name="T4" fmla="*/ 424 w 516"/>
                <a:gd name="T5" fmla="*/ 0 h 1032"/>
                <a:gd name="T6" fmla="*/ 516 w 516"/>
                <a:gd name="T7" fmla="*/ 0 h 1032"/>
                <a:gd name="T8" fmla="*/ 92 w 516"/>
                <a:gd name="T9" fmla="*/ 1032 h 1032"/>
              </a:gdLst>
              <a:ahLst/>
              <a:cxnLst>
                <a:cxn ang="0">
                  <a:pos x="T0" y="T1"/>
                </a:cxn>
                <a:cxn ang="0">
                  <a:pos x="T2" y="T3"/>
                </a:cxn>
                <a:cxn ang="0">
                  <a:pos x="T4" y="T5"/>
                </a:cxn>
                <a:cxn ang="0">
                  <a:pos x="T6" y="T7"/>
                </a:cxn>
                <a:cxn ang="0">
                  <a:pos x="T8" y="T9"/>
                </a:cxn>
              </a:cxnLst>
              <a:rect l="0" t="0" r="r" b="b"/>
              <a:pathLst>
                <a:path w="516" h="1032">
                  <a:moveTo>
                    <a:pt x="92" y="1032"/>
                  </a:moveTo>
                  <a:lnTo>
                    <a:pt x="0" y="1032"/>
                  </a:lnTo>
                  <a:lnTo>
                    <a:pt x="424" y="0"/>
                  </a:lnTo>
                  <a:lnTo>
                    <a:pt x="516" y="0"/>
                  </a:lnTo>
                  <a:lnTo>
                    <a:pt x="92" y="10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Freeform 12"/>
            <p:cNvSpPr>
              <a:spLocks noEditPoints="1"/>
            </p:cNvSpPr>
            <p:nvPr userDrawn="1"/>
          </p:nvSpPr>
          <p:spPr bwMode="auto">
            <a:xfrm>
              <a:off x="2668" y="1016"/>
              <a:ext cx="690" cy="1049"/>
            </a:xfrm>
            <a:custGeom>
              <a:avLst/>
              <a:gdLst>
                <a:gd name="T0" fmla="*/ 292 w 292"/>
                <a:gd name="T1" fmla="*/ 277 h 442"/>
                <a:gd name="T2" fmla="*/ 283 w 292"/>
                <a:gd name="T3" fmla="*/ 342 h 442"/>
                <a:gd name="T4" fmla="*/ 257 w 292"/>
                <a:gd name="T5" fmla="*/ 395 h 442"/>
                <a:gd name="T6" fmla="*/ 213 w 292"/>
                <a:gd name="T7" fmla="*/ 430 h 442"/>
                <a:gd name="T8" fmla="*/ 154 w 292"/>
                <a:gd name="T9" fmla="*/ 442 h 442"/>
                <a:gd name="T10" fmla="*/ 126 w 292"/>
                <a:gd name="T11" fmla="*/ 439 h 442"/>
                <a:gd name="T12" fmla="*/ 102 w 292"/>
                <a:gd name="T13" fmla="*/ 429 h 442"/>
                <a:gd name="T14" fmla="*/ 84 w 292"/>
                <a:gd name="T15" fmla="*/ 415 h 442"/>
                <a:gd name="T16" fmla="*/ 69 w 292"/>
                <a:gd name="T17" fmla="*/ 397 h 442"/>
                <a:gd name="T18" fmla="*/ 68 w 292"/>
                <a:gd name="T19" fmla="*/ 397 h 442"/>
                <a:gd name="T20" fmla="*/ 68 w 292"/>
                <a:gd name="T21" fmla="*/ 435 h 442"/>
                <a:gd name="T22" fmla="*/ 0 w 292"/>
                <a:gd name="T23" fmla="*/ 435 h 442"/>
                <a:gd name="T24" fmla="*/ 0 w 292"/>
                <a:gd name="T25" fmla="*/ 107 h 442"/>
                <a:gd name="T26" fmla="*/ 44 w 292"/>
                <a:gd name="T27" fmla="*/ 0 h 442"/>
                <a:gd name="T28" fmla="*/ 68 w 292"/>
                <a:gd name="T29" fmla="*/ 0 h 442"/>
                <a:gd name="T30" fmla="*/ 68 w 292"/>
                <a:gd name="T31" fmla="*/ 182 h 442"/>
                <a:gd name="T32" fmla="*/ 69 w 292"/>
                <a:gd name="T33" fmla="*/ 182 h 442"/>
                <a:gd name="T34" fmla="*/ 87 w 292"/>
                <a:gd name="T35" fmla="*/ 160 h 442"/>
                <a:gd name="T36" fmla="*/ 109 w 292"/>
                <a:gd name="T37" fmla="*/ 142 h 442"/>
                <a:gd name="T38" fmla="*/ 136 w 292"/>
                <a:gd name="T39" fmla="*/ 131 h 442"/>
                <a:gd name="T40" fmla="*/ 169 w 292"/>
                <a:gd name="T41" fmla="*/ 127 h 442"/>
                <a:gd name="T42" fmla="*/ 224 w 292"/>
                <a:gd name="T43" fmla="*/ 139 h 442"/>
                <a:gd name="T44" fmla="*/ 263 w 292"/>
                <a:gd name="T45" fmla="*/ 171 h 442"/>
                <a:gd name="T46" fmla="*/ 285 w 292"/>
                <a:gd name="T47" fmla="*/ 219 h 442"/>
                <a:gd name="T48" fmla="*/ 292 w 292"/>
                <a:gd name="T49" fmla="*/ 277 h 442"/>
                <a:gd name="T50" fmla="*/ 222 w 292"/>
                <a:gd name="T51" fmla="*/ 275 h 442"/>
                <a:gd name="T52" fmla="*/ 217 w 292"/>
                <a:gd name="T53" fmla="*/ 237 h 442"/>
                <a:gd name="T54" fmla="*/ 202 w 292"/>
                <a:gd name="T55" fmla="*/ 207 h 442"/>
                <a:gd name="T56" fmla="*/ 178 w 292"/>
                <a:gd name="T57" fmla="*/ 189 h 442"/>
                <a:gd name="T58" fmla="*/ 146 w 292"/>
                <a:gd name="T59" fmla="*/ 182 h 442"/>
                <a:gd name="T60" fmla="*/ 114 w 292"/>
                <a:gd name="T61" fmla="*/ 189 h 442"/>
                <a:gd name="T62" fmla="*/ 89 w 292"/>
                <a:gd name="T63" fmla="*/ 207 h 442"/>
                <a:gd name="T64" fmla="*/ 73 w 292"/>
                <a:gd name="T65" fmla="*/ 235 h 442"/>
                <a:gd name="T66" fmla="*/ 67 w 292"/>
                <a:gd name="T67" fmla="*/ 271 h 442"/>
                <a:gd name="T68" fmla="*/ 67 w 292"/>
                <a:gd name="T69" fmla="*/ 311 h 442"/>
                <a:gd name="T70" fmla="*/ 73 w 292"/>
                <a:gd name="T71" fmla="*/ 341 h 442"/>
                <a:gd name="T72" fmla="*/ 88 w 292"/>
                <a:gd name="T73" fmla="*/ 365 h 442"/>
                <a:gd name="T74" fmla="*/ 111 w 292"/>
                <a:gd name="T75" fmla="*/ 381 h 442"/>
                <a:gd name="T76" fmla="*/ 140 w 292"/>
                <a:gd name="T77" fmla="*/ 387 h 442"/>
                <a:gd name="T78" fmla="*/ 174 w 292"/>
                <a:gd name="T79" fmla="*/ 380 h 442"/>
                <a:gd name="T80" fmla="*/ 200 w 292"/>
                <a:gd name="T81" fmla="*/ 359 h 442"/>
                <a:gd name="T82" fmla="*/ 216 w 292"/>
                <a:gd name="T83" fmla="*/ 324 h 442"/>
                <a:gd name="T84" fmla="*/ 222 w 292"/>
                <a:gd name="T85" fmla="*/ 27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2" h="442">
                  <a:moveTo>
                    <a:pt x="292" y="277"/>
                  </a:moveTo>
                  <a:cubicBezTo>
                    <a:pt x="292" y="300"/>
                    <a:pt x="289" y="322"/>
                    <a:pt x="283" y="342"/>
                  </a:cubicBezTo>
                  <a:cubicBezTo>
                    <a:pt x="277" y="363"/>
                    <a:pt x="268" y="380"/>
                    <a:pt x="257" y="395"/>
                  </a:cubicBezTo>
                  <a:cubicBezTo>
                    <a:pt x="245" y="410"/>
                    <a:pt x="231" y="421"/>
                    <a:pt x="213" y="430"/>
                  </a:cubicBezTo>
                  <a:cubicBezTo>
                    <a:pt x="196" y="438"/>
                    <a:pt x="177" y="442"/>
                    <a:pt x="154" y="442"/>
                  </a:cubicBezTo>
                  <a:cubicBezTo>
                    <a:pt x="144" y="442"/>
                    <a:pt x="135" y="441"/>
                    <a:pt x="126" y="439"/>
                  </a:cubicBezTo>
                  <a:cubicBezTo>
                    <a:pt x="117" y="436"/>
                    <a:pt x="109" y="433"/>
                    <a:pt x="102" y="429"/>
                  </a:cubicBezTo>
                  <a:cubicBezTo>
                    <a:pt x="95" y="425"/>
                    <a:pt x="89" y="420"/>
                    <a:pt x="84" y="415"/>
                  </a:cubicBezTo>
                  <a:cubicBezTo>
                    <a:pt x="78" y="409"/>
                    <a:pt x="73" y="403"/>
                    <a:pt x="69" y="397"/>
                  </a:cubicBezTo>
                  <a:cubicBezTo>
                    <a:pt x="68" y="397"/>
                    <a:pt x="68" y="397"/>
                    <a:pt x="68" y="397"/>
                  </a:cubicBezTo>
                  <a:cubicBezTo>
                    <a:pt x="68" y="435"/>
                    <a:pt x="68" y="435"/>
                    <a:pt x="68" y="435"/>
                  </a:cubicBezTo>
                  <a:cubicBezTo>
                    <a:pt x="0" y="435"/>
                    <a:pt x="0" y="435"/>
                    <a:pt x="0" y="435"/>
                  </a:cubicBezTo>
                  <a:cubicBezTo>
                    <a:pt x="0" y="107"/>
                    <a:pt x="0" y="107"/>
                    <a:pt x="0" y="107"/>
                  </a:cubicBezTo>
                  <a:cubicBezTo>
                    <a:pt x="44" y="0"/>
                    <a:pt x="44" y="0"/>
                    <a:pt x="44" y="0"/>
                  </a:cubicBezTo>
                  <a:cubicBezTo>
                    <a:pt x="68" y="0"/>
                    <a:pt x="68" y="0"/>
                    <a:pt x="68" y="0"/>
                  </a:cubicBezTo>
                  <a:cubicBezTo>
                    <a:pt x="68" y="182"/>
                    <a:pt x="68" y="182"/>
                    <a:pt x="68" y="182"/>
                  </a:cubicBezTo>
                  <a:cubicBezTo>
                    <a:pt x="69" y="182"/>
                    <a:pt x="69" y="182"/>
                    <a:pt x="69" y="182"/>
                  </a:cubicBezTo>
                  <a:cubicBezTo>
                    <a:pt x="74" y="174"/>
                    <a:pt x="80" y="167"/>
                    <a:pt x="87" y="160"/>
                  </a:cubicBezTo>
                  <a:cubicBezTo>
                    <a:pt x="93" y="153"/>
                    <a:pt x="101" y="147"/>
                    <a:pt x="109" y="142"/>
                  </a:cubicBezTo>
                  <a:cubicBezTo>
                    <a:pt x="117" y="137"/>
                    <a:pt x="126" y="134"/>
                    <a:pt x="136" y="131"/>
                  </a:cubicBezTo>
                  <a:cubicBezTo>
                    <a:pt x="146" y="128"/>
                    <a:pt x="157" y="127"/>
                    <a:pt x="169" y="127"/>
                  </a:cubicBezTo>
                  <a:cubicBezTo>
                    <a:pt x="190" y="127"/>
                    <a:pt x="209" y="131"/>
                    <a:pt x="224" y="139"/>
                  </a:cubicBezTo>
                  <a:cubicBezTo>
                    <a:pt x="240" y="147"/>
                    <a:pt x="253" y="158"/>
                    <a:pt x="263" y="171"/>
                  </a:cubicBezTo>
                  <a:cubicBezTo>
                    <a:pt x="273" y="185"/>
                    <a:pt x="280" y="201"/>
                    <a:pt x="285" y="219"/>
                  </a:cubicBezTo>
                  <a:cubicBezTo>
                    <a:pt x="290" y="237"/>
                    <a:pt x="292" y="256"/>
                    <a:pt x="292" y="277"/>
                  </a:cubicBezTo>
                  <a:moveTo>
                    <a:pt x="222" y="275"/>
                  </a:moveTo>
                  <a:cubicBezTo>
                    <a:pt x="222" y="261"/>
                    <a:pt x="220" y="248"/>
                    <a:pt x="217" y="237"/>
                  </a:cubicBezTo>
                  <a:cubicBezTo>
                    <a:pt x="213" y="225"/>
                    <a:pt x="208" y="215"/>
                    <a:pt x="202" y="207"/>
                  </a:cubicBezTo>
                  <a:cubicBezTo>
                    <a:pt x="195" y="199"/>
                    <a:pt x="188" y="193"/>
                    <a:pt x="178" y="189"/>
                  </a:cubicBezTo>
                  <a:cubicBezTo>
                    <a:pt x="169" y="184"/>
                    <a:pt x="158" y="182"/>
                    <a:pt x="146" y="182"/>
                  </a:cubicBezTo>
                  <a:cubicBezTo>
                    <a:pt x="135" y="182"/>
                    <a:pt x="124" y="184"/>
                    <a:pt x="114" y="189"/>
                  </a:cubicBezTo>
                  <a:cubicBezTo>
                    <a:pt x="105" y="193"/>
                    <a:pt x="96" y="199"/>
                    <a:pt x="89" y="207"/>
                  </a:cubicBezTo>
                  <a:cubicBezTo>
                    <a:pt x="82" y="215"/>
                    <a:pt x="77" y="224"/>
                    <a:pt x="73" y="235"/>
                  </a:cubicBezTo>
                  <a:cubicBezTo>
                    <a:pt x="69" y="246"/>
                    <a:pt x="67" y="258"/>
                    <a:pt x="67" y="271"/>
                  </a:cubicBezTo>
                  <a:cubicBezTo>
                    <a:pt x="67" y="311"/>
                    <a:pt x="67" y="311"/>
                    <a:pt x="67" y="311"/>
                  </a:cubicBezTo>
                  <a:cubicBezTo>
                    <a:pt x="67" y="321"/>
                    <a:pt x="69" y="331"/>
                    <a:pt x="73" y="341"/>
                  </a:cubicBezTo>
                  <a:cubicBezTo>
                    <a:pt x="76" y="350"/>
                    <a:pt x="81" y="358"/>
                    <a:pt x="88" y="365"/>
                  </a:cubicBezTo>
                  <a:cubicBezTo>
                    <a:pt x="94" y="371"/>
                    <a:pt x="102" y="377"/>
                    <a:pt x="111" y="381"/>
                  </a:cubicBezTo>
                  <a:cubicBezTo>
                    <a:pt x="120" y="385"/>
                    <a:pt x="129" y="387"/>
                    <a:pt x="140" y="387"/>
                  </a:cubicBezTo>
                  <a:cubicBezTo>
                    <a:pt x="152" y="387"/>
                    <a:pt x="164" y="384"/>
                    <a:pt x="174" y="380"/>
                  </a:cubicBezTo>
                  <a:cubicBezTo>
                    <a:pt x="184" y="375"/>
                    <a:pt x="193" y="368"/>
                    <a:pt x="200" y="359"/>
                  </a:cubicBezTo>
                  <a:cubicBezTo>
                    <a:pt x="207" y="350"/>
                    <a:pt x="212" y="338"/>
                    <a:pt x="216" y="324"/>
                  </a:cubicBezTo>
                  <a:cubicBezTo>
                    <a:pt x="220" y="310"/>
                    <a:pt x="222" y="294"/>
                    <a:pt x="222"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grpSp>
    </p:spTree>
    <p:extLst>
      <p:ext uri="{BB962C8B-B14F-4D97-AF65-F5344CB8AC3E}">
        <p14:creationId xmlns:p14="http://schemas.microsoft.com/office/powerpoint/2010/main" val="21852964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p15:clr>
            <a:srgbClr val="FBAE40"/>
          </p15:clr>
        </p15:guide>
      </p15:sldGuideLst>
    </p:ext>
  </p:extLs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Demo slide_Accent1">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94067" y="1953628"/>
            <a:ext cx="7514819" cy="2716378"/>
          </a:xfrm>
          <a:noFill/>
        </p:spPr>
        <p:txBody>
          <a:bodyPr tIns="91440" bIns="91440" anchor="t" anchorCtr="0"/>
          <a:lstStyle>
            <a:lvl1pPr>
              <a:defRPr sz="7056" spc="-98" baseline="0">
                <a:gradFill>
                  <a:gsLst>
                    <a:gs pos="5833">
                      <a:schemeClr val="accent1"/>
                    </a:gs>
                    <a:gs pos="18000">
                      <a:schemeClr val="tx1"/>
                    </a:gs>
                  </a:gsLst>
                  <a:lin ang="5400000" scaled="0"/>
                </a:gradFill>
              </a:defRPr>
            </a:lvl1pPr>
          </a:lstStyle>
          <a:p>
            <a:r>
              <a:rPr lang="en-US" dirty="0"/>
              <a:t>Demo title</a:t>
            </a:r>
          </a:p>
        </p:txBody>
      </p:sp>
      <p:sp>
        <p:nvSpPr>
          <p:cNvPr id="5" name="Text Placeholder 4"/>
          <p:cNvSpPr>
            <a:spLocks noGrp="1"/>
          </p:cNvSpPr>
          <p:nvPr userDrawn="1">
            <p:ph type="body" sz="quarter" idx="12" hasCustomPrompt="1"/>
          </p:nvPr>
        </p:nvSpPr>
        <p:spPr>
          <a:xfrm>
            <a:off x="2794068" y="4183528"/>
            <a:ext cx="9860674" cy="1793881"/>
          </a:xfrm>
          <a:noFill/>
        </p:spPr>
        <p:txBody>
          <a:bodyPr lIns="146304" tIns="91440" rIns="146304" bIns="91440">
            <a:noAutofit/>
          </a:bodyPr>
          <a:lstStyle>
            <a:lvl1pPr marL="0" indent="0">
              <a:spcBef>
                <a:spcPts val="0"/>
              </a:spcBef>
              <a:buNone/>
              <a:defRPr sz="2353" spc="0" baseline="0">
                <a:gradFill>
                  <a:gsLst>
                    <a:gs pos="0">
                      <a:schemeClr val="tx1"/>
                    </a:gs>
                    <a:gs pos="100000">
                      <a:schemeClr val="accent1"/>
                    </a:gs>
                  </a:gsLst>
                  <a:lin ang="5400000" scaled="0"/>
                </a:gradFill>
                <a:latin typeface="+mn-lt"/>
              </a:defRPr>
            </a:lvl1pPr>
          </a:lstStyle>
          <a:p>
            <a:pPr lvl="0"/>
            <a:r>
              <a:rPr lang="en-US" dirty="0"/>
              <a:t>Speaker Name</a:t>
            </a:r>
          </a:p>
        </p:txBody>
      </p:sp>
      <p:grpSp>
        <p:nvGrpSpPr>
          <p:cNvPr id="35" name="Group 34"/>
          <p:cNvGrpSpPr/>
          <p:nvPr userDrawn="1"/>
        </p:nvGrpSpPr>
        <p:grpSpPr>
          <a:xfrm>
            <a:off x="634065" y="2084621"/>
            <a:ext cx="1802167" cy="2511982"/>
            <a:chOff x="274638" y="0"/>
            <a:chExt cx="1254126" cy="1747838"/>
          </a:xfrm>
        </p:grpSpPr>
        <p:sp>
          <p:nvSpPr>
            <p:cNvPr id="33" name="Freeform 19"/>
            <p:cNvSpPr>
              <a:spLocks/>
            </p:cNvSpPr>
            <p:nvPr userDrawn="1"/>
          </p:nvSpPr>
          <p:spPr bwMode="auto">
            <a:xfrm>
              <a:off x="654051" y="0"/>
              <a:ext cx="874713" cy="1747838"/>
            </a:xfrm>
            <a:custGeom>
              <a:avLst/>
              <a:gdLst>
                <a:gd name="T0" fmla="*/ 0 w 551"/>
                <a:gd name="T1" fmla="*/ 1101 h 1101"/>
                <a:gd name="T2" fmla="*/ 97 w 551"/>
                <a:gd name="T3" fmla="*/ 1101 h 1101"/>
                <a:gd name="T4" fmla="*/ 551 w 551"/>
                <a:gd name="T5" fmla="*/ 0 h 1101"/>
                <a:gd name="T6" fmla="*/ 453 w 551"/>
                <a:gd name="T7" fmla="*/ 0 h 1101"/>
                <a:gd name="T8" fmla="*/ 0 w 551"/>
                <a:gd name="T9" fmla="*/ 1101 h 1101"/>
              </a:gdLst>
              <a:ahLst/>
              <a:cxnLst>
                <a:cxn ang="0">
                  <a:pos x="T0" y="T1"/>
                </a:cxn>
                <a:cxn ang="0">
                  <a:pos x="T2" y="T3"/>
                </a:cxn>
                <a:cxn ang="0">
                  <a:pos x="T4" y="T5"/>
                </a:cxn>
                <a:cxn ang="0">
                  <a:pos x="T6" y="T7"/>
                </a:cxn>
                <a:cxn ang="0">
                  <a:pos x="T8" y="T9"/>
                </a:cxn>
              </a:cxnLst>
              <a:rect l="0" t="0" r="r" b="b"/>
              <a:pathLst>
                <a:path w="551" h="1101">
                  <a:moveTo>
                    <a:pt x="0" y="1101"/>
                  </a:moveTo>
                  <a:lnTo>
                    <a:pt x="97" y="1101"/>
                  </a:lnTo>
                  <a:lnTo>
                    <a:pt x="551" y="0"/>
                  </a:lnTo>
                  <a:lnTo>
                    <a:pt x="453" y="0"/>
                  </a:lnTo>
                  <a:lnTo>
                    <a:pt x="0" y="110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34" name="Freeform 20"/>
            <p:cNvSpPr>
              <a:spLocks/>
            </p:cNvSpPr>
            <p:nvPr userDrawn="1"/>
          </p:nvSpPr>
          <p:spPr bwMode="auto">
            <a:xfrm>
              <a:off x="274638" y="0"/>
              <a:ext cx="877888" cy="1747838"/>
            </a:xfrm>
            <a:custGeom>
              <a:avLst/>
              <a:gdLst>
                <a:gd name="T0" fmla="*/ 456 w 553"/>
                <a:gd name="T1" fmla="*/ 0 h 1101"/>
                <a:gd name="T2" fmla="*/ 0 w 553"/>
                <a:gd name="T3" fmla="*/ 1101 h 1101"/>
                <a:gd name="T4" fmla="*/ 98 w 553"/>
                <a:gd name="T5" fmla="*/ 1101 h 1101"/>
                <a:gd name="T6" fmla="*/ 553 w 553"/>
                <a:gd name="T7" fmla="*/ 0 h 1101"/>
                <a:gd name="T8" fmla="*/ 456 w 553"/>
                <a:gd name="T9" fmla="*/ 0 h 1101"/>
              </a:gdLst>
              <a:ahLst/>
              <a:cxnLst>
                <a:cxn ang="0">
                  <a:pos x="T0" y="T1"/>
                </a:cxn>
                <a:cxn ang="0">
                  <a:pos x="T2" y="T3"/>
                </a:cxn>
                <a:cxn ang="0">
                  <a:pos x="T4" y="T5"/>
                </a:cxn>
                <a:cxn ang="0">
                  <a:pos x="T6" y="T7"/>
                </a:cxn>
                <a:cxn ang="0">
                  <a:pos x="T8" y="T9"/>
                </a:cxn>
              </a:cxnLst>
              <a:rect l="0" t="0" r="r" b="b"/>
              <a:pathLst>
                <a:path w="553" h="1101">
                  <a:moveTo>
                    <a:pt x="456" y="0"/>
                  </a:moveTo>
                  <a:lnTo>
                    <a:pt x="0" y="1101"/>
                  </a:lnTo>
                  <a:lnTo>
                    <a:pt x="98" y="1101"/>
                  </a:lnTo>
                  <a:lnTo>
                    <a:pt x="553" y="0"/>
                  </a:lnTo>
                  <a:lnTo>
                    <a:pt x="45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grpSp>
    </p:spTree>
    <p:extLst>
      <p:ext uri="{BB962C8B-B14F-4D97-AF65-F5344CB8AC3E}">
        <p14:creationId xmlns:p14="http://schemas.microsoft.com/office/powerpoint/2010/main" val="418419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Demo slide_Accent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94067" y="1953628"/>
            <a:ext cx="7514819" cy="2716378"/>
          </a:xfrm>
          <a:noFill/>
        </p:spPr>
        <p:txBody>
          <a:bodyPr tIns="91440" bIns="91440" anchor="t" anchorCtr="0"/>
          <a:lstStyle>
            <a:lvl1pPr>
              <a:defRPr sz="7056" spc="-98" baseline="0">
                <a:gradFill>
                  <a:gsLst>
                    <a:gs pos="1250">
                      <a:schemeClr val="bg1"/>
                    </a:gs>
                    <a:gs pos="100000">
                      <a:schemeClr val="bg1"/>
                    </a:gs>
                  </a:gsLst>
                  <a:lin ang="5400000" scaled="0"/>
                </a:gradFill>
              </a:defRPr>
            </a:lvl1pPr>
          </a:lstStyle>
          <a:p>
            <a:r>
              <a:rPr lang="en-US" dirty="0"/>
              <a:t>Demo title</a:t>
            </a:r>
          </a:p>
        </p:txBody>
      </p:sp>
      <p:sp>
        <p:nvSpPr>
          <p:cNvPr id="5" name="Text Placeholder 4"/>
          <p:cNvSpPr>
            <a:spLocks noGrp="1"/>
          </p:cNvSpPr>
          <p:nvPr userDrawn="1">
            <p:ph type="body" sz="quarter" idx="12" hasCustomPrompt="1"/>
          </p:nvPr>
        </p:nvSpPr>
        <p:spPr>
          <a:xfrm>
            <a:off x="2794068" y="4183528"/>
            <a:ext cx="9860674" cy="1793881"/>
          </a:xfrm>
          <a:noFill/>
        </p:spPr>
        <p:txBody>
          <a:bodyPr lIns="146304" tIns="91440" rIns="146304" bIns="91440">
            <a:noAutofit/>
          </a:bodyPr>
          <a:lstStyle>
            <a:lvl1pPr marL="0" indent="0">
              <a:spcBef>
                <a:spcPts val="0"/>
              </a:spcBef>
              <a:buNone/>
              <a:defRPr sz="2353" spc="0" baseline="0">
                <a:gradFill>
                  <a:gsLst>
                    <a:gs pos="1250">
                      <a:schemeClr val="bg1"/>
                    </a:gs>
                    <a:gs pos="100000">
                      <a:schemeClr val="bg1"/>
                    </a:gs>
                  </a:gsLst>
                  <a:lin ang="5400000" scaled="0"/>
                </a:gradFill>
                <a:latin typeface="+mn-lt"/>
              </a:defRPr>
            </a:lvl1pPr>
          </a:lstStyle>
          <a:p>
            <a:pPr lvl="0"/>
            <a:r>
              <a:rPr lang="en-US" dirty="0"/>
              <a:t>Speaker Name</a:t>
            </a:r>
          </a:p>
        </p:txBody>
      </p:sp>
      <p:grpSp>
        <p:nvGrpSpPr>
          <p:cNvPr id="35" name="Group 34"/>
          <p:cNvGrpSpPr/>
          <p:nvPr userDrawn="1"/>
        </p:nvGrpSpPr>
        <p:grpSpPr>
          <a:xfrm>
            <a:off x="634065" y="2084621"/>
            <a:ext cx="1802167" cy="2511982"/>
            <a:chOff x="274638" y="0"/>
            <a:chExt cx="1254126" cy="1747838"/>
          </a:xfrm>
          <a:solidFill>
            <a:schemeClr val="bg1"/>
          </a:solidFill>
        </p:grpSpPr>
        <p:sp>
          <p:nvSpPr>
            <p:cNvPr id="33" name="Freeform 19"/>
            <p:cNvSpPr>
              <a:spLocks/>
            </p:cNvSpPr>
            <p:nvPr userDrawn="1"/>
          </p:nvSpPr>
          <p:spPr bwMode="auto">
            <a:xfrm>
              <a:off x="654051" y="0"/>
              <a:ext cx="874713" cy="1747838"/>
            </a:xfrm>
            <a:custGeom>
              <a:avLst/>
              <a:gdLst>
                <a:gd name="T0" fmla="*/ 0 w 551"/>
                <a:gd name="T1" fmla="*/ 1101 h 1101"/>
                <a:gd name="T2" fmla="*/ 97 w 551"/>
                <a:gd name="T3" fmla="*/ 1101 h 1101"/>
                <a:gd name="T4" fmla="*/ 551 w 551"/>
                <a:gd name="T5" fmla="*/ 0 h 1101"/>
                <a:gd name="T6" fmla="*/ 453 w 551"/>
                <a:gd name="T7" fmla="*/ 0 h 1101"/>
                <a:gd name="T8" fmla="*/ 0 w 551"/>
                <a:gd name="T9" fmla="*/ 1101 h 1101"/>
              </a:gdLst>
              <a:ahLst/>
              <a:cxnLst>
                <a:cxn ang="0">
                  <a:pos x="T0" y="T1"/>
                </a:cxn>
                <a:cxn ang="0">
                  <a:pos x="T2" y="T3"/>
                </a:cxn>
                <a:cxn ang="0">
                  <a:pos x="T4" y="T5"/>
                </a:cxn>
                <a:cxn ang="0">
                  <a:pos x="T6" y="T7"/>
                </a:cxn>
                <a:cxn ang="0">
                  <a:pos x="T8" y="T9"/>
                </a:cxn>
              </a:cxnLst>
              <a:rect l="0" t="0" r="r" b="b"/>
              <a:pathLst>
                <a:path w="551" h="1101">
                  <a:moveTo>
                    <a:pt x="0" y="1101"/>
                  </a:moveTo>
                  <a:lnTo>
                    <a:pt x="97" y="1101"/>
                  </a:lnTo>
                  <a:lnTo>
                    <a:pt x="551" y="0"/>
                  </a:lnTo>
                  <a:lnTo>
                    <a:pt x="453" y="0"/>
                  </a:lnTo>
                  <a:lnTo>
                    <a:pt x="0" y="110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34" name="Freeform 20"/>
            <p:cNvSpPr>
              <a:spLocks/>
            </p:cNvSpPr>
            <p:nvPr userDrawn="1"/>
          </p:nvSpPr>
          <p:spPr bwMode="auto">
            <a:xfrm>
              <a:off x="274638" y="0"/>
              <a:ext cx="877888" cy="1747838"/>
            </a:xfrm>
            <a:custGeom>
              <a:avLst/>
              <a:gdLst>
                <a:gd name="T0" fmla="*/ 456 w 553"/>
                <a:gd name="T1" fmla="*/ 0 h 1101"/>
                <a:gd name="T2" fmla="*/ 0 w 553"/>
                <a:gd name="T3" fmla="*/ 1101 h 1101"/>
                <a:gd name="T4" fmla="*/ 98 w 553"/>
                <a:gd name="T5" fmla="*/ 1101 h 1101"/>
                <a:gd name="T6" fmla="*/ 553 w 553"/>
                <a:gd name="T7" fmla="*/ 0 h 1101"/>
                <a:gd name="T8" fmla="*/ 456 w 553"/>
                <a:gd name="T9" fmla="*/ 0 h 1101"/>
              </a:gdLst>
              <a:ahLst/>
              <a:cxnLst>
                <a:cxn ang="0">
                  <a:pos x="T0" y="T1"/>
                </a:cxn>
                <a:cxn ang="0">
                  <a:pos x="T2" y="T3"/>
                </a:cxn>
                <a:cxn ang="0">
                  <a:pos x="T4" y="T5"/>
                </a:cxn>
                <a:cxn ang="0">
                  <a:pos x="T6" y="T7"/>
                </a:cxn>
                <a:cxn ang="0">
                  <a:pos x="T8" y="T9"/>
                </a:cxn>
              </a:cxnLst>
              <a:rect l="0" t="0" r="r" b="b"/>
              <a:pathLst>
                <a:path w="553" h="1101">
                  <a:moveTo>
                    <a:pt x="456" y="0"/>
                  </a:moveTo>
                  <a:lnTo>
                    <a:pt x="0" y="1101"/>
                  </a:lnTo>
                  <a:lnTo>
                    <a:pt x="98" y="1101"/>
                  </a:lnTo>
                  <a:lnTo>
                    <a:pt x="553" y="0"/>
                  </a:lnTo>
                  <a:lnTo>
                    <a:pt x="456"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grpSp>
    </p:spTree>
    <p:extLst>
      <p:ext uri="{BB962C8B-B14F-4D97-AF65-F5344CB8AC3E}">
        <p14:creationId xmlns:p14="http://schemas.microsoft.com/office/powerpoint/2010/main" val="2117500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841095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Section Title -accent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7635" y="2666551"/>
            <a:ext cx="12818875" cy="1796217"/>
          </a:xfrm>
          <a:noFill/>
        </p:spPr>
        <p:txBody>
          <a:bodyPr tIns="91440" bIns="91440" anchor="t" anchorCtr="0"/>
          <a:lstStyle>
            <a:lvl1pPr>
              <a:defRPr sz="9409" spc="-98" baseline="0">
                <a:gradFill>
                  <a:gsLst>
                    <a:gs pos="100000">
                      <a:schemeClr val="tx1"/>
                    </a:gs>
                    <a:gs pos="0">
                      <a:schemeClr val="tx1"/>
                    </a:gs>
                  </a:gsLst>
                  <a:lin ang="5400000" scaled="0"/>
                </a:gradFill>
              </a:defRPr>
            </a:lvl1pPr>
          </a:lstStyle>
          <a:p>
            <a:r>
              <a:rPr lang="en-US" dirty="0"/>
              <a:t>Section title</a:t>
            </a:r>
          </a:p>
        </p:txBody>
      </p:sp>
      <p:pic>
        <p:nvPicPr>
          <p:cNvPr id="3" name="Picture 2"/>
          <p:cNvPicPr>
            <a:picLocks noChangeAspect="1"/>
          </p:cNvPicPr>
          <p:nvPr userDrawn="1"/>
        </p:nvPicPr>
        <p:blipFill>
          <a:blip r:embed="rId2"/>
          <a:stretch>
            <a:fillRect/>
          </a:stretch>
        </p:blipFill>
        <p:spPr>
          <a:xfrm>
            <a:off x="-5377" y="2915309"/>
            <a:ext cx="897489" cy="897615"/>
          </a:xfrm>
          <a:prstGeom prst="rect">
            <a:avLst/>
          </a:prstGeom>
        </p:spPr>
      </p:pic>
      <p:sp>
        <p:nvSpPr>
          <p:cNvPr id="4" name="Rectangle 3"/>
          <p:cNvSpPr/>
          <p:nvPr userDrawn="1"/>
        </p:nvSpPr>
        <p:spPr bwMode="auto">
          <a:xfrm>
            <a:off x="-45295" y="-706281"/>
            <a:ext cx="12282593" cy="1730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79285155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1_Section Title ">
    <p:bg>
      <p:bgPr>
        <a:solidFill>
          <a:schemeClr val="tx1"/>
        </a:solidFill>
        <a:effectLst/>
      </p:bgPr>
    </p:bg>
    <p:spTree>
      <p:nvGrpSpPr>
        <p:cNvPr id="1" name=""/>
        <p:cNvGrpSpPr/>
        <p:nvPr/>
      </p:nvGrpSpPr>
      <p:grpSpPr>
        <a:xfrm>
          <a:off x="0" y="0"/>
          <a:ext cx="0" cy="0"/>
          <a:chOff x="0" y="0"/>
          <a:chExt cx="0" cy="0"/>
        </a:xfrm>
      </p:grpSpPr>
      <p:grpSp>
        <p:nvGrpSpPr>
          <p:cNvPr id="5" name="Group 4"/>
          <p:cNvGrpSpPr>
            <a:grpSpLocks noChangeAspect="1"/>
          </p:cNvGrpSpPr>
          <p:nvPr userDrawn="1"/>
        </p:nvGrpSpPr>
        <p:grpSpPr bwMode="auto">
          <a:xfrm>
            <a:off x="2" y="2915310"/>
            <a:ext cx="898023" cy="897615"/>
            <a:chOff x="2519" y="2231"/>
            <a:chExt cx="1673" cy="1672"/>
          </a:xfrm>
        </p:grpSpPr>
        <p:sp>
          <p:nvSpPr>
            <p:cNvPr id="6" name="AutoShape 3"/>
            <p:cNvSpPr>
              <a:spLocks noChangeAspect="1" noChangeArrowheads="1" noTextEdit="1"/>
            </p:cNvSpPr>
            <p:nvPr userDrawn="1"/>
          </p:nvSpPr>
          <p:spPr bwMode="auto">
            <a:xfrm>
              <a:off x="2519" y="2231"/>
              <a:ext cx="1673" cy="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7" name="Rectangle 5"/>
            <p:cNvSpPr>
              <a:spLocks noChangeArrowheads="1"/>
            </p:cNvSpPr>
            <p:nvPr userDrawn="1"/>
          </p:nvSpPr>
          <p:spPr bwMode="auto">
            <a:xfrm>
              <a:off x="2519" y="2231"/>
              <a:ext cx="1671" cy="16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8" name="Freeform 6"/>
            <p:cNvSpPr>
              <a:spLocks/>
            </p:cNvSpPr>
            <p:nvPr userDrawn="1"/>
          </p:nvSpPr>
          <p:spPr bwMode="auto">
            <a:xfrm>
              <a:off x="2728" y="2542"/>
              <a:ext cx="517" cy="1031"/>
            </a:xfrm>
            <a:custGeom>
              <a:avLst/>
              <a:gdLst>
                <a:gd name="T0" fmla="*/ 92 w 517"/>
                <a:gd name="T1" fmla="*/ 1031 h 1031"/>
                <a:gd name="T2" fmla="*/ 0 w 517"/>
                <a:gd name="T3" fmla="*/ 1031 h 1031"/>
                <a:gd name="T4" fmla="*/ 425 w 517"/>
                <a:gd name="T5" fmla="*/ 0 h 1031"/>
                <a:gd name="T6" fmla="*/ 517 w 517"/>
                <a:gd name="T7" fmla="*/ 0 h 1031"/>
                <a:gd name="T8" fmla="*/ 92 w 517"/>
                <a:gd name="T9" fmla="*/ 1031 h 1031"/>
              </a:gdLst>
              <a:ahLst/>
              <a:cxnLst>
                <a:cxn ang="0">
                  <a:pos x="T0" y="T1"/>
                </a:cxn>
                <a:cxn ang="0">
                  <a:pos x="T2" y="T3"/>
                </a:cxn>
                <a:cxn ang="0">
                  <a:pos x="T4" y="T5"/>
                </a:cxn>
                <a:cxn ang="0">
                  <a:pos x="T6" y="T7"/>
                </a:cxn>
                <a:cxn ang="0">
                  <a:pos x="T8" y="T9"/>
                </a:cxn>
              </a:cxnLst>
              <a:rect l="0" t="0" r="r" b="b"/>
              <a:pathLst>
                <a:path w="517" h="1031">
                  <a:moveTo>
                    <a:pt x="92" y="1031"/>
                  </a:moveTo>
                  <a:lnTo>
                    <a:pt x="0" y="1031"/>
                  </a:lnTo>
                  <a:lnTo>
                    <a:pt x="425" y="0"/>
                  </a:lnTo>
                  <a:lnTo>
                    <a:pt x="517" y="0"/>
                  </a:lnTo>
                  <a:lnTo>
                    <a:pt x="92" y="10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9" name="Freeform 7"/>
            <p:cNvSpPr>
              <a:spLocks noEditPoints="1"/>
            </p:cNvSpPr>
            <p:nvPr userDrawn="1"/>
          </p:nvSpPr>
          <p:spPr bwMode="auto">
            <a:xfrm>
              <a:off x="3288" y="2542"/>
              <a:ext cx="693" cy="1048"/>
            </a:xfrm>
            <a:custGeom>
              <a:avLst/>
              <a:gdLst>
                <a:gd name="T0" fmla="*/ 292 w 292"/>
                <a:gd name="T1" fmla="*/ 276 h 442"/>
                <a:gd name="T2" fmla="*/ 283 w 292"/>
                <a:gd name="T3" fmla="*/ 342 h 442"/>
                <a:gd name="T4" fmla="*/ 257 w 292"/>
                <a:gd name="T5" fmla="*/ 395 h 442"/>
                <a:gd name="T6" fmla="*/ 213 w 292"/>
                <a:gd name="T7" fmla="*/ 430 h 442"/>
                <a:gd name="T8" fmla="*/ 154 w 292"/>
                <a:gd name="T9" fmla="*/ 442 h 442"/>
                <a:gd name="T10" fmla="*/ 126 w 292"/>
                <a:gd name="T11" fmla="*/ 439 h 442"/>
                <a:gd name="T12" fmla="*/ 102 w 292"/>
                <a:gd name="T13" fmla="*/ 429 h 442"/>
                <a:gd name="T14" fmla="*/ 84 w 292"/>
                <a:gd name="T15" fmla="*/ 415 h 442"/>
                <a:gd name="T16" fmla="*/ 69 w 292"/>
                <a:gd name="T17" fmla="*/ 397 h 442"/>
                <a:gd name="T18" fmla="*/ 68 w 292"/>
                <a:gd name="T19" fmla="*/ 397 h 442"/>
                <a:gd name="T20" fmla="*/ 68 w 292"/>
                <a:gd name="T21" fmla="*/ 435 h 442"/>
                <a:gd name="T22" fmla="*/ 0 w 292"/>
                <a:gd name="T23" fmla="*/ 435 h 442"/>
                <a:gd name="T24" fmla="*/ 0 w 292"/>
                <a:gd name="T25" fmla="*/ 107 h 442"/>
                <a:gd name="T26" fmla="*/ 44 w 292"/>
                <a:gd name="T27" fmla="*/ 0 h 442"/>
                <a:gd name="T28" fmla="*/ 68 w 292"/>
                <a:gd name="T29" fmla="*/ 0 h 442"/>
                <a:gd name="T30" fmla="*/ 68 w 292"/>
                <a:gd name="T31" fmla="*/ 182 h 442"/>
                <a:gd name="T32" fmla="*/ 69 w 292"/>
                <a:gd name="T33" fmla="*/ 182 h 442"/>
                <a:gd name="T34" fmla="*/ 87 w 292"/>
                <a:gd name="T35" fmla="*/ 160 h 442"/>
                <a:gd name="T36" fmla="*/ 109 w 292"/>
                <a:gd name="T37" fmla="*/ 142 h 442"/>
                <a:gd name="T38" fmla="*/ 136 w 292"/>
                <a:gd name="T39" fmla="*/ 131 h 442"/>
                <a:gd name="T40" fmla="*/ 169 w 292"/>
                <a:gd name="T41" fmla="*/ 127 h 442"/>
                <a:gd name="T42" fmla="*/ 224 w 292"/>
                <a:gd name="T43" fmla="*/ 139 h 442"/>
                <a:gd name="T44" fmla="*/ 263 w 292"/>
                <a:gd name="T45" fmla="*/ 171 h 442"/>
                <a:gd name="T46" fmla="*/ 285 w 292"/>
                <a:gd name="T47" fmla="*/ 219 h 442"/>
                <a:gd name="T48" fmla="*/ 292 w 292"/>
                <a:gd name="T49" fmla="*/ 276 h 442"/>
                <a:gd name="T50" fmla="*/ 222 w 292"/>
                <a:gd name="T51" fmla="*/ 275 h 442"/>
                <a:gd name="T52" fmla="*/ 217 w 292"/>
                <a:gd name="T53" fmla="*/ 237 h 442"/>
                <a:gd name="T54" fmla="*/ 202 w 292"/>
                <a:gd name="T55" fmla="*/ 207 h 442"/>
                <a:gd name="T56" fmla="*/ 178 w 292"/>
                <a:gd name="T57" fmla="*/ 189 h 442"/>
                <a:gd name="T58" fmla="*/ 146 w 292"/>
                <a:gd name="T59" fmla="*/ 182 h 442"/>
                <a:gd name="T60" fmla="*/ 114 w 292"/>
                <a:gd name="T61" fmla="*/ 189 h 442"/>
                <a:gd name="T62" fmla="*/ 89 w 292"/>
                <a:gd name="T63" fmla="*/ 207 h 442"/>
                <a:gd name="T64" fmla="*/ 73 w 292"/>
                <a:gd name="T65" fmla="*/ 235 h 442"/>
                <a:gd name="T66" fmla="*/ 67 w 292"/>
                <a:gd name="T67" fmla="*/ 271 h 442"/>
                <a:gd name="T68" fmla="*/ 67 w 292"/>
                <a:gd name="T69" fmla="*/ 311 h 442"/>
                <a:gd name="T70" fmla="*/ 73 w 292"/>
                <a:gd name="T71" fmla="*/ 340 h 442"/>
                <a:gd name="T72" fmla="*/ 88 w 292"/>
                <a:gd name="T73" fmla="*/ 364 h 442"/>
                <a:gd name="T74" fmla="*/ 111 w 292"/>
                <a:gd name="T75" fmla="*/ 381 h 442"/>
                <a:gd name="T76" fmla="*/ 140 w 292"/>
                <a:gd name="T77" fmla="*/ 387 h 442"/>
                <a:gd name="T78" fmla="*/ 174 w 292"/>
                <a:gd name="T79" fmla="*/ 379 h 442"/>
                <a:gd name="T80" fmla="*/ 200 w 292"/>
                <a:gd name="T81" fmla="*/ 359 h 442"/>
                <a:gd name="T82" fmla="*/ 216 w 292"/>
                <a:gd name="T83" fmla="*/ 324 h 442"/>
                <a:gd name="T84" fmla="*/ 222 w 292"/>
                <a:gd name="T85" fmla="*/ 27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2" h="442">
                  <a:moveTo>
                    <a:pt x="292" y="276"/>
                  </a:moveTo>
                  <a:cubicBezTo>
                    <a:pt x="292" y="300"/>
                    <a:pt x="289" y="322"/>
                    <a:pt x="283" y="342"/>
                  </a:cubicBezTo>
                  <a:cubicBezTo>
                    <a:pt x="277" y="363"/>
                    <a:pt x="268" y="380"/>
                    <a:pt x="257" y="395"/>
                  </a:cubicBezTo>
                  <a:cubicBezTo>
                    <a:pt x="245" y="410"/>
                    <a:pt x="231" y="421"/>
                    <a:pt x="213" y="430"/>
                  </a:cubicBezTo>
                  <a:cubicBezTo>
                    <a:pt x="196" y="438"/>
                    <a:pt x="177" y="442"/>
                    <a:pt x="154" y="442"/>
                  </a:cubicBezTo>
                  <a:cubicBezTo>
                    <a:pt x="144" y="442"/>
                    <a:pt x="135" y="441"/>
                    <a:pt x="126" y="439"/>
                  </a:cubicBezTo>
                  <a:cubicBezTo>
                    <a:pt x="117" y="436"/>
                    <a:pt x="109" y="433"/>
                    <a:pt x="102" y="429"/>
                  </a:cubicBezTo>
                  <a:cubicBezTo>
                    <a:pt x="95" y="425"/>
                    <a:pt x="89" y="420"/>
                    <a:pt x="84" y="415"/>
                  </a:cubicBezTo>
                  <a:cubicBezTo>
                    <a:pt x="78" y="409"/>
                    <a:pt x="73" y="403"/>
                    <a:pt x="69" y="397"/>
                  </a:cubicBezTo>
                  <a:cubicBezTo>
                    <a:pt x="68" y="397"/>
                    <a:pt x="68" y="397"/>
                    <a:pt x="68" y="397"/>
                  </a:cubicBezTo>
                  <a:cubicBezTo>
                    <a:pt x="68" y="435"/>
                    <a:pt x="68" y="435"/>
                    <a:pt x="68" y="435"/>
                  </a:cubicBezTo>
                  <a:cubicBezTo>
                    <a:pt x="0" y="435"/>
                    <a:pt x="0" y="435"/>
                    <a:pt x="0" y="435"/>
                  </a:cubicBezTo>
                  <a:cubicBezTo>
                    <a:pt x="0" y="107"/>
                    <a:pt x="0" y="107"/>
                    <a:pt x="0" y="107"/>
                  </a:cubicBezTo>
                  <a:cubicBezTo>
                    <a:pt x="44" y="0"/>
                    <a:pt x="44" y="0"/>
                    <a:pt x="44" y="0"/>
                  </a:cubicBezTo>
                  <a:cubicBezTo>
                    <a:pt x="68" y="0"/>
                    <a:pt x="68" y="0"/>
                    <a:pt x="68" y="0"/>
                  </a:cubicBezTo>
                  <a:cubicBezTo>
                    <a:pt x="68" y="182"/>
                    <a:pt x="68" y="182"/>
                    <a:pt x="68" y="182"/>
                  </a:cubicBezTo>
                  <a:cubicBezTo>
                    <a:pt x="69" y="182"/>
                    <a:pt x="69" y="182"/>
                    <a:pt x="69" y="182"/>
                  </a:cubicBezTo>
                  <a:cubicBezTo>
                    <a:pt x="74" y="174"/>
                    <a:pt x="80" y="166"/>
                    <a:pt x="87" y="160"/>
                  </a:cubicBezTo>
                  <a:cubicBezTo>
                    <a:pt x="93" y="153"/>
                    <a:pt x="101" y="147"/>
                    <a:pt x="109" y="142"/>
                  </a:cubicBezTo>
                  <a:cubicBezTo>
                    <a:pt x="117" y="137"/>
                    <a:pt x="126" y="134"/>
                    <a:pt x="136" y="131"/>
                  </a:cubicBezTo>
                  <a:cubicBezTo>
                    <a:pt x="146" y="128"/>
                    <a:pt x="157" y="127"/>
                    <a:pt x="169" y="127"/>
                  </a:cubicBezTo>
                  <a:cubicBezTo>
                    <a:pt x="190" y="127"/>
                    <a:pt x="209" y="131"/>
                    <a:pt x="224" y="139"/>
                  </a:cubicBezTo>
                  <a:cubicBezTo>
                    <a:pt x="240" y="147"/>
                    <a:pt x="253" y="158"/>
                    <a:pt x="263" y="171"/>
                  </a:cubicBezTo>
                  <a:cubicBezTo>
                    <a:pt x="273" y="185"/>
                    <a:pt x="280" y="201"/>
                    <a:pt x="285" y="219"/>
                  </a:cubicBezTo>
                  <a:cubicBezTo>
                    <a:pt x="290" y="237"/>
                    <a:pt x="292" y="256"/>
                    <a:pt x="292" y="276"/>
                  </a:cubicBezTo>
                  <a:moveTo>
                    <a:pt x="222" y="275"/>
                  </a:moveTo>
                  <a:cubicBezTo>
                    <a:pt x="222" y="261"/>
                    <a:pt x="220" y="248"/>
                    <a:pt x="217" y="237"/>
                  </a:cubicBezTo>
                  <a:cubicBezTo>
                    <a:pt x="213" y="225"/>
                    <a:pt x="208" y="215"/>
                    <a:pt x="202" y="207"/>
                  </a:cubicBezTo>
                  <a:cubicBezTo>
                    <a:pt x="195" y="199"/>
                    <a:pt x="188" y="193"/>
                    <a:pt x="178" y="189"/>
                  </a:cubicBezTo>
                  <a:cubicBezTo>
                    <a:pt x="169" y="184"/>
                    <a:pt x="158" y="182"/>
                    <a:pt x="146" y="182"/>
                  </a:cubicBezTo>
                  <a:cubicBezTo>
                    <a:pt x="135" y="182"/>
                    <a:pt x="124" y="184"/>
                    <a:pt x="114" y="189"/>
                  </a:cubicBezTo>
                  <a:cubicBezTo>
                    <a:pt x="105" y="193"/>
                    <a:pt x="96" y="199"/>
                    <a:pt x="89" y="207"/>
                  </a:cubicBezTo>
                  <a:cubicBezTo>
                    <a:pt x="82" y="215"/>
                    <a:pt x="77" y="224"/>
                    <a:pt x="73" y="235"/>
                  </a:cubicBezTo>
                  <a:cubicBezTo>
                    <a:pt x="69" y="246"/>
                    <a:pt x="67" y="258"/>
                    <a:pt x="67" y="271"/>
                  </a:cubicBezTo>
                  <a:cubicBezTo>
                    <a:pt x="67" y="311"/>
                    <a:pt x="67" y="311"/>
                    <a:pt x="67" y="311"/>
                  </a:cubicBezTo>
                  <a:cubicBezTo>
                    <a:pt x="67" y="321"/>
                    <a:pt x="69" y="331"/>
                    <a:pt x="73" y="340"/>
                  </a:cubicBezTo>
                  <a:cubicBezTo>
                    <a:pt x="76" y="350"/>
                    <a:pt x="81" y="358"/>
                    <a:pt x="88" y="364"/>
                  </a:cubicBezTo>
                  <a:cubicBezTo>
                    <a:pt x="94" y="371"/>
                    <a:pt x="102" y="377"/>
                    <a:pt x="111" y="381"/>
                  </a:cubicBezTo>
                  <a:cubicBezTo>
                    <a:pt x="120" y="385"/>
                    <a:pt x="129" y="387"/>
                    <a:pt x="140" y="387"/>
                  </a:cubicBezTo>
                  <a:cubicBezTo>
                    <a:pt x="152" y="387"/>
                    <a:pt x="164" y="384"/>
                    <a:pt x="174" y="379"/>
                  </a:cubicBezTo>
                  <a:cubicBezTo>
                    <a:pt x="184" y="375"/>
                    <a:pt x="193" y="368"/>
                    <a:pt x="200" y="359"/>
                  </a:cubicBezTo>
                  <a:cubicBezTo>
                    <a:pt x="207" y="349"/>
                    <a:pt x="212" y="338"/>
                    <a:pt x="216" y="324"/>
                  </a:cubicBezTo>
                  <a:cubicBezTo>
                    <a:pt x="220" y="310"/>
                    <a:pt x="222" y="294"/>
                    <a:pt x="222"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2" name="Title 1"/>
          <p:cNvSpPr>
            <a:spLocks noGrp="1"/>
          </p:cNvSpPr>
          <p:nvPr>
            <p:ph type="title" hasCustomPrompt="1"/>
          </p:nvPr>
        </p:nvSpPr>
        <p:spPr>
          <a:xfrm>
            <a:off x="1837635" y="2666551"/>
            <a:ext cx="12818875" cy="1796217"/>
          </a:xfrm>
          <a:noFill/>
        </p:spPr>
        <p:txBody>
          <a:bodyPr tIns="91440" bIns="91440" anchor="t" anchorCtr="0"/>
          <a:lstStyle>
            <a:lvl1pPr>
              <a:defRPr sz="9409" spc="-98" baseline="0">
                <a:gradFill>
                  <a:gsLst>
                    <a:gs pos="100000">
                      <a:schemeClr val="accent1"/>
                    </a:gs>
                    <a:gs pos="0">
                      <a:schemeClr val="bg1"/>
                    </a:gs>
                  </a:gsLst>
                  <a:lin ang="5400000" scaled="0"/>
                </a:gradFill>
              </a:defRPr>
            </a:lvl1pPr>
          </a:lstStyle>
          <a:p>
            <a:r>
              <a:rPr lang="en-US" dirty="0"/>
              <a:t>Section title</a:t>
            </a:r>
          </a:p>
        </p:txBody>
      </p:sp>
      <p:sp>
        <p:nvSpPr>
          <p:cNvPr id="4" name="Rectangle 3"/>
          <p:cNvSpPr/>
          <p:nvPr userDrawn="1"/>
        </p:nvSpPr>
        <p:spPr bwMode="auto">
          <a:xfrm>
            <a:off x="-45295" y="-706281"/>
            <a:ext cx="12282593" cy="1730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5443831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2" y="1217195"/>
            <a:ext cx="5378548" cy="1763530"/>
          </a:xfrm>
          <a:prstGeom prst="rect">
            <a:avLst/>
          </a:prstGeom>
        </p:spPr>
        <p:txBody>
          <a:bodyPr/>
          <a:lstStyle>
            <a:lvl1pPr>
              <a:defRPr sz="7056" baseline="0">
                <a:gradFill>
                  <a:gsLst>
                    <a:gs pos="1250">
                      <a:schemeClr val="accent2"/>
                    </a:gs>
                    <a:gs pos="100000">
                      <a:schemeClr val="accent2"/>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srcRect/>
            <a:tile tx="-190500" ty="0" sx="75000" sy="75000" flip="none" algn="tl"/>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698388178"/>
      </p:ext>
    </p:extLst>
  </p:cSld>
  <p:clrMapOvr>
    <a:masterClrMapping/>
  </p:clrMapOvr>
  <p:transition>
    <p:fade/>
  </p:transition>
  <p:extLst>
    <p:ext uri="{DCECCB84-F9BA-43D5-87BE-67443E8EF086}">
      <p15:sldGuideLst xmlns:p15="http://schemas.microsoft.com/office/powerpoint/2012/main">
        <p15:guide id="1" pos="3917">
          <p15:clr>
            <a:srgbClr val="FBAE40"/>
          </p15:clr>
        </p15:guide>
      </p15:sldGuideLst>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Title &amp; 2-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1246" y="1423774"/>
            <a:ext cx="11653523" cy="1931322"/>
          </a:xfrm>
        </p:spPr>
        <p:txBody>
          <a:bodyPr lIns="182880" tIns="146304" rIns="182880" bIns="146304"/>
          <a:lstStyle>
            <a:lvl1pPr marL="0" indent="0">
              <a:buNone/>
              <a:defRPr sz="2745">
                <a:gradFill>
                  <a:gsLst>
                    <a:gs pos="1250">
                      <a:schemeClr val="accent1"/>
                    </a:gs>
                    <a:gs pos="99000">
                      <a:schemeClr val="accent1"/>
                    </a:gs>
                  </a:gsLst>
                  <a:lin ang="5400000" scaled="0"/>
                </a:gradFill>
                <a:latin typeface="+mn-lt"/>
              </a:defRPr>
            </a:lvl1pPr>
            <a:lvl2pPr marL="277827" indent="-277827">
              <a:buClr>
                <a:schemeClr val="tx1"/>
              </a:buClr>
              <a:buFont typeface="Wingdings" panose="05000000000000000000" pitchFamily="2" charset="2"/>
              <a:buChar char="§"/>
              <a:defRPr lang="en-US" sz="1961" kern="1200" spc="0" baseline="0" dirty="0" smtClean="0">
                <a:gradFill>
                  <a:gsLst>
                    <a:gs pos="1250">
                      <a:schemeClr val="tx2"/>
                    </a:gs>
                    <a:gs pos="100000">
                      <a:schemeClr val="tx2"/>
                    </a:gs>
                  </a:gsLst>
                  <a:lin ang="5400000" scaled="0"/>
                </a:gradFill>
                <a:latin typeface="+mn-lt"/>
                <a:ea typeface="+mn-ea"/>
                <a:cs typeface="+mn-cs"/>
              </a:defRPr>
            </a:lvl2pPr>
            <a:lvl3pPr marL="519804" indent="-233015">
              <a:buFont typeface="Wingdings" panose="05000000000000000000" pitchFamily="2" charset="2"/>
              <a:buChar char="§"/>
              <a:defRPr sz="1961">
                <a:gradFill>
                  <a:gsLst>
                    <a:gs pos="1250">
                      <a:schemeClr val="tx2">
                        <a:lumMod val="60000"/>
                        <a:lumOff val="40000"/>
                      </a:schemeClr>
                    </a:gs>
                    <a:gs pos="100000">
                      <a:schemeClr val="tx2">
                        <a:lumMod val="60000"/>
                        <a:lumOff val="40000"/>
                      </a:schemeClr>
                    </a:gs>
                  </a:gsLst>
                  <a:lin ang="5400000" scaled="0"/>
                </a:gradFill>
              </a:defRPr>
            </a:lvl3pPr>
            <a:lvl4pPr marL="690084" indent="-161319">
              <a:buFont typeface="Wingdings" panose="05000000000000000000" pitchFamily="2" charset="2"/>
              <a:buChar char="§"/>
              <a:defRPr sz="1765">
                <a:gradFill>
                  <a:gsLst>
                    <a:gs pos="1250">
                      <a:schemeClr val="tx2">
                        <a:lumMod val="60000"/>
                        <a:lumOff val="40000"/>
                      </a:schemeClr>
                    </a:gs>
                    <a:gs pos="100000">
                      <a:schemeClr val="tx2">
                        <a:lumMod val="60000"/>
                        <a:lumOff val="40000"/>
                      </a:schemeClr>
                    </a:gs>
                  </a:gsLst>
                  <a:lin ang="5400000" scaled="0"/>
                </a:gradFill>
              </a:defRPr>
            </a:lvl4pPr>
            <a:lvl5pPr marL="860366" indent="-179243">
              <a:buFont typeface="Wingdings" panose="05000000000000000000" pitchFamily="2" charset="2"/>
              <a:buChar char="§"/>
              <a:defRPr sz="1765">
                <a:gradFill>
                  <a:gsLst>
                    <a:gs pos="1250">
                      <a:schemeClr val="tx2">
                        <a:lumMod val="60000"/>
                        <a:lumOff val="40000"/>
                      </a:schemeClr>
                    </a:gs>
                    <a:gs pos="100000">
                      <a:schemeClr val="tx2">
                        <a:lumMod val="60000"/>
                        <a:lumOff val="40000"/>
                      </a:schemeClr>
                    </a:gs>
                  </a:gsLst>
                  <a:lin ang="5400000" scaled="0"/>
                </a:gra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 name="Group 4"/>
          <p:cNvGrpSpPr>
            <a:grpSpLocks noChangeAspect="1"/>
          </p:cNvGrpSpPr>
          <p:nvPr userDrawn="1"/>
        </p:nvGrpSpPr>
        <p:grpSpPr bwMode="auto">
          <a:xfrm>
            <a:off x="10313555" y="6327231"/>
            <a:ext cx="1475366" cy="269276"/>
            <a:chOff x="6627" y="4065"/>
            <a:chExt cx="948" cy="173"/>
          </a:xfrm>
        </p:grpSpPr>
        <p:sp>
          <p:nvSpPr>
            <p:cNvPr id="5"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7"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6"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7" name="Rectangle 15"/>
            <p:cNvSpPr>
              <a:spLocks noChangeArrowheads="1"/>
            </p:cNvSpPr>
            <p:nvPr userDrawn="1"/>
          </p:nvSpPr>
          <p:spPr bwMode="auto">
            <a:xfrm>
              <a:off x="7342" y="4139"/>
              <a:ext cx="3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8" name="Rectangle 16"/>
            <p:cNvSpPr>
              <a:spLocks noChangeArrowheads="1"/>
            </p:cNvSpPr>
            <p:nvPr userDrawn="1"/>
          </p:nvSpPr>
          <p:spPr bwMode="auto">
            <a:xfrm>
              <a:off x="7375" y="4139"/>
              <a:ext cx="13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19" name="Rectangle 18"/>
          <p:cNvSpPr/>
          <p:nvPr userDrawn="1"/>
        </p:nvSpPr>
        <p:spPr bwMode="ltGray">
          <a:xfrm>
            <a:off x="0" y="1"/>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07" tIns="107555" rIns="143407" bIns="107555"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140033137"/>
      </p:ext>
    </p:extLst>
  </p:cSld>
  <p:clrMapOvr>
    <a:masterClrMapping/>
  </p:clrMapOvr>
  <p:transition>
    <p:fade/>
  </p:transition>
  <p:extLst>
    <p:ext uri="{DCECCB84-F9BA-43D5-87BE-67443E8EF086}">
      <p15:sldGuideLst xmlns:p15="http://schemas.microsoft.com/office/powerpoint/2012/main">
        <p15:guide id="1" orient="horz" pos="907">
          <p15:clr>
            <a:srgbClr val="FBAE40"/>
          </p15:clr>
        </p15:guide>
      </p15:sldGuideLst>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Two Column 2-color 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427366"/>
            <a:ext cx="5378548" cy="1931322"/>
          </a:xfrm>
        </p:spPr>
        <p:txBody>
          <a:bodyPr wrap="square" lIns="182880" tIns="146304" rIns="182880" bIns="146304">
            <a:spAutoFit/>
          </a:bodyPr>
          <a:lstStyle>
            <a:lvl1pPr marL="0" indent="0">
              <a:spcBef>
                <a:spcPts val="1200"/>
              </a:spcBef>
              <a:buClr>
                <a:schemeClr val="tx1"/>
              </a:buClr>
              <a:buFont typeface="Wingdings" pitchFamily="2" charset="2"/>
              <a:buNone/>
              <a:defRPr sz="2745">
                <a:gradFill>
                  <a:gsLst>
                    <a:gs pos="1250">
                      <a:schemeClr val="accent1"/>
                    </a:gs>
                    <a:gs pos="99000">
                      <a:schemeClr val="accent1"/>
                    </a:gs>
                  </a:gsLst>
                  <a:lin ang="5400000" scaled="0"/>
                </a:gradFill>
                <a:latin typeface="+mn-lt"/>
              </a:defRPr>
            </a:lvl1pPr>
            <a:lvl2pPr marL="336080" indent="-336080">
              <a:buNone/>
              <a:defRPr lang="en-US" sz="1961" kern="1200" spc="0" baseline="0" dirty="0" smtClean="0">
                <a:gradFill>
                  <a:gsLst>
                    <a:gs pos="1250">
                      <a:schemeClr val="tx2"/>
                    </a:gs>
                    <a:gs pos="100000">
                      <a:schemeClr val="tx2"/>
                    </a:gs>
                  </a:gsLst>
                  <a:lin ang="5400000" scaled="0"/>
                </a:gradFill>
                <a:latin typeface="+mn-lt"/>
                <a:ea typeface="+mn-ea"/>
                <a:cs typeface="+mn-cs"/>
              </a:defRPr>
            </a:lvl2pPr>
            <a:lvl3pPr marL="622868" indent="-336080">
              <a:buNone/>
              <a:tabLst/>
              <a:defRPr lang="en-US" sz="1961" kern="1200" spc="0" baseline="0" dirty="0" smtClean="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3pPr>
            <a:lvl4pPr marL="808834" indent="-280067">
              <a:buNone/>
              <a:defRPr lang="en-US" sz="1765" kern="1200" spc="0" baseline="0" dirty="0" smtClean="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4pPr>
            <a:lvl5pPr marL="961189" indent="-280067">
              <a:buNone/>
              <a:tabLst/>
              <a:defRPr lang="en-US" sz="1765" kern="1200" spc="0" baseline="0" dirty="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427366"/>
            <a:ext cx="5378548" cy="1931322"/>
          </a:xfrm>
        </p:spPr>
        <p:txBody>
          <a:bodyPr wrap="square" lIns="182880" tIns="146304" rIns="182880" bIns="146304">
            <a:spAutoFit/>
          </a:bodyPr>
          <a:lstStyle>
            <a:lvl1pPr marL="0" indent="0">
              <a:spcBef>
                <a:spcPts val="1200"/>
              </a:spcBef>
              <a:buClr>
                <a:schemeClr val="tx1"/>
              </a:buClr>
              <a:buFont typeface="Wingdings" pitchFamily="2" charset="2"/>
              <a:buNone/>
              <a:defRPr sz="2745">
                <a:gradFill>
                  <a:gsLst>
                    <a:gs pos="1250">
                      <a:schemeClr val="accent1"/>
                    </a:gs>
                    <a:gs pos="99000">
                      <a:schemeClr val="accent1"/>
                    </a:gs>
                  </a:gsLst>
                  <a:lin ang="5400000" scaled="0"/>
                </a:gradFill>
                <a:latin typeface="+mn-lt"/>
              </a:defRPr>
            </a:lvl1pPr>
            <a:lvl2pPr marL="336080" indent="-336080">
              <a:buNone/>
              <a:defRPr lang="en-US" sz="1961" kern="1200" spc="0" baseline="0" dirty="0" smtClean="0">
                <a:gradFill>
                  <a:gsLst>
                    <a:gs pos="1250">
                      <a:schemeClr val="tx2"/>
                    </a:gs>
                    <a:gs pos="100000">
                      <a:schemeClr val="tx2"/>
                    </a:gs>
                  </a:gsLst>
                  <a:lin ang="5400000" scaled="0"/>
                </a:gradFill>
                <a:latin typeface="+mn-lt"/>
                <a:ea typeface="+mn-ea"/>
                <a:cs typeface="+mn-cs"/>
              </a:defRPr>
            </a:lvl2pPr>
            <a:lvl3pPr marL="622868" indent="-336080">
              <a:buNone/>
              <a:tabLst/>
              <a:defRPr lang="en-US" sz="1961" kern="1200" spc="0" baseline="0" dirty="0" smtClean="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3pPr>
            <a:lvl4pPr marL="808834" indent="-280067">
              <a:buNone/>
              <a:defRPr lang="en-US" sz="1765" kern="1200" spc="0" baseline="0" dirty="0" smtClean="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4pPr>
            <a:lvl5pPr marL="961189" indent="-280067">
              <a:buNone/>
              <a:tabLst/>
              <a:defRPr lang="en-US" sz="1765" kern="1200" spc="0" baseline="0" dirty="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4"/>
          <p:cNvGrpSpPr>
            <a:grpSpLocks noChangeAspect="1"/>
          </p:cNvGrpSpPr>
          <p:nvPr userDrawn="1"/>
        </p:nvGrpSpPr>
        <p:grpSpPr bwMode="auto">
          <a:xfrm>
            <a:off x="10313555" y="6327231"/>
            <a:ext cx="1475366" cy="269276"/>
            <a:chOff x="6627" y="4065"/>
            <a:chExt cx="948" cy="173"/>
          </a:xfrm>
        </p:grpSpPr>
        <p:sp>
          <p:nvSpPr>
            <p:cNvPr id="7"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6"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7"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8" name="Rectangle 15"/>
            <p:cNvSpPr>
              <a:spLocks noChangeArrowheads="1"/>
            </p:cNvSpPr>
            <p:nvPr userDrawn="1"/>
          </p:nvSpPr>
          <p:spPr bwMode="auto">
            <a:xfrm>
              <a:off x="7342" y="4139"/>
              <a:ext cx="3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9" name="Rectangle 16"/>
            <p:cNvSpPr>
              <a:spLocks noChangeArrowheads="1"/>
            </p:cNvSpPr>
            <p:nvPr userDrawn="1"/>
          </p:nvSpPr>
          <p:spPr bwMode="auto">
            <a:xfrm>
              <a:off x="7375" y="4139"/>
              <a:ext cx="13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grpSp>
        <p:nvGrpSpPr>
          <p:cNvPr id="21" name="Group 4"/>
          <p:cNvGrpSpPr>
            <a:grpSpLocks noChangeAspect="1"/>
          </p:cNvGrpSpPr>
          <p:nvPr userDrawn="1"/>
        </p:nvGrpSpPr>
        <p:grpSpPr bwMode="auto">
          <a:xfrm>
            <a:off x="12735854" y="420858"/>
            <a:ext cx="1180186" cy="1179649"/>
            <a:chOff x="2519" y="2231"/>
            <a:chExt cx="1673" cy="1672"/>
          </a:xfrm>
        </p:grpSpPr>
        <p:sp>
          <p:nvSpPr>
            <p:cNvPr id="22" name="AutoShape 3"/>
            <p:cNvSpPr>
              <a:spLocks noChangeAspect="1" noChangeArrowheads="1" noTextEdit="1"/>
            </p:cNvSpPr>
            <p:nvPr userDrawn="1"/>
          </p:nvSpPr>
          <p:spPr bwMode="auto">
            <a:xfrm>
              <a:off x="2519" y="2231"/>
              <a:ext cx="1673" cy="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23" name="Rectangle 5"/>
            <p:cNvSpPr>
              <a:spLocks noChangeArrowheads="1"/>
            </p:cNvSpPr>
            <p:nvPr userDrawn="1"/>
          </p:nvSpPr>
          <p:spPr bwMode="auto">
            <a:xfrm>
              <a:off x="2519" y="2231"/>
              <a:ext cx="1671" cy="16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24" name="Freeform 6"/>
            <p:cNvSpPr>
              <a:spLocks/>
            </p:cNvSpPr>
            <p:nvPr userDrawn="1"/>
          </p:nvSpPr>
          <p:spPr bwMode="auto">
            <a:xfrm>
              <a:off x="2728" y="2542"/>
              <a:ext cx="517" cy="1031"/>
            </a:xfrm>
            <a:custGeom>
              <a:avLst/>
              <a:gdLst>
                <a:gd name="T0" fmla="*/ 92 w 517"/>
                <a:gd name="T1" fmla="*/ 1031 h 1031"/>
                <a:gd name="T2" fmla="*/ 0 w 517"/>
                <a:gd name="T3" fmla="*/ 1031 h 1031"/>
                <a:gd name="T4" fmla="*/ 425 w 517"/>
                <a:gd name="T5" fmla="*/ 0 h 1031"/>
                <a:gd name="T6" fmla="*/ 517 w 517"/>
                <a:gd name="T7" fmla="*/ 0 h 1031"/>
                <a:gd name="T8" fmla="*/ 92 w 517"/>
                <a:gd name="T9" fmla="*/ 1031 h 1031"/>
              </a:gdLst>
              <a:ahLst/>
              <a:cxnLst>
                <a:cxn ang="0">
                  <a:pos x="T0" y="T1"/>
                </a:cxn>
                <a:cxn ang="0">
                  <a:pos x="T2" y="T3"/>
                </a:cxn>
                <a:cxn ang="0">
                  <a:pos x="T4" y="T5"/>
                </a:cxn>
                <a:cxn ang="0">
                  <a:pos x="T6" y="T7"/>
                </a:cxn>
                <a:cxn ang="0">
                  <a:pos x="T8" y="T9"/>
                </a:cxn>
              </a:cxnLst>
              <a:rect l="0" t="0" r="r" b="b"/>
              <a:pathLst>
                <a:path w="517" h="1031">
                  <a:moveTo>
                    <a:pt x="92" y="1031"/>
                  </a:moveTo>
                  <a:lnTo>
                    <a:pt x="0" y="1031"/>
                  </a:lnTo>
                  <a:lnTo>
                    <a:pt x="425" y="0"/>
                  </a:lnTo>
                  <a:lnTo>
                    <a:pt x="517" y="0"/>
                  </a:lnTo>
                  <a:lnTo>
                    <a:pt x="92" y="10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25" name="Freeform 7"/>
            <p:cNvSpPr>
              <a:spLocks noEditPoints="1"/>
            </p:cNvSpPr>
            <p:nvPr userDrawn="1"/>
          </p:nvSpPr>
          <p:spPr bwMode="auto">
            <a:xfrm>
              <a:off x="3288" y="2542"/>
              <a:ext cx="693" cy="1048"/>
            </a:xfrm>
            <a:custGeom>
              <a:avLst/>
              <a:gdLst>
                <a:gd name="T0" fmla="*/ 292 w 292"/>
                <a:gd name="T1" fmla="*/ 276 h 442"/>
                <a:gd name="T2" fmla="*/ 283 w 292"/>
                <a:gd name="T3" fmla="*/ 342 h 442"/>
                <a:gd name="T4" fmla="*/ 257 w 292"/>
                <a:gd name="T5" fmla="*/ 395 h 442"/>
                <a:gd name="T6" fmla="*/ 213 w 292"/>
                <a:gd name="T7" fmla="*/ 430 h 442"/>
                <a:gd name="T8" fmla="*/ 154 w 292"/>
                <a:gd name="T9" fmla="*/ 442 h 442"/>
                <a:gd name="T10" fmla="*/ 126 w 292"/>
                <a:gd name="T11" fmla="*/ 439 h 442"/>
                <a:gd name="T12" fmla="*/ 102 w 292"/>
                <a:gd name="T13" fmla="*/ 429 h 442"/>
                <a:gd name="T14" fmla="*/ 84 w 292"/>
                <a:gd name="T15" fmla="*/ 415 h 442"/>
                <a:gd name="T16" fmla="*/ 69 w 292"/>
                <a:gd name="T17" fmla="*/ 397 h 442"/>
                <a:gd name="T18" fmla="*/ 68 w 292"/>
                <a:gd name="T19" fmla="*/ 397 h 442"/>
                <a:gd name="T20" fmla="*/ 68 w 292"/>
                <a:gd name="T21" fmla="*/ 435 h 442"/>
                <a:gd name="T22" fmla="*/ 0 w 292"/>
                <a:gd name="T23" fmla="*/ 435 h 442"/>
                <a:gd name="T24" fmla="*/ 0 w 292"/>
                <a:gd name="T25" fmla="*/ 107 h 442"/>
                <a:gd name="T26" fmla="*/ 44 w 292"/>
                <a:gd name="T27" fmla="*/ 0 h 442"/>
                <a:gd name="T28" fmla="*/ 68 w 292"/>
                <a:gd name="T29" fmla="*/ 0 h 442"/>
                <a:gd name="T30" fmla="*/ 68 w 292"/>
                <a:gd name="T31" fmla="*/ 182 h 442"/>
                <a:gd name="T32" fmla="*/ 69 w 292"/>
                <a:gd name="T33" fmla="*/ 182 h 442"/>
                <a:gd name="T34" fmla="*/ 87 w 292"/>
                <a:gd name="T35" fmla="*/ 160 h 442"/>
                <a:gd name="T36" fmla="*/ 109 w 292"/>
                <a:gd name="T37" fmla="*/ 142 h 442"/>
                <a:gd name="T38" fmla="*/ 136 w 292"/>
                <a:gd name="T39" fmla="*/ 131 h 442"/>
                <a:gd name="T40" fmla="*/ 169 w 292"/>
                <a:gd name="T41" fmla="*/ 127 h 442"/>
                <a:gd name="T42" fmla="*/ 224 w 292"/>
                <a:gd name="T43" fmla="*/ 139 h 442"/>
                <a:gd name="T44" fmla="*/ 263 w 292"/>
                <a:gd name="T45" fmla="*/ 171 h 442"/>
                <a:gd name="T46" fmla="*/ 285 w 292"/>
                <a:gd name="T47" fmla="*/ 219 h 442"/>
                <a:gd name="T48" fmla="*/ 292 w 292"/>
                <a:gd name="T49" fmla="*/ 276 h 442"/>
                <a:gd name="T50" fmla="*/ 222 w 292"/>
                <a:gd name="T51" fmla="*/ 275 h 442"/>
                <a:gd name="T52" fmla="*/ 217 w 292"/>
                <a:gd name="T53" fmla="*/ 237 h 442"/>
                <a:gd name="T54" fmla="*/ 202 w 292"/>
                <a:gd name="T55" fmla="*/ 207 h 442"/>
                <a:gd name="T56" fmla="*/ 178 w 292"/>
                <a:gd name="T57" fmla="*/ 189 h 442"/>
                <a:gd name="T58" fmla="*/ 146 w 292"/>
                <a:gd name="T59" fmla="*/ 182 h 442"/>
                <a:gd name="T60" fmla="*/ 114 w 292"/>
                <a:gd name="T61" fmla="*/ 189 h 442"/>
                <a:gd name="T62" fmla="*/ 89 w 292"/>
                <a:gd name="T63" fmla="*/ 207 h 442"/>
                <a:gd name="T64" fmla="*/ 73 w 292"/>
                <a:gd name="T65" fmla="*/ 235 h 442"/>
                <a:gd name="T66" fmla="*/ 67 w 292"/>
                <a:gd name="T67" fmla="*/ 271 h 442"/>
                <a:gd name="T68" fmla="*/ 67 w 292"/>
                <a:gd name="T69" fmla="*/ 311 h 442"/>
                <a:gd name="T70" fmla="*/ 73 w 292"/>
                <a:gd name="T71" fmla="*/ 340 h 442"/>
                <a:gd name="T72" fmla="*/ 88 w 292"/>
                <a:gd name="T73" fmla="*/ 364 h 442"/>
                <a:gd name="T74" fmla="*/ 111 w 292"/>
                <a:gd name="T75" fmla="*/ 381 h 442"/>
                <a:gd name="T76" fmla="*/ 140 w 292"/>
                <a:gd name="T77" fmla="*/ 387 h 442"/>
                <a:gd name="T78" fmla="*/ 174 w 292"/>
                <a:gd name="T79" fmla="*/ 379 h 442"/>
                <a:gd name="T80" fmla="*/ 200 w 292"/>
                <a:gd name="T81" fmla="*/ 359 h 442"/>
                <a:gd name="T82" fmla="*/ 216 w 292"/>
                <a:gd name="T83" fmla="*/ 324 h 442"/>
                <a:gd name="T84" fmla="*/ 222 w 292"/>
                <a:gd name="T85" fmla="*/ 27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2" h="442">
                  <a:moveTo>
                    <a:pt x="292" y="276"/>
                  </a:moveTo>
                  <a:cubicBezTo>
                    <a:pt x="292" y="300"/>
                    <a:pt x="289" y="322"/>
                    <a:pt x="283" y="342"/>
                  </a:cubicBezTo>
                  <a:cubicBezTo>
                    <a:pt x="277" y="363"/>
                    <a:pt x="268" y="380"/>
                    <a:pt x="257" y="395"/>
                  </a:cubicBezTo>
                  <a:cubicBezTo>
                    <a:pt x="245" y="410"/>
                    <a:pt x="231" y="421"/>
                    <a:pt x="213" y="430"/>
                  </a:cubicBezTo>
                  <a:cubicBezTo>
                    <a:pt x="196" y="438"/>
                    <a:pt x="177" y="442"/>
                    <a:pt x="154" y="442"/>
                  </a:cubicBezTo>
                  <a:cubicBezTo>
                    <a:pt x="144" y="442"/>
                    <a:pt x="135" y="441"/>
                    <a:pt x="126" y="439"/>
                  </a:cubicBezTo>
                  <a:cubicBezTo>
                    <a:pt x="117" y="436"/>
                    <a:pt x="109" y="433"/>
                    <a:pt x="102" y="429"/>
                  </a:cubicBezTo>
                  <a:cubicBezTo>
                    <a:pt x="95" y="425"/>
                    <a:pt x="89" y="420"/>
                    <a:pt x="84" y="415"/>
                  </a:cubicBezTo>
                  <a:cubicBezTo>
                    <a:pt x="78" y="409"/>
                    <a:pt x="73" y="403"/>
                    <a:pt x="69" y="397"/>
                  </a:cubicBezTo>
                  <a:cubicBezTo>
                    <a:pt x="68" y="397"/>
                    <a:pt x="68" y="397"/>
                    <a:pt x="68" y="397"/>
                  </a:cubicBezTo>
                  <a:cubicBezTo>
                    <a:pt x="68" y="435"/>
                    <a:pt x="68" y="435"/>
                    <a:pt x="68" y="435"/>
                  </a:cubicBezTo>
                  <a:cubicBezTo>
                    <a:pt x="0" y="435"/>
                    <a:pt x="0" y="435"/>
                    <a:pt x="0" y="435"/>
                  </a:cubicBezTo>
                  <a:cubicBezTo>
                    <a:pt x="0" y="107"/>
                    <a:pt x="0" y="107"/>
                    <a:pt x="0" y="107"/>
                  </a:cubicBezTo>
                  <a:cubicBezTo>
                    <a:pt x="44" y="0"/>
                    <a:pt x="44" y="0"/>
                    <a:pt x="44" y="0"/>
                  </a:cubicBezTo>
                  <a:cubicBezTo>
                    <a:pt x="68" y="0"/>
                    <a:pt x="68" y="0"/>
                    <a:pt x="68" y="0"/>
                  </a:cubicBezTo>
                  <a:cubicBezTo>
                    <a:pt x="68" y="182"/>
                    <a:pt x="68" y="182"/>
                    <a:pt x="68" y="182"/>
                  </a:cubicBezTo>
                  <a:cubicBezTo>
                    <a:pt x="69" y="182"/>
                    <a:pt x="69" y="182"/>
                    <a:pt x="69" y="182"/>
                  </a:cubicBezTo>
                  <a:cubicBezTo>
                    <a:pt x="74" y="174"/>
                    <a:pt x="80" y="166"/>
                    <a:pt x="87" y="160"/>
                  </a:cubicBezTo>
                  <a:cubicBezTo>
                    <a:pt x="93" y="153"/>
                    <a:pt x="101" y="147"/>
                    <a:pt x="109" y="142"/>
                  </a:cubicBezTo>
                  <a:cubicBezTo>
                    <a:pt x="117" y="137"/>
                    <a:pt x="126" y="134"/>
                    <a:pt x="136" y="131"/>
                  </a:cubicBezTo>
                  <a:cubicBezTo>
                    <a:pt x="146" y="128"/>
                    <a:pt x="157" y="127"/>
                    <a:pt x="169" y="127"/>
                  </a:cubicBezTo>
                  <a:cubicBezTo>
                    <a:pt x="190" y="127"/>
                    <a:pt x="209" y="131"/>
                    <a:pt x="224" y="139"/>
                  </a:cubicBezTo>
                  <a:cubicBezTo>
                    <a:pt x="240" y="147"/>
                    <a:pt x="253" y="158"/>
                    <a:pt x="263" y="171"/>
                  </a:cubicBezTo>
                  <a:cubicBezTo>
                    <a:pt x="273" y="185"/>
                    <a:pt x="280" y="201"/>
                    <a:pt x="285" y="219"/>
                  </a:cubicBezTo>
                  <a:cubicBezTo>
                    <a:pt x="290" y="237"/>
                    <a:pt x="292" y="256"/>
                    <a:pt x="292" y="276"/>
                  </a:cubicBezTo>
                  <a:moveTo>
                    <a:pt x="222" y="275"/>
                  </a:moveTo>
                  <a:cubicBezTo>
                    <a:pt x="222" y="261"/>
                    <a:pt x="220" y="248"/>
                    <a:pt x="217" y="237"/>
                  </a:cubicBezTo>
                  <a:cubicBezTo>
                    <a:pt x="213" y="225"/>
                    <a:pt x="208" y="215"/>
                    <a:pt x="202" y="207"/>
                  </a:cubicBezTo>
                  <a:cubicBezTo>
                    <a:pt x="195" y="199"/>
                    <a:pt x="188" y="193"/>
                    <a:pt x="178" y="189"/>
                  </a:cubicBezTo>
                  <a:cubicBezTo>
                    <a:pt x="169" y="184"/>
                    <a:pt x="158" y="182"/>
                    <a:pt x="146" y="182"/>
                  </a:cubicBezTo>
                  <a:cubicBezTo>
                    <a:pt x="135" y="182"/>
                    <a:pt x="124" y="184"/>
                    <a:pt x="114" y="189"/>
                  </a:cubicBezTo>
                  <a:cubicBezTo>
                    <a:pt x="105" y="193"/>
                    <a:pt x="96" y="199"/>
                    <a:pt x="89" y="207"/>
                  </a:cubicBezTo>
                  <a:cubicBezTo>
                    <a:pt x="82" y="215"/>
                    <a:pt x="77" y="224"/>
                    <a:pt x="73" y="235"/>
                  </a:cubicBezTo>
                  <a:cubicBezTo>
                    <a:pt x="69" y="246"/>
                    <a:pt x="67" y="258"/>
                    <a:pt x="67" y="271"/>
                  </a:cubicBezTo>
                  <a:cubicBezTo>
                    <a:pt x="67" y="311"/>
                    <a:pt x="67" y="311"/>
                    <a:pt x="67" y="311"/>
                  </a:cubicBezTo>
                  <a:cubicBezTo>
                    <a:pt x="67" y="321"/>
                    <a:pt x="69" y="331"/>
                    <a:pt x="73" y="340"/>
                  </a:cubicBezTo>
                  <a:cubicBezTo>
                    <a:pt x="76" y="350"/>
                    <a:pt x="81" y="358"/>
                    <a:pt x="88" y="364"/>
                  </a:cubicBezTo>
                  <a:cubicBezTo>
                    <a:pt x="94" y="371"/>
                    <a:pt x="102" y="377"/>
                    <a:pt x="111" y="381"/>
                  </a:cubicBezTo>
                  <a:cubicBezTo>
                    <a:pt x="120" y="385"/>
                    <a:pt x="129" y="387"/>
                    <a:pt x="140" y="387"/>
                  </a:cubicBezTo>
                  <a:cubicBezTo>
                    <a:pt x="152" y="387"/>
                    <a:pt x="164" y="384"/>
                    <a:pt x="174" y="379"/>
                  </a:cubicBezTo>
                  <a:cubicBezTo>
                    <a:pt x="184" y="375"/>
                    <a:pt x="193" y="368"/>
                    <a:pt x="200" y="359"/>
                  </a:cubicBezTo>
                  <a:cubicBezTo>
                    <a:pt x="207" y="349"/>
                    <a:pt x="212" y="338"/>
                    <a:pt x="216" y="324"/>
                  </a:cubicBezTo>
                  <a:cubicBezTo>
                    <a:pt x="220" y="310"/>
                    <a:pt x="222" y="294"/>
                    <a:pt x="222"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grpSp>
      <p:sp>
        <p:nvSpPr>
          <p:cNvPr id="28" name="Rectangle 27"/>
          <p:cNvSpPr/>
          <p:nvPr userDrawn="1"/>
        </p:nvSpPr>
        <p:spPr bwMode="ltGray">
          <a:xfrm>
            <a:off x="0" y="1"/>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07" tIns="107555" rIns="143407" bIns="107555"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746813050"/>
      </p:ext>
    </p:extLst>
  </p:cSld>
  <p:clrMapOvr>
    <a:masterClrMapping/>
  </p:clrMapOvr>
  <p:transition>
    <p:fade/>
  </p:transition>
  <p:extLst>
    <p:ext uri="{DCECCB84-F9BA-43D5-87BE-67443E8EF086}">
      <p15:sldGuideLst xmlns:p15="http://schemas.microsoft.com/office/powerpoint/2012/main">
        <p15:guide id="1" orient="horz" pos="907">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418303"/>
            <a:ext cx="5378548" cy="1931322"/>
          </a:xfrm>
        </p:spPr>
        <p:txBody>
          <a:bodyPr wrap="square" lIns="182880" tIns="146304" rIns="182880" bIns="146304">
            <a:spAutoFit/>
          </a:bodyPr>
          <a:lstStyle>
            <a:lvl1pPr marL="0" indent="0">
              <a:spcBef>
                <a:spcPts val="1200"/>
              </a:spcBef>
              <a:buClr>
                <a:schemeClr val="tx1"/>
              </a:buClr>
              <a:buFont typeface="Wingdings" pitchFamily="2" charset="2"/>
              <a:buNone/>
              <a:defRPr sz="2745">
                <a:latin typeface="+mn-lt"/>
              </a:defRPr>
            </a:lvl1pPr>
            <a:lvl2pPr marL="0" indent="0">
              <a:buNone/>
              <a:defRPr sz="1961">
                <a:gradFill>
                  <a:gsLst>
                    <a:gs pos="1250">
                      <a:schemeClr val="tx2"/>
                    </a:gs>
                    <a:gs pos="100000">
                      <a:schemeClr val="tx2"/>
                    </a:gs>
                  </a:gsLst>
                  <a:lin ang="5400000" scaled="0"/>
                </a:gradFill>
              </a:defRPr>
            </a:lvl2pPr>
            <a:lvl3pPr marL="227165" indent="0">
              <a:buNone/>
              <a:tabLst/>
              <a:defRPr sz="1961">
                <a:gradFill>
                  <a:gsLst>
                    <a:gs pos="1250">
                      <a:schemeClr val="tx2">
                        <a:lumMod val="60000"/>
                        <a:lumOff val="40000"/>
                      </a:schemeClr>
                    </a:gs>
                    <a:gs pos="100000">
                      <a:schemeClr val="tx2">
                        <a:lumMod val="60000"/>
                        <a:lumOff val="40000"/>
                      </a:schemeClr>
                    </a:gs>
                  </a:gsLst>
                  <a:lin ang="5400000" scaled="0"/>
                </a:gradFill>
              </a:defRPr>
            </a:lvl3pPr>
            <a:lvl4pPr marL="451219" indent="0">
              <a:buNone/>
              <a:defRPr sz="1765">
                <a:gradFill>
                  <a:gsLst>
                    <a:gs pos="1250">
                      <a:schemeClr val="tx2">
                        <a:lumMod val="60000"/>
                        <a:lumOff val="40000"/>
                      </a:schemeClr>
                    </a:gs>
                    <a:gs pos="100000">
                      <a:schemeClr val="tx2">
                        <a:lumMod val="60000"/>
                        <a:lumOff val="40000"/>
                      </a:schemeClr>
                    </a:gs>
                  </a:gsLst>
                  <a:lin ang="5400000" scaled="0"/>
                </a:gradFill>
              </a:defRPr>
            </a:lvl4pPr>
            <a:lvl5pPr marL="672161" indent="0">
              <a:buNone/>
              <a:tabLst/>
              <a:defRPr sz="1765">
                <a:gradFill>
                  <a:gsLst>
                    <a:gs pos="1250">
                      <a:schemeClr val="tx2">
                        <a:lumMod val="60000"/>
                        <a:lumOff val="40000"/>
                      </a:schemeClr>
                    </a:gs>
                    <a:gs pos="100000">
                      <a:schemeClr val="tx2">
                        <a:lumMod val="60000"/>
                        <a:lumOff val="40000"/>
                      </a:schemeClr>
                    </a:gs>
                  </a:gsLst>
                  <a:lin ang="5400000" scaled="0"/>
                </a:gra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418303"/>
            <a:ext cx="5378548" cy="2351413"/>
          </a:xfrm>
        </p:spPr>
        <p:txBody>
          <a:bodyPr wrap="square" lIns="182880" tIns="146304" rIns="182880" bIns="146304">
            <a:spAutoFit/>
          </a:bodyPr>
          <a:lstStyle>
            <a:lvl1pPr marL="0" indent="0">
              <a:spcBef>
                <a:spcPts val="1200"/>
              </a:spcBef>
              <a:buClr>
                <a:schemeClr val="tx1"/>
              </a:buClr>
              <a:buFont typeface="Wingdings" pitchFamily="2" charset="2"/>
              <a:buNone/>
              <a:defRPr lang="en-US" sz="2745" kern="1200" spc="0" baseline="0" dirty="0" smtClean="0">
                <a:gradFill>
                  <a:gsLst>
                    <a:gs pos="1250">
                      <a:schemeClr val="tx1"/>
                    </a:gs>
                    <a:gs pos="100000">
                      <a:schemeClr val="tx1"/>
                    </a:gs>
                  </a:gsLst>
                  <a:lin ang="5400000" scaled="0"/>
                </a:gradFill>
                <a:latin typeface="+mn-lt"/>
                <a:ea typeface="+mn-ea"/>
                <a:cs typeface="+mn-cs"/>
              </a:defRPr>
            </a:lvl1pPr>
            <a:lvl2pPr marL="0" indent="0">
              <a:buNone/>
              <a:defRPr lang="en-US" sz="1961" kern="1200" spc="0" baseline="0" dirty="0" smtClean="0">
                <a:gradFill>
                  <a:gsLst>
                    <a:gs pos="1250">
                      <a:schemeClr val="tx2"/>
                    </a:gs>
                    <a:gs pos="100000">
                      <a:schemeClr val="tx2"/>
                    </a:gs>
                  </a:gsLst>
                  <a:lin ang="5400000" scaled="0"/>
                </a:gradFill>
                <a:latin typeface="+mn-lt"/>
                <a:ea typeface="+mn-ea"/>
                <a:cs typeface="+mn-cs"/>
              </a:defRPr>
            </a:lvl2pPr>
            <a:lvl3pPr marL="227165" indent="0">
              <a:buNone/>
              <a:tabLst/>
              <a:defRPr sz="1961">
                <a:gradFill>
                  <a:gsLst>
                    <a:gs pos="1250">
                      <a:schemeClr val="tx2">
                        <a:lumMod val="60000"/>
                        <a:lumOff val="40000"/>
                      </a:schemeClr>
                    </a:gs>
                    <a:gs pos="100000">
                      <a:schemeClr val="tx2">
                        <a:lumMod val="60000"/>
                        <a:lumOff val="40000"/>
                      </a:schemeClr>
                    </a:gs>
                  </a:gsLst>
                  <a:lin ang="5400000" scaled="0"/>
                </a:gradFill>
              </a:defRPr>
            </a:lvl3pPr>
            <a:lvl4pPr marL="451219" indent="0">
              <a:buNone/>
              <a:defRPr sz="1765">
                <a:gradFill>
                  <a:gsLst>
                    <a:gs pos="1250">
                      <a:schemeClr val="tx2">
                        <a:lumMod val="60000"/>
                        <a:lumOff val="40000"/>
                      </a:schemeClr>
                    </a:gs>
                    <a:gs pos="100000">
                      <a:schemeClr val="tx2">
                        <a:lumMod val="60000"/>
                        <a:lumOff val="40000"/>
                      </a:schemeClr>
                    </a:gs>
                  </a:gsLst>
                  <a:lin ang="5400000" scaled="0"/>
                </a:gradFill>
              </a:defRPr>
            </a:lvl4pPr>
            <a:lvl5pPr marL="672161" indent="0">
              <a:buNone/>
              <a:tabLst/>
              <a:defRPr sz="1765">
                <a:gradFill>
                  <a:gsLst>
                    <a:gs pos="1250">
                      <a:schemeClr val="tx2">
                        <a:lumMod val="60000"/>
                        <a:lumOff val="40000"/>
                      </a:schemeClr>
                    </a:gs>
                    <a:gs pos="100000">
                      <a:schemeClr val="tx2">
                        <a:lumMod val="60000"/>
                        <a:lumOff val="40000"/>
                      </a:schemeClr>
                    </a:gs>
                  </a:gsLst>
                  <a:lin ang="5400000" scaled="0"/>
                </a:gradFill>
              </a:defRPr>
            </a:lvl5pPr>
          </a:lstStyle>
          <a:p>
            <a:pPr marL="0" marR="0" lvl="0" indent="0" algn="l" defTabSz="914192"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Edit Master text styles</a:t>
            </a:r>
          </a:p>
          <a:p>
            <a:pPr marL="0" marR="0" lvl="1" indent="0" algn="l" defTabSz="914192"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Second level</a:t>
            </a:r>
          </a:p>
          <a:p>
            <a:pPr marL="0" marR="0" lvl="2" indent="0" algn="l" defTabSz="914192"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Third level</a:t>
            </a:r>
          </a:p>
          <a:p>
            <a:pPr marL="0" marR="0" lvl="3" indent="0" algn="l" defTabSz="914192"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Fourth level</a:t>
            </a:r>
          </a:p>
          <a:p>
            <a:pPr marL="0" marR="0" lvl="4" indent="0" algn="l" defTabSz="914192" rtl="0" eaLnBrk="1" fontAlgn="auto" latinLnBrk="0" hangingPunct="1">
              <a:lnSpc>
                <a:spcPct val="90000"/>
              </a:lnSpc>
              <a:spcBef>
                <a:spcPts val="1200"/>
              </a:spcBef>
              <a:spcAft>
                <a:spcPts val="0"/>
              </a:spcAft>
              <a:buClr>
                <a:schemeClr val="tx1"/>
              </a:buClr>
              <a:buSzPct val="90000"/>
              <a:buFont typeface="Wingdings" pitchFamily="2" charset="2"/>
              <a:buNone/>
              <a:tabLst/>
            </a:pPr>
            <a:r>
              <a:rPr lang="en-US"/>
              <a:t>Fifth level</a:t>
            </a:r>
            <a:endParaRPr lang="en-US" dirty="0"/>
          </a:p>
        </p:txBody>
      </p:sp>
      <p:grpSp>
        <p:nvGrpSpPr>
          <p:cNvPr id="6" name="Group 4"/>
          <p:cNvGrpSpPr>
            <a:grpSpLocks noChangeAspect="1"/>
          </p:cNvGrpSpPr>
          <p:nvPr userDrawn="1"/>
        </p:nvGrpSpPr>
        <p:grpSpPr bwMode="auto">
          <a:xfrm>
            <a:off x="10313555" y="6327231"/>
            <a:ext cx="1475366" cy="269276"/>
            <a:chOff x="6627" y="4065"/>
            <a:chExt cx="948" cy="173"/>
          </a:xfrm>
        </p:grpSpPr>
        <p:sp>
          <p:nvSpPr>
            <p:cNvPr id="7"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6"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7"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8" name="Rectangle 15"/>
            <p:cNvSpPr>
              <a:spLocks noChangeArrowheads="1"/>
            </p:cNvSpPr>
            <p:nvPr userDrawn="1"/>
          </p:nvSpPr>
          <p:spPr bwMode="auto">
            <a:xfrm>
              <a:off x="7342" y="4139"/>
              <a:ext cx="3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9" name="Rectangle 16"/>
            <p:cNvSpPr>
              <a:spLocks noChangeArrowheads="1"/>
            </p:cNvSpPr>
            <p:nvPr userDrawn="1"/>
          </p:nvSpPr>
          <p:spPr bwMode="auto">
            <a:xfrm>
              <a:off x="7375" y="4139"/>
              <a:ext cx="13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29" name="Rectangle 28"/>
          <p:cNvSpPr/>
          <p:nvPr userDrawn="1"/>
        </p:nvSpPr>
        <p:spPr bwMode="ltGray">
          <a:xfrm>
            <a:off x="0" y="1"/>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07" tIns="107555" rIns="143407" bIns="107555"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106102800"/>
      </p:ext>
    </p:extLst>
  </p:cSld>
  <p:clrMapOvr>
    <a:masterClrMapping/>
  </p:clrMapOvr>
  <p:transition>
    <p:fade/>
  </p:transition>
  <p:extLst>
    <p:ext uri="{DCECCB84-F9BA-43D5-87BE-67443E8EF086}">
      <p15:sldGuideLst xmlns:p15="http://schemas.microsoft.com/office/powerpoint/2012/main">
        <p15:guide id="1" orient="horz" pos="907">
          <p15:clr>
            <a:srgbClr val="FBAE40"/>
          </p15:clr>
        </p15:guide>
      </p15:sldGuideLst>
    </p:ext>
  </p:extLs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grpSp>
        <p:nvGrpSpPr>
          <p:cNvPr id="3" name="Group 4"/>
          <p:cNvGrpSpPr>
            <a:grpSpLocks noChangeAspect="1"/>
          </p:cNvGrpSpPr>
          <p:nvPr userDrawn="1"/>
        </p:nvGrpSpPr>
        <p:grpSpPr bwMode="auto">
          <a:xfrm>
            <a:off x="10313555" y="6327231"/>
            <a:ext cx="1475366" cy="269276"/>
            <a:chOff x="6627" y="4065"/>
            <a:chExt cx="948" cy="173"/>
          </a:xfrm>
        </p:grpSpPr>
        <p:sp>
          <p:nvSpPr>
            <p:cNvPr id="4"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5"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6"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7"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Rectangle 15"/>
            <p:cNvSpPr>
              <a:spLocks noChangeArrowheads="1"/>
            </p:cNvSpPr>
            <p:nvPr userDrawn="1"/>
          </p:nvSpPr>
          <p:spPr bwMode="auto">
            <a:xfrm>
              <a:off x="7342" y="4139"/>
              <a:ext cx="3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6" name="Rectangle 16"/>
            <p:cNvSpPr>
              <a:spLocks noChangeArrowheads="1"/>
            </p:cNvSpPr>
            <p:nvPr userDrawn="1"/>
          </p:nvSpPr>
          <p:spPr bwMode="auto">
            <a:xfrm>
              <a:off x="7375" y="4139"/>
              <a:ext cx="13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20" name="Rectangle 19"/>
          <p:cNvSpPr/>
          <p:nvPr userDrawn="1"/>
        </p:nvSpPr>
        <p:spPr bwMode="ltGray">
          <a:xfrm>
            <a:off x="0" y="1"/>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07" tIns="107555" rIns="143407" bIns="107555"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183160283"/>
      </p:ext>
    </p:extLst>
  </p:cSld>
  <p:clrMapOvr>
    <a:masterClrMapping/>
  </p:clrMapOvr>
  <p:transition>
    <p:fad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Title w/ subtitle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grpSp>
        <p:nvGrpSpPr>
          <p:cNvPr id="3" name="Group 4"/>
          <p:cNvGrpSpPr>
            <a:grpSpLocks noChangeAspect="1"/>
          </p:cNvGrpSpPr>
          <p:nvPr userDrawn="1"/>
        </p:nvGrpSpPr>
        <p:grpSpPr bwMode="auto">
          <a:xfrm>
            <a:off x="10313555" y="6327231"/>
            <a:ext cx="1475366" cy="269276"/>
            <a:chOff x="6627" y="4065"/>
            <a:chExt cx="948" cy="173"/>
          </a:xfrm>
        </p:grpSpPr>
        <p:sp>
          <p:nvSpPr>
            <p:cNvPr id="4"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5"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6"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7"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Rectangle 15"/>
            <p:cNvSpPr>
              <a:spLocks noChangeArrowheads="1"/>
            </p:cNvSpPr>
            <p:nvPr userDrawn="1"/>
          </p:nvSpPr>
          <p:spPr bwMode="auto">
            <a:xfrm>
              <a:off x="7342" y="4139"/>
              <a:ext cx="3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6" name="Rectangle 16"/>
            <p:cNvSpPr>
              <a:spLocks noChangeArrowheads="1"/>
            </p:cNvSpPr>
            <p:nvPr userDrawn="1"/>
          </p:nvSpPr>
          <p:spPr bwMode="auto">
            <a:xfrm>
              <a:off x="7375" y="4139"/>
              <a:ext cx="13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19" name="Text Placeholder 18"/>
          <p:cNvSpPr>
            <a:spLocks noGrp="1"/>
          </p:cNvSpPr>
          <p:nvPr>
            <p:ph type="body" sz="quarter" idx="10" hasCustomPrompt="1"/>
          </p:nvPr>
        </p:nvSpPr>
        <p:spPr>
          <a:xfrm>
            <a:off x="269241" y="1015562"/>
            <a:ext cx="11655078" cy="669927"/>
          </a:xfrm>
        </p:spPr>
        <p:txBody>
          <a:bodyPr/>
          <a:lstStyle>
            <a:lvl1pPr marL="0" indent="0">
              <a:buNone/>
              <a:defRPr sz="3528" baseline="0"/>
            </a:lvl1pPr>
          </a:lstStyle>
          <a:p>
            <a:pPr lvl="0"/>
            <a:r>
              <a:rPr lang="en-US" dirty="0"/>
              <a:t>Click to enter subtitle</a:t>
            </a:r>
          </a:p>
        </p:txBody>
      </p:sp>
      <p:sp>
        <p:nvSpPr>
          <p:cNvPr id="28" name="Rectangle 27"/>
          <p:cNvSpPr/>
          <p:nvPr userDrawn="1"/>
        </p:nvSpPr>
        <p:spPr bwMode="ltGray">
          <a:xfrm>
            <a:off x="0" y="1"/>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07" tIns="107555" rIns="143407" bIns="107555"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662398615"/>
      </p:ext>
    </p:extLst>
  </p:cSld>
  <p:clrMapOvr>
    <a:masterClrMapping/>
  </p:clrMapOvr>
  <p:transition>
    <p:fad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Title w/ subtitle &amp;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grpSp>
        <p:nvGrpSpPr>
          <p:cNvPr id="3" name="Group 4"/>
          <p:cNvGrpSpPr>
            <a:grpSpLocks noChangeAspect="1"/>
          </p:cNvGrpSpPr>
          <p:nvPr userDrawn="1"/>
        </p:nvGrpSpPr>
        <p:grpSpPr bwMode="auto">
          <a:xfrm>
            <a:off x="10313555" y="6327231"/>
            <a:ext cx="1475366" cy="269276"/>
            <a:chOff x="6627" y="4065"/>
            <a:chExt cx="948" cy="173"/>
          </a:xfrm>
        </p:grpSpPr>
        <p:sp>
          <p:nvSpPr>
            <p:cNvPr id="4"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5"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6"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7"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Rectangle 15"/>
            <p:cNvSpPr>
              <a:spLocks noChangeArrowheads="1"/>
            </p:cNvSpPr>
            <p:nvPr userDrawn="1"/>
          </p:nvSpPr>
          <p:spPr bwMode="auto">
            <a:xfrm>
              <a:off x="7342" y="4139"/>
              <a:ext cx="3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6" name="Rectangle 16"/>
            <p:cNvSpPr>
              <a:spLocks noChangeArrowheads="1"/>
            </p:cNvSpPr>
            <p:nvPr userDrawn="1"/>
          </p:nvSpPr>
          <p:spPr bwMode="auto">
            <a:xfrm>
              <a:off x="7375" y="4139"/>
              <a:ext cx="13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214"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19" name="Text Placeholder 18"/>
          <p:cNvSpPr>
            <a:spLocks noGrp="1"/>
          </p:cNvSpPr>
          <p:nvPr>
            <p:ph type="body" sz="quarter" idx="10" hasCustomPrompt="1"/>
          </p:nvPr>
        </p:nvSpPr>
        <p:spPr>
          <a:xfrm>
            <a:off x="269241" y="1015562"/>
            <a:ext cx="11655078" cy="669927"/>
          </a:xfrm>
        </p:spPr>
        <p:txBody>
          <a:bodyPr/>
          <a:lstStyle>
            <a:lvl1pPr marL="0" indent="0">
              <a:buNone/>
              <a:defRPr sz="3528" baseline="0"/>
            </a:lvl1pPr>
          </a:lstStyle>
          <a:p>
            <a:pPr lvl="0"/>
            <a:r>
              <a:rPr lang="en-US" dirty="0"/>
              <a:t>Click to enter subtitle</a:t>
            </a:r>
          </a:p>
        </p:txBody>
      </p:sp>
      <p:sp>
        <p:nvSpPr>
          <p:cNvPr id="28" name="Rectangle 27"/>
          <p:cNvSpPr/>
          <p:nvPr userDrawn="1"/>
        </p:nvSpPr>
        <p:spPr bwMode="ltGray">
          <a:xfrm>
            <a:off x="0" y="1"/>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07" tIns="107555" rIns="143407" bIns="107555"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Text Placeholder 5"/>
          <p:cNvSpPr>
            <a:spLocks noGrp="1"/>
          </p:cNvSpPr>
          <p:nvPr>
            <p:ph type="body" sz="quarter" idx="11"/>
          </p:nvPr>
        </p:nvSpPr>
        <p:spPr>
          <a:xfrm>
            <a:off x="269240" y="2084173"/>
            <a:ext cx="11653523" cy="1931322"/>
          </a:xfrm>
        </p:spPr>
        <p:txBody>
          <a:bodyPr lIns="182880" tIns="146304" rIns="182880" bIns="146304"/>
          <a:lstStyle>
            <a:lvl1pPr marL="0" indent="0">
              <a:buNone/>
              <a:defRPr sz="2745">
                <a:gradFill>
                  <a:gsLst>
                    <a:gs pos="1250">
                      <a:schemeClr val="accent1"/>
                    </a:gs>
                    <a:gs pos="99000">
                      <a:schemeClr val="accent1"/>
                    </a:gs>
                  </a:gsLst>
                  <a:lin ang="5400000" scaled="0"/>
                </a:gradFill>
                <a:latin typeface="+mn-lt"/>
              </a:defRPr>
            </a:lvl1pPr>
            <a:lvl2pPr marL="277827" indent="-277827">
              <a:buClr>
                <a:schemeClr val="tx2"/>
              </a:buClr>
              <a:buFont typeface="Wingdings" panose="05000000000000000000" pitchFamily="2" charset="2"/>
              <a:buChar char="§"/>
              <a:defRPr sz="1961">
                <a:gradFill>
                  <a:gsLst>
                    <a:gs pos="1250">
                      <a:schemeClr val="tx2"/>
                    </a:gs>
                    <a:gs pos="100000">
                      <a:schemeClr val="tx2"/>
                    </a:gs>
                  </a:gsLst>
                  <a:lin ang="5400000" scaled="0"/>
                </a:gradFill>
              </a:defRPr>
            </a:lvl2pPr>
            <a:lvl3pPr marL="519804" indent="-233015">
              <a:buFont typeface="Wingdings" panose="05000000000000000000" pitchFamily="2" charset="2"/>
              <a:buChar char="§"/>
              <a:defRPr sz="1961">
                <a:gradFill>
                  <a:gsLst>
                    <a:gs pos="1250">
                      <a:schemeClr val="tx2">
                        <a:lumMod val="60000"/>
                        <a:lumOff val="40000"/>
                      </a:schemeClr>
                    </a:gs>
                    <a:gs pos="100000">
                      <a:schemeClr val="tx2">
                        <a:lumMod val="60000"/>
                        <a:lumOff val="40000"/>
                      </a:schemeClr>
                    </a:gs>
                  </a:gsLst>
                  <a:lin ang="5400000" scaled="0"/>
                </a:gradFill>
              </a:defRPr>
            </a:lvl3pPr>
            <a:lvl4pPr marL="690084" indent="-161319">
              <a:buFont typeface="Wingdings" panose="05000000000000000000" pitchFamily="2" charset="2"/>
              <a:buChar char="§"/>
              <a:defRPr sz="1765">
                <a:gradFill>
                  <a:gsLst>
                    <a:gs pos="1250">
                      <a:schemeClr val="tx2">
                        <a:lumMod val="60000"/>
                        <a:lumOff val="40000"/>
                      </a:schemeClr>
                    </a:gs>
                    <a:gs pos="100000">
                      <a:schemeClr val="tx2">
                        <a:lumMod val="60000"/>
                        <a:lumOff val="40000"/>
                      </a:schemeClr>
                    </a:gs>
                  </a:gsLst>
                  <a:lin ang="5400000" scaled="0"/>
                </a:gradFill>
              </a:defRPr>
            </a:lvl4pPr>
            <a:lvl5pPr marL="860366" indent="-179243">
              <a:buFont typeface="Wingdings" panose="05000000000000000000" pitchFamily="2" charset="2"/>
              <a:buChar char="§"/>
              <a:defRPr sz="1765">
                <a:gradFill>
                  <a:gsLst>
                    <a:gs pos="1250">
                      <a:schemeClr val="tx2">
                        <a:lumMod val="60000"/>
                        <a:lumOff val="40000"/>
                      </a:schemeClr>
                    </a:gs>
                    <a:gs pos="100000">
                      <a:schemeClr val="tx2">
                        <a:lumMod val="60000"/>
                        <a:lumOff val="40000"/>
                      </a:schemeClr>
                    </a:gs>
                  </a:gsLst>
                  <a:lin ang="5400000" scaled="0"/>
                </a:gra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92541753"/>
      </p:ext>
    </p:extLst>
  </p:cSld>
  <p:clrMapOvr>
    <a:masterClrMapping/>
  </p:clrMapOvr>
  <p:transition>
    <p:fad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2045195"/>
            <a:ext cx="9860672" cy="899665"/>
          </a:xfrm>
          <a:prstGeom prst="rect">
            <a:avLst/>
          </a:prstGeom>
        </p:spPr>
        <p:txBody>
          <a:bodyPr/>
          <a:lstStyle>
            <a:lvl1pPr marL="276954" indent="-276954">
              <a:tabLst>
                <a:tab pos="276954" algn="l"/>
              </a:tabLst>
              <a:defRPr sz="5881" baseline="0">
                <a:gradFill>
                  <a:gsLst>
                    <a:gs pos="1250">
                      <a:schemeClr val="tx1"/>
                    </a:gs>
                    <a:gs pos="100000">
                      <a:schemeClr val="tx1"/>
                    </a:gs>
                  </a:gsLst>
                  <a:lin ang="5400000" scaled="0"/>
                </a:gradFill>
              </a:defRPr>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7970771" y="5411531"/>
            <a:ext cx="3055567" cy="832882"/>
          </a:xfrm>
        </p:spPr>
        <p:txBody>
          <a:bodyPr/>
          <a:lstStyle>
            <a:lvl1pPr marL="0" indent="0">
              <a:spcBef>
                <a:spcPts val="0"/>
              </a:spcBef>
              <a:buNone/>
              <a:defRPr sz="2353" baseline="0">
                <a:gradFill>
                  <a:gsLst>
                    <a:gs pos="1250">
                      <a:schemeClr val="tx1"/>
                    </a:gs>
                    <a:gs pos="100000">
                      <a:schemeClr val="tx1"/>
                    </a:gs>
                  </a:gsLst>
                  <a:lin ang="5400000" scaled="0"/>
                </a:gradFill>
                <a:latin typeface="+mn-lt"/>
              </a:defRPr>
            </a:lvl1pPr>
          </a:lstStyle>
          <a:p>
            <a:pPr lvl="0"/>
            <a:r>
              <a:rPr lang="en-US" dirty="0"/>
              <a:t>Author’s Name</a:t>
            </a:r>
          </a:p>
          <a:p>
            <a:pPr lvl="0"/>
            <a:r>
              <a:rPr lang="en-US" dirty="0"/>
              <a:t>Title</a:t>
            </a:r>
          </a:p>
        </p:txBody>
      </p:sp>
      <p:pic>
        <p:nvPicPr>
          <p:cNvPr id="5" name="Picture 4"/>
          <p:cNvPicPr>
            <a:picLocks noChangeAspect="1"/>
          </p:cNvPicPr>
          <p:nvPr userDrawn="1"/>
        </p:nvPicPr>
        <p:blipFill>
          <a:blip r:embed="rId2"/>
          <a:stretch>
            <a:fillRect/>
          </a:stretch>
        </p:blipFill>
        <p:spPr>
          <a:xfrm>
            <a:off x="7164033" y="5468839"/>
            <a:ext cx="775467" cy="775575"/>
          </a:xfrm>
          <a:prstGeom prst="rect">
            <a:avLst/>
          </a:prstGeom>
        </p:spPr>
      </p:pic>
    </p:spTree>
    <p:extLst>
      <p:ext uri="{BB962C8B-B14F-4D97-AF65-F5344CB8AC3E}">
        <p14:creationId xmlns:p14="http://schemas.microsoft.com/office/powerpoint/2010/main" val="418289767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907358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91737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450203" y="3083652"/>
            <a:ext cx="3223861" cy="692677"/>
          </a:xfrm>
          <a:prstGeom prst="rect">
            <a:avLst/>
          </a:prstGeom>
        </p:spPr>
      </p:pic>
      <p:sp>
        <p:nvSpPr>
          <p:cNvPr id="2" name="Text Box 3"/>
          <p:cNvSpPr txBox="1">
            <a:spLocks noChangeArrowheads="1"/>
          </p:cNvSpPr>
          <p:nvPr userDrawn="1"/>
        </p:nvSpPr>
        <p:spPr bwMode="blackWhite">
          <a:xfrm>
            <a:off x="269239" y="6171617"/>
            <a:ext cx="11653522" cy="395317"/>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marL="0" marR="0" lvl="0" indent="0" algn="l" defTabSz="913748" rtl="0" eaLnBrk="0" fontAlgn="auto" latinLnBrk="0" hangingPunct="0">
              <a:lnSpc>
                <a:spcPct val="100000"/>
              </a:lnSpc>
              <a:spcBef>
                <a:spcPts val="0"/>
              </a:spcBef>
              <a:spcAft>
                <a:spcPts val="0"/>
              </a:spcAft>
              <a:buClrTx/>
              <a:buSzTx/>
              <a:buFontTx/>
              <a:buNone/>
              <a:tabLst/>
              <a:defRPr/>
            </a:pPr>
            <a:r>
              <a:rPr kumimoji="0" lang="en-US" sz="686" b="0" i="0" u="none" strike="noStrike" kern="1200" cap="none" spc="0" normalizeH="0" baseline="0" noProof="0" dirty="0">
                <a:ln>
                  <a:noFill/>
                </a:ln>
                <a:gradFill>
                  <a:gsLst>
                    <a:gs pos="0">
                      <a:srgbClr val="696969"/>
                    </a:gs>
                    <a:gs pos="100000">
                      <a:srgbClr val="696969"/>
                    </a:gs>
                  </a:gsLst>
                  <a:lin ang="5400000" scaled="0"/>
                </a:gradFill>
                <a:effectLst/>
                <a:uLnTx/>
                <a:uFillTx/>
                <a:latin typeface="Segoe UI"/>
                <a:ea typeface="+mn-ea"/>
                <a:cs typeface="Segoe UI" pitchFamily="34" charset="0"/>
              </a:rPr>
              <a:t>© 2015 Microsoft Corporation. All rights reserved. </a:t>
            </a:r>
          </a:p>
        </p:txBody>
      </p:sp>
    </p:spTree>
    <p:extLst>
      <p:ext uri="{BB962C8B-B14F-4D97-AF65-F5344CB8AC3E}">
        <p14:creationId xmlns:p14="http://schemas.microsoft.com/office/powerpoint/2010/main" val="957582025"/>
      </p:ext>
    </p:extLst>
  </p:cSld>
  <p:clrMapOvr>
    <a:masterClrMapping/>
  </p:clrMapOvr>
  <p:transition>
    <p:fad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600" y="2326220"/>
            <a:ext cx="10972800" cy="2187971"/>
          </a:xfrm>
        </p:spPr>
        <p:txBody>
          <a:bodyPr/>
          <a:lstStyle>
            <a:lvl2pPr marL="765894" indent="-152332">
              <a:defRPr/>
            </a:lvl2pPr>
            <a:lvl3pPr marL="1370992" indent="-152332">
              <a:defRPr/>
            </a:lvl3pPr>
            <a:lvl4pPr marL="1984554" indent="-152332">
              <a:defRPr/>
            </a:lvl4pPr>
            <a:lvl5pPr marL="2589653" indent="-152332">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hasCustomPrompt="1"/>
          </p:nvPr>
        </p:nvSpPr>
        <p:spPr>
          <a:xfrm>
            <a:off x="609600" y="535940"/>
            <a:ext cx="10972800" cy="517064"/>
          </a:xfrm>
        </p:spPr>
        <p:txBody>
          <a:bodyPr/>
          <a:lstStyle/>
          <a:p>
            <a:r>
              <a:rPr lang="en-US" dirty="0"/>
              <a:t>Click to edit title</a:t>
            </a:r>
          </a:p>
        </p:txBody>
      </p:sp>
      <p:sp>
        <p:nvSpPr>
          <p:cNvPr id="12" name="Text Placeholder 13"/>
          <p:cNvSpPr>
            <a:spLocks noGrp="1"/>
          </p:cNvSpPr>
          <p:nvPr>
            <p:ph type="body" sz="quarter" idx="17" hasCustomPrompt="1"/>
          </p:nvPr>
        </p:nvSpPr>
        <p:spPr>
          <a:xfrm>
            <a:off x="609600" y="1079505"/>
            <a:ext cx="10972800" cy="402674"/>
          </a:xfrm>
        </p:spPr>
        <p:txBody>
          <a:bodyPr/>
          <a:lstStyle>
            <a:lvl1pPr marL="0" indent="0">
              <a:buNone/>
              <a:defRPr sz="1600">
                <a:solidFill>
                  <a:schemeClr val="tx1"/>
                </a:solidFill>
              </a:defRPr>
            </a:lvl1pPr>
            <a:lvl2pPr marL="232730" indent="0">
              <a:buNone/>
              <a:defRPr sz="1600">
                <a:solidFill>
                  <a:schemeClr val="tx1"/>
                </a:solidFill>
              </a:defRPr>
            </a:lvl2pPr>
            <a:lvl3pPr marL="456996" indent="0">
              <a:buNone/>
              <a:defRPr sz="1600">
                <a:solidFill>
                  <a:schemeClr val="tx1"/>
                </a:solidFill>
              </a:defRPr>
            </a:lvl3pPr>
            <a:lvl4pPr marL="689729" indent="0">
              <a:buNone/>
              <a:defRPr sz="1600">
                <a:solidFill>
                  <a:schemeClr val="tx1"/>
                </a:solidFill>
              </a:defRPr>
            </a:lvl4pPr>
            <a:lvl5pPr marL="913994" indent="0">
              <a:buNone/>
              <a:defRPr sz="1600">
                <a:solidFill>
                  <a:schemeClr val="tx1"/>
                </a:solidFill>
              </a:defRPr>
            </a:lvl5pPr>
          </a:lstStyle>
          <a:p>
            <a:pPr lvl="0"/>
            <a:r>
              <a:rPr lang="en-US" dirty="0"/>
              <a:t>Click to edit text</a:t>
            </a:r>
          </a:p>
        </p:txBody>
      </p:sp>
    </p:spTree>
    <p:extLst>
      <p:ext uri="{BB962C8B-B14F-4D97-AF65-F5344CB8AC3E}">
        <p14:creationId xmlns:p14="http://schemas.microsoft.com/office/powerpoint/2010/main" val="259304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8"/>
            <a:ext cx="11653523" cy="2187971"/>
          </a:xfrm>
        </p:spPr>
        <p:txBody>
          <a:bodyPr>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2" name="Date Placeholder 1"/>
          <p:cNvSpPr>
            <a:spLocks noGrp="1"/>
          </p:cNvSpPr>
          <p:nvPr>
            <p:ph type="dt" sz="half" idx="11"/>
          </p:nvPr>
        </p:nvSpPr>
        <p:spPr/>
        <p:txBody>
          <a:bodyPr/>
          <a:lstStyle/>
          <a:p>
            <a:pPr defTabSz="914192"/>
            <a:fld id="{9CDF5C6C-1D7F-4181-894D-D1D5CDC09395}" type="datetime1">
              <a:rPr lang="en-US" smtClean="0">
                <a:solidFill>
                  <a:srgbClr val="00BCF2"/>
                </a:solidFill>
              </a:rPr>
              <a:pPr defTabSz="914192"/>
              <a:t>7/19/2016</a:t>
            </a:fld>
            <a:endParaRPr lang="en-US">
              <a:solidFill>
                <a:srgbClr val="00BCF2"/>
              </a:solidFill>
            </a:endParaRPr>
          </a:p>
        </p:txBody>
      </p:sp>
      <p:sp>
        <p:nvSpPr>
          <p:cNvPr id="3" name="Footer Placeholder 2"/>
          <p:cNvSpPr>
            <a:spLocks noGrp="1"/>
          </p:cNvSpPr>
          <p:nvPr>
            <p:ph type="ftr" sz="quarter" idx="12"/>
          </p:nvPr>
        </p:nvSpPr>
        <p:spPr/>
        <p:txBody>
          <a:bodyPr/>
          <a:lstStyle/>
          <a:p>
            <a:pPr defTabSz="914192"/>
            <a:r>
              <a:rPr lang="en-US">
                <a:solidFill>
                  <a:srgbClr val="00BCF2"/>
                </a:solidFill>
              </a:rPr>
              <a:t>Microsoft Confidential</a:t>
            </a:r>
            <a:endParaRPr lang="en-US" dirty="0">
              <a:solidFill>
                <a:srgbClr val="00BCF2"/>
              </a:solidFill>
            </a:endParaRPr>
          </a:p>
        </p:txBody>
      </p:sp>
      <p:sp>
        <p:nvSpPr>
          <p:cNvPr id="7" name="Slide Number Placeholder 6"/>
          <p:cNvSpPr>
            <a:spLocks noGrp="1"/>
          </p:cNvSpPr>
          <p:nvPr>
            <p:ph type="sldNum" sz="quarter" idx="13"/>
          </p:nvPr>
        </p:nvSpPr>
        <p:spPr/>
        <p:txBody>
          <a:bodyPr/>
          <a:lstStyle/>
          <a:p>
            <a:pPr defTabSz="914192"/>
            <a:fld id="{2775DF8E-1151-4C45-8C93-3AB060627CA9}" type="slidenum">
              <a:rPr lang="en-US" smtClean="0">
                <a:solidFill>
                  <a:srgbClr val="00BCF2"/>
                </a:solidFill>
              </a:rPr>
              <a:pPr defTabSz="914192"/>
              <a:t>‹#›</a:t>
            </a:fld>
            <a:endParaRPr lang="en-US">
              <a:solidFill>
                <a:srgbClr val="00BCF2"/>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21389" y="6332743"/>
            <a:ext cx="1201373" cy="406740"/>
          </a:xfrm>
          <a:prstGeom prst="rect">
            <a:avLst/>
          </a:prstGeom>
        </p:spPr>
      </p:pic>
    </p:spTree>
    <p:extLst>
      <p:ext uri="{BB962C8B-B14F-4D97-AF65-F5344CB8AC3E}">
        <p14:creationId xmlns:p14="http://schemas.microsoft.com/office/powerpoint/2010/main" val="1458590365"/>
      </p:ext>
    </p:extLst>
  </p:cSld>
  <p:clrMapOvr>
    <a:masterClrMapping/>
  </p:clrMapOvr>
  <p:transition>
    <p:fad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p:cSld name="Walkin">
    <p:bg>
      <p:bgRef idx="1001">
        <a:schemeClr val="bg2"/>
      </p:bgRef>
    </p:bg>
    <p:spTree>
      <p:nvGrpSpPr>
        <p:cNvPr id="1" name=""/>
        <p:cNvGrpSpPr/>
        <p:nvPr/>
      </p:nvGrpSpPr>
      <p:grpSpPr>
        <a:xfrm>
          <a:off x="0" y="0"/>
          <a:ext cx="0" cy="0"/>
          <a:chOff x="0" y="0"/>
          <a:chExt cx="0" cy="0"/>
        </a:xfrm>
      </p:grpSpPr>
      <p:sp>
        <p:nvSpPr>
          <p:cNvPr id="2" name="Rectangle 1"/>
          <p:cNvSpPr/>
          <p:nvPr/>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0204" y="6119147"/>
            <a:ext cx="1253377" cy="268786"/>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4892" y="481159"/>
            <a:ext cx="1408078" cy="300619"/>
          </a:xfrm>
          <a:prstGeom prst="rect">
            <a:avLst/>
          </a:prstGeom>
        </p:spPr>
      </p:pic>
      <p:sp>
        <p:nvSpPr>
          <p:cNvPr id="12" name="Freeform 11"/>
          <p:cNvSpPr>
            <a:spLocks noEditPoints="1"/>
          </p:cNvSpPr>
          <p:nvPr/>
        </p:nvSpPr>
        <p:spPr bwMode="black">
          <a:xfrm>
            <a:off x="2095549" y="2425050"/>
            <a:ext cx="8000903" cy="2007903"/>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89630" tIns="44814" rIns="89630" bIns="44814" numCol="1" anchor="t" anchorCtr="0" compatLnSpc="1">
            <a:prstTxWarp prst="textNoShape">
              <a:avLst/>
            </a:prstTxWarp>
          </a:bodyPr>
          <a:lstStyle/>
          <a:p>
            <a:endParaRPr lang="en-US" sz="1765"/>
          </a:p>
        </p:txBody>
      </p:sp>
    </p:spTree>
    <p:extLst>
      <p:ext uri="{BB962C8B-B14F-4D97-AF65-F5344CB8AC3E}">
        <p14:creationId xmlns:p14="http://schemas.microsoft.com/office/powerpoint/2010/main" val="16711116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450204"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3"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3" y="3878574"/>
            <a:ext cx="9860611" cy="1792326"/>
          </a:xfrm>
          <a:noFill/>
        </p:spPr>
        <p:txBody>
          <a:bodyPr lIns="146304" tIns="109728" rIns="146304" bIns="109728">
            <a:noAutofit/>
          </a:bodyPr>
          <a:lstStyle>
            <a:lvl1pPr marL="0" indent="0">
              <a:spcBef>
                <a:spcPts val="0"/>
              </a:spcBef>
              <a:buNone/>
              <a:defRPr sz="3136"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b="1380"/>
          <a:stretch/>
        </p:blipFill>
        <p:spPr bwMode="invGray">
          <a:xfrm>
            <a:off x="448213" y="481159"/>
            <a:ext cx="1421436" cy="300619"/>
          </a:xfrm>
          <a:prstGeom prst="rect">
            <a:avLst/>
          </a:prstGeom>
        </p:spPr>
      </p:pic>
      <p:sp>
        <p:nvSpPr>
          <p:cNvPr id="7" name="Text Placeholder 2"/>
          <p:cNvSpPr>
            <a:spLocks noGrp="1"/>
          </p:cNvSpPr>
          <p:nvPr>
            <p:ph type="body" sz="quarter" idx="13" hasCustomPrompt="1"/>
          </p:nvPr>
        </p:nvSpPr>
        <p:spPr>
          <a:xfrm>
            <a:off x="8337064" y="301618"/>
            <a:ext cx="3584143" cy="567015"/>
          </a:xfrm>
        </p:spPr>
        <p:txBody>
          <a:bodyPr lIns="182880" tIns="146304" rIns="182880" bIns="146304"/>
          <a:lstStyle>
            <a:lvl1pPr marL="0" indent="0" algn="r">
              <a:buNone/>
              <a:defRPr sz="1961">
                <a:latin typeface="+mn-lt"/>
              </a:defRPr>
            </a:lvl1pPr>
            <a:lvl2pPr marL="336080" indent="0">
              <a:buNone/>
              <a:defRPr sz="1961"/>
            </a:lvl2pPr>
            <a:lvl3pPr marL="560134" indent="0">
              <a:buNone/>
              <a:defRPr sz="1961"/>
            </a:lvl3pPr>
            <a:lvl4pPr marL="784187" indent="0">
              <a:buNone/>
              <a:defRPr sz="1961"/>
            </a:lvl4pPr>
            <a:lvl5pPr marL="1008241" indent="0">
              <a:buNone/>
              <a:defRPr sz="1961"/>
            </a:lvl5pPr>
          </a:lstStyle>
          <a:p>
            <a:pPr lvl="0"/>
            <a:r>
              <a:rPr lang="en-US" dirty="0"/>
              <a:t>Session Code Here</a:t>
            </a:r>
          </a:p>
        </p:txBody>
      </p:sp>
      <p:sp>
        <p:nvSpPr>
          <p:cNvPr id="2" name="TextBox 1"/>
          <p:cNvSpPr txBox="1"/>
          <p:nvPr/>
        </p:nvSpPr>
        <p:spPr>
          <a:xfrm>
            <a:off x="283308" y="5954047"/>
            <a:ext cx="1892940" cy="622056"/>
          </a:xfrm>
          <a:prstGeom prst="rect">
            <a:avLst/>
          </a:prstGeom>
          <a:noFill/>
        </p:spPr>
        <p:txBody>
          <a:bodyPr wrap="none" lIns="179259" tIns="143407" rIns="179259" bIns="143407" rtlCol="0">
            <a:spAutoFit/>
          </a:bodyPr>
          <a:lstStyle/>
          <a:p>
            <a:pPr>
              <a:lnSpc>
                <a:spcPct val="90000"/>
              </a:lnSpc>
              <a:spcAft>
                <a:spcPts val="588"/>
              </a:spcAft>
            </a:pPr>
            <a:r>
              <a:rPr lang="en-US" sz="2353"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6263412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450204"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3"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3" y="3878574"/>
            <a:ext cx="9860611" cy="1792326"/>
          </a:xfrm>
          <a:noFill/>
        </p:spPr>
        <p:txBody>
          <a:bodyPr lIns="146304" tIns="109728" rIns="146304" bIns="109728">
            <a:noAutofit/>
          </a:bodyPr>
          <a:lstStyle>
            <a:lvl1pPr marL="0" indent="0">
              <a:spcBef>
                <a:spcPts val="0"/>
              </a:spcBef>
              <a:buNone/>
              <a:defRPr sz="3136"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337064" y="301618"/>
            <a:ext cx="3584143" cy="567015"/>
          </a:xfrm>
        </p:spPr>
        <p:txBody>
          <a:bodyPr lIns="182880" tIns="146304" rIns="182880" bIns="146304"/>
          <a:lstStyle>
            <a:lvl1pPr marL="0" indent="0" algn="r">
              <a:buNone/>
              <a:defRPr sz="1961">
                <a:latin typeface="+mn-lt"/>
              </a:defRPr>
            </a:lvl1pPr>
            <a:lvl2pPr marL="336080" indent="0">
              <a:buNone/>
              <a:defRPr sz="1961"/>
            </a:lvl2pPr>
            <a:lvl3pPr marL="560134" indent="0">
              <a:buNone/>
              <a:defRPr sz="1961"/>
            </a:lvl3pPr>
            <a:lvl4pPr marL="784187" indent="0">
              <a:buNone/>
              <a:defRPr sz="1961"/>
            </a:lvl4pPr>
            <a:lvl5pPr marL="1008241" indent="0">
              <a:buNone/>
              <a:defRPr sz="1961"/>
            </a:lvl5pPr>
          </a:lstStyle>
          <a:p>
            <a:pPr lvl="0"/>
            <a:r>
              <a:rPr lang="en-US" dirty="0"/>
              <a:t>Session Code Here</a:t>
            </a:r>
          </a:p>
        </p:txBody>
      </p:sp>
      <p:sp>
        <p:nvSpPr>
          <p:cNvPr id="8" name="Freeform 7"/>
          <p:cNvSpPr>
            <a:spLocks noChangeAspect="1" noEditPoints="1"/>
          </p:cNvSpPr>
          <p:nvPr/>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89630" tIns="44814" rIns="89630" bIns="44814" numCol="1" anchor="t" anchorCtr="0" compatLnSpc="1">
            <a:prstTxWarp prst="textNoShape">
              <a:avLst/>
            </a:prstTxWarp>
          </a:bodyPr>
          <a:lstStyle/>
          <a:p>
            <a:endParaRPr lang="en-US" sz="1765">
              <a:solidFill>
                <a:srgbClr val="404040"/>
              </a:solidFill>
            </a:endParaRPr>
          </a:p>
        </p:txBody>
      </p:sp>
      <p:sp>
        <p:nvSpPr>
          <p:cNvPr id="9" name="TextBox 8"/>
          <p:cNvSpPr txBox="1"/>
          <p:nvPr/>
        </p:nvSpPr>
        <p:spPr>
          <a:xfrm>
            <a:off x="283308" y="5954047"/>
            <a:ext cx="1892940" cy="622056"/>
          </a:xfrm>
          <a:prstGeom prst="rect">
            <a:avLst/>
          </a:prstGeom>
          <a:noFill/>
        </p:spPr>
        <p:txBody>
          <a:bodyPr wrap="none" lIns="179259" tIns="143407" rIns="179259" bIns="143407" rtlCol="0">
            <a:spAutoFit/>
          </a:bodyPr>
          <a:lstStyle/>
          <a:p>
            <a:pPr>
              <a:lnSpc>
                <a:spcPct val="90000"/>
              </a:lnSpc>
              <a:spcAft>
                <a:spcPts val="588"/>
              </a:spcAft>
            </a:pPr>
            <a:r>
              <a:rPr lang="en-US" sz="2353"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0653479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p:cSld name="GMUNK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69302" y="2096492"/>
            <a:ext cx="6276530" cy="1793104"/>
          </a:xfrm>
          <a:noFill/>
        </p:spPr>
        <p:txBody>
          <a:bodyPr lIns="146304" tIns="91440" rIns="146304" bIns="91440" anchor="t" anchorCtr="0"/>
          <a:lstStyle>
            <a:lvl1pPr>
              <a:defRPr sz="5293" spc="-98" baseline="0">
                <a:gradFill>
                  <a:gsLst>
                    <a:gs pos="57576">
                      <a:srgbClr val="FFFFFF"/>
                    </a:gs>
                    <a:gs pos="3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3" y="3877276"/>
            <a:ext cx="6276530" cy="1793104"/>
          </a:xfrm>
        </p:spPr>
        <p:txBody>
          <a:bodyPr tIns="109728" bIns="109728">
            <a:noAutofit/>
          </a:bodyPr>
          <a:lstStyle>
            <a:lvl1pPr marL="0" indent="0">
              <a:spcBef>
                <a:spcPts val="0"/>
              </a:spcBef>
              <a:buNone/>
              <a:defRPr sz="3136">
                <a:gradFill>
                  <a:gsLst>
                    <a:gs pos="57576">
                      <a:srgbClr val="FFFFFF"/>
                    </a:gs>
                    <a:gs pos="35000">
                      <a:srgbClr val="FFFFFF"/>
                    </a:gs>
                  </a:gsLst>
                  <a:lin ang="5400000" scaled="0"/>
                </a:gradFill>
              </a:defRPr>
            </a:lvl1pPr>
          </a:lstStyle>
          <a:p>
            <a:pPr lvl="0"/>
            <a:r>
              <a:rPr lang="en-US" dirty="0"/>
              <a:t>Speaker Name</a:t>
            </a:r>
          </a:p>
        </p:txBody>
      </p:sp>
      <p:pic>
        <p:nvPicPr>
          <p:cNvPr id="7" name="Picture 6" hidde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black">
          <a:xfrm>
            <a:off x="448586" y="6122090"/>
            <a:ext cx="1254995" cy="267709"/>
          </a:xfrm>
          <a:prstGeom prst="rect">
            <a:avLst/>
          </a:prstGeom>
        </p:spPr>
      </p:pic>
    </p:spTree>
    <p:extLst>
      <p:ext uri="{BB962C8B-B14F-4D97-AF65-F5344CB8AC3E}">
        <p14:creationId xmlns:p14="http://schemas.microsoft.com/office/powerpoint/2010/main" val="409787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40" y="1189178"/>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54" indent="0">
              <a:buNone/>
              <a:defRPr/>
            </a:lvl3pPr>
            <a:lvl4pPr marL="448107" indent="0">
              <a:buNone/>
              <a:defRPr/>
            </a:lvl4pPr>
            <a:lvl5pPr marL="67216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50351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40" y="1189178"/>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54" indent="0">
              <a:buNone/>
              <a:defRPr/>
            </a:lvl3pPr>
            <a:lvl4pPr marL="448107" indent="0">
              <a:buNone/>
              <a:defRPr/>
            </a:lvl4pPr>
            <a:lvl5pPr marL="67216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083834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00524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7"/>
            <a:ext cx="11653523" cy="2052030"/>
          </a:xfrm>
        </p:spPr>
        <p:txBody>
          <a:bodyPr>
            <a:spAutoFit/>
          </a:bodyPr>
          <a:lstStyle>
            <a:lvl1pPr>
              <a:defRPr sz="392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7524281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7"/>
            <a:ext cx="11653523" cy="2052030"/>
          </a:xfrm>
        </p:spPr>
        <p:txBody>
          <a:bodyPr>
            <a:spAutoFit/>
          </a:bodyPr>
          <a:lstStyle>
            <a:lvl1pPr>
              <a:defRPr sz="392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70534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5"/>
            <a:ext cx="5378548" cy="1877004"/>
          </a:xfrm>
        </p:spPr>
        <p:txBody>
          <a:bodyPr wrap="square">
            <a:spAutoFit/>
          </a:bodyPr>
          <a:lstStyle>
            <a:lvl1pPr marL="0" indent="0">
              <a:spcBef>
                <a:spcPts val="1200"/>
              </a:spcBef>
              <a:buClr>
                <a:schemeClr val="tx1"/>
              </a:buClr>
              <a:buFont typeface="Wingdings" pitchFamily="2" charset="2"/>
              <a:buNone/>
              <a:defRPr sz="3136">
                <a:gradFill>
                  <a:gsLst>
                    <a:gs pos="1250">
                      <a:schemeClr val="tx2"/>
                    </a:gs>
                    <a:gs pos="99000">
                      <a:schemeClr val="tx2"/>
                    </a:gs>
                  </a:gsLst>
                  <a:lin ang="5400000" scaled="0"/>
                </a:gradFill>
              </a:defRPr>
            </a:lvl1pPr>
            <a:lvl2pPr marL="0" indent="0">
              <a:buNone/>
              <a:defRPr sz="1961"/>
            </a:lvl2pPr>
            <a:lvl3pPr marL="227165" indent="0">
              <a:buNone/>
              <a:tabLst/>
              <a:defRPr sz="1961"/>
            </a:lvl3pPr>
            <a:lvl4pPr marL="451219" indent="0">
              <a:buNone/>
              <a:defRPr/>
            </a:lvl4pPr>
            <a:lvl5pPr marL="6721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6">
                <a:gradFill>
                  <a:gsLst>
                    <a:gs pos="1250">
                      <a:schemeClr val="tx2"/>
                    </a:gs>
                    <a:gs pos="99000">
                      <a:schemeClr val="tx2"/>
                    </a:gs>
                  </a:gsLst>
                  <a:lin ang="5400000" scaled="0"/>
                </a:gradFill>
              </a:defRPr>
            </a:lvl1pPr>
            <a:lvl2pPr marL="0" indent="0">
              <a:buNone/>
              <a:defRPr sz="1961"/>
            </a:lvl2pPr>
            <a:lvl3pPr marL="227165" indent="0">
              <a:buNone/>
              <a:tabLst/>
              <a:defRPr sz="1961"/>
            </a:lvl3pPr>
            <a:lvl4pPr marL="451219" indent="0">
              <a:buNone/>
              <a:defRPr/>
            </a:lvl4pPr>
            <a:lvl5pPr marL="6721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71066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5"/>
            <a:ext cx="5378548" cy="1877004"/>
          </a:xfrm>
        </p:spPr>
        <p:txBody>
          <a:bodyPr wrap="square">
            <a:spAutoFit/>
          </a:bodyPr>
          <a:lstStyle>
            <a:lvl1pPr marL="0" indent="0">
              <a:spcBef>
                <a:spcPts val="1200"/>
              </a:spcBef>
              <a:buClr>
                <a:schemeClr val="tx1"/>
              </a:buClr>
              <a:buFont typeface="Wingdings" pitchFamily="2" charset="2"/>
              <a:buNone/>
              <a:defRPr sz="3136"/>
            </a:lvl1pPr>
            <a:lvl2pPr marL="0" indent="0">
              <a:buNone/>
              <a:defRPr sz="1961"/>
            </a:lvl2pPr>
            <a:lvl3pPr marL="227165" indent="0">
              <a:buNone/>
              <a:tabLst/>
              <a:defRPr sz="1961"/>
            </a:lvl3pPr>
            <a:lvl4pPr marL="451219" indent="0">
              <a:buNone/>
              <a:defRPr/>
            </a:lvl4pPr>
            <a:lvl5pPr marL="6721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6"/>
            </a:lvl1pPr>
            <a:lvl2pPr marL="0" indent="0">
              <a:buNone/>
              <a:defRPr sz="1961"/>
            </a:lvl2pPr>
            <a:lvl3pPr marL="227165" indent="0">
              <a:buNone/>
              <a:tabLst/>
              <a:defRPr sz="1961"/>
            </a:lvl3pPr>
            <a:lvl4pPr marL="451219" indent="0">
              <a:buNone/>
              <a:defRPr/>
            </a:lvl4pPr>
            <a:lvl5pPr marL="6721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70017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7"/>
            <a:ext cx="5378548" cy="1946751"/>
          </a:xfrm>
        </p:spPr>
        <p:txBody>
          <a:bodyPr wrap="square">
            <a:spAutoFit/>
          </a:bodyPr>
          <a:lstStyle>
            <a:lvl1pPr marL="281623" indent="-281623">
              <a:spcBef>
                <a:spcPts val="1200"/>
              </a:spcBef>
              <a:buClr>
                <a:schemeClr val="tx2"/>
              </a:buClr>
              <a:buFont typeface="Arial" pitchFamily="34" charset="0"/>
              <a:buChar char="•"/>
              <a:defRPr sz="3136">
                <a:gradFill>
                  <a:gsLst>
                    <a:gs pos="1250">
                      <a:schemeClr val="tx2"/>
                    </a:gs>
                    <a:gs pos="99000">
                      <a:schemeClr val="tx2"/>
                    </a:gs>
                  </a:gsLst>
                  <a:lin ang="5400000" scaled="0"/>
                </a:gradFill>
              </a:defRPr>
            </a:lvl1pPr>
            <a:lvl2pPr marL="520602" indent="-228557">
              <a:defRPr sz="2353"/>
            </a:lvl2pPr>
            <a:lvl3pPr marL="685671" indent="-165070">
              <a:tabLst/>
              <a:defRPr sz="1961"/>
            </a:lvl3pPr>
            <a:lvl4pPr marL="863437" indent="-177767">
              <a:defRPr/>
            </a:lvl4pPr>
            <a:lvl5pPr marL="1028506" indent="-165070">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7"/>
            <a:ext cx="5378548" cy="1946751"/>
          </a:xfrm>
        </p:spPr>
        <p:txBody>
          <a:bodyPr wrap="square">
            <a:spAutoFit/>
          </a:bodyPr>
          <a:lstStyle>
            <a:lvl1pPr marL="281623" indent="-281623">
              <a:spcBef>
                <a:spcPts val="1200"/>
              </a:spcBef>
              <a:buClr>
                <a:schemeClr val="tx2"/>
              </a:buClr>
              <a:buFont typeface="Arial" pitchFamily="34" charset="0"/>
              <a:buChar char="•"/>
              <a:defRPr sz="3136">
                <a:gradFill>
                  <a:gsLst>
                    <a:gs pos="1250">
                      <a:schemeClr val="tx2"/>
                    </a:gs>
                    <a:gs pos="99000">
                      <a:schemeClr val="tx2"/>
                    </a:gs>
                  </a:gsLst>
                  <a:lin ang="5400000" scaled="0"/>
                </a:gradFill>
              </a:defRPr>
            </a:lvl1pPr>
            <a:lvl2pPr marL="520602" indent="-228557">
              <a:defRPr sz="2353"/>
            </a:lvl2pPr>
            <a:lvl3pPr marL="685671" indent="-165070">
              <a:tabLst/>
              <a:defRPr sz="1961"/>
            </a:lvl3pPr>
            <a:lvl4pPr marL="863437" indent="-177767">
              <a:defRPr/>
            </a:lvl4pPr>
            <a:lvl5pPr marL="1028506" indent="-165070">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1650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7"/>
            <a:ext cx="5378548" cy="1946751"/>
          </a:xfrm>
        </p:spPr>
        <p:txBody>
          <a:bodyPr wrap="square">
            <a:spAutoFit/>
          </a:bodyPr>
          <a:lstStyle>
            <a:lvl1pPr marL="281623" indent="-281623">
              <a:spcBef>
                <a:spcPts val="1200"/>
              </a:spcBef>
              <a:buClr>
                <a:schemeClr val="tx1"/>
              </a:buClr>
              <a:buFont typeface="Arial" pitchFamily="34" charset="0"/>
              <a:buChar char="•"/>
              <a:defRPr sz="3136"/>
            </a:lvl1pPr>
            <a:lvl2pPr marL="520602" indent="-228557">
              <a:defRPr sz="2353"/>
            </a:lvl2pPr>
            <a:lvl3pPr marL="685671" indent="-165070">
              <a:tabLst/>
              <a:defRPr sz="1961"/>
            </a:lvl3pPr>
            <a:lvl4pPr marL="863437" indent="-177767">
              <a:defRPr/>
            </a:lvl4pPr>
            <a:lvl5pPr marL="1028506" indent="-165070">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7"/>
            <a:ext cx="5378548" cy="1946751"/>
          </a:xfrm>
        </p:spPr>
        <p:txBody>
          <a:bodyPr wrap="square">
            <a:spAutoFit/>
          </a:bodyPr>
          <a:lstStyle>
            <a:lvl1pPr marL="281623" indent="-281623">
              <a:spcBef>
                <a:spcPts val="1200"/>
              </a:spcBef>
              <a:buClr>
                <a:schemeClr val="tx1"/>
              </a:buClr>
              <a:buFont typeface="Arial" pitchFamily="34" charset="0"/>
              <a:buChar char="•"/>
              <a:defRPr sz="3136"/>
            </a:lvl1pPr>
            <a:lvl2pPr marL="520602" indent="-228557">
              <a:defRPr sz="2353"/>
            </a:lvl2pPr>
            <a:lvl3pPr marL="685671" indent="-165070">
              <a:tabLst/>
              <a:defRPr sz="1961"/>
            </a:lvl3pPr>
            <a:lvl4pPr marL="863437" indent="-177767">
              <a:defRPr/>
            </a:lvl4pPr>
            <a:lvl5pPr marL="1028506" indent="-165070">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52609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5027745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2"/>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130049870"/>
      </p:ext>
    </p:extLst>
  </p:cSld>
  <p:clrMapOvr>
    <a:masterClrMapping/>
  </p:clrMapOvr>
  <p:transition>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6357"/>
            <a:ext cx="8964248" cy="1158793"/>
          </a:xfrm>
          <a:noFill/>
        </p:spPr>
        <p:txBody>
          <a:bodyPr wrap="square" tIns="91440" bIns="91440" anchor="t" anchorCtr="0">
            <a:spAutoFit/>
          </a:bodyPr>
          <a:lstStyle>
            <a:lvl1pPr>
              <a:defRPr sz="7056" spc="-98"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7"/>
            <a:ext cx="8964247" cy="724246"/>
          </a:xfrm>
          <a:noFill/>
        </p:spPr>
        <p:txBody>
          <a:bodyPr wrap="square" lIns="182880" tIns="146304" rIns="182880" bIns="146304">
            <a:spAutoFit/>
          </a:bodyPr>
          <a:lstStyle>
            <a:lvl1pPr marL="0" indent="0">
              <a:spcBef>
                <a:spcPts val="0"/>
              </a:spcBef>
              <a:buNone/>
              <a:defRPr sz="3136"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63852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186357"/>
            <a:ext cx="8964247" cy="1158793"/>
          </a:xfrm>
          <a:noFill/>
        </p:spPr>
        <p:txBody>
          <a:bodyPr wrap="square" tIns="91440" bIns="91440" anchor="t" anchorCtr="0">
            <a:spAutoFit/>
          </a:bodyPr>
          <a:lstStyle>
            <a:lvl1pPr>
              <a:defRPr sz="7056"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2904649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_Accent1">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94066" y="1953628"/>
            <a:ext cx="7514819" cy="2716378"/>
          </a:xfrm>
          <a:noFill/>
        </p:spPr>
        <p:txBody>
          <a:bodyPr tIns="91440" bIns="91440" anchor="t" anchorCtr="0"/>
          <a:lstStyle>
            <a:lvl1pPr>
              <a:defRPr sz="7058" spc="-98" baseline="0">
                <a:gradFill>
                  <a:gsLst>
                    <a:gs pos="5833">
                      <a:schemeClr val="accent1"/>
                    </a:gs>
                    <a:gs pos="18000">
                      <a:schemeClr val="tx1"/>
                    </a:gs>
                  </a:gsLst>
                  <a:lin ang="5400000" scaled="0"/>
                </a:gradFill>
              </a:defRPr>
            </a:lvl1pPr>
          </a:lstStyle>
          <a:p>
            <a:r>
              <a:rPr lang="en-US" dirty="0"/>
              <a:t>Demo title</a:t>
            </a:r>
          </a:p>
        </p:txBody>
      </p:sp>
      <p:sp>
        <p:nvSpPr>
          <p:cNvPr id="5" name="Text Placeholder 4"/>
          <p:cNvSpPr>
            <a:spLocks noGrp="1"/>
          </p:cNvSpPr>
          <p:nvPr userDrawn="1">
            <p:ph type="body" sz="quarter" idx="12" hasCustomPrompt="1"/>
          </p:nvPr>
        </p:nvSpPr>
        <p:spPr>
          <a:xfrm>
            <a:off x="2794067" y="4183527"/>
            <a:ext cx="9860674" cy="1793881"/>
          </a:xfrm>
          <a:noFill/>
        </p:spPr>
        <p:txBody>
          <a:bodyPr lIns="146304" tIns="91440" rIns="146304" bIns="91440">
            <a:noAutofit/>
          </a:bodyPr>
          <a:lstStyle>
            <a:lvl1pPr marL="0" indent="0">
              <a:spcBef>
                <a:spcPts val="0"/>
              </a:spcBef>
              <a:buNone/>
              <a:defRPr sz="2353" spc="0" baseline="0">
                <a:gradFill>
                  <a:gsLst>
                    <a:gs pos="0">
                      <a:schemeClr val="tx1"/>
                    </a:gs>
                    <a:gs pos="100000">
                      <a:schemeClr val="accent1"/>
                    </a:gs>
                  </a:gsLst>
                  <a:lin ang="5400000" scaled="0"/>
                </a:gradFill>
                <a:latin typeface="+mn-lt"/>
              </a:defRPr>
            </a:lvl1pPr>
          </a:lstStyle>
          <a:p>
            <a:pPr lvl="0"/>
            <a:r>
              <a:rPr lang="en-US" dirty="0"/>
              <a:t>Speaker Name</a:t>
            </a:r>
          </a:p>
        </p:txBody>
      </p:sp>
      <p:grpSp>
        <p:nvGrpSpPr>
          <p:cNvPr id="35" name="Group 34"/>
          <p:cNvGrpSpPr/>
          <p:nvPr userDrawn="1"/>
        </p:nvGrpSpPr>
        <p:grpSpPr>
          <a:xfrm>
            <a:off x="634064" y="2084621"/>
            <a:ext cx="1802167" cy="2511982"/>
            <a:chOff x="274638" y="0"/>
            <a:chExt cx="1254126" cy="1747838"/>
          </a:xfrm>
        </p:grpSpPr>
        <p:sp>
          <p:nvSpPr>
            <p:cNvPr id="33" name="Freeform 19"/>
            <p:cNvSpPr>
              <a:spLocks/>
            </p:cNvSpPr>
            <p:nvPr userDrawn="1"/>
          </p:nvSpPr>
          <p:spPr bwMode="auto">
            <a:xfrm>
              <a:off x="654051" y="0"/>
              <a:ext cx="874713" cy="1747838"/>
            </a:xfrm>
            <a:custGeom>
              <a:avLst/>
              <a:gdLst>
                <a:gd name="T0" fmla="*/ 0 w 551"/>
                <a:gd name="T1" fmla="*/ 1101 h 1101"/>
                <a:gd name="T2" fmla="*/ 97 w 551"/>
                <a:gd name="T3" fmla="*/ 1101 h 1101"/>
                <a:gd name="T4" fmla="*/ 551 w 551"/>
                <a:gd name="T5" fmla="*/ 0 h 1101"/>
                <a:gd name="T6" fmla="*/ 453 w 551"/>
                <a:gd name="T7" fmla="*/ 0 h 1101"/>
                <a:gd name="T8" fmla="*/ 0 w 551"/>
                <a:gd name="T9" fmla="*/ 1101 h 1101"/>
              </a:gdLst>
              <a:ahLst/>
              <a:cxnLst>
                <a:cxn ang="0">
                  <a:pos x="T0" y="T1"/>
                </a:cxn>
                <a:cxn ang="0">
                  <a:pos x="T2" y="T3"/>
                </a:cxn>
                <a:cxn ang="0">
                  <a:pos x="T4" y="T5"/>
                </a:cxn>
                <a:cxn ang="0">
                  <a:pos x="T6" y="T7"/>
                </a:cxn>
                <a:cxn ang="0">
                  <a:pos x="T8" y="T9"/>
                </a:cxn>
              </a:cxnLst>
              <a:rect l="0" t="0" r="r" b="b"/>
              <a:pathLst>
                <a:path w="551" h="1101">
                  <a:moveTo>
                    <a:pt x="0" y="1101"/>
                  </a:moveTo>
                  <a:lnTo>
                    <a:pt x="97" y="1101"/>
                  </a:lnTo>
                  <a:lnTo>
                    <a:pt x="551" y="0"/>
                  </a:lnTo>
                  <a:lnTo>
                    <a:pt x="453" y="0"/>
                  </a:lnTo>
                  <a:lnTo>
                    <a:pt x="0" y="110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34" name="Freeform 20"/>
            <p:cNvSpPr>
              <a:spLocks/>
            </p:cNvSpPr>
            <p:nvPr userDrawn="1"/>
          </p:nvSpPr>
          <p:spPr bwMode="auto">
            <a:xfrm>
              <a:off x="274638" y="0"/>
              <a:ext cx="877888" cy="1747838"/>
            </a:xfrm>
            <a:custGeom>
              <a:avLst/>
              <a:gdLst>
                <a:gd name="T0" fmla="*/ 456 w 553"/>
                <a:gd name="T1" fmla="*/ 0 h 1101"/>
                <a:gd name="T2" fmla="*/ 0 w 553"/>
                <a:gd name="T3" fmla="*/ 1101 h 1101"/>
                <a:gd name="T4" fmla="*/ 98 w 553"/>
                <a:gd name="T5" fmla="*/ 1101 h 1101"/>
                <a:gd name="T6" fmla="*/ 553 w 553"/>
                <a:gd name="T7" fmla="*/ 0 h 1101"/>
                <a:gd name="T8" fmla="*/ 456 w 553"/>
                <a:gd name="T9" fmla="*/ 0 h 1101"/>
              </a:gdLst>
              <a:ahLst/>
              <a:cxnLst>
                <a:cxn ang="0">
                  <a:pos x="T0" y="T1"/>
                </a:cxn>
                <a:cxn ang="0">
                  <a:pos x="T2" y="T3"/>
                </a:cxn>
                <a:cxn ang="0">
                  <a:pos x="T4" y="T5"/>
                </a:cxn>
                <a:cxn ang="0">
                  <a:pos x="T6" y="T7"/>
                </a:cxn>
                <a:cxn ang="0">
                  <a:pos x="T8" y="T9"/>
                </a:cxn>
              </a:cxnLst>
              <a:rect l="0" t="0" r="r" b="b"/>
              <a:pathLst>
                <a:path w="553" h="1101">
                  <a:moveTo>
                    <a:pt x="456" y="0"/>
                  </a:moveTo>
                  <a:lnTo>
                    <a:pt x="0" y="1101"/>
                  </a:lnTo>
                  <a:lnTo>
                    <a:pt x="98" y="1101"/>
                  </a:lnTo>
                  <a:lnTo>
                    <a:pt x="553" y="0"/>
                  </a:lnTo>
                  <a:lnTo>
                    <a:pt x="45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grpSp>
    </p:spTree>
    <p:extLst>
      <p:ext uri="{BB962C8B-B14F-4D97-AF65-F5344CB8AC3E}">
        <p14:creationId xmlns:p14="http://schemas.microsoft.com/office/powerpoint/2010/main" val="4216091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2531626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158793"/>
          </a:xfrm>
          <a:noFill/>
        </p:spPr>
        <p:txBody>
          <a:bodyPr tIns="91440" bIns="91440" anchor="t" anchorCtr="0">
            <a:spAutoFit/>
          </a:bodyPr>
          <a:lstStyle>
            <a:lvl1pPr>
              <a:defRPr sz="7056"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8394005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158793"/>
          </a:xfrm>
          <a:noFill/>
        </p:spPr>
        <p:txBody>
          <a:bodyPr tIns="91440" bIns="91440" anchor="t" anchorCtr="0">
            <a:spAutoFit/>
          </a:bodyPr>
          <a:lstStyle>
            <a:lvl1pPr>
              <a:defRPr sz="7056" spc="-98"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2438237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2" y="1217195"/>
            <a:ext cx="5378548" cy="1973570"/>
          </a:xfrm>
        </p:spPr>
        <p:txBody>
          <a:bodyPr>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srcRect/>
            <a:stretch>
              <a:fillRect/>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75031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91020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96276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27"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3"/>
            <a:ext cx="11653522" cy="1956973"/>
          </a:xfrm>
        </p:spPr>
        <p:txBody>
          <a:bodyPr/>
          <a:lstStyle>
            <a:lvl1pPr marL="0" indent="0">
              <a:buNone/>
              <a:defRPr sz="3234">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66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297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36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0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30801185"/>
      </p:ext>
    </p:extLst>
  </p:cSld>
  <p:clrMapOvr>
    <a:masterClrMapping/>
  </p:clrMapOvr>
  <p:transition>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39" y="6171617"/>
            <a:ext cx="11653522" cy="395317"/>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defTabSz="913748"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invGray">
          <a:xfrm>
            <a:off x="454892" y="470067"/>
            <a:ext cx="1408078" cy="300619"/>
          </a:xfrm>
          <a:prstGeom prst="rect">
            <a:avLst/>
          </a:prstGeom>
        </p:spPr>
      </p:pic>
    </p:spTree>
    <p:extLst>
      <p:ext uri="{BB962C8B-B14F-4D97-AF65-F5344CB8AC3E}">
        <p14:creationId xmlns:p14="http://schemas.microsoft.com/office/powerpoint/2010/main" val="19876477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40" y="1189178"/>
            <a:ext cx="11653523" cy="2396047"/>
          </a:xfrm>
          <a:prstGeom prst="rect">
            <a:avLst/>
          </a:prstGeom>
        </p:spPr>
        <p:txBody>
          <a:bodyPr/>
          <a:lstStyle>
            <a:lvl1pPr marL="284735" indent="-284735">
              <a:buClr>
                <a:schemeClr val="tx1"/>
              </a:buClr>
              <a:buSzPct val="90000"/>
              <a:buFont typeface="Arial" pitchFamily="34" charset="0"/>
              <a:buChar char="•"/>
              <a:defRPr sz="352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34" indent="-275401">
              <a:buClr>
                <a:schemeClr val="tx1"/>
              </a:buClr>
              <a:buSzPct val="90000"/>
              <a:buFont typeface="Arial" pitchFamily="34" charset="0"/>
              <a:buChar char="•"/>
              <a:defRPr sz="313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869" indent="-284735">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923" indent="-22405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976" indent="-22405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5396235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2"/>
          <p:cNvSpPr>
            <a:spLocks noGrp="1"/>
          </p:cNvSpPr>
          <p:nvPr>
            <p:ph type="ftr" sz="quarter" idx="3"/>
          </p:nvPr>
        </p:nvSpPr>
        <p:spPr>
          <a:xfrm>
            <a:off x="-1" y="6493776"/>
            <a:ext cx="4325606" cy="364224"/>
          </a:xfrm>
          <a:prstGeom prst="rect">
            <a:avLst/>
          </a:prstGeom>
        </p:spPr>
        <p:txBody>
          <a:bodyPr vert="horz" lIns="182880" tIns="45720" rIns="182880" bIns="45720" rtlCol="0" anchor="ctr"/>
          <a:lstStyle>
            <a:lvl1pPr algn="l">
              <a:defRPr sz="980">
                <a:solidFill>
                  <a:schemeClr val="tx1">
                    <a:tint val="75000"/>
                  </a:schemeClr>
                </a:solidFill>
              </a:defRPr>
            </a:lvl1pPr>
          </a:lstStyle>
          <a:p>
            <a:pPr defTabSz="914016">
              <a:defRPr/>
            </a:pPr>
            <a:endParaRPr lang="en-US" dirty="0">
              <a:solidFill>
                <a:srgbClr val="505050">
                  <a:tint val="75000"/>
                </a:srgbClr>
              </a:solidFill>
            </a:endParaRPr>
          </a:p>
        </p:txBody>
      </p:sp>
      <p:sp>
        <p:nvSpPr>
          <p:cNvPr id="3" name="Slide Number Placeholder 5"/>
          <p:cNvSpPr>
            <a:spLocks noGrp="1"/>
          </p:cNvSpPr>
          <p:nvPr>
            <p:ph type="sldNum" sz="quarter" idx="4"/>
          </p:nvPr>
        </p:nvSpPr>
        <p:spPr>
          <a:xfrm>
            <a:off x="9449812" y="6493776"/>
            <a:ext cx="2742188" cy="364224"/>
          </a:xfrm>
          <a:prstGeom prst="rect">
            <a:avLst/>
          </a:prstGeom>
        </p:spPr>
        <p:txBody>
          <a:bodyPr vert="horz" lIns="182880" tIns="45720" rIns="182880" bIns="45720" rtlCol="0" anchor="ctr"/>
          <a:lstStyle>
            <a:lvl1pPr algn="r">
              <a:defRPr sz="980">
                <a:solidFill>
                  <a:schemeClr val="tx1">
                    <a:tint val="75000"/>
                  </a:schemeClr>
                </a:solidFill>
              </a:defRPr>
            </a:lvl1pPr>
          </a:lstStyle>
          <a:p>
            <a:pPr defTabSz="914016">
              <a:defRPr/>
            </a:pPr>
            <a:fld id="{6503E857-4F15-4ECA-BD4D-D22AAAB9E67A}" type="slidenum">
              <a:rPr lang="en-US" smtClean="0">
                <a:solidFill>
                  <a:srgbClr val="505050">
                    <a:tint val="75000"/>
                  </a:srgbClr>
                </a:solidFill>
              </a:rPr>
              <a:pPr defTabSz="914016">
                <a:defRPr/>
              </a:pPr>
              <a:t>‹#›</a:t>
            </a:fld>
            <a:endParaRPr lang="en-US" dirty="0">
              <a:solidFill>
                <a:srgbClr val="505050">
                  <a:tint val="75000"/>
                </a:srgbClr>
              </a:solidFill>
            </a:endParaRPr>
          </a:p>
        </p:txBody>
      </p:sp>
    </p:spTree>
    <p:extLst>
      <p:ext uri="{BB962C8B-B14F-4D97-AF65-F5344CB8AC3E}">
        <p14:creationId xmlns:p14="http://schemas.microsoft.com/office/powerpoint/2010/main" val="883964269"/>
      </p:ext>
    </p:extLst>
  </p:cSld>
  <p:clrMapOvr>
    <a:masterClrMapping/>
  </p:clrMapOvr>
  <p:transition>
    <p:fad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p:cSld name="Blank_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2641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6463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invGray">
          <a:xfrm>
            <a:off x="448212" y="6001918"/>
            <a:ext cx="1792850" cy="38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269302" y="2084187"/>
            <a:ext cx="8964185" cy="1793090"/>
          </a:xfrm>
          <a:noFill/>
        </p:spPr>
        <p:txBody>
          <a:bodyPr anchorCtr="0"/>
          <a:lstStyle>
            <a:lvl1pPr>
              <a:defRPr sz="5294" spc="-98" baseline="0">
                <a:gradFill>
                  <a:gsLst>
                    <a:gs pos="91000">
                      <a:schemeClr val="tx1"/>
                    </a:gs>
                    <a:gs pos="0">
                      <a:schemeClr val="tx1"/>
                    </a:gs>
                  </a:gsLst>
                  <a:lin ang="5400000" scaled="0"/>
                </a:gradFill>
              </a:defRPr>
            </a:lvl1pPr>
          </a:lstStyle>
          <a:p>
            <a:r>
              <a:rPr lang="en-US"/>
              <a:t>Click to edit Master title style</a:t>
            </a:r>
            <a:endParaRPr lang="en-US" dirty="0"/>
          </a:p>
        </p:txBody>
      </p:sp>
      <p:sp>
        <p:nvSpPr>
          <p:cNvPr id="5" name="Text Placeholder 4"/>
          <p:cNvSpPr>
            <a:spLocks noGrp="1"/>
          </p:cNvSpPr>
          <p:nvPr>
            <p:ph type="body" sz="quarter" idx="12"/>
          </p:nvPr>
        </p:nvSpPr>
        <p:spPr>
          <a:xfrm>
            <a:off x="269301" y="3878574"/>
            <a:ext cx="7171337" cy="1792326"/>
          </a:xfrm>
          <a:noFill/>
        </p:spPr>
        <p:txBody>
          <a:bodyPr tIns="109728"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4227172768"/>
      </p:ext>
    </p:extLst>
  </p:cSld>
  <p:clrMapOvr>
    <a:masterClrMapping/>
  </p:clrMapOvr>
  <p:transition spd="slow"/>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916018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3248605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4301011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8850679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1"/>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71587254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 Point">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079784" y="866693"/>
            <a:ext cx="10034748" cy="5025224"/>
          </a:xfrm>
        </p:spPr>
        <p:txBody>
          <a:bodyPr anchor="ctr" anchorCtr="0"/>
          <a:lstStyle>
            <a:lvl1pPr algn="l">
              <a:defRPr sz="5400" b="1">
                <a:solidFill>
                  <a:schemeClr val="tx2"/>
                </a:solidFill>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414470619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 Point - Blue background">
    <p:bg>
      <p:bgPr>
        <a:solidFill>
          <a:schemeClr val="tx2"/>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079784" y="866693"/>
            <a:ext cx="10034748" cy="5025224"/>
          </a:xfrm>
        </p:spPr>
        <p:txBody>
          <a:bodyPr anchor="ctr" anchorCtr="0"/>
          <a:lstStyle>
            <a:lvl1pPr algn="l">
              <a:defRPr sz="5400" b="1">
                <a:solidFill>
                  <a:schemeClr val="bg1"/>
                </a:solidFill>
                <a:latin typeface="+mn-lt"/>
              </a:defRPr>
            </a:lvl1pPr>
          </a:lstStyle>
          <a:p>
            <a:r>
              <a:rPr lang="en-US" dirty="0"/>
              <a:t>Click to edit Master title style</a:t>
            </a:r>
          </a:p>
        </p:txBody>
      </p:sp>
    </p:spTree>
    <p:extLst>
      <p:ext uri="{BB962C8B-B14F-4D97-AF65-F5344CB8AC3E}">
        <p14:creationId xmlns:p14="http://schemas.microsoft.com/office/powerpoint/2010/main" val="56819513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6356"/>
            <a:ext cx="8964248" cy="1158793"/>
          </a:xfrm>
          <a:noFill/>
        </p:spPr>
        <p:txBody>
          <a:bodyPr wrap="square" tIns="91440" bIns="91440" anchor="t" anchorCtr="0">
            <a:spAutoFit/>
          </a:bodyPr>
          <a:lstStyle>
            <a:lvl1pPr>
              <a:defRPr sz="7058" spc="-98"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964247" cy="724246"/>
          </a:xfrm>
          <a:noFill/>
        </p:spPr>
        <p:txBody>
          <a:bodyPr wrap="square" lIns="182880" tIns="146304" rIns="182880" bIns="146304">
            <a:spAutoFit/>
          </a:bodyPr>
          <a:lstStyle>
            <a:lvl1pPr marL="0" indent="0">
              <a:spcBef>
                <a:spcPts val="0"/>
              </a:spcBef>
              <a:buNone/>
              <a:defRPr sz="3137"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5616261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964247" cy="1158793"/>
          </a:xfrm>
          <a:noFill/>
        </p:spPr>
        <p:txBody>
          <a:bodyPr wrap="square"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1288781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_Accent2">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94066" y="1953628"/>
            <a:ext cx="7514819" cy="2716378"/>
          </a:xfrm>
          <a:noFill/>
        </p:spPr>
        <p:txBody>
          <a:bodyPr tIns="91440" bIns="91440" anchor="t" anchorCtr="0"/>
          <a:lstStyle>
            <a:lvl1pPr>
              <a:defRPr sz="7058" spc="-98" baseline="0">
                <a:gradFill>
                  <a:gsLst>
                    <a:gs pos="1250">
                      <a:schemeClr val="bg1"/>
                    </a:gs>
                    <a:gs pos="100000">
                      <a:schemeClr val="bg1"/>
                    </a:gs>
                  </a:gsLst>
                  <a:lin ang="5400000" scaled="0"/>
                </a:gradFill>
              </a:defRPr>
            </a:lvl1pPr>
          </a:lstStyle>
          <a:p>
            <a:r>
              <a:rPr lang="en-US" dirty="0"/>
              <a:t>Demo title</a:t>
            </a:r>
          </a:p>
        </p:txBody>
      </p:sp>
      <p:sp>
        <p:nvSpPr>
          <p:cNvPr id="5" name="Text Placeholder 4"/>
          <p:cNvSpPr>
            <a:spLocks noGrp="1"/>
          </p:cNvSpPr>
          <p:nvPr userDrawn="1">
            <p:ph type="body" sz="quarter" idx="12" hasCustomPrompt="1"/>
          </p:nvPr>
        </p:nvSpPr>
        <p:spPr>
          <a:xfrm>
            <a:off x="2794067" y="4183527"/>
            <a:ext cx="9860674" cy="1793881"/>
          </a:xfrm>
          <a:noFill/>
        </p:spPr>
        <p:txBody>
          <a:bodyPr lIns="146304" tIns="91440" rIns="146304" bIns="91440">
            <a:noAutofit/>
          </a:bodyPr>
          <a:lstStyle>
            <a:lvl1pPr marL="0" indent="0">
              <a:spcBef>
                <a:spcPts val="0"/>
              </a:spcBef>
              <a:buNone/>
              <a:defRPr sz="2353" spc="0" baseline="0">
                <a:gradFill>
                  <a:gsLst>
                    <a:gs pos="1250">
                      <a:schemeClr val="bg1"/>
                    </a:gs>
                    <a:gs pos="100000">
                      <a:schemeClr val="bg1"/>
                    </a:gs>
                  </a:gsLst>
                  <a:lin ang="5400000" scaled="0"/>
                </a:gradFill>
                <a:latin typeface="+mn-lt"/>
              </a:defRPr>
            </a:lvl1pPr>
          </a:lstStyle>
          <a:p>
            <a:pPr lvl="0"/>
            <a:r>
              <a:rPr lang="en-US" dirty="0"/>
              <a:t>Speaker Name</a:t>
            </a:r>
          </a:p>
        </p:txBody>
      </p:sp>
      <p:grpSp>
        <p:nvGrpSpPr>
          <p:cNvPr id="35" name="Group 34"/>
          <p:cNvGrpSpPr/>
          <p:nvPr userDrawn="1"/>
        </p:nvGrpSpPr>
        <p:grpSpPr>
          <a:xfrm>
            <a:off x="634064" y="2084621"/>
            <a:ext cx="1802167" cy="2511982"/>
            <a:chOff x="274638" y="0"/>
            <a:chExt cx="1254126" cy="1747838"/>
          </a:xfrm>
          <a:solidFill>
            <a:schemeClr val="bg1"/>
          </a:solidFill>
        </p:grpSpPr>
        <p:sp>
          <p:nvSpPr>
            <p:cNvPr id="33" name="Freeform 19"/>
            <p:cNvSpPr>
              <a:spLocks/>
            </p:cNvSpPr>
            <p:nvPr userDrawn="1"/>
          </p:nvSpPr>
          <p:spPr bwMode="auto">
            <a:xfrm>
              <a:off x="654051" y="0"/>
              <a:ext cx="874713" cy="1747838"/>
            </a:xfrm>
            <a:custGeom>
              <a:avLst/>
              <a:gdLst>
                <a:gd name="T0" fmla="*/ 0 w 551"/>
                <a:gd name="T1" fmla="*/ 1101 h 1101"/>
                <a:gd name="T2" fmla="*/ 97 w 551"/>
                <a:gd name="T3" fmla="*/ 1101 h 1101"/>
                <a:gd name="T4" fmla="*/ 551 w 551"/>
                <a:gd name="T5" fmla="*/ 0 h 1101"/>
                <a:gd name="T6" fmla="*/ 453 w 551"/>
                <a:gd name="T7" fmla="*/ 0 h 1101"/>
                <a:gd name="T8" fmla="*/ 0 w 551"/>
                <a:gd name="T9" fmla="*/ 1101 h 1101"/>
              </a:gdLst>
              <a:ahLst/>
              <a:cxnLst>
                <a:cxn ang="0">
                  <a:pos x="T0" y="T1"/>
                </a:cxn>
                <a:cxn ang="0">
                  <a:pos x="T2" y="T3"/>
                </a:cxn>
                <a:cxn ang="0">
                  <a:pos x="T4" y="T5"/>
                </a:cxn>
                <a:cxn ang="0">
                  <a:pos x="T6" y="T7"/>
                </a:cxn>
                <a:cxn ang="0">
                  <a:pos x="T8" y="T9"/>
                </a:cxn>
              </a:cxnLst>
              <a:rect l="0" t="0" r="r" b="b"/>
              <a:pathLst>
                <a:path w="551" h="1101">
                  <a:moveTo>
                    <a:pt x="0" y="1101"/>
                  </a:moveTo>
                  <a:lnTo>
                    <a:pt x="97" y="1101"/>
                  </a:lnTo>
                  <a:lnTo>
                    <a:pt x="551" y="0"/>
                  </a:lnTo>
                  <a:lnTo>
                    <a:pt x="453" y="0"/>
                  </a:lnTo>
                  <a:lnTo>
                    <a:pt x="0" y="110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34" name="Freeform 20"/>
            <p:cNvSpPr>
              <a:spLocks/>
            </p:cNvSpPr>
            <p:nvPr userDrawn="1"/>
          </p:nvSpPr>
          <p:spPr bwMode="auto">
            <a:xfrm>
              <a:off x="274638" y="0"/>
              <a:ext cx="877888" cy="1747838"/>
            </a:xfrm>
            <a:custGeom>
              <a:avLst/>
              <a:gdLst>
                <a:gd name="T0" fmla="*/ 456 w 553"/>
                <a:gd name="T1" fmla="*/ 0 h 1101"/>
                <a:gd name="T2" fmla="*/ 0 w 553"/>
                <a:gd name="T3" fmla="*/ 1101 h 1101"/>
                <a:gd name="T4" fmla="*/ 98 w 553"/>
                <a:gd name="T5" fmla="*/ 1101 h 1101"/>
                <a:gd name="T6" fmla="*/ 553 w 553"/>
                <a:gd name="T7" fmla="*/ 0 h 1101"/>
                <a:gd name="T8" fmla="*/ 456 w 553"/>
                <a:gd name="T9" fmla="*/ 0 h 1101"/>
              </a:gdLst>
              <a:ahLst/>
              <a:cxnLst>
                <a:cxn ang="0">
                  <a:pos x="T0" y="T1"/>
                </a:cxn>
                <a:cxn ang="0">
                  <a:pos x="T2" y="T3"/>
                </a:cxn>
                <a:cxn ang="0">
                  <a:pos x="T4" y="T5"/>
                </a:cxn>
                <a:cxn ang="0">
                  <a:pos x="T6" y="T7"/>
                </a:cxn>
                <a:cxn ang="0">
                  <a:pos x="T8" y="T9"/>
                </a:cxn>
              </a:cxnLst>
              <a:rect l="0" t="0" r="r" b="b"/>
              <a:pathLst>
                <a:path w="553" h="1101">
                  <a:moveTo>
                    <a:pt x="456" y="0"/>
                  </a:moveTo>
                  <a:lnTo>
                    <a:pt x="0" y="1101"/>
                  </a:lnTo>
                  <a:lnTo>
                    <a:pt x="98" y="1101"/>
                  </a:lnTo>
                  <a:lnTo>
                    <a:pt x="553" y="0"/>
                  </a:lnTo>
                  <a:lnTo>
                    <a:pt x="456"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grpSp>
    </p:spTree>
    <p:extLst>
      <p:ext uri="{BB962C8B-B14F-4D97-AF65-F5344CB8AC3E}">
        <p14:creationId xmlns:p14="http://schemas.microsoft.com/office/powerpoint/2010/main" val="3701164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423491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35818225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6118121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5358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204555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442755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plit code and poi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89511"/>
            <a:ext cx="6974398" cy="899665"/>
          </a:xfrm>
        </p:spPr>
        <p:txBody>
          <a:bodyPr/>
          <a:lstStyle>
            <a:lvl1pPr>
              <a:defRPr baseline="0"/>
            </a:lvl1pPr>
          </a:lstStyle>
          <a:p>
            <a:r>
              <a:rPr lang="en-US" dirty="0"/>
              <a:t>Slide for developer code</a:t>
            </a:r>
          </a:p>
        </p:txBody>
      </p:sp>
      <p:sp>
        <p:nvSpPr>
          <p:cNvPr id="5" name="Text Placeholder 4"/>
          <p:cNvSpPr>
            <a:spLocks noGrp="1"/>
          </p:cNvSpPr>
          <p:nvPr>
            <p:ph type="body" sz="quarter" idx="10"/>
          </p:nvPr>
        </p:nvSpPr>
        <p:spPr>
          <a:xfrm>
            <a:off x="269238" y="1197322"/>
            <a:ext cx="6974399" cy="1621982"/>
          </a:xfrm>
        </p:spPr>
        <p:txBody>
          <a:bodyPr/>
          <a:lstStyle>
            <a:lvl1pPr marL="0" indent="0">
              <a:buNone/>
              <a:defRPr sz="28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sz="18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sz="16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sz="14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sz="14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bwMode="auto">
          <a:xfrm>
            <a:off x="7512876" y="0"/>
            <a:ext cx="4679123"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Content Placeholder 7"/>
          <p:cNvSpPr>
            <a:spLocks noGrp="1"/>
          </p:cNvSpPr>
          <p:nvPr>
            <p:ph sz="quarter" idx="11"/>
          </p:nvPr>
        </p:nvSpPr>
        <p:spPr>
          <a:xfrm>
            <a:off x="7856156" y="289511"/>
            <a:ext cx="4031044" cy="2120581"/>
          </a:xfrm>
        </p:spPr>
        <p:txBody>
          <a:bodyPr/>
          <a:lstStyle>
            <a:lvl1pPr marL="0" indent="0">
              <a:buNone/>
              <a:defRPr sz="3200">
                <a:solidFill>
                  <a:schemeClr val="bg1"/>
                </a:solidFill>
                <a:latin typeface="+mn-lt"/>
              </a:defRPr>
            </a:lvl1pPr>
            <a:lvl2pPr marL="336145" indent="0">
              <a:buNone/>
              <a:defRPr sz="1800">
                <a:solidFill>
                  <a:schemeClr val="bg1"/>
                </a:solidFill>
                <a:latin typeface="+mn-lt"/>
              </a:defRPr>
            </a:lvl2pPr>
            <a:lvl3pPr marL="560241" indent="0">
              <a:buNone/>
              <a:defRPr sz="1600">
                <a:solidFill>
                  <a:schemeClr val="bg1"/>
                </a:solidFill>
                <a:latin typeface="+mn-lt"/>
              </a:defRPr>
            </a:lvl3pPr>
            <a:lvl4pPr marL="784338" indent="0">
              <a:buNone/>
              <a:defRPr sz="1400">
                <a:solidFill>
                  <a:schemeClr val="bg1"/>
                </a:solidFill>
                <a:latin typeface="+mn-lt"/>
              </a:defRPr>
            </a:lvl4pPr>
            <a:lvl5pPr marL="1008434" indent="0">
              <a:buNone/>
              <a:defRPr sz="140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521236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4892" y="470067"/>
            <a:ext cx="1408078" cy="300619"/>
          </a:xfrm>
          <a:prstGeom prst="rect">
            <a:avLst/>
          </a:prstGeom>
        </p:spPr>
      </p:pic>
    </p:spTree>
    <p:extLst>
      <p:ext uri="{BB962C8B-B14F-4D97-AF65-F5344CB8AC3E}">
        <p14:creationId xmlns:p14="http://schemas.microsoft.com/office/powerpoint/2010/main" val="26269196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1658157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Footer Placeholder 2"/>
          <p:cNvSpPr>
            <a:spLocks noGrp="1"/>
          </p:cNvSpPr>
          <p:nvPr>
            <p:ph type="ftr" sz="quarter" idx="3"/>
          </p:nvPr>
        </p:nvSpPr>
        <p:spPr>
          <a:xfrm>
            <a:off x="-1" y="6493776"/>
            <a:ext cx="4325606" cy="364224"/>
          </a:xfrm>
          <a:prstGeom prst="rect">
            <a:avLst/>
          </a:prstGeom>
        </p:spPr>
        <p:txBody>
          <a:bodyPr vert="horz" lIns="182880" tIns="45720" rIns="182880" bIns="45720" rtlCol="0" anchor="ctr"/>
          <a:lstStyle>
            <a:lvl1pPr algn="l">
              <a:defRPr sz="980">
                <a:solidFill>
                  <a:schemeClr val="tx1">
                    <a:tint val="75000"/>
                  </a:schemeClr>
                </a:solidFill>
              </a:defRPr>
            </a:lvl1pPr>
          </a:lstStyle>
          <a:p>
            <a:pPr defTabSz="914192">
              <a:defRPr/>
            </a:pPr>
            <a:endParaRPr lang="en-US" dirty="0">
              <a:solidFill>
                <a:srgbClr val="505050">
                  <a:tint val="75000"/>
                </a:srgbClr>
              </a:solidFill>
            </a:endParaRPr>
          </a:p>
        </p:txBody>
      </p:sp>
      <p:sp>
        <p:nvSpPr>
          <p:cNvPr id="3" name="Slide Number Placeholder 5"/>
          <p:cNvSpPr>
            <a:spLocks noGrp="1"/>
          </p:cNvSpPr>
          <p:nvPr>
            <p:ph type="sldNum" sz="quarter" idx="4"/>
          </p:nvPr>
        </p:nvSpPr>
        <p:spPr>
          <a:xfrm>
            <a:off x="9449812" y="6493776"/>
            <a:ext cx="2742188" cy="364224"/>
          </a:xfrm>
          <a:prstGeom prst="rect">
            <a:avLst/>
          </a:prstGeom>
        </p:spPr>
        <p:txBody>
          <a:bodyPr vert="horz" lIns="182880" tIns="45720" rIns="182880" bIns="45720" rtlCol="0" anchor="ctr"/>
          <a:lstStyle>
            <a:lvl1pPr algn="r">
              <a:defRPr sz="980">
                <a:solidFill>
                  <a:schemeClr val="tx1">
                    <a:tint val="75000"/>
                  </a:schemeClr>
                </a:solidFill>
              </a:defRPr>
            </a:lvl1pPr>
          </a:lstStyle>
          <a:p>
            <a:pPr defTabSz="914192">
              <a:defRPr/>
            </a:pPr>
            <a:fld id="{6503E857-4F15-4ECA-BD4D-D22AAAB9E67A}" type="slidenum">
              <a:rPr lang="en-US" smtClean="0">
                <a:solidFill>
                  <a:srgbClr val="505050">
                    <a:tint val="75000"/>
                  </a:srgbClr>
                </a:solidFill>
              </a:rPr>
              <a:pPr defTabSz="914192">
                <a:defRPr/>
              </a:pPr>
              <a:t>‹#›</a:t>
            </a:fld>
            <a:endParaRPr lang="en-US" dirty="0">
              <a:solidFill>
                <a:srgbClr val="505050">
                  <a:tint val="75000"/>
                </a:srgbClr>
              </a:solidFill>
            </a:endParaRPr>
          </a:p>
        </p:txBody>
      </p:sp>
    </p:spTree>
    <p:extLst>
      <p:ext uri="{BB962C8B-B14F-4D97-AF65-F5344CB8AC3E}">
        <p14:creationId xmlns:p14="http://schemas.microsoft.com/office/powerpoint/2010/main" val="52643409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accent1">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7634" y="2666550"/>
            <a:ext cx="12818875" cy="1796217"/>
          </a:xfrm>
          <a:noFill/>
        </p:spPr>
        <p:txBody>
          <a:bodyPr tIns="91440" bIns="91440" anchor="t" anchorCtr="0"/>
          <a:lstStyle>
            <a:lvl1pPr>
              <a:defRPr sz="9411" spc="-98" baseline="0">
                <a:gradFill>
                  <a:gsLst>
                    <a:gs pos="100000">
                      <a:schemeClr val="tx1"/>
                    </a:gs>
                    <a:gs pos="0">
                      <a:schemeClr val="tx1"/>
                    </a:gs>
                  </a:gsLst>
                  <a:lin ang="5400000" scaled="0"/>
                </a:gradFill>
              </a:defRPr>
            </a:lvl1pPr>
          </a:lstStyle>
          <a:p>
            <a:r>
              <a:rPr lang="en-US" dirty="0"/>
              <a:t>Section title</a:t>
            </a:r>
          </a:p>
        </p:txBody>
      </p:sp>
      <p:pic>
        <p:nvPicPr>
          <p:cNvPr id="3" name="Picture 2"/>
          <p:cNvPicPr>
            <a:picLocks noChangeAspect="1"/>
          </p:cNvPicPr>
          <p:nvPr userDrawn="1"/>
        </p:nvPicPr>
        <p:blipFill>
          <a:blip r:embed="rId2"/>
          <a:stretch>
            <a:fillRect/>
          </a:stretch>
        </p:blipFill>
        <p:spPr>
          <a:xfrm>
            <a:off x="-5377" y="2915308"/>
            <a:ext cx="897489" cy="897615"/>
          </a:xfrm>
          <a:prstGeom prst="rect">
            <a:avLst/>
          </a:prstGeom>
        </p:spPr>
      </p:pic>
      <p:sp>
        <p:nvSpPr>
          <p:cNvPr id="4" name="Rectangle 3"/>
          <p:cNvSpPr/>
          <p:nvPr userDrawn="1"/>
        </p:nvSpPr>
        <p:spPr bwMode="auto">
          <a:xfrm>
            <a:off x="-45296" y="-706281"/>
            <a:ext cx="12282593" cy="1730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4002385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Blank_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4310104"/>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and Content NO LOGO">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a:xfrm>
            <a:off x="269239" y="1187620"/>
            <a:ext cx="11653523" cy="2055306"/>
          </a:xfrm>
        </p:spPr>
        <p:txBody>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hasCustomPrompt="1"/>
          </p:nvPr>
        </p:nvSpPr>
        <p:spPr/>
        <p:txBody>
          <a:bodyPr/>
          <a:lstStyle/>
          <a:p>
            <a:r>
              <a:rPr lang="en-US" dirty="0"/>
              <a:t>Click to edit title</a:t>
            </a:r>
          </a:p>
        </p:txBody>
      </p:sp>
      <p:sp>
        <p:nvSpPr>
          <p:cNvPr id="8" name="Footer Placeholder 6" hidden="1"/>
          <p:cNvSpPr txBox="1">
            <a:spLocks/>
          </p:cNvSpPr>
          <p:nvPr userDrawn="1"/>
        </p:nvSpPr>
        <p:spPr>
          <a:xfrm>
            <a:off x="9360976" y="6553200"/>
            <a:ext cx="2832171" cy="304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rgbClr val="666666"/>
                </a:solidFill>
              </a:rPr>
              <a:t>MICROSOFT CONFIDENTIAL – For</a:t>
            </a:r>
            <a:r>
              <a:rPr lang="en-US" sz="800" baseline="0" dirty="0">
                <a:solidFill>
                  <a:srgbClr val="666666"/>
                </a:solidFill>
              </a:rPr>
              <a:t> Use Under NDA Only</a:t>
            </a:r>
            <a:endParaRPr lang="en-US" sz="800" dirty="0">
              <a:solidFill>
                <a:srgbClr val="666666"/>
              </a:solidFill>
            </a:endParaRPr>
          </a:p>
        </p:txBody>
      </p:sp>
      <p:pic>
        <p:nvPicPr>
          <p:cNvPr id="7" name="Picture 6"/>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7793" y="6231526"/>
            <a:ext cx="353996" cy="353996"/>
          </a:xfrm>
          <a:prstGeom prst="rect">
            <a:avLst/>
          </a:prstGeom>
        </p:spPr>
      </p:pic>
    </p:spTree>
    <p:extLst>
      <p:ext uri="{BB962C8B-B14F-4D97-AF65-F5344CB8AC3E}">
        <p14:creationId xmlns:p14="http://schemas.microsoft.com/office/powerpoint/2010/main" val="119837345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invGray">
          <a:xfrm>
            <a:off x="448212" y="6001918"/>
            <a:ext cx="1792850" cy="38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269302" y="2084187"/>
            <a:ext cx="8964185" cy="1793090"/>
          </a:xfrm>
          <a:noFill/>
        </p:spPr>
        <p:txBody>
          <a:bodyPr anchorCtr="0"/>
          <a:lstStyle>
            <a:lvl1pPr>
              <a:defRPr sz="5294" spc="-98" baseline="0">
                <a:gradFill>
                  <a:gsLst>
                    <a:gs pos="91000">
                      <a:schemeClr val="tx1"/>
                    </a:gs>
                    <a:gs pos="0">
                      <a:schemeClr val="tx1"/>
                    </a:gs>
                  </a:gsLst>
                  <a:lin ang="5400000" scaled="0"/>
                </a:gradFill>
              </a:defRPr>
            </a:lvl1pPr>
          </a:lstStyle>
          <a:p>
            <a:r>
              <a:rPr lang="en-US"/>
              <a:t>Click to edit Master title style</a:t>
            </a:r>
            <a:endParaRPr lang="en-US" dirty="0"/>
          </a:p>
        </p:txBody>
      </p:sp>
      <p:sp>
        <p:nvSpPr>
          <p:cNvPr id="5" name="Text Placeholder 4"/>
          <p:cNvSpPr>
            <a:spLocks noGrp="1"/>
          </p:cNvSpPr>
          <p:nvPr>
            <p:ph type="body" sz="quarter" idx="12"/>
          </p:nvPr>
        </p:nvSpPr>
        <p:spPr>
          <a:xfrm>
            <a:off x="269301" y="3878574"/>
            <a:ext cx="7171337" cy="1792326"/>
          </a:xfrm>
          <a:noFill/>
        </p:spPr>
        <p:txBody>
          <a:bodyPr tIns="109728"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202172957"/>
      </p:ext>
    </p:extLst>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12987"/>
          </a:xfrm>
        </p:spPr>
        <p:txBody>
          <a:bodyPr/>
          <a:lstStyle>
            <a:lvl1pPr>
              <a:defRPr sz="3529"/>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07891811"/>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91746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1063736"/>
          </a:xfrm>
          <a:noFill/>
        </p:spPr>
        <p:txBody>
          <a:bodyPr tIns="91440" bIns="91440" anchor="t" anchorCtr="0">
            <a:spAutoFit/>
          </a:bodyPr>
          <a:lstStyle>
            <a:lvl1pPr>
              <a:defRPr sz="6371"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7"/>
            <a:ext cx="9860674" cy="724246"/>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pPr lvl="0"/>
            <a:r>
              <a:rPr lang="en-US" dirty="0"/>
              <a:t>Speaker Name</a:t>
            </a:r>
          </a:p>
        </p:txBody>
      </p:sp>
    </p:spTree>
    <p:extLst>
      <p:ext uri="{BB962C8B-B14F-4D97-AF65-F5344CB8AC3E}">
        <p14:creationId xmlns:p14="http://schemas.microsoft.com/office/powerpoint/2010/main" val="28891901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0203" y="6119147"/>
            <a:ext cx="1253377" cy="26878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4892" y="481158"/>
            <a:ext cx="1408078" cy="300619"/>
          </a:xfrm>
          <a:prstGeom prst="rect">
            <a:avLst/>
          </a:prstGeom>
        </p:spPr>
      </p:pic>
      <p:sp>
        <p:nvSpPr>
          <p:cNvPr id="12" name="Freeform 11"/>
          <p:cNvSpPr>
            <a:spLocks noEditPoints="1"/>
          </p:cNvSpPr>
          <p:nvPr userDrawn="1"/>
        </p:nvSpPr>
        <p:spPr bwMode="black">
          <a:xfrm>
            <a:off x="2095548" y="2425049"/>
            <a:ext cx="8000903" cy="2007903"/>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89642" tIns="44821" rIns="89642" bIns="44821" numCol="1" anchor="t" anchorCtr="0" compatLnSpc="1">
            <a:prstTxWarp prst="textNoShape">
              <a:avLst/>
            </a:prstTxWarp>
          </a:bodyPr>
          <a:lstStyle/>
          <a:p>
            <a:endParaRPr lang="en-US" sz="1765"/>
          </a:p>
        </p:txBody>
      </p:sp>
    </p:spTree>
    <p:extLst>
      <p:ext uri="{BB962C8B-B14F-4D97-AF65-F5344CB8AC3E}">
        <p14:creationId xmlns:p14="http://schemas.microsoft.com/office/powerpoint/2010/main" val="42774711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48213" y="481158"/>
            <a:ext cx="1421436" cy="300619"/>
          </a:xfrm>
          <a:prstGeom prst="rect">
            <a:avLst/>
          </a:prstGeom>
        </p:spPr>
      </p:pic>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2" name="TextBox 1"/>
          <p:cNvSpPr txBox="1"/>
          <p:nvPr userDrawn="1"/>
        </p:nvSpPr>
        <p:spPr>
          <a:xfrm>
            <a:off x="283308" y="5954047"/>
            <a:ext cx="1862846" cy="615609"/>
          </a:xfrm>
          <a:prstGeom prst="rect">
            <a:avLst/>
          </a:prstGeom>
          <a:noFill/>
        </p:spPr>
        <p:txBody>
          <a:bodyPr wrap="none" lIns="179285" tIns="143428" rIns="179285" bIns="143428" rtlCol="0">
            <a:spAutoFit/>
          </a:bodyPr>
          <a:lstStyle/>
          <a:p>
            <a:pPr>
              <a:lnSpc>
                <a:spcPct val="90000"/>
              </a:lnSpc>
              <a:spcAft>
                <a:spcPts val="588"/>
              </a:spcAft>
            </a:pPr>
            <a:r>
              <a:rPr lang="en-US" sz="2353"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23447015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8" name="Freeform 7"/>
          <p:cNvSpPr>
            <a:spLocks noChangeAspect="1" noEditPoints="1"/>
          </p:cNvSpPr>
          <p:nvPr userDrawn="1"/>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endParaRPr lang="en-US" sz="1765">
              <a:solidFill>
                <a:srgbClr val="404040"/>
              </a:solidFill>
            </a:endParaRPr>
          </a:p>
        </p:txBody>
      </p:sp>
      <p:sp>
        <p:nvSpPr>
          <p:cNvPr id="9" name="TextBox 8"/>
          <p:cNvSpPr txBox="1"/>
          <p:nvPr userDrawn="1"/>
        </p:nvSpPr>
        <p:spPr>
          <a:xfrm>
            <a:off x="283308" y="5954047"/>
            <a:ext cx="1862846" cy="615609"/>
          </a:xfrm>
          <a:prstGeom prst="rect">
            <a:avLst/>
          </a:prstGeom>
          <a:noFill/>
        </p:spPr>
        <p:txBody>
          <a:bodyPr wrap="none" lIns="179285" tIns="143428" rIns="179285" bIns="143428" rtlCol="0">
            <a:spAutoFit/>
          </a:bodyPr>
          <a:lstStyle/>
          <a:p>
            <a:pPr>
              <a:lnSpc>
                <a:spcPct val="90000"/>
              </a:lnSpc>
              <a:spcAft>
                <a:spcPts val="588"/>
              </a:spcAft>
            </a:pPr>
            <a:r>
              <a:rPr lang="en-US" sz="2353"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29130806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729607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Title ">
    <p:bg>
      <p:bgPr>
        <a:solidFill>
          <a:schemeClr val="tx1"/>
        </a:solidFill>
        <a:effectLst/>
      </p:bgPr>
    </p:bg>
    <p:spTree>
      <p:nvGrpSpPr>
        <p:cNvPr id="1" name=""/>
        <p:cNvGrpSpPr/>
        <p:nvPr/>
      </p:nvGrpSpPr>
      <p:grpSpPr>
        <a:xfrm>
          <a:off x="0" y="0"/>
          <a:ext cx="0" cy="0"/>
          <a:chOff x="0" y="0"/>
          <a:chExt cx="0" cy="0"/>
        </a:xfrm>
      </p:grpSpPr>
      <p:grpSp>
        <p:nvGrpSpPr>
          <p:cNvPr id="5" name="Group 4"/>
          <p:cNvGrpSpPr>
            <a:grpSpLocks noChangeAspect="1"/>
          </p:cNvGrpSpPr>
          <p:nvPr userDrawn="1"/>
        </p:nvGrpSpPr>
        <p:grpSpPr bwMode="auto">
          <a:xfrm>
            <a:off x="1" y="2915309"/>
            <a:ext cx="898023" cy="897615"/>
            <a:chOff x="2519" y="2231"/>
            <a:chExt cx="1673" cy="1672"/>
          </a:xfrm>
        </p:grpSpPr>
        <p:sp>
          <p:nvSpPr>
            <p:cNvPr id="6" name="AutoShape 3"/>
            <p:cNvSpPr>
              <a:spLocks noChangeAspect="1" noChangeArrowheads="1" noTextEdit="1"/>
            </p:cNvSpPr>
            <p:nvPr userDrawn="1"/>
          </p:nvSpPr>
          <p:spPr bwMode="auto">
            <a:xfrm>
              <a:off x="2519" y="2231"/>
              <a:ext cx="1673" cy="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7" name="Rectangle 5"/>
            <p:cNvSpPr>
              <a:spLocks noChangeArrowheads="1"/>
            </p:cNvSpPr>
            <p:nvPr userDrawn="1"/>
          </p:nvSpPr>
          <p:spPr bwMode="auto">
            <a:xfrm>
              <a:off x="2519" y="2231"/>
              <a:ext cx="1671" cy="16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8" name="Freeform 6"/>
            <p:cNvSpPr>
              <a:spLocks/>
            </p:cNvSpPr>
            <p:nvPr userDrawn="1"/>
          </p:nvSpPr>
          <p:spPr bwMode="auto">
            <a:xfrm>
              <a:off x="2728" y="2542"/>
              <a:ext cx="517" cy="1031"/>
            </a:xfrm>
            <a:custGeom>
              <a:avLst/>
              <a:gdLst>
                <a:gd name="T0" fmla="*/ 92 w 517"/>
                <a:gd name="T1" fmla="*/ 1031 h 1031"/>
                <a:gd name="T2" fmla="*/ 0 w 517"/>
                <a:gd name="T3" fmla="*/ 1031 h 1031"/>
                <a:gd name="T4" fmla="*/ 425 w 517"/>
                <a:gd name="T5" fmla="*/ 0 h 1031"/>
                <a:gd name="T6" fmla="*/ 517 w 517"/>
                <a:gd name="T7" fmla="*/ 0 h 1031"/>
                <a:gd name="T8" fmla="*/ 92 w 517"/>
                <a:gd name="T9" fmla="*/ 1031 h 1031"/>
              </a:gdLst>
              <a:ahLst/>
              <a:cxnLst>
                <a:cxn ang="0">
                  <a:pos x="T0" y="T1"/>
                </a:cxn>
                <a:cxn ang="0">
                  <a:pos x="T2" y="T3"/>
                </a:cxn>
                <a:cxn ang="0">
                  <a:pos x="T4" y="T5"/>
                </a:cxn>
                <a:cxn ang="0">
                  <a:pos x="T6" y="T7"/>
                </a:cxn>
                <a:cxn ang="0">
                  <a:pos x="T8" y="T9"/>
                </a:cxn>
              </a:cxnLst>
              <a:rect l="0" t="0" r="r" b="b"/>
              <a:pathLst>
                <a:path w="517" h="1031">
                  <a:moveTo>
                    <a:pt x="92" y="1031"/>
                  </a:moveTo>
                  <a:lnTo>
                    <a:pt x="0" y="1031"/>
                  </a:lnTo>
                  <a:lnTo>
                    <a:pt x="425" y="0"/>
                  </a:lnTo>
                  <a:lnTo>
                    <a:pt x="517" y="0"/>
                  </a:lnTo>
                  <a:lnTo>
                    <a:pt x="92" y="10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9" name="Freeform 7"/>
            <p:cNvSpPr>
              <a:spLocks noEditPoints="1"/>
            </p:cNvSpPr>
            <p:nvPr userDrawn="1"/>
          </p:nvSpPr>
          <p:spPr bwMode="auto">
            <a:xfrm>
              <a:off x="3288" y="2542"/>
              <a:ext cx="693" cy="1048"/>
            </a:xfrm>
            <a:custGeom>
              <a:avLst/>
              <a:gdLst>
                <a:gd name="T0" fmla="*/ 292 w 292"/>
                <a:gd name="T1" fmla="*/ 276 h 442"/>
                <a:gd name="T2" fmla="*/ 283 w 292"/>
                <a:gd name="T3" fmla="*/ 342 h 442"/>
                <a:gd name="T4" fmla="*/ 257 w 292"/>
                <a:gd name="T5" fmla="*/ 395 h 442"/>
                <a:gd name="T6" fmla="*/ 213 w 292"/>
                <a:gd name="T7" fmla="*/ 430 h 442"/>
                <a:gd name="T8" fmla="*/ 154 w 292"/>
                <a:gd name="T9" fmla="*/ 442 h 442"/>
                <a:gd name="T10" fmla="*/ 126 w 292"/>
                <a:gd name="T11" fmla="*/ 439 h 442"/>
                <a:gd name="T12" fmla="*/ 102 w 292"/>
                <a:gd name="T13" fmla="*/ 429 h 442"/>
                <a:gd name="T14" fmla="*/ 84 w 292"/>
                <a:gd name="T15" fmla="*/ 415 h 442"/>
                <a:gd name="T16" fmla="*/ 69 w 292"/>
                <a:gd name="T17" fmla="*/ 397 h 442"/>
                <a:gd name="T18" fmla="*/ 68 w 292"/>
                <a:gd name="T19" fmla="*/ 397 h 442"/>
                <a:gd name="T20" fmla="*/ 68 w 292"/>
                <a:gd name="T21" fmla="*/ 435 h 442"/>
                <a:gd name="T22" fmla="*/ 0 w 292"/>
                <a:gd name="T23" fmla="*/ 435 h 442"/>
                <a:gd name="T24" fmla="*/ 0 w 292"/>
                <a:gd name="T25" fmla="*/ 107 h 442"/>
                <a:gd name="T26" fmla="*/ 44 w 292"/>
                <a:gd name="T27" fmla="*/ 0 h 442"/>
                <a:gd name="T28" fmla="*/ 68 w 292"/>
                <a:gd name="T29" fmla="*/ 0 h 442"/>
                <a:gd name="T30" fmla="*/ 68 w 292"/>
                <a:gd name="T31" fmla="*/ 182 h 442"/>
                <a:gd name="T32" fmla="*/ 69 w 292"/>
                <a:gd name="T33" fmla="*/ 182 h 442"/>
                <a:gd name="T34" fmla="*/ 87 w 292"/>
                <a:gd name="T35" fmla="*/ 160 h 442"/>
                <a:gd name="T36" fmla="*/ 109 w 292"/>
                <a:gd name="T37" fmla="*/ 142 h 442"/>
                <a:gd name="T38" fmla="*/ 136 w 292"/>
                <a:gd name="T39" fmla="*/ 131 h 442"/>
                <a:gd name="T40" fmla="*/ 169 w 292"/>
                <a:gd name="T41" fmla="*/ 127 h 442"/>
                <a:gd name="T42" fmla="*/ 224 w 292"/>
                <a:gd name="T43" fmla="*/ 139 h 442"/>
                <a:gd name="T44" fmla="*/ 263 w 292"/>
                <a:gd name="T45" fmla="*/ 171 h 442"/>
                <a:gd name="T46" fmla="*/ 285 w 292"/>
                <a:gd name="T47" fmla="*/ 219 h 442"/>
                <a:gd name="T48" fmla="*/ 292 w 292"/>
                <a:gd name="T49" fmla="*/ 276 h 442"/>
                <a:gd name="T50" fmla="*/ 222 w 292"/>
                <a:gd name="T51" fmla="*/ 275 h 442"/>
                <a:gd name="T52" fmla="*/ 217 w 292"/>
                <a:gd name="T53" fmla="*/ 237 h 442"/>
                <a:gd name="T54" fmla="*/ 202 w 292"/>
                <a:gd name="T55" fmla="*/ 207 h 442"/>
                <a:gd name="T56" fmla="*/ 178 w 292"/>
                <a:gd name="T57" fmla="*/ 189 h 442"/>
                <a:gd name="T58" fmla="*/ 146 w 292"/>
                <a:gd name="T59" fmla="*/ 182 h 442"/>
                <a:gd name="T60" fmla="*/ 114 w 292"/>
                <a:gd name="T61" fmla="*/ 189 h 442"/>
                <a:gd name="T62" fmla="*/ 89 w 292"/>
                <a:gd name="T63" fmla="*/ 207 h 442"/>
                <a:gd name="T64" fmla="*/ 73 w 292"/>
                <a:gd name="T65" fmla="*/ 235 h 442"/>
                <a:gd name="T66" fmla="*/ 67 w 292"/>
                <a:gd name="T67" fmla="*/ 271 h 442"/>
                <a:gd name="T68" fmla="*/ 67 w 292"/>
                <a:gd name="T69" fmla="*/ 311 h 442"/>
                <a:gd name="T70" fmla="*/ 73 w 292"/>
                <a:gd name="T71" fmla="*/ 340 h 442"/>
                <a:gd name="T72" fmla="*/ 88 w 292"/>
                <a:gd name="T73" fmla="*/ 364 h 442"/>
                <a:gd name="T74" fmla="*/ 111 w 292"/>
                <a:gd name="T75" fmla="*/ 381 h 442"/>
                <a:gd name="T76" fmla="*/ 140 w 292"/>
                <a:gd name="T77" fmla="*/ 387 h 442"/>
                <a:gd name="T78" fmla="*/ 174 w 292"/>
                <a:gd name="T79" fmla="*/ 379 h 442"/>
                <a:gd name="T80" fmla="*/ 200 w 292"/>
                <a:gd name="T81" fmla="*/ 359 h 442"/>
                <a:gd name="T82" fmla="*/ 216 w 292"/>
                <a:gd name="T83" fmla="*/ 324 h 442"/>
                <a:gd name="T84" fmla="*/ 222 w 292"/>
                <a:gd name="T85" fmla="*/ 27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2" h="442">
                  <a:moveTo>
                    <a:pt x="292" y="276"/>
                  </a:moveTo>
                  <a:cubicBezTo>
                    <a:pt x="292" y="300"/>
                    <a:pt x="289" y="322"/>
                    <a:pt x="283" y="342"/>
                  </a:cubicBezTo>
                  <a:cubicBezTo>
                    <a:pt x="277" y="363"/>
                    <a:pt x="268" y="380"/>
                    <a:pt x="257" y="395"/>
                  </a:cubicBezTo>
                  <a:cubicBezTo>
                    <a:pt x="245" y="410"/>
                    <a:pt x="231" y="421"/>
                    <a:pt x="213" y="430"/>
                  </a:cubicBezTo>
                  <a:cubicBezTo>
                    <a:pt x="196" y="438"/>
                    <a:pt x="177" y="442"/>
                    <a:pt x="154" y="442"/>
                  </a:cubicBezTo>
                  <a:cubicBezTo>
                    <a:pt x="144" y="442"/>
                    <a:pt x="135" y="441"/>
                    <a:pt x="126" y="439"/>
                  </a:cubicBezTo>
                  <a:cubicBezTo>
                    <a:pt x="117" y="436"/>
                    <a:pt x="109" y="433"/>
                    <a:pt x="102" y="429"/>
                  </a:cubicBezTo>
                  <a:cubicBezTo>
                    <a:pt x="95" y="425"/>
                    <a:pt x="89" y="420"/>
                    <a:pt x="84" y="415"/>
                  </a:cubicBezTo>
                  <a:cubicBezTo>
                    <a:pt x="78" y="409"/>
                    <a:pt x="73" y="403"/>
                    <a:pt x="69" y="397"/>
                  </a:cubicBezTo>
                  <a:cubicBezTo>
                    <a:pt x="68" y="397"/>
                    <a:pt x="68" y="397"/>
                    <a:pt x="68" y="397"/>
                  </a:cubicBezTo>
                  <a:cubicBezTo>
                    <a:pt x="68" y="435"/>
                    <a:pt x="68" y="435"/>
                    <a:pt x="68" y="435"/>
                  </a:cubicBezTo>
                  <a:cubicBezTo>
                    <a:pt x="0" y="435"/>
                    <a:pt x="0" y="435"/>
                    <a:pt x="0" y="435"/>
                  </a:cubicBezTo>
                  <a:cubicBezTo>
                    <a:pt x="0" y="107"/>
                    <a:pt x="0" y="107"/>
                    <a:pt x="0" y="107"/>
                  </a:cubicBezTo>
                  <a:cubicBezTo>
                    <a:pt x="44" y="0"/>
                    <a:pt x="44" y="0"/>
                    <a:pt x="44" y="0"/>
                  </a:cubicBezTo>
                  <a:cubicBezTo>
                    <a:pt x="68" y="0"/>
                    <a:pt x="68" y="0"/>
                    <a:pt x="68" y="0"/>
                  </a:cubicBezTo>
                  <a:cubicBezTo>
                    <a:pt x="68" y="182"/>
                    <a:pt x="68" y="182"/>
                    <a:pt x="68" y="182"/>
                  </a:cubicBezTo>
                  <a:cubicBezTo>
                    <a:pt x="69" y="182"/>
                    <a:pt x="69" y="182"/>
                    <a:pt x="69" y="182"/>
                  </a:cubicBezTo>
                  <a:cubicBezTo>
                    <a:pt x="74" y="174"/>
                    <a:pt x="80" y="166"/>
                    <a:pt x="87" y="160"/>
                  </a:cubicBezTo>
                  <a:cubicBezTo>
                    <a:pt x="93" y="153"/>
                    <a:pt x="101" y="147"/>
                    <a:pt x="109" y="142"/>
                  </a:cubicBezTo>
                  <a:cubicBezTo>
                    <a:pt x="117" y="137"/>
                    <a:pt x="126" y="134"/>
                    <a:pt x="136" y="131"/>
                  </a:cubicBezTo>
                  <a:cubicBezTo>
                    <a:pt x="146" y="128"/>
                    <a:pt x="157" y="127"/>
                    <a:pt x="169" y="127"/>
                  </a:cubicBezTo>
                  <a:cubicBezTo>
                    <a:pt x="190" y="127"/>
                    <a:pt x="209" y="131"/>
                    <a:pt x="224" y="139"/>
                  </a:cubicBezTo>
                  <a:cubicBezTo>
                    <a:pt x="240" y="147"/>
                    <a:pt x="253" y="158"/>
                    <a:pt x="263" y="171"/>
                  </a:cubicBezTo>
                  <a:cubicBezTo>
                    <a:pt x="273" y="185"/>
                    <a:pt x="280" y="201"/>
                    <a:pt x="285" y="219"/>
                  </a:cubicBezTo>
                  <a:cubicBezTo>
                    <a:pt x="290" y="237"/>
                    <a:pt x="292" y="256"/>
                    <a:pt x="292" y="276"/>
                  </a:cubicBezTo>
                  <a:moveTo>
                    <a:pt x="222" y="275"/>
                  </a:moveTo>
                  <a:cubicBezTo>
                    <a:pt x="222" y="261"/>
                    <a:pt x="220" y="248"/>
                    <a:pt x="217" y="237"/>
                  </a:cubicBezTo>
                  <a:cubicBezTo>
                    <a:pt x="213" y="225"/>
                    <a:pt x="208" y="215"/>
                    <a:pt x="202" y="207"/>
                  </a:cubicBezTo>
                  <a:cubicBezTo>
                    <a:pt x="195" y="199"/>
                    <a:pt x="188" y="193"/>
                    <a:pt x="178" y="189"/>
                  </a:cubicBezTo>
                  <a:cubicBezTo>
                    <a:pt x="169" y="184"/>
                    <a:pt x="158" y="182"/>
                    <a:pt x="146" y="182"/>
                  </a:cubicBezTo>
                  <a:cubicBezTo>
                    <a:pt x="135" y="182"/>
                    <a:pt x="124" y="184"/>
                    <a:pt x="114" y="189"/>
                  </a:cubicBezTo>
                  <a:cubicBezTo>
                    <a:pt x="105" y="193"/>
                    <a:pt x="96" y="199"/>
                    <a:pt x="89" y="207"/>
                  </a:cubicBezTo>
                  <a:cubicBezTo>
                    <a:pt x="82" y="215"/>
                    <a:pt x="77" y="224"/>
                    <a:pt x="73" y="235"/>
                  </a:cubicBezTo>
                  <a:cubicBezTo>
                    <a:pt x="69" y="246"/>
                    <a:pt x="67" y="258"/>
                    <a:pt x="67" y="271"/>
                  </a:cubicBezTo>
                  <a:cubicBezTo>
                    <a:pt x="67" y="311"/>
                    <a:pt x="67" y="311"/>
                    <a:pt x="67" y="311"/>
                  </a:cubicBezTo>
                  <a:cubicBezTo>
                    <a:pt x="67" y="321"/>
                    <a:pt x="69" y="331"/>
                    <a:pt x="73" y="340"/>
                  </a:cubicBezTo>
                  <a:cubicBezTo>
                    <a:pt x="76" y="350"/>
                    <a:pt x="81" y="358"/>
                    <a:pt x="88" y="364"/>
                  </a:cubicBezTo>
                  <a:cubicBezTo>
                    <a:pt x="94" y="371"/>
                    <a:pt x="102" y="377"/>
                    <a:pt x="111" y="381"/>
                  </a:cubicBezTo>
                  <a:cubicBezTo>
                    <a:pt x="120" y="385"/>
                    <a:pt x="129" y="387"/>
                    <a:pt x="140" y="387"/>
                  </a:cubicBezTo>
                  <a:cubicBezTo>
                    <a:pt x="152" y="387"/>
                    <a:pt x="164" y="384"/>
                    <a:pt x="174" y="379"/>
                  </a:cubicBezTo>
                  <a:cubicBezTo>
                    <a:pt x="184" y="375"/>
                    <a:pt x="193" y="368"/>
                    <a:pt x="200" y="359"/>
                  </a:cubicBezTo>
                  <a:cubicBezTo>
                    <a:pt x="207" y="349"/>
                    <a:pt x="212" y="338"/>
                    <a:pt x="216" y="324"/>
                  </a:cubicBezTo>
                  <a:cubicBezTo>
                    <a:pt x="220" y="310"/>
                    <a:pt x="222" y="294"/>
                    <a:pt x="222"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2" name="Title 1"/>
          <p:cNvSpPr>
            <a:spLocks noGrp="1"/>
          </p:cNvSpPr>
          <p:nvPr>
            <p:ph type="title" hasCustomPrompt="1"/>
          </p:nvPr>
        </p:nvSpPr>
        <p:spPr>
          <a:xfrm>
            <a:off x="1837634" y="2666550"/>
            <a:ext cx="12818875" cy="1796217"/>
          </a:xfrm>
          <a:noFill/>
        </p:spPr>
        <p:txBody>
          <a:bodyPr tIns="91440" bIns="91440" anchor="t" anchorCtr="0"/>
          <a:lstStyle>
            <a:lvl1pPr>
              <a:defRPr sz="9411" spc="-98" baseline="0">
                <a:gradFill>
                  <a:gsLst>
                    <a:gs pos="100000">
                      <a:schemeClr val="accent1"/>
                    </a:gs>
                    <a:gs pos="0">
                      <a:schemeClr val="bg1"/>
                    </a:gs>
                  </a:gsLst>
                  <a:lin ang="5400000" scaled="0"/>
                </a:gradFill>
              </a:defRPr>
            </a:lvl1pPr>
          </a:lstStyle>
          <a:p>
            <a:r>
              <a:rPr lang="en-US" dirty="0"/>
              <a:t>Section title</a:t>
            </a:r>
          </a:p>
        </p:txBody>
      </p:sp>
      <p:sp>
        <p:nvSpPr>
          <p:cNvPr id="4" name="Rectangle 3"/>
          <p:cNvSpPr/>
          <p:nvPr userDrawn="1"/>
        </p:nvSpPr>
        <p:spPr bwMode="auto">
          <a:xfrm>
            <a:off x="-45296" y="-706281"/>
            <a:ext cx="12282593" cy="1730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3560096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681871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2202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72680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722653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527104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2377940"/>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2377940"/>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34461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2377940"/>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2377940"/>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06418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3887049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1"/>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126273149"/>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6356"/>
            <a:ext cx="8964248" cy="1158793"/>
          </a:xfrm>
          <a:noFill/>
        </p:spPr>
        <p:txBody>
          <a:bodyPr wrap="square" tIns="91440" bIns="91440" anchor="t" anchorCtr="0">
            <a:spAutoFit/>
          </a:bodyPr>
          <a:lstStyle>
            <a:lvl1pPr>
              <a:defRPr sz="7058" spc="-98"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964247" cy="724246"/>
          </a:xfrm>
          <a:noFill/>
        </p:spPr>
        <p:txBody>
          <a:bodyPr wrap="square" lIns="182880" tIns="146304" rIns="182880" bIns="146304">
            <a:spAutoFit/>
          </a:bodyPr>
          <a:lstStyle>
            <a:lvl1pPr marL="0" indent="0">
              <a:spcBef>
                <a:spcPts val="0"/>
              </a:spcBef>
              <a:buNone/>
              <a:defRPr sz="3137"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625453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763530"/>
          </a:xfrm>
          <a:prstGeom prst="rect">
            <a:avLst/>
          </a:prstGeom>
        </p:spPr>
        <p:txBody>
          <a:bodyPr/>
          <a:lstStyle>
            <a:lvl1pPr>
              <a:defRPr sz="7058" baseline="0">
                <a:gradFill>
                  <a:gsLst>
                    <a:gs pos="1250">
                      <a:schemeClr val="accent2"/>
                    </a:gs>
                    <a:gs pos="100000">
                      <a:schemeClr val="accent2"/>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srcRect/>
            <a:tile tx="-190500" ty="0" sx="75000" sy="75000" flip="none" algn="tl"/>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558234491"/>
      </p:ext>
    </p:extLst>
  </p:cSld>
  <p:clrMapOvr>
    <a:masterClrMapping/>
  </p:clrMapOvr>
  <p:transition>
    <p:fade/>
  </p:transition>
  <p:extLst>
    <p:ext uri="{DCECCB84-F9BA-43D5-87BE-67443E8EF086}">
      <p15:sldGuideLst xmlns:p15="http://schemas.microsoft.com/office/powerpoint/2012/main">
        <p15:guide id="1" pos="3917">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964247" cy="1158793"/>
          </a:xfrm>
          <a:noFill/>
        </p:spPr>
        <p:txBody>
          <a:bodyPr wrap="square"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276117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3428582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21166523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307414084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36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263175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2987028"/>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4892" y="470067"/>
            <a:ext cx="1408078" cy="300619"/>
          </a:xfrm>
          <a:prstGeom prst="rect">
            <a:avLst/>
          </a:prstGeom>
        </p:spPr>
      </p:pic>
    </p:spTree>
    <p:extLst>
      <p:ext uri="{BB962C8B-B14F-4D97-AF65-F5344CB8AC3E}">
        <p14:creationId xmlns:p14="http://schemas.microsoft.com/office/powerpoint/2010/main" val="31616315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191210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77582" y="1635896"/>
            <a:ext cx="2689274" cy="4931036"/>
          </a:xfrm>
        </p:spPr>
        <p:txBody>
          <a:bodyPr>
            <a:noAutofit/>
          </a:bodyPr>
          <a:lstStyle>
            <a:lvl1pPr marL="336145" indent="-336145">
              <a:buNone/>
              <a:defRPr kumimoji="0" lang="en-US" sz="2353"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896157" rtl="0" eaLnBrk="1" fontAlgn="auto" latinLnBrk="0" hangingPunct="1">
              <a:lnSpc>
                <a:spcPct val="100000"/>
              </a:lnSpc>
              <a:spcBef>
                <a:spcPct val="0"/>
              </a:spcBef>
              <a:spcAft>
                <a:spcPts val="0"/>
              </a:spcAft>
              <a:buClrTx/>
              <a:buSzTx/>
              <a:tabLst/>
              <a:defRPr/>
            </a:pPr>
            <a:r>
              <a:rPr lang="en-US" dirty="0"/>
              <a:t>Click to edit</a:t>
            </a:r>
            <a:br>
              <a:rPr lang="en-US" dirty="0"/>
            </a:br>
            <a:r>
              <a:rPr lang="en-US" dirty="0"/>
              <a:t>Master text styles</a:t>
            </a:r>
          </a:p>
        </p:txBody>
      </p:sp>
      <p:pic>
        <p:nvPicPr>
          <p:cNvPr id="4" name="Picture 3"/>
          <p:cNvPicPr>
            <a:picLocks noChangeAspect="1"/>
          </p:cNvPicPr>
          <p:nvPr userDrawn="1"/>
        </p:nvPicPr>
        <p:blipFill>
          <a:blip r:embed="rId2"/>
          <a:stretch>
            <a:fillRect/>
          </a:stretch>
        </p:blipFill>
        <p:spPr>
          <a:xfrm>
            <a:off x="11554498" y="86016"/>
            <a:ext cx="559750" cy="559829"/>
          </a:xfrm>
          <a:prstGeom prst="rect">
            <a:avLst/>
          </a:prstGeom>
        </p:spPr>
      </p:pic>
    </p:spTree>
    <p:extLst>
      <p:ext uri="{BB962C8B-B14F-4D97-AF65-F5344CB8AC3E}">
        <p14:creationId xmlns:p14="http://schemas.microsoft.com/office/powerpoint/2010/main" val="154744458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1245" y="1423774"/>
            <a:ext cx="11653523" cy="1931322"/>
          </a:xfrm>
        </p:spPr>
        <p:txBody>
          <a:bodyPr lIns="182880" tIns="146304" rIns="182880" bIns="146304"/>
          <a:lstStyle>
            <a:lvl1pPr marL="0" indent="0">
              <a:buNone/>
              <a:defRPr sz="2745">
                <a:gradFill>
                  <a:gsLst>
                    <a:gs pos="1250">
                      <a:schemeClr val="accent1"/>
                    </a:gs>
                    <a:gs pos="99000">
                      <a:schemeClr val="accent1"/>
                    </a:gs>
                  </a:gsLst>
                  <a:lin ang="5400000" scaled="0"/>
                </a:gradFill>
                <a:latin typeface="+mn-lt"/>
              </a:defRPr>
            </a:lvl1pPr>
            <a:lvl2pPr marL="277880" indent="-277880">
              <a:buClr>
                <a:schemeClr val="tx1"/>
              </a:buClr>
              <a:buFont typeface="Wingdings" panose="05000000000000000000" pitchFamily="2" charset="2"/>
              <a:buChar char="§"/>
              <a:defRPr lang="en-US" sz="1961" kern="1200" spc="0" baseline="0" dirty="0" smtClean="0">
                <a:gradFill>
                  <a:gsLst>
                    <a:gs pos="1250">
                      <a:schemeClr val="tx2"/>
                    </a:gs>
                    <a:gs pos="100000">
                      <a:schemeClr val="tx2"/>
                    </a:gs>
                  </a:gsLst>
                  <a:lin ang="5400000" scaled="0"/>
                </a:gradFill>
                <a:latin typeface="+mn-lt"/>
                <a:ea typeface="+mn-ea"/>
                <a:cs typeface="+mn-cs"/>
              </a:defRPr>
            </a:lvl2pPr>
            <a:lvl3pPr marL="519904" indent="-233060">
              <a:buFont typeface="Wingdings" panose="05000000000000000000" pitchFamily="2" charset="2"/>
              <a:buChar char="§"/>
              <a:defRPr sz="1961">
                <a:gradFill>
                  <a:gsLst>
                    <a:gs pos="1250">
                      <a:schemeClr val="tx2">
                        <a:lumMod val="60000"/>
                        <a:lumOff val="40000"/>
                      </a:schemeClr>
                    </a:gs>
                    <a:gs pos="100000">
                      <a:schemeClr val="tx2">
                        <a:lumMod val="60000"/>
                        <a:lumOff val="40000"/>
                      </a:schemeClr>
                    </a:gs>
                  </a:gsLst>
                  <a:lin ang="5400000" scaled="0"/>
                </a:gradFill>
              </a:defRPr>
            </a:lvl3pPr>
            <a:lvl4pPr marL="690217" indent="-161350">
              <a:buFont typeface="Wingdings" panose="05000000000000000000" pitchFamily="2" charset="2"/>
              <a:buChar char="§"/>
              <a:defRPr sz="1765">
                <a:gradFill>
                  <a:gsLst>
                    <a:gs pos="1250">
                      <a:schemeClr val="tx2">
                        <a:lumMod val="60000"/>
                        <a:lumOff val="40000"/>
                      </a:schemeClr>
                    </a:gs>
                    <a:gs pos="100000">
                      <a:schemeClr val="tx2">
                        <a:lumMod val="60000"/>
                        <a:lumOff val="40000"/>
                      </a:schemeClr>
                    </a:gs>
                  </a:gsLst>
                  <a:lin ang="5400000" scaled="0"/>
                </a:gradFill>
              </a:defRPr>
            </a:lvl4pPr>
            <a:lvl5pPr marL="860531" indent="-179277">
              <a:buFont typeface="Wingdings" panose="05000000000000000000" pitchFamily="2" charset="2"/>
              <a:buChar char="§"/>
              <a:defRPr sz="1765">
                <a:gradFill>
                  <a:gsLst>
                    <a:gs pos="1250">
                      <a:schemeClr val="tx2">
                        <a:lumMod val="60000"/>
                        <a:lumOff val="40000"/>
                      </a:schemeClr>
                    </a:gs>
                    <a:gs pos="100000">
                      <a:schemeClr val="tx2">
                        <a:lumMod val="60000"/>
                        <a:lumOff val="40000"/>
                      </a:schemeClr>
                    </a:gs>
                  </a:gsLst>
                  <a:lin ang="5400000" scaled="0"/>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 name="Group 4"/>
          <p:cNvGrpSpPr>
            <a:grpSpLocks noChangeAspect="1"/>
          </p:cNvGrpSpPr>
          <p:nvPr userDrawn="1"/>
        </p:nvGrpSpPr>
        <p:grpSpPr bwMode="auto">
          <a:xfrm>
            <a:off x="10313555" y="6327230"/>
            <a:ext cx="1475366" cy="269276"/>
            <a:chOff x="6627" y="4065"/>
            <a:chExt cx="948" cy="173"/>
          </a:xfrm>
        </p:grpSpPr>
        <p:sp>
          <p:nvSpPr>
            <p:cNvPr id="5"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7"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6"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7" name="Rectangle 15"/>
            <p:cNvSpPr>
              <a:spLocks noChangeArrowheads="1"/>
            </p:cNvSpPr>
            <p:nvPr userDrawn="1"/>
          </p:nvSpPr>
          <p:spPr bwMode="auto">
            <a:xfrm>
              <a:off x="7342" y="4139"/>
              <a:ext cx="2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8" name="Rectangle 16"/>
            <p:cNvSpPr>
              <a:spLocks noChangeArrowheads="1"/>
            </p:cNvSpPr>
            <p:nvPr userDrawn="1"/>
          </p:nvSpPr>
          <p:spPr bwMode="auto">
            <a:xfrm>
              <a:off x="7375" y="4139"/>
              <a:ext cx="9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sp>
        <p:nvSpPr>
          <p:cNvPr id="19" name="Rectangle 18"/>
          <p:cNvSpPr/>
          <p:nvPr userDrawn="1"/>
        </p:nvSpPr>
        <p:spPr bwMode="ltGray">
          <a:xfrm>
            <a:off x="0" y="0"/>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28" tIns="107571" rIns="143428" bIns="107571"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22802862"/>
      </p:ext>
    </p:extLst>
  </p:cSld>
  <p:clrMapOvr>
    <a:masterClrMapping/>
  </p:clrMapOvr>
  <p:transition>
    <p:fade/>
  </p:transition>
  <p:extLst>
    <p:ext uri="{DCECCB84-F9BA-43D5-87BE-67443E8EF086}">
      <p15:sldGuideLst xmlns:p15="http://schemas.microsoft.com/office/powerpoint/2012/main">
        <p15:guide id="1" orient="horz" pos="907">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Footer Placeholder 2"/>
          <p:cNvSpPr>
            <a:spLocks noGrp="1"/>
          </p:cNvSpPr>
          <p:nvPr>
            <p:ph type="ftr" sz="quarter" idx="3"/>
          </p:nvPr>
        </p:nvSpPr>
        <p:spPr>
          <a:xfrm>
            <a:off x="-1" y="6493776"/>
            <a:ext cx="4325606" cy="364224"/>
          </a:xfrm>
          <a:prstGeom prst="rect">
            <a:avLst/>
          </a:prstGeom>
        </p:spPr>
        <p:txBody>
          <a:bodyPr vert="horz" lIns="182880" tIns="45720" rIns="182880" bIns="45720" rtlCol="0" anchor="ctr"/>
          <a:lstStyle>
            <a:lvl1pPr algn="l">
              <a:defRPr sz="980">
                <a:solidFill>
                  <a:schemeClr val="tx1">
                    <a:tint val="75000"/>
                  </a:schemeClr>
                </a:solidFill>
              </a:defRPr>
            </a:lvl1pPr>
          </a:lstStyle>
          <a:p>
            <a:pPr defTabSz="914192">
              <a:defRPr/>
            </a:pPr>
            <a:endParaRPr lang="en-US" dirty="0">
              <a:solidFill>
                <a:srgbClr val="505050">
                  <a:tint val="75000"/>
                </a:srgbClr>
              </a:solidFill>
            </a:endParaRPr>
          </a:p>
        </p:txBody>
      </p:sp>
      <p:sp>
        <p:nvSpPr>
          <p:cNvPr id="3" name="Slide Number Placeholder 5"/>
          <p:cNvSpPr>
            <a:spLocks noGrp="1"/>
          </p:cNvSpPr>
          <p:nvPr>
            <p:ph type="sldNum" sz="quarter" idx="4"/>
          </p:nvPr>
        </p:nvSpPr>
        <p:spPr>
          <a:xfrm>
            <a:off x="9449812" y="6493776"/>
            <a:ext cx="2742188" cy="364224"/>
          </a:xfrm>
          <a:prstGeom prst="rect">
            <a:avLst/>
          </a:prstGeom>
        </p:spPr>
        <p:txBody>
          <a:bodyPr vert="horz" lIns="182880" tIns="45720" rIns="182880" bIns="45720" rtlCol="0" anchor="ctr"/>
          <a:lstStyle>
            <a:lvl1pPr algn="r">
              <a:defRPr sz="980">
                <a:solidFill>
                  <a:schemeClr val="tx1">
                    <a:tint val="75000"/>
                  </a:schemeClr>
                </a:solidFill>
              </a:defRPr>
            </a:lvl1pPr>
          </a:lstStyle>
          <a:p>
            <a:pPr defTabSz="914192">
              <a:defRPr/>
            </a:pPr>
            <a:fld id="{6503E857-4F15-4ECA-BD4D-D22AAAB9E67A}" type="slidenum">
              <a:rPr lang="en-US" smtClean="0">
                <a:solidFill>
                  <a:srgbClr val="505050">
                    <a:tint val="75000"/>
                  </a:srgbClr>
                </a:solidFill>
              </a:rPr>
              <a:pPr defTabSz="914192">
                <a:defRPr/>
              </a:pPr>
              <a:t>‹#›</a:t>
            </a:fld>
            <a:endParaRPr lang="en-US" dirty="0">
              <a:solidFill>
                <a:srgbClr val="505050">
                  <a:tint val="75000"/>
                </a:srgbClr>
              </a:solidFill>
            </a:endParaRPr>
          </a:p>
        </p:txBody>
      </p:sp>
    </p:spTree>
    <p:extLst>
      <p:ext uri="{BB962C8B-B14F-4D97-AF65-F5344CB8AC3E}">
        <p14:creationId xmlns:p14="http://schemas.microsoft.com/office/powerpoint/2010/main" val="454387315"/>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l="2944" t="1853" r="1090"/>
          <a:stretch/>
        </p:blipFill>
        <p:spPr>
          <a:xfrm flipH="1">
            <a:off x="0" y="3"/>
            <a:ext cx="12190264" cy="6857996"/>
          </a:xfrm>
          <a:prstGeom prst="rect">
            <a:avLst/>
          </a:prstGeom>
        </p:spPr>
      </p:pic>
      <p:sp>
        <p:nvSpPr>
          <p:cNvPr id="2" name="Rectangle 1"/>
          <p:cNvSpPr/>
          <p:nvPr userDrawn="1"/>
        </p:nvSpPr>
        <p:spPr bwMode="auto">
          <a:xfrm>
            <a:off x="266064" y="2084175"/>
            <a:ext cx="6278151" cy="3491849"/>
          </a:xfrm>
          <a:prstGeom prst="rect">
            <a:avLst/>
          </a:prstGeom>
          <a:solidFill>
            <a:srgbClr val="002050">
              <a:alpha val="8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9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bwMode="auto">
          <a:xfrm>
            <a:off x="269304" y="2084172"/>
            <a:ext cx="6274911" cy="1793104"/>
          </a:xfrm>
          <a:noFill/>
        </p:spPr>
        <p:txBody>
          <a:bodyPr lIns="146304" tIns="91440" rIns="146304" bIns="91440" anchor="t" anchorCtr="0"/>
          <a:lstStyle>
            <a:lvl1pPr>
              <a:defRPr sz="5294" spc="-99" baseline="0">
                <a:gradFill>
                  <a:gsLst>
                    <a:gs pos="64646">
                      <a:srgbClr val="FFFFFF"/>
                    </a:gs>
                    <a:gs pos="4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4" y="3877259"/>
            <a:ext cx="6276531" cy="1698765"/>
          </a:xfrm>
        </p:spPr>
        <p:txBody>
          <a:bodyPr tIns="109728" bIns="109728">
            <a:noAutofit/>
          </a:bodyPr>
          <a:lstStyle>
            <a:lvl1pPr marL="0" indent="0">
              <a:spcBef>
                <a:spcPts val="0"/>
              </a:spcBef>
              <a:buNone/>
              <a:defRPr sz="3136">
                <a:gradFill>
                  <a:gsLst>
                    <a:gs pos="64646">
                      <a:srgbClr val="FFFFFF"/>
                    </a:gs>
                    <a:gs pos="45000">
                      <a:srgbClr val="FFFFFF"/>
                    </a:gs>
                  </a:gsLst>
                  <a:lin ang="5400000" scaled="0"/>
                </a:gradFill>
              </a:defRPr>
            </a:lvl1pPr>
          </a:lstStyle>
          <a:p>
            <a:pPr lvl="0"/>
            <a:r>
              <a:rPr lang="en-US" dirty="0"/>
              <a:t>Speaker Name</a:t>
            </a:r>
          </a:p>
        </p:txBody>
      </p:sp>
      <p:sp>
        <p:nvSpPr>
          <p:cNvPr id="8" name="Rectangle 7"/>
          <p:cNvSpPr/>
          <p:nvPr userDrawn="1"/>
        </p:nvSpPr>
        <p:spPr bwMode="auto">
          <a:xfrm>
            <a:off x="448214" y="470068"/>
            <a:ext cx="2060657" cy="393704"/>
          </a:xfrm>
          <a:prstGeom prst="rect">
            <a:avLst/>
          </a:prstGeom>
          <a:noFill/>
          <a:ln w="6350" cap="sq">
            <a:solidFill>
              <a:srgbClr val="525252"/>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3997" rtl="0" eaLnBrk="1" fontAlgn="base" latinLnBrk="0" hangingPunct="1">
              <a:lnSpc>
                <a:spcPct val="90000"/>
              </a:lnSpc>
              <a:spcBef>
                <a:spcPct val="0"/>
              </a:spcBef>
              <a:spcAft>
                <a:spcPct val="0"/>
              </a:spcAft>
              <a:buClrTx/>
              <a:buSzTx/>
              <a:buFontTx/>
              <a:buNone/>
              <a:tabLst/>
              <a:defRPr/>
            </a:pPr>
            <a:r>
              <a:rPr kumimoji="0" lang="en-US" sz="2745" b="0" i="0" u="none" strike="noStrike" kern="1200" cap="none" spc="0" normalizeH="0" baseline="0" noProof="0" dirty="0">
                <a:ln>
                  <a:noFill/>
                </a:ln>
                <a:gradFill>
                  <a:gsLst>
                    <a:gs pos="93939">
                      <a:srgbClr val="525252"/>
                    </a:gs>
                    <a:gs pos="80808">
                      <a:srgbClr val="525252"/>
                    </a:gs>
                  </a:gsLst>
                  <a:lin ang="5400000" scaled="1"/>
                </a:gradFill>
                <a:effectLst/>
                <a:uLnTx/>
                <a:uFillTx/>
                <a:latin typeface="Segoe UI"/>
                <a:ea typeface="Segoe UI" pitchFamily="34" charset="0"/>
                <a:cs typeface="Segoe UI" pitchFamily="34" charset="0"/>
              </a:rPr>
              <a:t>Product logo</a:t>
            </a:r>
          </a:p>
        </p:txBody>
      </p:sp>
      <p:sp>
        <p:nvSpPr>
          <p:cNvPr id="10" name="Rectangle 9"/>
          <p:cNvSpPr/>
          <p:nvPr userDrawn="1"/>
        </p:nvSpPr>
        <p:spPr bwMode="auto">
          <a:xfrm>
            <a:off x="448214" y="863774"/>
            <a:ext cx="2060657" cy="271689"/>
          </a:xfrm>
          <a:prstGeom prst="rect">
            <a:avLst/>
          </a:prstGeom>
          <a:noFill/>
          <a:ln w="6350" cap="sq">
            <a:noFill/>
            <a:prstDash val="sysDot"/>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3997" rtl="0" eaLnBrk="1" fontAlgn="base" latinLnBrk="0" hangingPunct="1">
              <a:lnSpc>
                <a:spcPct val="90000"/>
              </a:lnSpc>
              <a:spcBef>
                <a:spcPct val="0"/>
              </a:spcBef>
              <a:spcAft>
                <a:spcPct val="0"/>
              </a:spcAft>
              <a:buClrTx/>
              <a:buSzTx/>
              <a:buFontTx/>
              <a:buNone/>
              <a:tabLst/>
              <a:defRPr/>
            </a:pPr>
            <a:r>
              <a:rPr kumimoji="0" lang="en-US" sz="1371" b="0" i="0" u="none" strike="noStrike" kern="1200" cap="none" spc="0" normalizeH="0" baseline="0" noProof="0" dirty="0">
                <a:ln>
                  <a:noFill/>
                </a:ln>
                <a:gradFill>
                  <a:gsLst>
                    <a:gs pos="93939">
                      <a:srgbClr val="525252"/>
                    </a:gs>
                    <a:gs pos="80808">
                      <a:srgbClr val="525252"/>
                    </a:gs>
                  </a:gsLst>
                  <a:lin ang="5400000" scaled="1"/>
                </a:gradFill>
                <a:effectLst/>
                <a:uLnTx/>
                <a:uFillTx/>
                <a:latin typeface="Segoe UI"/>
                <a:ea typeface="Segoe UI" pitchFamily="34" charset="0"/>
                <a:cs typeface="Segoe UI" pitchFamily="34" charset="0"/>
              </a:rPr>
              <a:t>Update on slide master</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6715" y="6029313"/>
            <a:ext cx="1668788" cy="358621"/>
          </a:xfrm>
          <a:prstGeom prst="rect">
            <a:avLst/>
          </a:prstGeom>
        </p:spPr>
      </p:pic>
    </p:spTree>
    <p:extLst>
      <p:ext uri="{BB962C8B-B14F-4D97-AF65-F5344CB8AC3E}">
        <p14:creationId xmlns:p14="http://schemas.microsoft.com/office/powerpoint/2010/main" val="2967466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Title Slide Photo_Option">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25" y="-622"/>
            <a:ext cx="12191377" cy="6858623"/>
          </a:xfrm>
          <a:prstGeom prst="rect">
            <a:avLst/>
          </a:prstGeom>
        </p:spPr>
      </p:pic>
      <p:sp>
        <p:nvSpPr>
          <p:cNvPr id="2" name="Rectangle 1"/>
          <p:cNvSpPr/>
          <p:nvPr userDrawn="1"/>
        </p:nvSpPr>
        <p:spPr bwMode="auto">
          <a:xfrm>
            <a:off x="5644612" y="2103819"/>
            <a:ext cx="6278151" cy="3491849"/>
          </a:xfrm>
          <a:prstGeom prst="rect">
            <a:avLst/>
          </a:prstGeom>
          <a:solidFill>
            <a:srgbClr val="002050">
              <a:alpha val="8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9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bwMode="auto">
          <a:xfrm>
            <a:off x="5647851" y="2103817"/>
            <a:ext cx="6274911" cy="1793104"/>
          </a:xfrm>
          <a:noFill/>
        </p:spPr>
        <p:txBody>
          <a:bodyPr lIns="146304" tIns="91440" rIns="146304" bIns="91440" anchor="t" anchorCtr="0"/>
          <a:lstStyle>
            <a:lvl1pPr>
              <a:defRPr sz="5294" spc="-99" baseline="0">
                <a:gradFill>
                  <a:gsLst>
                    <a:gs pos="64646">
                      <a:srgbClr val="FFFFFF"/>
                    </a:gs>
                    <a:gs pos="4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5646232" y="3896904"/>
            <a:ext cx="6276531" cy="1698765"/>
          </a:xfrm>
        </p:spPr>
        <p:txBody>
          <a:bodyPr tIns="109728" bIns="109728">
            <a:noAutofit/>
          </a:bodyPr>
          <a:lstStyle>
            <a:lvl1pPr marL="0" indent="0">
              <a:spcBef>
                <a:spcPts val="0"/>
              </a:spcBef>
              <a:buNone/>
              <a:defRPr sz="3136">
                <a:gradFill>
                  <a:gsLst>
                    <a:gs pos="64646">
                      <a:srgbClr val="FFFFFF"/>
                    </a:gs>
                    <a:gs pos="45000">
                      <a:srgbClr val="FFFFFF"/>
                    </a:gs>
                  </a:gsLst>
                  <a:lin ang="5400000" scaled="0"/>
                </a:gradFill>
              </a:defRPr>
            </a:lvl1pPr>
          </a:lstStyle>
          <a:p>
            <a:pPr lvl="0"/>
            <a:r>
              <a:rPr lang="en-US" dirty="0"/>
              <a:t>Speaker Name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82939" y="6220953"/>
            <a:ext cx="1653405" cy="356168"/>
          </a:xfrm>
          <a:prstGeom prst="rect">
            <a:avLst/>
          </a:prstGeom>
        </p:spPr>
      </p:pic>
    </p:spTree>
    <p:extLst>
      <p:ext uri="{BB962C8B-B14F-4D97-AF65-F5344CB8AC3E}">
        <p14:creationId xmlns:p14="http://schemas.microsoft.com/office/powerpoint/2010/main" val="416613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Title Slide Photo_Optio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38" y="-1"/>
            <a:ext cx="15133212" cy="8514857"/>
          </a:xfrm>
          <a:prstGeom prst="rect">
            <a:avLst/>
          </a:prstGeom>
        </p:spPr>
      </p:pic>
      <p:sp>
        <p:nvSpPr>
          <p:cNvPr id="2" name="Rectangle 1"/>
          <p:cNvSpPr/>
          <p:nvPr userDrawn="1"/>
        </p:nvSpPr>
        <p:spPr bwMode="auto">
          <a:xfrm>
            <a:off x="266064" y="2084175"/>
            <a:ext cx="6278151" cy="3491849"/>
          </a:xfrm>
          <a:prstGeom prst="rect">
            <a:avLst/>
          </a:prstGeom>
          <a:solidFill>
            <a:srgbClr val="002050">
              <a:alpha val="8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9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bwMode="auto">
          <a:xfrm>
            <a:off x="269304" y="2084172"/>
            <a:ext cx="6274911" cy="1793104"/>
          </a:xfrm>
          <a:noFill/>
        </p:spPr>
        <p:txBody>
          <a:bodyPr lIns="146304" tIns="91440" rIns="146304" bIns="91440" anchor="t" anchorCtr="0"/>
          <a:lstStyle>
            <a:lvl1pPr>
              <a:defRPr sz="5294" spc="-99" baseline="0">
                <a:gradFill>
                  <a:gsLst>
                    <a:gs pos="64646">
                      <a:srgbClr val="FFFFFF"/>
                    </a:gs>
                    <a:gs pos="4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4" y="3877259"/>
            <a:ext cx="6276531" cy="1698765"/>
          </a:xfrm>
        </p:spPr>
        <p:txBody>
          <a:bodyPr tIns="109728" bIns="109728">
            <a:noAutofit/>
          </a:bodyPr>
          <a:lstStyle>
            <a:lvl1pPr marL="0" indent="0">
              <a:spcBef>
                <a:spcPts val="0"/>
              </a:spcBef>
              <a:buNone/>
              <a:defRPr sz="3136">
                <a:gradFill>
                  <a:gsLst>
                    <a:gs pos="64646">
                      <a:srgbClr val="FFFFFF"/>
                    </a:gs>
                    <a:gs pos="45000">
                      <a:srgbClr val="FFFFFF"/>
                    </a:gs>
                  </a:gsLst>
                  <a:lin ang="5400000" scaled="0"/>
                </a:gradFill>
              </a:defRPr>
            </a:lvl1pPr>
          </a:lstStyle>
          <a:p>
            <a:pPr lvl="0"/>
            <a:r>
              <a:rPr lang="en-US" dirty="0"/>
              <a:t>Speaker Name</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3505" y="6043944"/>
            <a:ext cx="1653405" cy="356168"/>
          </a:xfrm>
          <a:prstGeom prst="rect">
            <a:avLst/>
          </a:prstGeom>
        </p:spPr>
      </p:pic>
    </p:spTree>
    <p:extLst>
      <p:ext uri="{BB962C8B-B14F-4D97-AF65-F5344CB8AC3E}">
        <p14:creationId xmlns:p14="http://schemas.microsoft.com/office/powerpoint/2010/main" val="300087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8"/>
            <a:ext cx="8964185" cy="1793091"/>
          </a:xfrm>
          <a:noFill/>
        </p:spPr>
        <p:txBody>
          <a:bodyPr lIns="146304" tIns="91440" rIns="146304" bIns="91440" anchor="t" anchorCtr="0"/>
          <a:lstStyle>
            <a:lvl1pPr>
              <a:defRPr sz="5294" spc="-99" baseline="0">
                <a:gradFill>
                  <a:gsLst>
                    <a:gs pos="91000">
                      <a:schemeClr val="tx1"/>
                    </a:gs>
                    <a:gs pos="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3" y="3878576"/>
            <a:ext cx="7171337" cy="1792327"/>
          </a:xfrm>
          <a:noFill/>
        </p:spPr>
        <p:txBody>
          <a:bodyPr lIns="146304" tIns="109728" rIns="146304" bIns="109728">
            <a:noAutofit/>
          </a:bodyPr>
          <a:lstStyle>
            <a:lvl1pPr marL="0" indent="0">
              <a:spcBef>
                <a:spcPts val="0"/>
              </a:spcBef>
              <a:buNone/>
              <a:defRPr sz="3136"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48212" y="6029313"/>
            <a:ext cx="1673891" cy="358621"/>
          </a:xfrm>
          <a:prstGeom prst="rect">
            <a:avLst/>
          </a:prstGeom>
        </p:spPr>
      </p:pic>
      <p:sp>
        <p:nvSpPr>
          <p:cNvPr id="8" name="Rectangle 7"/>
          <p:cNvSpPr/>
          <p:nvPr userDrawn="1"/>
        </p:nvSpPr>
        <p:spPr bwMode="auto">
          <a:xfrm>
            <a:off x="448214" y="470068"/>
            <a:ext cx="2060657" cy="393704"/>
          </a:xfrm>
          <a:prstGeom prst="rect">
            <a:avLst/>
          </a:prstGeom>
          <a:noFill/>
          <a:ln w="6350" cap="sq">
            <a:solidFill>
              <a:schemeClr val="tx1"/>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3997" rtl="0" eaLnBrk="1" fontAlgn="base" latinLnBrk="0" hangingPunct="1">
              <a:lnSpc>
                <a:spcPct val="90000"/>
              </a:lnSpc>
              <a:spcBef>
                <a:spcPct val="0"/>
              </a:spcBef>
              <a:spcAft>
                <a:spcPct val="0"/>
              </a:spcAft>
              <a:buClrTx/>
              <a:buSzTx/>
              <a:buFontTx/>
              <a:buNone/>
              <a:tabLst/>
              <a:defRPr/>
            </a:pPr>
            <a:r>
              <a:rPr kumimoji="0" lang="en-US" sz="2745" b="0" i="0" u="none" strike="noStrike" kern="1200" cap="none" spc="0" normalizeH="0" baseline="0" noProof="0" dirty="0">
                <a:ln>
                  <a:noFill/>
                </a:ln>
                <a:gradFill>
                  <a:gsLst>
                    <a:gs pos="51515">
                      <a:srgbClr val="FFFFFF"/>
                    </a:gs>
                    <a:gs pos="43000">
                      <a:srgbClr val="FFFFFF"/>
                    </a:gs>
                  </a:gsLst>
                  <a:lin ang="5400000" scaled="1"/>
                </a:gradFill>
                <a:effectLst/>
                <a:uLnTx/>
                <a:uFillTx/>
                <a:latin typeface="Segoe UI"/>
                <a:ea typeface="Segoe UI" pitchFamily="34" charset="0"/>
                <a:cs typeface="Segoe UI" pitchFamily="34" charset="0"/>
              </a:rPr>
              <a:t>Product logo</a:t>
            </a:r>
          </a:p>
        </p:txBody>
      </p:sp>
      <p:sp>
        <p:nvSpPr>
          <p:cNvPr id="10" name="Rectangle 9"/>
          <p:cNvSpPr/>
          <p:nvPr userDrawn="1"/>
        </p:nvSpPr>
        <p:spPr bwMode="auto">
          <a:xfrm>
            <a:off x="448214" y="863774"/>
            <a:ext cx="2060657" cy="271689"/>
          </a:xfrm>
          <a:prstGeom prst="rect">
            <a:avLst/>
          </a:prstGeom>
          <a:noFill/>
          <a:ln w="6350" cap="sq">
            <a:noFill/>
            <a:prstDash val="sysDot"/>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3997" rtl="0" eaLnBrk="1" fontAlgn="base" latinLnBrk="0" hangingPunct="1">
              <a:lnSpc>
                <a:spcPct val="90000"/>
              </a:lnSpc>
              <a:spcBef>
                <a:spcPct val="0"/>
              </a:spcBef>
              <a:spcAft>
                <a:spcPct val="0"/>
              </a:spcAft>
              <a:buClrTx/>
              <a:buSzTx/>
              <a:buFontTx/>
              <a:buNone/>
              <a:tabLst/>
              <a:defRPr/>
            </a:pPr>
            <a:r>
              <a:rPr kumimoji="0" lang="en-US" sz="1371" b="0" i="0" u="none" strike="noStrike" kern="1200" cap="none" spc="0" normalizeH="0" baseline="0" noProof="0" dirty="0">
                <a:ln>
                  <a:noFill/>
                </a:ln>
                <a:gradFill>
                  <a:gsLst>
                    <a:gs pos="51515">
                      <a:srgbClr val="FFFFFF"/>
                    </a:gs>
                    <a:gs pos="43000">
                      <a:srgbClr val="FFFFFF"/>
                    </a:gs>
                  </a:gsLst>
                  <a:lin ang="5400000" scaled="1"/>
                </a:gradFill>
                <a:effectLst/>
                <a:uLnTx/>
                <a:uFillTx/>
                <a:latin typeface="Segoe UI"/>
                <a:ea typeface="Segoe UI" pitchFamily="34" charset="0"/>
                <a:cs typeface="Segoe UI" pitchFamily="34" charset="0"/>
              </a:rPr>
              <a:t>Update on slide master</a:t>
            </a:r>
          </a:p>
        </p:txBody>
      </p:sp>
    </p:spTree>
    <p:extLst>
      <p:ext uri="{BB962C8B-B14F-4D97-AF65-F5344CB8AC3E}">
        <p14:creationId xmlns:p14="http://schemas.microsoft.com/office/powerpoint/2010/main" val="38907294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40" y="1189177"/>
            <a:ext cx="11653523" cy="2050989"/>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71" indent="0">
              <a:buNone/>
              <a:defRPr/>
            </a:lvl3pPr>
            <a:lvl4pPr marL="448141" indent="0">
              <a:buNone/>
              <a:defRPr/>
            </a:lvl4pPr>
            <a:lvl5pPr marL="672213"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1093254"/>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8"/>
            <a:ext cx="11653523" cy="2063129"/>
          </a:xfrm>
        </p:spPr>
        <p:txBody>
          <a:bodyPr>
            <a:spAutoFit/>
          </a:bodyPr>
          <a:lstStyle>
            <a:lvl1pPr>
              <a:defRPr sz="3528"/>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9770838"/>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7"/>
            <a:ext cx="5378548" cy="1942412"/>
          </a:xfrm>
        </p:spPr>
        <p:txBody>
          <a:bodyPr wrap="square">
            <a:spAutoFit/>
          </a:bodyPr>
          <a:lstStyle>
            <a:lvl1pPr marL="0" indent="0">
              <a:spcBef>
                <a:spcPts val="1200"/>
              </a:spcBef>
              <a:buClr>
                <a:schemeClr val="tx1"/>
              </a:buClr>
              <a:buFont typeface="Wingdings" pitchFamily="2" charset="2"/>
              <a:buNone/>
              <a:defRPr sz="3136"/>
            </a:lvl1pPr>
            <a:lvl2pPr marL="0" indent="0">
              <a:buNone/>
              <a:defRPr sz="1961"/>
            </a:lvl2pPr>
            <a:lvl3pPr marL="227183" indent="0">
              <a:buNone/>
              <a:tabLst/>
              <a:defRPr sz="1961"/>
            </a:lvl3pPr>
            <a:lvl4pPr marL="451255" indent="0">
              <a:buNone/>
              <a:defRPr/>
            </a:lvl4pPr>
            <a:lvl5pPr marL="672213"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7"/>
            <a:ext cx="5378548" cy="1942412"/>
          </a:xfrm>
        </p:spPr>
        <p:txBody>
          <a:bodyPr wrap="square">
            <a:spAutoFit/>
          </a:bodyPr>
          <a:lstStyle>
            <a:lvl1pPr marL="0" indent="0">
              <a:spcBef>
                <a:spcPts val="1200"/>
              </a:spcBef>
              <a:buClr>
                <a:schemeClr val="tx1"/>
              </a:buClr>
              <a:buFont typeface="Wingdings" pitchFamily="2" charset="2"/>
              <a:buNone/>
              <a:defRPr sz="3136"/>
            </a:lvl1pPr>
            <a:lvl2pPr marL="0" indent="0">
              <a:buNone/>
              <a:defRPr sz="1961"/>
            </a:lvl2pPr>
            <a:lvl3pPr marL="227183" indent="0">
              <a:buNone/>
              <a:tabLst/>
              <a:defRPr sz="1961"/>
            </a:lvl3pPr>
            <a:lvl4pPr marL="451255" indent="0">
              <a:buNone/>
              <a:defRPr/>
            </a:lvl4pPr>
            <a:lvl5pPr marL="672213"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71298222"/>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8"/>
            <a:ext cx="5378548" cy="2443233"/>
          </a:xfrm>
        </p:spPr>
        <p:txBody>
          <a:bodyPr wrap="square">
            <a:spAutoFit/>
          </a:bodyPr>
          <a:lstStyle>
            <a:lvl1pPr marL="281646" indent="-281646">
              <a:spcBef>
                <a:spcPts val="1200"/>
              </a:spcBef>
              <a:buClr>
                <a:schemeClr val="tx1"/>
              </a:buClr>
              <a:buFont typeface="Arial" pitchFamily="34" charset="0"/>
              <a:buChar char="•"/>
              <a:defRPr sz="3136"/>
            </a:lvl1pPr>
            <a:lvl2pPr marL="520642" indent="-228574">
              <a:defRPr sz="2353"/>
            </a:lvl2pPr>
            <a:lvl3pPr marL="685725" indent="-165082">
              <a:tabLst/>
              <a:defRPr sz="1961"/>
            </a:lvl3pPr>
            <a:lvl4pPr marL="863503" indent="-177779">
              <a:defRPr/>
            </a:lvl4pPr>
            <a:lvl5pPr marL="1028587" indent="-165082">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8"/>
            <a:ext cx="5378548" cy="2443233"/>
          </a:xfrm>
        </p:spPr>
        <p:txBody>
          <a:bodyPr wrap="square">
            <a:spAutoFit/>
          </a:bodyPr>
          <a:lstStyle>
            <a:lvl1pPr marL="281646" indent="-281646">
              <a:spcBef>
                <a:spcPts val="1200"/>
              </a:spcBef>
              <a:buClr>
                <a:schemeClr val="tx1"/>
              </a:buClr>
              <a:buFont typeface="Arial" pitchFamily="34" charset="0"/>
              <a:buChar char="•"/>
              <a:defRPr sz="3136"/>
            </a:lvl1pPr>
            <a:lvl2pPr marL="520642" indent="-228574">
              <a:defRPr sz="2353"/>
            </a:lvl2pPr>
            <a:lvl3pPr marL="685725" indent="-165082">
              <a:tabLst/>
              <a:defRPr sz="1961"/>
            </a:lvl3pPr>
            <a:lvl4pPr marL="863503" indent="-177779">
              <a:defRPr/>
            </a:lvl4pPr>
            <a:lvl5pPr marL="1028587" indent="-165082">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7798442"/>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16613139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color 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427366"/>
            <a:ext cx="5378548" cy="1931322"/>
          </a:xfrm>
        </p:spPr>
        <p:txBody>
          <a:bodyPr wrap="square" lIns="182880" tIns="146304" rIns="182880" bIns="146304">
            <a:spAutoFit/>
          </a:bodyPr>
          <a:lstStyle>
            <a:lvl1pPr marL="0" indent="0">
              <a:spcBef>
                <a:spcPts val="1200"/>
              </a:spcBef>
              <a:buClr>
                <a:schemeClr val="tx1"/>
              </a:buClr>
              <a:buFont typeface="Wingdings" pitchFamily="2" charset="2"/>
              <a:buNone/>
              <a:defRPr sz="2745">
                <a:gradFill>
                  <a:gsLst>
                    <a:gs pos="1250">
                      <a:schemeClr val="accent1"/>
                    </a:gs>
                    <a:gs pos="99000">
                      <a:schemeClr val="accent1"/>
                    </a:gs>
                  </a:gsLst>
                  <a:lin ang="5400000" scaled="0"/>
                </a:gradFill>
                <a:latin typeface="+mn-lt"/>
              </a:defRPr>
            </a:lvl1pPr>
            <a:lvl2pPr marL="336145" indent="-336145">
              <a:buNone/>
              <a:defRPr lang="en-US" sz="1961" kern="1200" spc="0" baseline="0" dirty="0" smtClean="0">
                <a:gradFill>
                  <a:gsLst>
                    <a:gs pos="1250">
                      <a:schemeClr val="tx2"/>
                    </a:gs>
                    <a:gs pos="100000">
                      <a:schemeClr val="tx2"/>
                    </a:gs>
                  </a:gsLst>
                  <a:lin ang="5400000" scaled="0"/>
                </a:gradFill>
                <a:latin typeface="+mn-lt"/>
                <a:ea typeface="+mn-ea"/>
                <a:cs typeface="+mn-cs"/>
              </a:defRPr>
            </a:lvl2pPr>
            <a:lvl3pPr marL="622988" indent="-336145">
              <a:buNone/>
              <a:tabLst/>
              <a:defRPr lang="en-US" sz="1961" kern="1200" spc="0" baseline="0" dirty="0" smtClean="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3pPr>
            <a:lvl4pPr marL="808989" indent="-280121">
              <a:buNone/>
              <a:defRPr lang="en-US" sz="1765" kern="1200" spc="0" baseline="0" dirty="0" smtClean="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4pPr>
            <a:lvl5pPr marL="961374" indent="-280121">
              <a:buNone/>
              <a:tabLst/>
              <a:defRPr lang="en-US" sz="1765" kern="1200" spc="0" baseline="0" dirty="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427366"/>
            <a:ext cx="5378548" cy="1931322"/>
          </a:xfrm>
        </p:spPr>
        <p:txBody>
          <a:bodyPr wrap="square" lIns="182880" tIns="146304" rIns="182880" bIns="146304">
            <a:spAutoFit/>
          </a:bodyPr>
          <a:lstStyle>
            <a:lvl1pPr marL="0" indent="0">
              <a:spcBef>
                <a:spcPts val="1200"/>
              </a:spcBef>
              <a:buClr>
                <a:schemeClr val="tx1"/>
              </a:buClr>
              <a:buFont typeface="Wingdings" pitchFamily="2" charset="2"/>
              <a:buNone/>
              <a:defRPr sz="2745">
                <a:gradFill>
                  <a:gsLst>
                    <a:gs pos="1250">
                      <a:schemeClr val="accent1"/>
                    </a:gs>
                    <a:gs pos="99000">
                      <a:schemeClr val="accent1"/>
                    </a:gs>
                  </a:gsLst>
                  <a:lin ang="5400000" scaled="0"/>
                </a:gradFill>
                <a:latin typeface="+mn-lt"/>
              </a:defRPr>
            </a:lvl1pPr>
            <a:lvl2pPr marL="336145" indent="-336145">
              <a:buNone/>
              <a:defRPr lang="en-US" sz="1961" kern="1200" spc="0" baseline="0" dirty="0" smtClean="0">
                <a:gradFill>
                  <a:gsLst>
                    <a:gs pos="1250">
                      <a:schemeClr val="tx2"/>
                    </a:gs>
                    <a:gs pos="100000">
                      <a:schemeClr val="tx2"/>
                    </a:gs>
                  </a:gsLst>
                  <a:lin ang="5400000" scaled="0"/>
                </a:gradFill>
                <a:latin typeface="+mn-lt"/>
                <a:ea typeface="+mn-ea"/>
                <a:cs typeface="+mn-cs"/>
              </a:defRPr>
            </a:lvl2pPr>
            <a:lvl3pPr marL="622988" indent="-336145">
              <a:buNone/>
              <a:tabLst/>
              <a:defRPr lang="en-US" sz="1961" kern="1200" spc="0" baseline="0" dirty="0" smtClean="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3pPr>
            <a:lvl4pPr marL="808989" indent="-280121">
              <a:buNone/>
              <a:defRPr lang="en-US" sz="1765" kern="1200" spc="0" baseline="0" dirty="0" smtClean="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4pPr>
            <a:lvl5pPr marL="961374" indent="-280121">
              <a:buNone/>
              <a:tabLst/>
              <a:defRPr lang="en-US" sz="1765" kern="1200" spc="0" baseline="0" dirty="0">
                <a:gradFill>
                  <a:gsLst>
                    <a:gs pos="1250">
                      <a:schemeClr val="tx2">
                        <a:lumMod val="60000"/>
                        <a:lumOff val="40000"/>
                      </a:schemeClr>
                    </a:gs>
                    <a:gs pos="100000">
                      <a:schemeClr val="tx2">
                        <a:lumMod val="60000"/>
                        <a:lumOff val="40000"/>
                      </a:schemeClr>
                    </a:gs>
                  </a:gsLst>
                  <a:lin ang="5400000" scaled="0"/>
                </a:gra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4"/>
          <p:cNvGrpSpPr>
            <a:grpSpLocks noChangeAspect="1"/>
          </p:cNvGrpSpPr>
          <p:nvPr userDrawn="1"/>
        </p:nvGrpSpPr>
        <p:grpSpPr bwMode="auto">
          <a:xfrm>
            <a:off x="10313555" y="6327230"/>
            <a:ext cx="1475366" cy="269276"/>
            <a:chOff x="6627" y="4065"/>
            <a:chExt cx="948" cy="173"/>
          </a:xfrm>
        </p:grpSpPr>
        <p:sp>
          <p:nvSpPr>
            <p:cNvPr id="7" name="AutoShape 3"/>
            <p:cNvSpPr>
              <a:spLocks noChangeAspect="1" noChangeArrowheads="1" noTextEdit="1"/>
            </p:cNvSpPr>
            <p:nvPr userDrawn="1"/>
          </p:nvSpPr>
          <p:spPr bwMode="auto">
            <a:xfrm>
              <a:off x="6627" y="4065"/>
              <a:ext cx="9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8" name="Freeform 5"/>
            <p:cNvSpPr>
              <a:spLocks/>
            </p:cNvSpPr>
            <p:nvPr userDrawn="1"/>
          </p:nvSpPr>
          <p:spPr bwMode="auto">
            <a:xfrm>
              <a:off x="6664" y="4065"/>
              <a:ext cx="84" cy="171"/>
            </a:xfrm>
            <a:custGeom>
              <a:avLst/>
              <a:gdLst>
                <a:gd name="T0" fmla="*/ 15 w 84"/>
                <a:gd name="T1" fmla="*/ 171 h 171"/>
                <a:gd name="T2" fmla="*/ 0 w 84"/>
                <a:gd name="T3" fmla="*/ 171 h 171"/>
                <a:gd name="T4" fmla="*/ 69 w 84"/>
                <a:gd name="T5" fmla="*/ 0 h 171"/>
                <a:gd name="T6" fmla="*/ 84 w 84"/>
                <a:gd name="T7" fmla="*/ 0 h 171"/>
                <a:gd name="T8" fmla="*/ 15 w 84"/>
                <a:gd name="T9" fmla="*/ 171 h 171"/>
              </a:gdLst>
              <a:ahLst/>
              <a:cxnLst>
                <a:cxn ang="0">
                  <a:pos x="T0" y="T1"/>
                </a:cxn>
                <a:cxn ang="0">
                  <a:pos x="T2" y="T3"/>
                </a:cxn>
                <a:cxn ang="0">
                  <a:pos x="T4" y="T5"/>
                </a:cxn>
                <a:cxn ang="0">
                  <a:pos x="T6" y="T7"/>
                </a:cxn>
                <a:cxn ang="0">
                  <a:pos x="T8" y="T9"/>
                </a:cxn>
              </a:cxnLst>
              <a:rect l="0" t="0" r="r" b="b"/>
              <a:pathLst>
                <a:path w="84" h="171">
                  <a:moveTo>
                    <a:pt x="15" y="171"/>
                  </a:moveTo>
                  <a:lnTo>
                    <a:pt x="0" y="171"/>
                  </a:lnTo>
                  <a:lnTo>
                    <a:pt x="69" y="0"/>
                  </a:lnTo>
                  <a:lnTo>
                    <a:pt x="84"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9" name="Freeform 6"/>
            <p:cNvSpPr>
              <a:spLocks/>
            </p:cNvSpPr>
            <p:nvPr userDrawn="1"/>
          </p:nvSpPr>
          <p:spPr bwMode="auto">
            <a:xfrm>
              <a:off x="6627"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0" name="Freeform 7"/>
            <p:cNvSpPr>
              <a:spLocks/>
            </p:cNvSpPr>
            <p:nvPr userDrawn="1"/>
          </p:nvSpPr>
          <p:spPr bwMode="auto">
            <a:xfrm>
              <a:off x="7228" y="4065"/>
              <a:ext cx="85" cy="171"/>
            </a:xfrm>
            <a:custGeom>
              <a:avLst/>
              <a:gdLst>
                <a:gd name="T0" fmla="*/ 15 w 85"/>
                <a:gd name="T1" fmla="*/ 171 h 171"/>
                <a:gd name="T2" fmla="*/ 0 w 85"/>
                <a:gd name="T3" fmla="*/ 171 h 171"/>
                <a:gd name="T4" fmla="*/ 70 w 85"/>
                <a:gd name="T5" fmla="*/ 0 h 171"/>
                <a:gd name="T6" fmla="*/ 85 w 85"/>
                <a:gd name="T7" fmla="*/ 0 h 171"/>
                <a:gd name="T8" fmla="*/ 15 w 85"/>
                <a:gd name="T9" fmla="*/ 171 h 171"/>
              </a:gdLst>
              <a:ahLst/>
              <a:cxnLst>
                <a:cxn ang="0">
                  <a:pos x="T0" y="T1"/>
                </a:cxn>
                <a:cxn ang="0">
                  <a:pos x="T2" y="T3"/>
                </a:cxn>
                <a:cxn ang="0">
                  <a:pos x="T4" y="T5"/>
                </a:cxn>
                <a:cxn ang="0">
                  <a:pos x="T6" y="T7"/>
                </a:cxn>
                <a:cxn ang="0">
                  <a:pos x="T8" y="T9"/>
                </a:cxn>
              </a:cxnLst>
              <a:rect l="0" t="0" r="r" b="b"/>
              <a:pathLst>
                <a:path w="85" h="171">
                  <a:moveTo>
                    <a:pt x="15" y="171"/>
                  </a:moveTo>
                  <a:lnTo>
                    <a:pt x="0" y="171"/>
                  </a:lnTo>
                  <a:lnTo>
                    <a:pt x="70" y="0"/>
                  </a:lnTo>
                  <a:lnTo>
                    <a:pt x="85" y="0"/>
                  </a:lnTo>
                  <a:lnTo>
                    <a:pt x="15" y="17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1" name="Freeform 8"/>
            <p:cNvSpPr>
              <a:spLocks/>
            </p:cNvSpPr>
            <p:nvPr userDrawn="1"/>
          </p:nvSpPr>
          <p:spPr bwMode="auto">
            <a:xfrm>
              <a:off x="6883" y="4121"/>
              <a:ext cx="101" cy="117"/>
            </a:xfrm>
            <a:custGeom>
              <a:avLst/>
              <a:gdLst>
                <a:gd name="T0" fmla="*/ 207 w 278"/>
                <a:gd name="T1" fmla="*/ 312 h 319"/>
                <a:gd name="T2" fmla="*/ 207 w 278"/>
                <a:gd name="T3" fmla="*/ 265 h 319"/>
                <a:gd name="T4" fmla="*/ 206 w 278"/>
                <a:gd name="T5" fmla="*/ 265 h 319"/>
                <a:gd name="T6" fmla="*/ 190 w 278"/>
                <a:gd name="T7" fmla="*/ 286 h 319"/>
                <a:gd name="T8" fmla="*/ 169 w 278"/>
                <a:gd name="T9" fmla="*/ 303 h 319"/>
                <a:gd name="T10" fmla="*/ 142 w 278"/>
                <a:gd name="T11" fmla="*/ 315 h 319"/>
                <a:gd name="T12" fmla="*/ 111 w 278"/>
                <a:gd name="T13" fmla="*/ 319 h 319"/>
                <a:gd name="T14" fmla="*/ 28 w 278"/>
                <a:gd name="T15" fmla="*/ 287 h 319"/>
                <a:gd name="T16" fmla="*/ 0 w 278"/>
                <a:gd name="T17" fmla="*/ 189 h 319"/>
                <a:gd name="T18" fmla="*/ 0 w 278"/>
                <a:gd name="T19" fmla="*/ 0 h 319"/>
                <a:gd name="T20" fmla="*/ 71 w 278"/>
                <a:gd name="T21" fmla="*/ 0 h 319"/>
                <a:gd name="T22" fmla="*/ 71 w 278"/>
                <a:gd name="T23" fmla="*/ 180 h 319"/>
                <a:gd name="T24" fmla="*/ 76 w 278"/>
                <a:gd name="T25" fmla="*/ 218 h 319"/>
                <a:gd name="T26" fmla="*/ 89 w 278"/>
                <a:gd name="T27" fmla="*/ 243 h 319"/>
                <a:gd name="T28" fmla="*/ 110 w 278"/>
                <a:gd name="T29" fmla="*/ 257 h 319"/>
                <a:gd name="T30" fmla="*/ 136 w 278"/>
                <a:gd name="T31" fmla="*/ 262 h 319"/>
                <a:gd name="T32" fmla="*/ 163 w 278"/>
                <a:gd name="T33" fmla="*/ 256 h 319"/>
                <a:gd name="T34" fmla="*/ 186 w 278"/>
                <a:gd name="T35" fmla="*/ 241 h 319"/>
                <a:gd name="T36" fmla="*/ 201 w 278"/>
                <a:gd name="T37" fmla="*/ 215 h 319"/>
                <a:gd name="T38" fmla="*/ 207 w 278"/>
                <a:gd name="T39" fmla="*/ 180 h 319"/>
                <a:gd name="T40" fmla="*/ 207 w 278"/>
                <a:gd name="T41" fmla="*/ 0 h 319"/>
                <a:gd name="T42" fmla="*/ 278 w 278"/>
                <a:gd name="T43" fmla="*/ 0 h 319"/>
                <a:gd name="T44" fmla="*/ 278 w 278"/>
                <a:gd name="T45" fmla="*/ 312 h 319"/>
                <a:gd name="T46" fmla="*/ 207 w 278"/>
                <a:gd name="T47" fmla="*/ 31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319">
                  <a:moveTo>
                    <a:pt x="207" y="312"/>
                  </a:moveTo>
                  <a:cubicBezTo>
                    <a:pt x="207" y="265"/>
                    <a:pt x="207" y="265"/>
                    <a:pt x="207" y="265"/>
                  </a:cubicBezTo>
                  <a:cubicBezTo>
                    <a:pt x="206" y="265"/>
                    <a:pt x="206" y="265"/>
                    <a:pt x="206" y="265"/>
                  </a:cubicBezTo>
                  <a:cubicBezTo>
                    <a:pt x="201" y="272"/>
                    <a:pt x="196" y="279"/>
                    <a:pt x="190" y="286"/>
                  </a:cubicBezTo>
                  <a:cubicBezTo>
                    <a:pt x="184" y="293"/>
                    <a:pt x="177" y="298"/>
                    <a:pt x="169" y="303"/>
                  </a:cubicBezTo>
                  <a:cubicBezTo>
                    <a:pt x="161" y="308"/>
                    <a:pt x="152" y="312"/>
                    <a:pt x="142" y="315"/>
                  </a:cubicBezTo>
                  <a:cubicBezTo>
                    <a:pt x="133" y="318"/>
                    <a:pt x="122" y="319"/>
                    <a:pt x="111" y="319"/>
                  </a:cubicBezTo>
                  <a:cubicBezTo>
                    <a:pt x="75" y="319"/>
                    <a:pt x="48" y="308"/>
                    <a:pt x="28" y="287"/>
                  </a:cubicBezTo>
                  <a:cubicBezTo>
                    <a:pt x="9" y="265"/>
                    <a:pt x="0" y="232"/>
                    <a:pt x="0" y="189"/>
                  </a:cubicBezTo>
                  <a:cubicBezTo>
                    <a:pt x="0" y="0"/>
                    <a:pt x="0" y="0"/>
                    <a:pt x="0" y="0"/>
                  </a:cubicBezTo>
                  <a:cubicBezTo>
                    <a:pt x="71" y="0"/>
                    <a:pt x="71" y="0"/>
                    <a:pt x="71" y="0"/>
                  </a:cubicBezTo>
                  <a:cubicBezTo>
                    <a:pt x="71" y="180"/>
                    <a:pt x="71" y="180"/>
                    <a:pt x="71" y="180"/>
                  </a:cubicBezTo>
                  <a:cubicBezTo>
                    <a:pt x="71" y="195"/>
                    <a:pt x="72" y="208"/>
                    <a:pt x="76" y="218"/>
                  </a:cubicBezTo>
                  <a:cubicBezTo>
                    <a:pt x="79" y="228"/>
                    <a:pt x="83" y="237"/>
                    <a:pt x="89" y="243"/>
                  </a:cubicBezTo>
                  <a:cubicBezTo>
                    <a:pt x="95" y="250"/>
                    <a:pt x="102" y="254"/>
                    <a:pt x="110" y="257"/>
                  </a:cubicBezTo>
                  <a:cubicBezTo>
                    <a:pt x="118" y="260"/>
                    <a:pt x="126" y="262"/>
                    <a:pt x="136" y="262"/>
                  </a:cubicBezTo>
                  <a:cubicBezTo>
                    <a:pt x="146" y="262"/>
                    <a:pt x="155" y="260"/>
                    <a:pt x="163" y="256"/>
                  </a:cubicBezTo>
                  <a:cubicBezTo>
                    <a:pt x="172" y="253"/>
                    <a:pt x="179" y="248"/>
                    <a:pt x="186" y="241"/>
                  </a:cubicBezTo>
                  <a:cubicBezTo>
                    <a:pt x="192" y="234"/>
                    <a:pt x="197" y="225"/>
                    <a:pt x="201" y="215"/>
                  </a:cubicBezTo>
                  <a:cubicBezTo>
                    <a:pt x="205" y="205"/>
                    <a:pt x="207" y="193"/>
                    <a:pt x="207" y="180"/>
                  </a:cubicBezTo>
                  <a:cubicBezTo>
                    <a:pt x="207" y="0"/>
                    <a:pt x="207" y="0"/>
                    <a:pt x="207" y="0"/>
                  </a:cubicBezTo>
                  <a:cubicBezTo>
                    <a:pt x="278" y="0"/>
                    <a:pt x="278" y="0"/>
                    <a:pt x="278" y="0"/>
                  </a:cubicBezTo>
                  <a:cubicBezTo>
                    <a:pt x="278" y="312"/>
                    <a:pt x="278" y="312"/>
                    <a:pt x="278" y="312"/>
                  </a:cubicBezTo>
                  <a:lnTo>
                    <a:pt x="207" y="312"/>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2" name="Freeform 9"/>
            <p:cNvSpPr>
              <a:spLocks/>
            </p:cNvSpPr>
            <p:nvPr userDrawn="1"/>
          </p:nvSpPr>
          <p:spPr bwMode="auto">
            <a:xfrm>
              <a:off x="7008" y="4065"/>
              <a:ext cx="31" cy="30"/>
            </a:xfrm>
            <a:custGeom>
              <a:avLst/>
              <a:gdLst>
                <a:gd name="T0" fmla="*/ 86 w 86"/>
                <a:gd name="T1" fmla="*/ 42 h 82"/>
                <a:gd name="T2" fmla="*/ 83 w 86"/>
                <a:gd name="T3" fmla="*/ 57 h 82"/>
                <a:gd name="T4" fmla="*/ 74 w 86"/>
                <a:gd name="T5" fmla="*/ 70 h 82"/>
                <a:gd name="T6" fmla="*/ 60 w 86"/>
                <a:gd name="T7" fmla="*/ 79 h 82"/>
                <a:gd name="T8" fmla="*/ 43 w 86"/>
                <a:gd name="T9" fmla="*/ 82 h 82"/>
                <a:gd name="T10" fmla="*/ 25 w 86"/>
                <a:gd name="T11" fmla="*/ 79 h 82"/>
                <a:gd name="T12" fmla="*/ 12 w 86"/>
                <a:gd name="T13" fmla="*/ 70 h 82"/>
                <a:gd name="T14" fmla="*/ 3 w 86"/>
                <a:gd name="T15" fmla="*/ 57 h 82"/>
                <a:gd name="T16" fmla="*/ 0 w 86"/>
                <a:gd name="T17" fmla="*/ 42 h 82"/>
                <a:gd name="T18" fmla="*/ 3 w 86"/>
                <a:gd name="T19" fmla="*/ 25 h 82"/>
                <a:gd name="T20" fmla="*/ 12 w 86"/>
                <a:gd name="T21" fmla="*/ 12 h 82"/>
                <a:gd name="T22" fmla="*/ 26 w 86"/>
                <a:gd name="T23" fmla="*/ 3 h 82"/>
                <a:gd name="T24" fmla="*/ 43 w 86"/>
                <a:gd name="T25" fmla="*/ 0 h 82"/>
                <a:gd name="T26" fmla="*/ 60 w 86"/>
                <a:gd name="T27" fmla="*/ 3 h 82"/>
                <a:gd name="T28" fmla="*/ 73 w 86"/>
                <a:gd name="T29" fmla="*/ 12 h 82"/>
                <a:gd name="T30" fmla="*/ 82 w 86"/>
                <a:gd name="T31" fmla="*/ 25 h 82"/>
                <a:gd name="T32" fmla="*/ 86 w 86"/>
                <a:gd name="T33"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82">
                  <a:moveTo>
                    <a:pt x="86" y="42"/>
                  </a:moveTo>
                  <a:cubicBezTo>
                    <a:pt x="86" y="47"/>
                    <a:pt x="85" y="52"/>
                    <a:pt x="83" y="57"/>
                  </a:cubicBezTo>
                  <a:cubicBezTo>
                    <a:pt x="80" y="62"/>
                    <a:pt x="77" y="67"/>
                    <a:pt x="74" y="70"/>
                  </a:cubicBezTo>
                  <a:cubicBezTo>
                    <a:pt x="70" y="74"/>
                    <a:pt x="65" y="77"/>
                    <a:pt x="60" y="79"/>
                  </a:cubicBezTo>
                  <a:cubicBezTo>
                    <a:pt x="55" y="81"/>
                    <a:pt x="49" y="82"/>
                    <a:pt x="43" y="82"/>
                  </a:cubicBezTo>
                  <a:cubicBezTo>
                    <a:pt x="36" y="82"/>
                    <a:pt x="31" y="81"/>
                    <a:pt x="25" y="79"/>
                  </a:cubicBezTo>
                  <a:cubicBezTo>
                    <a:pt x="20" y="77"/>
                    <a:pt x="16" y="74"/>
                    <a:pt x="12" y="70"/>
                  </a:cubicBezTo>
                  <a:cubicBezTo>
                    <a:pt x="8" y="67"/>
                    <a:pt x="5" y="62"/>
                    <a:pt x="3" y="57"/>
                  </a:cubicBezTo>
                  <a:cubicBezTo>
                    <a:pt x="1" y="52"/>
                    <a:pt x="0" y="47"/>
                    <a:pt x="0" y="42"/>
                  </a:cubicBezTo>
                  <a:cubicBezTo>
                    <a:pt x="0" y="36"/>
                    <a:pt x="1" y="30"/>
                    <a:pt x="3" y="25"/>
                  </a:cubicBezTo>
                  <a:cubicBezTo>
                    <a:pt x="5" y="20"/>
                    <a:pt x="8" y="16"/>
                    <a:pt x="12" y="12"/>
                  </a:cubicBezTo>
                  <a:cubicBezTo>
                    <a:pt x="16" y="8"/>
                    <a:pt x="21" y="5"/>
                    <a:pt x="26" y="3"/>
                  </a:cubicBezTo>
                  <a:cubicBezTo>
                    <a:pt x="31" y="1"/>
                    <a:pt x="36" y="0"/>
                    <a:pt x="43" y="0"/>
                  </a:cubicBezTo>
                  <a:cubicBezTo>
                    <a:pt x="49" y="0"/>
                    <a:pt x="54" y="1"/>
                    <a:pt x="60" y="3"/>
                  </a:cubicBezTo>
                  <a:cubicBezTo>
                    <a:pt x="65" y="5"/>
                    <a:pt x="69" y="8"/>
                    <a:pt x="73" y="12"/>
                  </a:cubicBezTo>
                  <a:cubicBezTo>
                    <a:pt x="77" y="16"/>
                    <a:pt x="80" y="20"/>
                    <a:pt x="82" y="25"/>
                  </a:cubicBezTo>
                  <a:cubicBezTo>
                    <a:pt x="85" y="30"/>
                    <a:pt x="86" y="36"/>
                    <a:pt x="86" y="42"/>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3" name="Rectangle 10"/>
            <p:cNvSpPr>
              <a:spLocks noChangeArrowheads="1"/>
            </p:cNvSpPr>
            <p:nvPr userDrawn="1"/>
          </p:nvSpPr>
          <p:spPr bwMode="auto">
            <a:xfrm>
              <a:off x="7010" y="4121"/>
              <a:ext cx="26" cy="114"/>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4" name="Rectangle 11"/>
            <p:cNvSpPr>
              <a:spLocks noChangeArrowheads="1"/>
            </p:cNvSpPr>
            <p:nvPr userDrawn="1"/>
          </p:nvSpPr>
          <p:spPr bwMode="auto">
            <a:xfrm>
              <a:off x="7061" y="4065"/>
              <a:ext cx="25" cy="1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5" name="Freeform 12"/>
            <p:cNvSpPr>
              <a:spLocks noEditPoints="1"/>
            </p:cNvSpPr>
            <p:nvPr userDrawn="1"/>
          </p:nvSpPr>
          <p:spPr bwMode="auto">
            <a:xfrm>
              <a:off x="6755" y="4065"/>
              <a:ext cx="113" cy="173"/>
            </a:xfrm>
            <a:custGeom>
              <a:avLst/>
              <a:gdLst>
                <a:gd name="T0" fmla="*/ 310 w 310"/>
                <a:gd name="T1" fmla="*/ 294 h 470"/>
                <a:gd name="T2" fmla="*/ 301 w 310"/>
                <a:gd name="T3" fmla="*/ 364 h 470"/>
                <a:gd name="T4" fmla="*/ 273 w 310"/>
                <a:gd name="T5" fmla="*/ 420 h 470"/>
                <a:gd name="T6" fmla="*/ 227 w 310"/>
                <a:gd name="T7" fmla="*/ 457 h 470"/>
                <a:gd name="T8" fmla="*/ 164 w 310"/>
                <a:gd name="T9" fmla="*/ 470 h 470"/>
                <a:gd name="T10" fmla="*/ 134 w 310"/>
                <a:gd name="T11" fmla="*/ 467 h 470"/>
                <a:gd name="T12" fmla="*/ 109 w 310"/>
                <a:gd name="T13" fmla="*/ 456 h 470"/>
                <a:gd name="T14" fmla="*/ 89 w 310"/>
                <a:gd name="T15" fmla="*/ 441 h 470"/>
                <a:gd name="T16" fmla="*/ 73 w 310"/>
                <a:gd name="T17" fmla="*/ 422 h 470"/>
                <a:gd name="T18" fmla="*/ 72 w 310"/>
                <a:gd name="T19" fmla="*/ 422 h 470"/>
                <a:gd name="T20" fmla="*/ 72 w 310"/>
                <a:gd name="T21" fmla="*/ 462 h 470"/>
                <a:gd name="T22" fmla="*/ 0 w 310"/>
                <a:gd name="T23" fmla="*/ 462 h 470"/>
                <a:gd name="T24" fmla="*/ 0 w 310"/>
                <a:gd name="T25" fmla="*/ 114 h 470"/>
                <a:gd name="T26" fmla="*/ 47 w 310"/>
                <a:gd name="T27" fmla="*/ 0 h 470"/>
                <a:gd name="T28" fmla="*/ 72 w 310"/>
                <a:gd name="T29" fmla="*/ 0 h 470"/>
                <a:gd name="T30" fmla="*/ 72 w 310"/>
                <a:gd name="T31" fmla="*/ 194 h 470"/>
                <a:gd name="T32" fmla="*/ 73 w 310"/>
                <a:gd name="T33" fmla="*/ 194 h 470"/>
                <a:gd name="T34" fmla="*/ 92 w 310"/>
                <a:gd name="T35" fmla="*/ 170 h 470"/>
                <a:gd name="T36" fmla="*/ 115 w 310"/>
                <a:gd name="T37" fmla="*/ 151 h 470"/>
                <a:gd name="T38" fmla="*/ 144 w 310"/>
                <a:gd name="T39" fmla="*/ 139 h 470"/>
                <a:gd name="T40" fmla="*/ 179 w 310"/>
                <a:gd name="T41" fmla="*/ 135 h 470"/>
                <a:gd name="T42" fmla="*/ 238 w 310"/>
                <a:gd name="T43" fmla="*/ 148 h 470"/>
                <a:gd name="T44" fmla="*/ 279 w 310"/>
                <a:gd name="T45" fmla="*/ 182 h 470"/>
                <a:gd name="T46" fmla="*/ 303 w 310"/>
                <a:gd name="T47" fmla="*/ 233 h 470"/>
                <a:gd name="T48" fmla="*/ 310 w 310"/>
                <a:gd name="T49" fmla="*/ 294 h 470"/>
                <a:gd name="T50" fmla="*/ 235 w 310"/>
                <a:gd name="T51" fmla="*/ 293 h 470"/>
                <a:gd name="T52" fmla="*/ 230 w 310"/>
                <a:gd name="T53" fmla="*/ 252 h 470"/>
                <a:gd name="T54" fmla="*/ 214 w 310"/>
                <a:gd name="T55" fmla="*/ 221 h 470"/>
                <a:gd name="T56" fmla="*/ 189 w 310"/>
                <a:gd name="T57" fmla="*/ 201 h 470"/>
                <a:gd name="T58" fmla="*/ 155 w 310"/>
                <a:gd name="T59" fmla="*/ 194 h 470"/>
                <a:gd name="T60" fmla="*/ 121 w 310"/>
                <a:gd name="T61" fmla="*/ 201 h 470"/>
                <a:gd name="T62" fmla="*/ 95 w 310"/>
                <a:gd name="T63" fmla="*/ 220 h 470"/>
                <a:gd name="T64" fmla="*/ 77 w 310"/>
                <a:gd name="T65" fmla="*/ 250 h 470"/>
                <a:gd name="T66" fmla="*/ 71 w 310"/>
                <a:gd name="T67" fmla="*/ 289 h 470"/>
                <a:gd name="T68" fmla="*/ 71 w 310"/>
                <a:gd name="T69" fmla="*/ 331 h 470"/>
                <a:gd name="T70" fmla="*/ 77 w 310"/>
                <a:gd name="T71" fmla="*/ 362 h 470"/>
                <a:gd name="T72" fmla="*/ 93 w 310"/>
                <a:gd name="T73" fmla="*/ 388 h 470"/>
                <a:gd name="T74" fmla="*/ 117 w 310"/>
                <a:gd name="T75" fmla="*/ 405 h 470"/>
                <a:gd name="T76" fmla="*/ 149 w 310"/>
                <a:gd name="T77" fmla="*/ 411 h 470"/>
                <a:gd name="T78" fmla="*/ 185 w 310"/>
                <a:gd name="T79" fmla="*/ 404 h 470"/>
                <a:gd name="T80" fmla="*/ 212 w 310"/>
                <a:gd name="T81" fmla="*/ 382 h 470"/>
                <a:gd name="T82" fmla="*/ 229 w 310"/>
                <a:gd name="T83" fmla="*/ 345 h 470"/>
                <a:gd name="T84" fmla="*/ 235 w 310"/>
                <a:gd name="T85" fmla="*/ 29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0" h="470">
                  <a:moveTo>
                    <a:pt x="310" y="294"/>
                  </a:moveTo>
                  <a:cubicBezTo>
                    <a:pt x="310" y="319"/>
                    <a:pt x="307" y="343"/>
                    <a:pt x="301" y="364"/>
                  </a:cubicBezTo>
                  <a:cubicBezTo>
                    <a:pt x="294" y="386"/>
                    <a:pt x="285" y="404"/>
                    <a:pt x="273" y="420"/>
                  </a:cubicBezTo>
                  <a:cubicBezTo>
                    <a:pt x="260" y="436"/>
                    <a:pt x="245" y="448"/>
                    <a:pt x="227" y="457"/>
                  </a:cubicBezTo>
                  <a:cubicBezTo>
                    <a:pt x="209" y="466"/>
                    <a:pt x="188" y="470"/>
                    <a:pt x="164" y="470"/>
                  </a:cubicBezTo>
                  <a:cubicBezTo>
                    <a:pt x="153" y="470"/>
                    <a:pt x="143" y="469"/>
                    <a:pt x="134" y="467"/>
                  </a:cubicBezTo>
                  <a:cubicBezTo>
                    <a:pt x="124" y="464"/>
                    <a:pt x="116" y="461"/>
                    <a:pt x="109" y="456"/>
                  </a:cubicBezTo>
                  <a:cubicBezTo>
                    <a:pt x="101" y="452"/>
                    <a:pt x="94" y="447"/>
                    <a:pt x="89" y="441"/>
                  </a:cubicBezTo>
                  <a:cubicBezTo>
                    <a:pt x="83" y="435"/>
                    <a:pt x="78" y="429"/>
                    <a:pt x="73" y="422"/>
                  </a:cubicBezTo>
                  <a:cubicBezTo>
                    <a:pt x="72" y="422"/>
                    <a:pt x="72" y="422"/>
                    <a:pt x="72" y="422"/>
                  </a:cubicBezTo>
                  <a:cubicBezTo>
                    <a:pt x="72" y="462"/>
                    <a:pt x="72" y="462"/>
                    <a:pt x="72" y="462"/>
                  </a:cubicBezTo>
                  <a:cubicBezTo>
                    <a:pt x="0" y="462"/>
                    <a:pt x="0" y="462"/>
                    <a:pt x="0" y="462"/>
                  </a:cubicBezTo>
                  <a:cubicBezTo>
                    <a:pt x="0" y="114"/>
                    <a:pt x="0" y="114"/>
                    <a:pt x="0" y="114"/>
                  </a:cubicBezTo>
                  <a:cubicBezTo>
                    <a:pt x="47" y="0"/>
                    <a:pt x="47" y="0"/>
                    <a:pt x="47" y="0"/>
                  </a:cubicBezTo>
                  <a:cubicBezTo>
                    <a:pt x="72" y="0"/>
                    <a:pt x="72" y="0"/>
                    <a:pt x="72" y="0"/>
                  </a:cubicBezTo>
                  <a:cubicBezTo>
                    <a:pt x="72" y="194"/>
                    <a:pt x="72" y="194"/>
                    <a:pt x="72" y="194"/>
                  </a:cubicBezTo>
                  <a:cubicBezTo>
                    <a:pt x="73" y="194"/>
                    <a:pt x="73" y="194"/>
                    <a:pt x="73" y="194"/>
                  </a:cubicBezTo>
                  <a:cubicBezTo>
                    <a:pt x="79" y="185"/>
                    <a:pt x="85" y="177"/>
                    <a:pt x="92" y="170"/>
                  </a:cubicBezTo>
                  <a:cubicBezTo>
                    <a:pt x="99" y="163"/>
                    <a:pt x="107" y="157"/>
                    <a:pt x="115" y="151"/>
                  </a:cubicBezTo>
                  <a:cubicBezTo>
                    <a:pt x="124" y="146"/>
                    <a:pt x="134" y="142"/>
                    <a:pt x="144" y="139"/>
                  </a:cubicBezTo>
                  <a:cubicBezTo>
                    <a:pt x="155" y="136"/>
                    <a:pt x="166" y="135"/>
                    <a:pt x="179" y="135"/>
                  </a:cubicBezTo>
                  <a:cubicBezTo>
                    <a:pt x="202" y="135"/>
                    <a:pt x="222" y="139"/>
                    <a:pt x="238" y="148"/>
                  </a:cubicBezTo>
                  <a:cubicBezTo>
                    <a:pt x="255" y="156"/>
                    <a:pt x="268" y="168"/>
                    <a:pt x="279" y="182"/>
                  </a:cubicBezTo>
                  <a:cubicBezTo>
                    <a:pt x="290" y="197"/>
                    <a:pt x="297" y="214"/>
                    <a:pt x="303" y="233"/>
                  </a:cubicBezTo>
                  <a:cubicBezTo>
                    <a:pt x="308" y="252"/>
                    <a:pt x="310" y="273"/>
                    <a:pt x="310" y="294"/>
                  </a:cubicBezTo>
                  <a:moveTo>
                    <a:pt x="235" y="293"/>
                  </a:moveTo>
                  <a:cubicBezTo>
                    <a:pt x="235" y="278"/>
                    <a:pt x="234" y="264"/>
                    <a:pt x="230" y="252"/>
                  </a:cubicBezTo>
                  <a:cubicBezTo>
                    <a:pt x="226" y="240"/>
                    <a:pt x="221" y="229"/>
                    <a:pt x="214" y="221"/>
                  </a:cubicBezTo>
                  <a:cubicBezTo>
                    <a:pt x="208" y="212"/>
                    <a:pt x="199" y="205"/>
                    <a:pt x="189" y="201"/>
                  </a:cubicBezTo>
                  <a:cubicBezTo>
                    <a:pt x="179" y="196"/>
                    <a:pt x="168" y="194"/>
                    <a:pt x="155" y="194"/>
                  </a:cubicBezTo>
                  <a:cubicBezTo>
                    <a:pt x="143" y="194"/>
                    <a:pt x="132" y="196"/>
                    <a:pt x="121" y="201"/>
                  </a:cubicBezTo>
                  <a:cubicBezTo>
                    <a:pt x="111" y="205"/>
                    <a:pt x="102" y="212"/>
                    <a:pt x="95" y="220"/>
                  </a:cubicBezTo>
                  <a:cubicBezTo>
                    <a:pt x="87" y="228"/>
                    <a:pt x="81" y="238"/>
                    <a:pt x="77" y="250"/>
                  </a:cubicBezTo>
                  <a:cubicBezTo>
                    <a:pt x="73" y="262"/>
                    <a:pt x="71" y="274"/>
                    <a:pt x="71" y="289"/>
                  </a:cubicBezTo>
                  <a:cubicBezTo>
                    <a:pt x="71" y="331"/>
                    <a:pt x="71" y="331"/>
                    <a:pt x="71" y="331"/>
                  </a:cubicBezTo>
                  <a:cubicBezTo>
                    <a:pt x="71" y="342"/>
                    <a:pt x="73" y="352"/>
                    <a:pt x="77" y="362"/>
                  </a:cubicBezTo>
                  <a:cubicBezTo>
                    <a:pt x="81" y="372"/>
                    <a:pt x="86" y="380"/>
                    <a:pt x="93" y="388"/>
                  </a:cubicBezTo>
                  <a:cubicBezTo>
                    <a:pt x="100" y="395"/>
                    <a:pt x="108" y="401"/>
                    <a:pt x="117" y="405"/>
                  </a:cubicBezTo>
                  <a:cubicBezTo>
                    <a:pt x="127" y="409"/>
                    <a:pt x="137" y="411"/>
                    <a:pt x="149" y="411"/>
                  </a:cubicBezTo>
                  <a:cubicBezTo>
                    <a:pt x="162" y="411"/>
                    <a:pt x="174" y="409"/>
                    <a:pt x="185" y="404"/>
                  </a:cubicBezTo>
                  <a:cubicBezTo>
                    <a:pt x="195" y="399"/>
                    <a:pt x="204" y="391"/>
                    <a:pt x="212" y="382"/>
                  </a:cubicBezTo>
                  <a:cubicBezTo>
                    <a:pt x="219" y="372"/>
                    <a:pt x="225" y="359"/>
                    <a:pt x="229" y="345"/>
                  </a:cubicBezTo>
                  <a:cubicBezTo>
                    <a:pt x="233" y="330"/>
                    <a:pt x="235" y="312"/>
                    <a:pt x="235" y="293"/>
                  </a:cubicBezTo>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6" name="Freeform 13"/>
            <p:cNvSpPr>
              <a:spLocks noEditPoints="1"/>
            </p:cNvSpPr>
            <p:nvPr userDrawn="1"/>
          </p:nvSpPr>
          <p:spPr bwMode="auto">
            <a:xfrm>
              <a:off x="7105" y="4065"/>
              <a:ext cx="110" cy="173"/>
            </a:xfrm>
            <a:custGeom>
              <a:avLst/>
              <a:gdLst>
                <a:gd name="T0" fmla="*/ 233 w 303"/>
                <a:gd name="T1" fmla="*/ 463 h 470"/>
                <a:gd name="T2" fmla="*/ 233 w 303"/>
                <a:gd name="T3" fmla="*/ 414 h 470"/>
                <a:gd name="T4" fmla="*/ 232 w 303"/>
                <a:gd name="T5" fmla="*/ 414 h 470"/>
                <a:gd name="T6" fmla="*/ 214 w 303"/>
                <a:gd name="T7" fmla="*/ 437 h 470"/>
                <a:gd name="T8" fmla="*/ 192 w 303"/>
                <a:gd name="T9" fmla="*/ 455 h 470"/>
                <a:gd name="T10" fmla="*/ 163 w 303"/>
                <a:gd name="T11" fmla="*/ 466 h 470"/>
                <a:gd name="T12" fmla="*/ 129 w 303"/>
                <a:gd name="T13" fmla="*/ 470 h 470"/>
                <a:gd name="T14" fmla="*/ 78 w 303"/>
                <a:gd name="T15" fmla="*/ 460 h 470"/>
                <a:gd name="T16" fmla="*/ 37 w 303"/>
                <a:gd name="T17" fmla="*/ 430 h 470"/>
                <a:gd name="T18" fmla="*/ 9 w 303"/>
                <a:gd name="T19" fmla="*/ 381 h 470"/>
                <a:gd name="T20" fmla="*/ 0 w 303"/>
                <a:gd name="T21" fmla="*/ 314 h 470"/>
                <a:gd name="T22" fmla="*/ 10 w 303"/>
                <a:gd name="T23" fmla="*/ 243 h 470"/>
                <a:gd name="T24" fmla="*/ 39 w 303"/>
                <a:gd name="T25" fmla="*/ 189 h 470"/>
                <a:gd name="T26" fmla="*/ 84 w 303"/>
                <a:gd name="T27" fmla="*/ 154 h 470"/>
                <a:gd name="T28" fmla="*/ 143 w 303"/>
                <a:gd name="T29" fmla="*/ 142 h 470"/>
                <a:gd name="T30" fmla="*/ 173 w 303"/>
                <a:gd name="T31" fmla="*/ 146 h 470"/>
                <a:gd name="T32" fmla="*/ 198 w 303"/>
                <a:gd name="T33" fmla="*/ 156 h 470"/>
                <a:gd name="T34" fmla="*/ 217 w 303"/>
                <a:gd name="T35" fmla="*/ 170 h 470"/>
                <a:gd name="T36" fmla="*/ 232 w 303"/>
                <a:gd name="T37" fmla="*/ 189 h 470"/>
                <a:gd name="T38" fmla="*/ 233 w 303"/>
                <a:gd name="T39" fmla="*/ 189 h 470"/>
                <a:gd name="T40" fmla="*/ 233 w 303"/>
                <a:gd name="T41" fmla="*/ 0 h 470"/>
                <a:gd name="T42" fmla="*/ 303 w 303"/>
                <a:gd name="T43" fmla="*/ 0 h 470"/>
                <a:gd name="T44" fmla="*/ 303 w 303"/>
                <a:gd name="T45" fmla="*/ 463 h 470"/>
                <a:gd name="T46" fmla="*/ 233 w 303"/>
                <a:gd name="T47" fmla="*/ 463 h 470"/>
                <a:gd name="T48" fmla="*/ 233 w 303"/>
                <a:gd name="T49" fmla="*/ 280 h 470"/>
                <a:gd name="T50" fmla="*/ 227 w 303"/>
                <a:gd name="T51" fmla="*/ 249 h 470"/>
                <a:gd name="T52" fmla="*/ 211 w 303"/>
                <a:gd name="T53" fmla="*/ 223 h 470"/>
                <a:gd name="T54" fmla="*/ 187 w 303"/>
                <a:gd name="T55" fmla="*/ 206 h 470"/>
                <a:gd name="T56" fmla="*/ 156 w 303"/>
                <a:gd name="T57" fmla="*/ 200 h 470"/>
                <a:gd name="T58" fmla="*/ 120 w 303"/>
                <a:gd name="T59" fmla="*/ 208 h 470"/>
                <a:gd name="T60" fmla="*/ 94 w 303"/>
                <a:gd name="T61" fmla="*/ 231 h 470"/>
                <a:gd name="T62" fmla="*/ 78 w 303"/>
                <a:gd name="T63" fmla="*/ 266 h 470"/>
                <a:gd name="T64" fmla="*/ 73 w 303"/>
                <a:gd name="T65" fmla="*/ 312 h 470"/>
                <a:gd name="T66" fmla="*/ 79 w 303"/>
                <a:gd name="T67" fmla="*/ 356 h 470"/>
                <a:gd name="T68" fmla="*/ 96 w 303"/>
                <a:gd name="T69" fmla="*/ 387 h 470"/>
                <a:gd name="T70" fmla="*/ 121 w 303"/>
                <a:gd name="T71" fmla="*/ 406 h 470"/>
                <a:gd name="T72" fmla="*/ 153 w 303"/>
                <a:gd name="T73" fmla="*/ 412 h 470"/>
                <a:gd name="T74" fmla="*/ 184 w 303"/>
                <a:gd name="T75" fmla="*/ 406 h 470"/>
                <a:gd name="T76" fmla="*/ 210 w 303"/>
                <a:gd name="T77" fmla="*/ 386 h 470"/>
                <a:gd name="T78" fmla="*/ 227 w 303"/>
                <a:gd name="T79" fmla="*/ 356 h 470"/>
                <a:gd name="T80" fmla="*/ 233 w 303"/>
                <a:gd name="T81" fmla="*/ 315 h 470"/>
                <a:gd name="T82" fmla="*/ 233 w 303"/>
                <a:gd name="T83" fmla="*/ 28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470">
                  <a:moveTo>
                    <a:pt x="233" y="463"/>
                  </a:moveTo>
                  <a:cubicBezTo>
                    <a:pt x="233" y="414"/>
                    <a:pt x="233" y="414"/>
                    <a:pt x="233" y="414"/>
                  </a:cubicBezTo>
                  <a:cubicBezTo>
                    <a:pt x="232" y="414"/>
                    <a:pt x="232" y="414"/>
                    <a:pt x="232" y="414"/>
                  </a:cubicBezTo>
                  <a:cubicBezTo>
                    <a:pt x="226" y="422"/>
                    <a:pt x="221" y="430"/>
                    <a:pt x="214" y="437"/>
                  </a:cubicBezTo>
                  <a:cubicBezTo>
                    <a:pt x="207" y="444"/>
                    <a:pt x="200" y="450"/>
                    <a:pt x="192" y="455"/>
                  </a:cubicBezTo>
                  <a:cubicBezTo>
                    <a:pt x="183" y="459"/>
                    <a:pt x="174" y="463"/>
                    <a:pt x="163" y="466"/>
                  </a:cubicBezTo>
                  <a:cubicBezTo>
                    <a:pt x="153" y="469"/>
                    <a:pt x="142" y="470"/>
                    <a:pt x="129" y="470"/>
                  </a:cubicBezTo>
                  <a:cubicBezTo>
                    <a:pt x="111" y="470"/>
                    <a:pt x="93" y="467"/>
                    <a:pt x="78" y="460"/>
                  </a:cubicBezTo>
                  <a:cubicBezTo>
                    <a:pt x="62" y="453"/>
                    <a:pt x="48" y="443"/>
                    <a:pt x="37" y="430"/>
                  </a:cubicBezTo>
                  <a:cubicBezTo>
                    <a:pt x="25" y="417"/>
                    <a:pt x="16" y="401"/>
                    <a:pt x="9" y="381"/>
                  </a:cubicBezTo>
                  <a:cubicBezTo>
                    <a:pt x="3" y="362"/>
                    <a:pt x="0" y="339"/>
                    <a:pt x="0" y="314"/>
                  </a:cubicBezTo>
                  <a:cubicBezTo>
                    <a:pt x="0" y="288"/>
                    <a:pt x="3" y="264"/>
                    <a:pt x="10" y="243"/>
                  </a:cubicBezTo>
                  <a:cubicBezTo>
                    <a:pt x="17" y="222"/>
                    <a:pt x="26" y="204"/>
                    <a:pt x="39" y="189"/>
                  </a:cubicBezTo>
                  <a:cubicBezTo>
                    <a:pt x="51" y="174"/>
                    <a:pt x="66" y="162"/>
                    <a:pt x="84" y="154"/>
                  </a:cubicBezTo>
                  <a:cubicBezTo>
                    <a:pt x="102" y="146"/>
                    <a:pt x="121" y="142"/>
                    <a:pt x="143" y="142"/>
                  </a:cubicBezTo>
                  <a:cubicBezTo>
                    <a:pt x="154" y="142"/>
                    <a:pt x="164" y="144"/>
                    <a:pt x="173" y="146"/>
                  </a:cubicBezTo>
                  <a:cubicBezTo>
                    <a:pt x="182" y="148"/>
                    <a:pt x="190" y="151"/>
                    <a:pt x="198" y="156"/>
                  </a:cubicBezTo>
                  <a:cubicBezTo>
                    <a:pt x="205" y="160"/>
                    <a:pt x="211" y="165"/>
                    <a:pt x="217" y="170"/>
                  </a:cubicBezTo>
                  <a:cubicBezTo>
                    <a:pt x="223" y="176"/>
                    <a:pt x="228" y="182"/>
                    <a:pt x="232" y="189"/>
                  </a:cubicBezTo>
                  <a:cubicBezTo>
                    <a:pt x="233" y="189"/>
                    <a:pt x="233" y="189"/>
                    <a:pt x="233" y="189"/>
                  </a:cubicBezTo>
                  <a:cubicBezTo>
                    <a:pt x="233" y="0"/>
                    <a:pt x="233" y="0"/>
                    <a:pt x="233" y="0"/>
                  </a:cubicBezTo>
                  <a:cubicBezTo>
                    <a:pt x="303" y="0"/>
                    <a:pt x="303" y="0"/>
                    <a:pt x="303" y="0"/>
                  </a:cubicBezTo>
                  <a:cubicBezTo>
                    <a:pt x="303" y="463"/>
                    <a:pt x="303" y="463"/>
                    <a:pt x="303" y="463"/>
                  </a:cubicBezTo>
                  <a:lnTo>
                    <a:pt x="233" y="463"/>
                  </a:lnTo>
                  <a:close/>
                  <a:moveTo>
                    <a:pt x="233" y="280"/>
                  </a:moveTo>
                  <a:cubicBezTo>
                    <a:pt x="233" y="269"/>
                    <a:pt x="231" y="259"/>
                    <a:pt x="227" y="249"/>
                  </a:cubicBezTo>
                  <a:cubicBezTo>
                    <a:pt x="223" y="239"/>
                    <a:pt x="218" y="231"/>
                    <a:pt x="211" y="223"/>
                  </a:cubicBezTo>
                  <a:cubicBezTo>
                    <a:pt x="204" y="216"/>
                    <a:pt x="196" y="210"/>
                    <a:pt x="187" y="206"/>
                  </a:cubicBezTo>
                  <a:cubicBezTo>
                    <a:pt x="178" y="202"/>
                    <a:pt x="167" y="200"/>
                    <a:pt x="156" y="200"/>
                  </a:cubicBezTo>
                  <a:cubicBezTo>
                    <a:pt x="143" y="200"/>
                    <a:pt x="130" y="203"/>
                    <a:pt x="120" y="208"/>
                  </a:cubicBezTo>
                  <a:cubicBezTo>
                    <a:pt x="110" y="213"/>
                    <a:pt x="101" y="221"/>
                    <a:pt x="94" y="231"/>
                  </a:cubicBezTo>
                  <a:cubicBezTo>
                    <a:pt x="87" y="240"/>
                    <a:pt x="81" y="252"/>
                    <a:pt x="78" y="266"/>
                  </a:cubicBezTo>
                  <a:cubicBezTo>
                    <a:pt x="75" y="280"/>
                    <a:pt x="73" y="295"/>
                    <a:pt x="73" y="312"/>
                  </a:cubicBezTo>
                  <a:cubicBezTo>
                    <a:pt x="73" y="329"/>
                    <a:pt x="75" y="343"/>
                    <a:pt x="79" y="356"/>
                  </a:cubicBezTo>
                  <a:cubicBezTo>
                    <a:pt x="83" y="369"/>
                    <a:pt x="89" y="379"/>
                    <a:pt x="96" y="387"/>
                  </a:cubicBezTo>
                  <a:cubicBezTo>
                    <a:pt x="103" y="396"/>
                    <a:pt x="111" y="402"/>
                    <a:pt x="121" y="406"/>
                  </a:cubicBezTo>
                  <a:cubicBezTo>
                    <a:pt x="131" y="410"/>
                    <a:pt x="141" y="412"/>
                    <a:pt x="153" y="412"/>
                  </a:cubicBezTo>
                  <a:cubicBezTo>
                    <a:pt x="164" y="412"/>
                    <a:pt x="174" y="410"/>
                    <a:pt x="184" y="406"/>
                  </a:cubicBezTo>
                  <a:cubicBezTo>
                    <a:pt x="194" y="401"/>
                    <a:pt x="202" y="395"/>
                    <a:pt x="210" y="386"/>
                  </a:cubicBezTo>
                  <a:cubicBezTo>
                    <a:pt x="217" y="378"/>
                    <a:pt x="223" y="368"/>
                    <a:pt x="227" y="356"/>
                  </a:cubicBezTo>
                  <a:cubicBezTo>
                    <a:pt x="231" y="343"/>
                    <a:pt x="233" y="330"/>
                    <a:pt x="233" y="315"/>
                  </a:cubicBezTo>
                  <a:lnTo>
                    <a:pt x="233" y="28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7" name="Freeform 14"/>
            <p:cNvSpPr>
              <a:spLocks/>
            </p:cNvSpPr>
            <p:nvPr userDrawn="1"/>
          </p:nvSpPr>
          <p:spPr bwMode="auto">
            <a:xfrm>
              <a:off x="7286" y="4131"/>
              <a:ext cx="289" cy="104"/>
            </a:xfrm>
            <a:custGeom>
              <a:avLst/>
              <a:gdLst>
                <a:gd name="T0" fmla="*/ 246 w 289"/>
                <a:gd name="T1" fmla="*/ 104 h 104"/>
                <a:gd name="T2" fmla="*/ 0 w 289"/>
                <a:gd name="T3" fmla="*/ 104 h 104"/>
                <a:gd name="T4" fmla="*/ 42 w 289"/>
                <a:gd name="T5" fmla="*/ 0 h 104"/>
                <a:gd name="T6" fmla="*/ 289 w 289"/>
                <a:gd name="T7" fmla="*/ 0 h 104"/>
                <a:gd name="T8" fmla="*/ 246 w 289"/>
                <a:gd name="T9" fmla="*/ 104 h 104"/>
              </a:gdLst>
              <a:ahLst/>
              <a:cxnLst>
                <a:cxn ang="0">
                  <a:pos x="T0" y="T1"/>
                </a:cxn>
                <a:cxn ang="0">
                  <a:pos x="T2" y="T3"/>
                </a:cxn>
                <a:cxn ang="0">
                  <a:pos x="T4" y="T5"/>
                </a:cxn>
                <a:cxn ang="0">
                  <a:pos x="T6" y="T7"/>
                </a:cxn>
                <a:cxn ang="0">
                  <a:pos x="T8" y="T9"/>
                </a:cxn>
              </a:cxnLst>
              <a:rect l="0" t="0" r="r" b="b"/>
              <a:pathLst>
                <a:path w="289" h="104">
                  <a:moveTo>
                    <a:pt x="246" y="104"/>
                  </a:moveTo>
                  <a:lnTo>
                    <a:pt x="0" y="104"/>
                  </a:lnTo>
                  <a:lnTo>
                    <a:pt x="42" y="0"/>
                  </a:lnTo>
                  <a:lnTo>
                    <a:pt x="289" y="0"/>
                  </a:lnTo>
                  <a:lnTo>
                    <a:pt x="246" y="104"/>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18" name="Rectangle 15"/>
            <p:cNvSpPr>
              <a:spLocks noChangeArrowheads="1"/>
            </p:cNvSpPr>
            <p:nvPr userDrawn="1"/>
          </p:nvSpPr>
          <p:spPr bwMode="auto">
            <a:xfrm>
              <a:off x="7342" y="4139"/>
              <a:ext cx="2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a:ln>
                    <a:noFill/>
                  </a:ln>
                  <a:solidFill>
                    <a:srgbClr val="FFFFFF"/>
                  </a:solidFill>
                  <a:effectLst/>
                  <a:uLnTx/>
                  <a:uFillTx/>
                  <a:latin typeface="Myriad Pro" panose="020B0503030403020204" pitchFamily="34" charset="0"/>
                  <a:ea typeface="+mn-ea"/>
                  <a:cs typeface="+mn-cs"/>
                </a:rPr>
                <a:t>T</a:t>
              </a:r>
              <a:endParaRPr kumimoji="0" lang="en-US" altLang="en-US" sz="1765" b="0" i="0" u="none" strike="noStrike" kern="1200" cap="none" spc="0" normalizeH="0" baseline="0" noProof="0">
                <a:ln>
                  <a:noFill/>
                </a:ln>
                <a:solidFill>
                  <a:srgbClr val="00BCF2"/>
                </a:solidFill>
                <a:effectLst/>
                <a:uLnTx/>
                <a:uFillTx/>
                <a:latin typeface="Arial" panose="020B0604020202020204" pitchFamily="34" charset="0"/>
                <a:ea typeface="+mn-ea"/>
                <a:cs typeface="+mn-cs"/>
              </a:endParaRPr>
            </a:p>
          </p:txBody>
        </p:sp>
        <p:sp>
          <p:nvSpPr>
            <p:cNvPr id="19" name="Rectangle 16"/>
            <p:cNvSpPr>
              <a:spLocks noChangeArrowheads="1"/>
            </p:cNvSpPr>
            <p:nvPr userDrawn="1"/>
          </p:nvSpPr>
          <p:spPr bwMode="auto">
            <a:xfrm>
              <a:off x="7375" y="4139"/>
              <a:ext cx="9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96386" rtl="0" eaLnBrk="0" fontAlgn="base" latinLnBrk="0" hangingPunct="0">
                <a:lnSpc>
                  <a:spcPct val="100000"/>
                </a:lnSpc>
                <a:spcBef>
                  <a:spcPct val="0"/>
                </a:spcBef>
                <a:spcAft>
                  <a:spcPct val="0"/>
                </a:spcAft>
                <a:buClrTx/>
                <a:buSzTx/>
                <a:buFontTx/>
                <a:buNone/>
                <a:tabLst/>
                <a:defRPr/>
              </a:pPr>
              <a:r>
                <a:rPr kumimoji="0" lang="en-US" altLang="en-US" sz="882" b="0" i="0" u="none" strike="noStrike" kern="1200" cap="none" spc="0" normalizeH="0" baseline="0" noProof="0" dirty="0">
                  <a:ln>
                    <a:noFill/>
                  </a:ln>
                  <a:solidFill>
                    <a:srgbClr val="FFFFFF"/>
                  </a:solidFill>
                  <a:effectLst/>
                  <a:uLnTx/>
                  <a:uFillTx/>
                  <a:latin typeface="Myriad Pro" panose="020B0503030403020204" pitchFamily="34" charset="0"/>
                  <a:ea typeface="+mn-ea"/>
                  <a:cs typeface="+mn-cs"/>
                </a:rPr>
                <a:t>OUR</a:t>
              </a:r>
              <a:endParaRPr kumimoji="0" lang="en-US" altLang="en-US" sz="1765" b="0" i="0" u="none" strike="noStrike" kern="1200" cap="none" spc="0" normalizeH="0" baseline="0" noProof="0" dirty="0">
                <a:ln>
                  <a:noFill/>
                </a:ln>
                <a:solidFill>
                  <a:srgbClr val="00BCF2"/>
                </a:solidFill>
                <a:effectLst/>
                <a:uLnTx/>
                <a:uFillTx/>
                <a:latin typeface="Arial" panose="020B0604020202020204" pitchFamily="34" charset="0"/>
                <a:ea typeface="+mn-ea"/>
                <a:cs typeface="+mn-cs"/>
              </a:endParaRPr>
            </a:p>
          </p:txBody>
        </p:sp>
      </p:grpSp>
      <p:grpSp>
        <p:nvGrpSpPr>
          <p:cNvPr id="21" name="Group 4"/>
          <p:cNvGrpSpPr>
            <a:grpSpLocks noChangeAspect="1"/>
          </p:cNvGrpSpPr>
          <p:nvPr userDrawn="1"/>
        </p:nvGrpSpPr>
        <p:grpSpPr bwMode="auto">
          <a:xfrm>
            <a:off x="12735854" y="420857"/>
            <a:ext cx="1180186" cy="1179649"/>
            <a:chOff x="2519" y="2231"/>
            <a:chExt cx="1673" cy="1672"/>
          </a:xfrm>
        </p:grpSpPr>
        <p:sp>
          <p:nvSpPr>
            <p:cNvPr id="22" name="AutoShape 3"/>
            <p:cNvSpPr>
              <a:spLocks noChangeAspect="1" noChangeArrowheads="1" noTextEdit="1"/>
            </p:cNvSpPr>
            <p:nvPr userDrawn="1"/>
          </p:nvSpPr>
          <p:spPr bwMode="auto">
            <a:xfrm>
              <a:off x="2519" y="2231"/>
              <a:ext cx="1673" cy="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23" name="Rectangle 5"/>
            <p:cNvSpPr>
              <a:spLocks noChangeArrowheads="1"/>
            </p:cNvSpPr>
            <p:nvPr userDrawn="1"/>
          </p:nvSpPr>
          <p:spPr bwMode="auto">
            <a:xfrm>
              <a:off x="2519" y="2231"/>
              <a:ext cx="1671" cy="1670"/>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24" name="Freeform 6"/>
            <p:cNvSpPr>
              <a:spLocks/>
            </p:cNvSpPr>
            <p:nvPr userDrawn="1"/>
          </p:nvSpPr>
          <p:spPr bwMode="auto">
            <a:xfrm>
              <a:off x="2728" y="2542"/>
              <a:ext cx="517" cy="1031"/>
            </a:xfrm>
            <a:custGeom>
              <a:avLst/>
              <a:gdLst>
                <a:gd name="T0" fmla="*/ 92 w 517"/>
                <a:gd name="T1" fmla="*/ 1031 h 1031"/>
                <a:gd name="T2" fmla="*/ 0 w 517"/>
                <a:gd name="T3" fmla="*/ 1031 h 1031"/>
                <a:gd name="T4" fmla="*/ 425 w 517"/>
                <a:gd name="T5" fmla="*/ 0 h 1031"/>
                <a:gd name="T6" fmla="*/ 517 w 517"/>
                <a:gd name="T7" fmla="*/ 0 h 1031"/>
                <a:gd name="T8" fmla="*/ 92 w 517"/>
                <a:gd name="T9" fmla="*/ 1031 h 1031"/>
              </a:gdLst>
              <a:ahLst/>
              <a:cxnLst>
                <a:cxn ang="0">
                  <a:pos x="T0" y="T1"/>
                </a:cxn>
                <a:cxn ang="0">
                  <a:pos x="T2" y="T3"/>
                </a:cxn>
                <a:cxn ang="0">
                  <a:pos x="T4" y="T5"/>
                </a:cxn>
                <a:cxn ang="0">
                  <a:pos x="T6" y="T7"/>
                </a:cxn>
                <a:cxn ang="0">
                  <a:pos x="T8" y="T9"/>
                </a:cxn>
              </a:cxnLst>
              <a:rect l="0" t="0" r="r" b="b"/>
              <a:pathLst>
                <a:path w="517" h="1031">
                  <a:moveTo>
                    <a:pt x="92" y="1031"/>
                  </a:moveTo>
                  <a:lnTo>
                    <a:pt x="0" y="1031"/>
                  </a:lnTo>
                  <a:lnTo>
                    <a:pt x="425" y="0"/>
                  </a:lnTo>
                  <a:lnTo>
                    <a:pt x="517" y="0"/>
                  </a:lnTo>
                  <a:lnTo>
                    <a:pt x="92" y="10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sp>
          <p:nvSpPr>
            <p:cNvPr id="25" name="Freeform 7"/>
            <p:cNvSpPr>
              <a:spLocks noEditPoints="1"/>
            </p:cNvSpPr>
            <p:nvPr userDrawn="1"/>
          </p:nvSpPr>
          <p:spPr bwMode="auto">
            <a:xfrm>
              <a:off x="3288" y="2542"/>
              <a:ext cx="693" cy="1048"/>
            </a:xfrm>
            <a:custGeom>
              <a:avLst/>
              <a:gdLst>
                <a:gd name="T0" fmla="*/ 292 w 292"/>
                <a:gd name="T1" fmla="*/ 276 h 442"/>
                <a:gd name="T2" fmla="*/ 283 w 292"/>
                <a:gd name="T3" fmla="*/ 342 h 442"/>
                <a:gd name="T4" fmla="*/ 257 w 292"/>
                <a:gd name="T5" fmla="*/ 395 h 442"/>
                <a:gd name="T6" fmla="*/ 213 w 292"/>
                <a:gd name="T7" fmla="*/ 430 h 442"/>
                <a:gd name="T8" fmla="*/ 154 w 292"/>
                <a:gd name="T9" fmla="*/ 442 h 442"/>
                <a:gd name="T10" fmla="*/ 126 w 292"/>
                <a:gd name="T11" fmla="*/ 439 h 442"/>
                <a:gd name="T12" fmla="*/ 102 w 292"/>
                <a:gd name="T13" fmla="*/ 429 h 442"/>
                <a:gd name="T14" fmla="*/ 84 w 292"/>
                <a:gd name="T15" fmla="*/ 415 h 442"/>
                <a:gd name="T16" fmla="*/ 69 w 292"/>
                <a:gd name="T17" fmla="*/ 397 h 442"/>
                <a:gd name="T18" fmla="*/ 68 w 292"/>
                <a:gd name="T19" fmla="*/ 397 h 442"/>
                <a:gd name="T20" fmla="*/ 68 w 292"/>
                <a:gd name="T21" fmla="*/ 435 h 442"/>
                <a:gd name="T22" fmla="*/ 0 w 292"/>
                <a:gd name="T23" fmla="*/ 435 h 442"/>
                <a:gd name="T24" fmla="*/ 0 w 292"/>
                <a:gd name="T25" fmla="*/ 107 h 442"/>
                <a:gd name="T26" fmla="*/ 44 w 292"/>
                <a:gd name="T27" fmla="*/ 0 h 442"/>
                <a:gd name="T28" fmla="*/ 68 w 292"/>
                <a:gd name="T29" fmla="*/ 0 h 442"/>
                <a:gd name="T30" fmla="*/ 68 w 292"/>
                <a:gd name="T31" fmla="*/ 182 h 442"/>
                <a:gd name="T32" fmla="*/ 69 w 292"/>
                <a:gd name="T33" fmla="*/ 182 h 442"/>
                <a:gd name="T34" fmla="*/ 87 w 292"/>
                <a:gd name="T35" fmla="*/ 160 h 442"/>
                <a:gd name="T36" fmla="*/ 109 w 292"/>
                <a:gd name="T37" fmla="*/ 142 h 442"/>
                <a:gd name="T38" fmla="*/ 136 w 292"/>
                <a:gd name="T39" fmla="*/ 131 h 442"/>
                <a:gd name="T40" fmla="*/ 169 w 292"/>
                <a:gd name="T41" fmla="*/ 127 h 442"/>
                <a:gd name="T42" fmla="*/ 224 w 292"/>
                <a:gd name="T43" fmla="*/ 139 h 442"/>
                <a:gd name="T44" fmla="*/ 263 w 292"/>
                <a:gd name="T45" fmla="*/ 171 h 442"/>
                <a:gd name="T46" fmla="*/ 285 w 292"/>
                <a:gd name="T47" fmla="*/ 219 h 442"/>
                <a:gd name="T48" fmla="*/ 292 w 292"/>
                <a:gd name="T49" fmla="*/ 276 h 442"/>
                <a:gd name="T50" fmla="*/ 222 w 292"/>
                <a:gd name="T51" fmla="*/ 275 h 442"/>
                <a:gd name="T52" fmla="*/ 217 w 292"/>
                <a:gd name="T53" fmla="*/ 237 h 442"/>
                <a:gd name="T54" fmla="*/ 202 w 292"/>
                <a:gd name="T55" fmla="*/ 207 h 442"/>
                <a:gd name="T56" fmla="*/ 178 w 292"/>
                <a:gd name="T57" fmla="*/ 189 h 442"/>
                <a:gd name="T58" fmla="*/ 146 w 292"/>
                <a:gd name="T59" fmla="*/ 182 h 442"/>
                <a:gd name="T60" fmla="*/ 114 w 292"/>
                <a:gd name="T61" fmla="*/ 189 h 442"/>
                <a:gd name="T62" fmla="*/ 89 w 292"/>
                <a:gd name="T63" fmla="*/ 207 h 442"/>
                <a:gd name="T64" fmla="*/ 73 w 292"/>
                <a:gd name="T65" fmla="*/ 235 h 442"/>
                <a:gd name="T66" fmla="*/ 67 w 292"/>
                <a:gd name="T67" fmla="*/ 271 h 442"/>
                <a:gd name="T68" fmla="*/ 67 w 292"/>
                <a:gd name="T69" fmla="*/ 311 h 442"/>
                <a:gd name="T70" fmla="*/ 73 w 292"/>
                <a:gd name="T71" fmla="*/ 340 h 442"/>
                <a:gd name="T72" fmla="*/ 88 w 292"/>
                <a:gd name="T73" fmla="*/ 364 h 442"/>
                <a:gd name="T74" fmla="*/ 111 w 292"/>
                <a:gd name="T75" fmla="*/ 381 h 442"/>
                <a:gd name="T76" fmla="*/ 140 w 292"/>
                <a:gd name="T77" fmla="*/ 387 h 442"/>
                <a:gd name="T78" fmla="*/ 174 w 292"/>
                <a:gd name="T79" fmla="*/ 379 h 442"/>
                <a:gd name="T80" fmla="*/ 200 w 292"/>
                <a:gd name="T81" fmla="*/ 359 h 442"/>
                <a:gd name="T82" fmla="*/ 216 w 292"/>
                <a:gd name="T83" fmla="*/ 324 h 442"/>
                <a:gd name="T84" fmla="*/ 222 w 292"/>
                <a:gd name="T85" fmla="*/ 27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2" h="442">
                  <a:moveTo>
                    <a:pt x="292" y="276"/>
                  </a:moveTo>
                  <a:cubicBezTo>
                    <a:pt x="292" y="300"/>
                    <a:pt x="289" y="322"/>
                    <a:pt x="283" y="342"/>
                  </a:cubicBezTo>
                  <a:cubicBezTo>
                    <a:pt x="277" y="363"/>
                    <a:pt x="268" y="380"/>
                    <a:pt x="257" y="395"/>
                  </a:cubicBezTo>
                  <a:cubicBezTo>
                    <a:pt x="245" y="410"/>
                    <a:pt x="231" y="421"/>
                    <a:pt x="213" y="430"/>
                  </a:cubicBezTo>
                  <a:cubicBezTo>
                    <a:pt x="196" y="438"/>
                    <a:pt x="177" y="442"/>
                    <a:pt x="154" y="442"/>
                  </a:cubicBezTo>
                  <a:cubicBezTo>
                    <a:pt x="144" y="442"/>
                    <a:pt x="135" y="441"/>
                    <a:pt x="126" y="439"/>
                  </a:cubicBezTo>
                  <a:cubicBezTo>
                    <a:pt x="117" y="436"/>
                    <a:pt x="109" y="433"/>
                    <a:pt x="102" y="429"/>
                  </a:cubicBezTo>
                  <a:cubicBezTo>
                    <a:pt x="95" y="425"/>
                    <a:pt x="89" y="420"/>
                    <a:pt x="84" y="415"/>
                  </a:cubicBezTo>
                  <a:cubicBezTo>
                    <a:pt x="78" y="409"/>
                    <a:pt x="73" y="403"/>
                    <a:pt x="69" y="397"/>
                  </a:cubicBezTo>
                  <a:cubicBezTo>
                    <a:pt x="68" y="397"/>
                    <a:pt x="68" y="397"/>
                    <a:pt x="68" y="397"/>
                  </a:cubicBezTo>
                  <a:cubicBezTo>
                    <a:pt x="68" y="435"/>
                    <a:pt x="68" y="435"/>
                    <a:pt x="68" y="435"/>
                  </a:cubicBezTo>
                  <a:cubicBezTo>
                    <a:pt x="0" y="435"/>
                    <a:pt x="0" y="435"/>
                    <a:pt x="0" y="435"/>
                  </a:cubicBezTo>
                  <a:cubicBezTo>
                    <a:pt x="0" y="107"/>
                    <a:pt x="0" y="107"/>
                    <a:pt x="0" y="107"/>
                  </a:cubicBezTo>
                  <a:cubicBezTo>
                    <a:pt x="44" y="0"/>
                    <a:pt x="44" y="0"/>
                    <a:pt x="44" y="0"/>
                  </a:cubicBezTo>
                  <a:cubicBezTo>
                    <a:pt x="68" y="0"/>
                    <a:pt x="68" y="0"/>
                    <a:pt x="68" y="0"/>
                  </a:cubicBezTo>
                  <a:cubicBezTo>
                    <a:pt x="68" y="182"/>
                    <a:pt x="68" y="182"/>
                    <a:pt x="68" y="182"/>
                  </a:cubicBezTo>
                  <a:cubicBezTo>
                    <a:pt x="69" y="182"/>
                    <a:pt x="69" y="182"/>
                    <a:pt x="69" y="182"/>
                  </a:cubicBezTo>
                  <a:cubicBezTo>
                    <a:pt x="74" y="174"/>
                    <a:pt x="80" y="166"/>
                    <a:pt x="87" y="160"/>
                  </a:cubicBezTo>
                  <a:cubicBezTo>
                    <a:pt x="93" y="153"/>
                    <a:pt x="101" y="147"/>
                    <a:pt x="109" y="142"/>
                  </a:cubicBezTo>
                  <a:cubicBezTo>
                    <a:pt x="117" y="137"/>
                    <a:pt x="126" y="134"/>
                    <a:pt x="136" y="131"/>
                  </a:cubicBezTo>
                  <a:cubicBezTo>
                    <a:pt x="146" y="128"/>
                    <a:pt x="157" y="127"/>
                    <a:pt x="169" y="127"/>
                  </a:cubicBezTo>
                  <a:cubicBezTo>
                    <a:pt x="190" y="127"/>
                    <a:pt x="209" y="131"/>
                    <a:pt x="224" y="139"/>
                  </a:cubicBezTo>
                  <a:cubicBezTo>
                    <a:pt x="240" y="147"/>
                    <a:pt x="253" y="158"/>
                    <a:pt x="263" y="171"/>
                  </a:cubicBezTo>
                  <a:cubicBezTo>
                    <a:pt x="273" y="185"/>
                    <a:pt x="280" y="201"/>
                    <a:pt x="285" y="219"/>
                  </a:cubicBezTo>
                  <a:cubicBezTo>
                    <a:pt x="290" y="237"/>
                    <a:pt x="292" y="256"/>
                    <a:pt x="292" y="276"/>
                  </a:cubicBezTo>
                  <a:moveTo>
                    <a:pt x="222" y="275"/>
                  </a:moveTo>
                  <a:cubicBezTo>
                    <a:pt x="222" y="261"/>
                    <a:pt x="220" y="248"/>
                    <a:pt x="217" y="237"/>
                  </a:cubicBezTo>
                  <a:cubicBezTo>
                    <a:pt x="213" y="225"/>
                    <a:pt x="208" y="215"/>
                    <a:pt x="202" y="207"/>
                  </a:cubicBezTo>
                  <a:cubicBezTo>
                    <a:pt x="195" y="199"/>
                    <a:pt x="188" y="193"/>
                    <a:pt x="178" y="189"/>
                  </a:cubicBezTo>
                  <a:cubicBezTo>
                    <a:pt x="169" y="184"/>
                    <a:pt x="158" y="182"/>
                    <a:pt x="146" y="182"/>
                  </a:cubicBezTo>
                  <a:cubicBezTo>
                    <a:pt x="135" y="182"/>
                    <a:pt x="124" y="184"/>
                    <a:pt x="114" y="189"/>
                  </a:cubicBezTo>
                  <a:cubicBezTo>
                    <a:pt x="105" y="193"/>
                    <a:pt x="96" y="199"/>
                    <a:pt x="89" y="207"/>
                  </a:cubicBezTo>
                  <a:cubicBezTo>
                    <a:pt x="82" y="215"/>
                    <a:pt x="77" y="224"/>
                    <a:pt x="73" y="235"/>
                  </a:cubicBezTo>
                  <a:cubicBezTo>
                    <a:pt x="69" y="246"/>
                    <a:pt x="67" y="258"/>
                    <a:pt x="67" y="271"/>
                  </a:cubicBezTo>
                  <a:cubicBezTo>
                    <a:pt x="67" y="311"/>
                    <a:pt x="67" y="311"/>
                    <a:pt x="67" y="311"/>
                  </a:cubicBezTo>
                  <a:cubicBezTo>
                    <a:pt x="67" y="321"/>
                    <a:pt x="69" y="331"/>
                    <a:pt x="73" y="340"/>
                  </a:cubicBezTo>
                  <a:cubicBezTo>
                    <a:pt x="76" y="350"/>
                    <a:pt x="81" y="358"/>
                    <a:pt x="88" y="364"/>
                  </a:cubicBezTo>
                  <a:cubicBezTo>
                    <a:pt x="94" y="371"/>
                    <a:pt x="102" y="377"/>
                    <a:pt x="111" y="381"/>
                  </a:cubicBezTo>
                  <a:cubicBezTo>
                    <a:pt x="120" y="385"/>
                    <a:pt x="129" y="387"/>
                    <a:pt x="140" y="387"/>
                  </a:cubicBezTo>
                  <a:cubicBezTo>
                    <a:pt x="152" y="387"/>
                    <a:pt x="164" y="384"/>
                    <a:pt x="174" y="379"/>
                  </a:cubicBezTo>
                  <a:cubicBezTo>
                    <a:pt x="184" y="375"/>
                    <a:pt x="193" y="368"/>
                    <a:pt x="200" y="359"/>
                  </a:cubicBezTo>
                  <a:cubicBezTo>
                    <a:pt x="207" y="349"/>
                    <a:pt x="212" y="338"/>
                    <a:pt x="216" y="324"/>
                  </a:cubicBezTo>
                  <a:cubicBezTo>
                    <a:pt x="220" y="310"/>
                    <a:pt x="222" y="294"/>
                    <a:pt x="222" y="2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BCF2"/>
                </a:solidFill>
                <a:effectLst/>
                <a:uLnTx/>
                <a:uFillTx/>
                <a:latin typeface="Segoe UI"/>
                <a:ea typeface="+mn-ea"/>
                <a:cs typeface="+mn-cs"/>
              </a:endParaRPr>
            </a:p>
          </p:txBody>
        </p:sp>
      </p:grpSp>
      <p:sp>
        <p:nvSpPr>
          <p:cNvPr id="28" name="Rectangle 27"/>
          <p:cNvSpPr/>
          <p:nvPr userDrawn="1"/>
        </p:nvSpPr>
        <p:spPr bwMode="ltGray">
          <a:xfrm>
            <a:off x="0" y="0"/>
            <a:ext cx="12192000" cy="685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28" tIns="107571" rIns="143428" bIns="107571"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959777272"/>
      </p:ext>
    </p:extLst>
  </p:cSld>
  <p:clrMapOvr>
    <a:masterClrMapping/>
  </p:clrMapOvr>
  <p:transition>
    <p:fade/>
  </p:transition>
  <p:extLst>
    <p:ext uri="{DCECCB84-F9BA-43D5-87BE-67443E8EF086}">
      <p15:sldGuideLst xmlns:p15="http://schemas.microsoft.com/office/powerpoint/2012/main">
        <p15:guide id="1" orient="horz" pos="907">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186356"/>
            <a:ext cx="9859116" cy="1162178"/>
          </a:xfrm>
          <a:noFill/>
        </p:spPr>
        <p:txBody>
          <a:bodyPr tIns="91440" bIns="91440" anchor="t" anchorCtr="0">
            <a:spAutoFit/>
          </a:bodyPr>
          <a:lstStyle>
            <a:lvl1pPr>
              <a:defRPr sz="7056" spc="-99"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6"/>
            <a:ext cx="9860673" cy="784254"/>
          </a:xfrm>
          <a:noFill/>
        </p:spPr>
        <p:txBody>
          <a:bodyPr lIns="182880" tIns="146304" rIns="182880" bIns="146304">
            <a:spAutoFit/>
          </a:bodyPr>
          <a:lstStyle>
            <a:lvl1pPr marL="0" indent="0">
              <a:spcBef>
                <a:spcPts val="0"/>
              </a:spcBef>
              <a:buNone/>
              <a:defRPr sz="3528"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9696714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186356"/>
            <a:ext cx="9859116" cy="1162178"/>
          </a:xfrm>
          <a:noFill/>
        </p:spPr>
        <p:txBody>
          <a:bodyPr tIns="91440" bIns="91440" anchor="t" anchorCtr="0">
            <a:spAutoFit/>
          </a:bodyPr>
          <a:lstStyle>
            <a:lvl1pPr>
              <a:defRPr lang="en-US" sz="7056" b="0" kern="1200" cap="none" spc="-99"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7974363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2"/>
            <a:ext cx="11653523" cy="1162178"/>
          </a:xfrm>
          <a:noFill/>
        </p:spPr>
        <p:txBody>
          <a:bodyPr tIns="91440" bIns="91440" anchor="t" anchorCtr="0">
            <a:spAutoFit/>
          </a:bodyPr>
          <a:lstStyle>
            <a:lvl1pPr>
              <a:defRPr sz="7056"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788783911"/>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2"/>
            <a:ext cx="11653523" cy="1162178"/>
          </a:xfrm>
          <a:noFill/>
        </p:spPr>
        <p:txBody>
          <a:bodyPr tIns="91440" bIns="91440" anchor="t" anchorCtr="0">
            <a:spAutoFit/>
          </a:bodyPr>
          <a:lstStyle>
            <a:lvl1pPr>
              <a:defRPr sz="7056"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26299939"/>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2"/>
            <a:ext cx="11653523" cy="1162178"/>
          </a:xfrm>
          <a:noFill/>
        </p:spPr>
        <p:txBody>
          <a:bodyPr tIns="91440" bIns="91440" anchor="t" anchorCtr="0">
            <a:spAutoFit/>
          </a:bodyPr>
          <a:lstStyle>
            <a:lvl1pPr>
              <a:defRPr sz="7056"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131140424"/>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2"/>
            <a:ext cx="11653523" cy="1162178"/>
          </a:xfrm>
          <a:noFill/>
        </p:spPr>
        <p:txBody>
          <a:bodyPr tIns="91440" bIns="91440" anchor="t" anchorCtr="0">
            <a:spAutoFit/>
          </a:bodyPr>
          <a:lstStyle>
            <a:lvl1pPr>
              <a:defRPr sz="7056"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31916814"/>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2" y="1217196"/>
            <a:ext cx="5378548" cy="2038507"/>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7" y="1"/>
            <a:ext cx="6094444" cy="6856100"/>
          </a:xfrm>
          <a:blipFill>
            <a:blip r:embed="rId2"/>
            <a:stretch>
              <a:fillRect/>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375270605"/>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4314043"/>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479076"/>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64746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30.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image" Target="../media/image19.png"/><Relationship Id="rId5" Type="http://schemas.openxmlformats.org/officeDocument/2006/relationships/theme" Target="../theme/theme10.xml"/><Relationship Id="rId4" Type="http://schemas.openxmlformats.org/officeDocument/2006/relationships/slideLayout" Target="../slideLayouts/slideLayout13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slideLayout" Target="../slideLayouts/slideLayout144.xml"/><Relationship Id="rId18" Type="http://schemas.openxmlformats.org/officeDocument/2006/relationships/slideLayout" Target="../slideLayouts/slideLayout149.xml"/><Relationship Id="rId26" Type="http://schemas.openxmlformats.org/officeDocument/2006/relationships/theme" Target="../theme/theme11.xml"/><Relationship Id="rId3" Type="http://schemas.openxmlformats.org/officeDocument/2006/relationships/slideLayout" Target="../slideLayouts/slideLayout134.xml"/><Relationship Id="rId21" Type="http://schemas.openxmlformats.org/officeDocument/2006/relationships/slideLayout" Target="../slideLayouts/slideLayout152.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17" Type="http://schemas.openxmlformats.org/officeDocument/2006/relationships/slideLayout" Target="../slideLayouts/slideLayout148.xml"/><Relationship Id="rId25" Type="http://schemas.openxmlformats.org/officeDocument/2006/relationships/slideLayout" Target="../slideLayouts/slideLayout156.xml"/><Relationship Id="rId2" Type="http://schemas.openxmlformats.org/officeDocument/2006/relationships/slideLayout" Target="../slideLayouts/slideLayout133.xml"/><Relationship Id="rId16" Type="http://schemas.openxmlformats.org/officeDocument/2006/relationships/slideLayout" Target="../slideLayouts/slideLayout147.xml"/><Relationship Id="rId20" Type="http://schemas.openxmlformats.org/officeDocument/2006/relationships/slideLayout" Target="../slideLayouts/slideLayout151.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24" Type="http://schemas.openxmlformats.org/officeDocument/2006/relationships/slideLayout" Target="../slideLayouts/slideLayout155.xml"/><Relationship Id="rId5" Type="http://schemas.openxmlformats.org/officeDocument/2006/relationships/slideLayout" Target="../slideLayouts/slideLayout136.xml"/><Relationship Id="rId15" Type="http://schemas.openxmlformats.org/officeDocument/2006/relationships/slideLayout" Target="../slideLayouts/slideLayout146.xml"/><Relationship Id="rId23" Type="http://schemas.openxmlformats.org/officeDocument/2006/relationships/slideLayout" Target="../slideLayouts/slideLayout154.xml"/><Relationship Id="rId10" Type="http://schemas.openxmlformats.org/officeDocument/2006/relationships/slideLayout" Target="../slideLayouts/slideLayout141.xml"/><Relationship Id="rId19" Type="http://schemas.openxmlformats.org/officeDocument/2006/relationships/slideLayout" Target="../slideLayouts/slideLayout150.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slideLayout" Target="../slideLayouts/slideLayout145.xml"/><Relationship Id="rId22" Type="http://schemas.openxmlformats.org/officeDocument/2006/relationships/slideLayout" Target="../slideLayouts/slideLayout153.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slideLayout" Target="../slideLayouts/slideLayout169.xml"/><Relationship Id="rId18" Type="http://schemas.openxmlformats.org/officeDocument/2006/relationships/slideLayout" Target="../slideLayouts/slideLayout174.xml"/><Relationship Id="rId26" Type="http://schemas.openxmlformats.org/officeDocument/2006/relationships/slideLayout" Target="../slideLayouts/slideLayout182.xml"/><Relationship Id="rId3" Type="http://schemas.openxmlformats.org/officeDocument/2006/relationships/slideLayout" Target="../slideLayouts/slideLayout159.xml"/><Relationship Id="rId21" Type="http://schemas.openxmlformats.org/officeDocument/2006/relationships/slideLayout" Target="../slideLayouts/slideLayout177.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17" Type="http://schemas.openxmlformats.org/officeDocument/2006/relationships/slideLayout" Target="../slideLayouts/slideLayout173.xml"/><Relationship Id="rId25" Type="http://schemas.openxmlformats.org/officeDocument/2006/relationships/slideLayout" Target="../slideLayouts/slideLayout181.xml"/><Relationship Id="rId2" Type="http://schemas.openxmlformats.org/officeDocument/2006/relationships/slideLayout" Target="../slideLayouts/slideLayout158.xml"/><Relationship Id="rId16" Type="http://schemas.openxmlformats.org/officeDocument/2006/relationships/slideLayout" Target="../slideLayouts/slideLayout172.xml"/><Relationship Id="rId20" Type="http://schemas.openxmlformats.org/officeDocument/2006/relationships/slideLayout" Target="../slideLayouts/slideLayout176.xml"/><Relationship Id="rId29" Type="http://schemas.openxmlformats.org/officeDocument/2006/relationships/theme" Target="../theme/theme12.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24" Type="http://schemas.openxmlformats.org/officeDocument/2006/relationships/slideLayout" Target="../slideLayouts/slideLayout180.xml"/><Relationship Id="rId5" Type="http://schemas.openxmlformats.org/officeDocument/2006/relationships/slideLayout" Target="../slideLayouts/slideLayout161.xml"/><Relationship Id="rId15" Type="http://schemas.openxmlformats.org/officeDocument/2006/relationships/slideLayout" Target="../slideLayouts/slideLayout171.xml"/><Relationship Id="rId23" Type="http://schemas.openxmlformats.org/officeDocument/2006/relationships/slideLayout" Target="../slideLayouts/slideLayout179.xml"/><Relationship Id="rId28" Type="http://schemas.openxmlformats.org/officeDocument/2006/relationships/slideLayout" Target="../slideLayouts/slideLayout184.xml"/><Relationship Id="rId10" Type="http://schemas.openxmlformats.org/officeDocument/2006/relationships/slideLayout" Target="../slideLayouts/slideLayout166.xml"/><Relationship Id="rId19" Type="http://schemas.openxmlformats.org/officeDocument/2006/relationships/slideLayout" Target="../slideLayouts/slideLayout175.xml"/><Relationship Id="rId4" Type="http://schemas.openxmlformats.org/officeDocument/2006/relationships/slideLayout" Target="../slideLayouts/slideLayout160.xml"/><Relationship Id="rId9" Type="http://schemas.openxmlformats.org/officeDocument/2006/relationships/slideLayout" Target="../slideLayouts/slideLayout165.xml"/><Relationship Id="rId14" Type="http://schemas.openxmlformats.org/officeDocument/2006/relationships/slideLayout" Target="../slideLayouts/slideLayout170.xml"/><Relationship Id="rId22" Type="http://schemas.openxmlformats.org/officeDocument/2006/relationships/slideLayout" Target="../slideLayouts/slideLayout178.xml"/><Relationship Id="rId27" Type="http://schemas.openxmlformats.org/officeDocument/2006/relationships/slideLayout" Target="../slideLayouts/slideLayout18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2.xml"/><Relationship Id="rId3" Type="http://schemas.openxmlformats.org/officeDocument/2006/relationships/slideLayout" Target="../slideLayouts/slideLayout187.xml"/><Relationship Id="rId7" Type="http://schemas.openxmlformats.org/officeDocument/2006/relationships/slideLayout" Target="../slideLayouts/slideLayout191.xml"/><Relationship Id="rId2" Type="http://schemas.openxmlformats.org/officeDocument/2006/relationships/slideLayout" Target="../slideLayouts/slideLayout186.xml"/><Relationship Id="rId1" Type="http://schemas.openxmlformats.org/officeDocument/2006/relationships/slideLayout" Target="../slideLayouts/slideLayout185.xml"/><Relationship Id="rId6" Type="http://schemas.openxmlformats.org/officeDocument/2006/relationships/slideLayout" Target="../slideLayouts/slideLayout190.xml"/><Relationship Id="rId11" Type="http://schemas.openxmlformats.org/officeDocument/2006/relationships/image" Target="../media/image30.png"/><Relationship Id="rId5" Type="http://schemas.openxmlformats.org/officeDocument/2006/relationships/slideLayout" Target="../slideLayouts/slideLayout189.xml"/><Relationship Id="rId10" Type="http://schemas.openxmlformats.org/officeDocument/2006/relationships/theme" Target="../theme/theme13.xml"/><Relationship Id="rId4" Type="http://schemas.openxmlformats.org/officeDocument/2006/relationships/slideLayout" Target="../slideLayouts/slideLayout188.xml"/><Relationship Id="rId9" Type="http://schemas.openxmlformats.org/officeDocument/2006/relationships/slideLayout" Target="../slideLayouts/slideLayout19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1.xml"/><Relationship Id="rId13" Type="http://schemas.openxmlformats.org/officeDocument/2006/relationships/slideLayout" Target="../slideLayouts/slideLayout206.xml"/><Relationship Id="rId18" Type="http://schemas.openxmlformats.org/officeDocument/2006/relationships/slideLayout" Target="../slideLayouts/slideLayout211.xml"/><Relationship Id="rId26" Type="http://schemas.openxmlformats.org/officeDocument/2006/relationships/slideLayout" Target="../slideLayouts/slideLayout219.xml"/><Relationship Id="rId39" Type="http://schemas.openxmlformats.org/officeDocument/2006/relationships/slideLayout" Target="../slideLayouts/slideLayout232.xml"/><Relationship Id="rId3" Type="http://schemas.openxmlformats.org/officeDocument/2006/relationships/slideLayout" Target="../slideLayouts/slideLayout196.xml"/><Relationship Id="rId21" Type="http://schemas.openxmlformats.org/officeDocument/2006/relationships/slideLayout" Target="../slideLayouts/slideLayout214.xml"/><Relationship Id="rId34" Type="http://schemas.openxmlformats.org/officeDocument/2006/relationships/slideLayout" Target="../slideLayouts/slideLayout227.xml"/><Relationship Id="rId42" Type="http://schemas.openxmlformats.org/officeDocument/2006/relationships/slideLayout" Target="../slideLayouts/slideLayout235.xml"/><Relationship Id="rId7" Type="http://schemas.openxmlformats.org/officeDocument/2006/relationships/slideLayout" Target="../slideLayouts/slideLayout200.xml"/><Relationship Id="rId12" Type="http://schemas.openxmlformats.org/officeDocument/2006/relationships/slideLayout" Target="../slideLayouts/slideLayout205.xml"/><Relationship Id="rId17" Type="http://schemas.openxmlformats.org/officeDocument/2006/relationships/slideLayout" Target="../slideLayouts/slideLayout210.xml"/><Relationship Id="rId25" Type="http://schemas.openxmlformats.org/officeDocument/2006/relationships/slideLayout" Target="../slideLayouts/slideLayout218.xml"/><Relationship Id="rId33" Type="http://schemas.openxmlformats.org/officeDocument/2006/relationships/slideLayout" Target="../slideLayouts/slideLayout226.xml"/><Relationship Id="rId38" Type="http://schemas.openxmlformats.org/officeDocument/2006/relationships/slideLayout" Target="../slideLayouts/slideLayout231.xml"/><Relationship Id="rId2" Type="http://schemas.openxmlformats.org/officeDocument/2006/relationships/slideLayout" Target="../slideLayouts/slideLayout195.xml"/><Relationship Id="rId16" Type="http://schemas.openxmlformats.org/officeDocument/2006/relationships/slideLayout" Target="../slideLayouts/slideLayout209.xml"/><Relationship Id="rId20" Type="http://schemas.openxmlformats.org/officeDocument/2006/relationships/slideLayout" Target="../slideLayouts/slideLayout213.xml"/><Relationship Id="rId29" Type="http://schemas.openxmlformats.org/officeDocument/2006/relationships/slideLayout" Target="../slideLayouts/slideLayout222.xml"/><Relationship Id="rId41" Type="http://schemas.openxmlformats.org/officeDocument/2006/relationships/slideLayout" Target="../slideLayouts/slideLayout234.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11" Type="http://schemas.openxmlformats.org/officeDocument/2006/relationships/slideLayout" Target="../slideLayouts/slideLayout204.xml"/><Relationship Id="rId24" Type="http://schemas.openxmlformats.org/officeDocument/2006/relationships/slideLayout" Target="../slideLayouts/slideLayout217.xml"/><Relationship Id="rId32" Type="http://schemas.openxmlformats.org/officeDocument/2006/relationships/slideLayout" Target="../slideLayouts/slideLayout225.xml"/><Relationship Id="rId37" Type="http://schemas.openxmlformats.org/officeDocument/2006/relationships/slideLayout" Target="../slideLayouts/slideLayout230.xml"/><Relationship Id="rId40" Type="http://schemas.openxmlformats.org/officeDocument/2006/relationships/slideLayout" Target="../slideLayouts/slideLayout233.xml"/><Relationship Id="rId5" Type="http://schemas.openxmlformats.org/officeDocument/2006/relationships/slideLayout" Target="../slideLayouts/slideLayout198.xml"/><Relationship Id="rId15" Type="http://schemas.openxmlformats.org/officeDocument/2006/relationships/slideLayout" Target="../slideLayouts/slideLayout208.xml"/><Relationship Id="rId23" Type="http://schemas.openxmlformats.org/officeDocument/2006/relationships/slideLayout" Target="../slideLayouts/slideLayout216.xml"/><Relationship Id="rId28" Type="http://schemas.openxmlformats.org/officeDocument/2006/relationships/slideLayout" Target="../slideLayouts/slideLayout221.xml"/><Relationship Id="rId36" Type="http://schemas.openxmlformats.org/officeDocument/2006/relationships/slideLayout" Target="../slideLayouts/slideLayout229.xml"/><Relationship Id="rId10" Type="http://schemas.openxmlformats.org/officeDocument/2006/relationships/slideLayout" Target="../slideLayouts/slideLayout203.xml"/><Relationship Id="rId19" Type="http://schemas.openxmlformats.org/officeDocument/2006/relationships/slideLayout" Target="../slideLayouts/slideLayout212.xml"/><Relationship Id="rId31" Type="http://schemas.openxmlformats.org/officeDocument/2006/relationships/slideLayout" Target="../slideLayouts/slideLayout224.xml"/><Relationship Id="rId44" Type="http://schemas.openxmlformats.org/officeDocument/2006/relationships/image" Target="../media/image19.png"/><Relationship Id="rId4" Type="http://schemas.openxmlformats.org/officeDocument/2006/relationships/slideLayout" Target="../slideLayouts/slideLayout197.xml"/><Relationship Id="rId9" Type="http://schemas.openxmlformats.org/officeDocument/2006/relationships/slideLayout" Target="../slideLayouts/slideLayout202.xml"/><Relationship Id="rId14" Type="http://schemas.openxmlformats.org/officeDocument/2006/relationships/slideLayout" Target="../slideLayouts/slideLayout207.xml"/><Relationship Id="rId22" Type="http://schemas.openxmlformats.org/officeDocument/2006/relationships/slideLayout" Target="../slideLayouts/slideLayout215.xml"/><Relationship Id="rId27" Type="http://schemas.openxmlformats.org/officeDocument/2006/relationships/slideLayout" Target="../slideLayouts/slideLayout220.xml"/><Relationship Id="rId30" Type="http://schemas.openxmlformats.org/officeDocument/2006/relationships/slideLayout" Target="../slideLayouts/slideLayout223.xml"/><Relationship Id="rId35" Type="http://schemas.openxmlformats.org/officeDocument/2006/relationships/slideLayout" Target="../slideLayouts/slideLayout228.xml"/><Relationship Id="rId43"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3.xml"/><Relationship Id="rId13" Type="http://schemas.openxmlformats.org/officeDocument/2006/relationships/slideLayout" Target="../slideLayouts/slideLayout248.xml"/><Relationship Id="rId18" Type="http://schemas.openxmlformats.org/officeDocument/2006/relationships/slideLayout" Target="../slideLayouts/slideLayout253.xml"/><Relationship Id="rId26" Type="http://schemas.openxmlformats.org/officeDocument/2006/relationships/slideLayout" Target="../slideLayouts/slideLayout261.xml"/><Relationship Id="rId3" Type="http://schemas.openxmlformats.org/officeDocument/2006/relationships/slideLayout" Target="../slideLayouts/slideLayout238.xml"/><Relationship Id="rId21" Type="http://schemas.openxmlformats.org/officeDocument/2006/relationships/slideLayout" Target="../slideLayouts/slideLayout256.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17" Type="http://schemas.openxmlformats.org/officeDocument/2006/relationships/slideLayout" Target="../slideLayouts/slideLayout252.xml"/><Relationship Id="rId25" Type="http://schemas.openxmlformats.org/officeDocument/2006/relationships/slideLayout" Target="../slideLayouts/slideLayout260.xml"/><Relationship Id="rId2" Type="http://schemas.openxmlformats.org/officeDocument/2006/relationships/slideLayout" Target="../slideLayouts/slideLayout237.xml"/><Relationship Id="rId16" Type="http://schemas.openxmlformats.org/officeDocument/2006/relationships/slideLayout" Target="../slideLayouts/slideLayout251.xml"/><Relationship Id="rId20" Type="http://schemas.openxmlformats.org/officeDocument/2006/relationships/slideLayout" Target="../slideLayouts/slideLayout255.xml"/><Relationship Id="rId29" Type="http://schemas.openxmlformats.org/officeDocument/2006/relationships/slideLayout" Target="../slideLayouts/slideLayout264.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24" Type="http://schemas.openxmlformats.org/officeDocument/2006/relationships/slideLayout" Target="../slideLayouts/slideLayout259.xml"/><Relationship Id="rId5" Type="http://schemas.openxmlformats.org/officeDocument/2006/relationships/slideLayout" Target="../slideLayouts/slideLayout240.xml"/><Relationship Id="rId15" Type="http://schemas.openxmlformats.org/officeDocument/2006/relationships/slideLayout" Target="../slideLayouts/slideLayout250.xml"/><Relationship Id="rId23" Type="http://schemas.openxmlformats.org/officeDocument/2006/relationships/slideLayout" Target="../slideLayouts/slideLayout258.xml"/><Relationship Id="rId28" Type="http://schemas.openxmlformats.org/officeDocument/2006/relationships/slideLayout" Target="../slideLayouts/slideLayout263.xml"/><Relationship Id="rId10" Type="http://schemas.openxmlformats.org/officeDocument/2006/relationships/slideLayout" Target="../slideLayouts/slideLayout245.xml"/><Relationship Id="rId19" Type="http://schemas.openxmlformats.org/officeDocument/2006/relationships/slideLayout" Target="../slideLayouts/slideLayout254.xml"/><Relationship Id="rId31" Type="http://schemas.openxmlformats.org/officeDocument/2006/relationships/theme" Target="../theme/theme15.xml"/><Relationship Id="rId4" Type="http://schemas.openxmlformats.org/officeDocument/2006/relationships/slideLayout" Target="../slideLayouts/slideLayout239.xml"/><Relationship Id="rId9" Type="http://schemas.openxmlformats.org/officeDocument/2006/relationships/slideLayout" Target="../slideLayouts/slideLayout244.xml"/><Relationship Id="rId14" Type="http://schemas.openxmlformats.org/officeDocument/2006/relationships/slideLayout" Target="../slideLayouts/slideLayout249.xml"/><Relationship Id="rId22" Type="http://schemas.openxmlformats.org/officeDocument/2006/relationships/slideLayout" Target="../slideLayouts/slideLayout257.xml"/><Relationship Id="rId27" Type="http://schemas.openxmlformats.org/officeDocument/2006/relationships/slideLayout" Target="../slideLayouts/slideLayout262.xml"/><Relationship Id="rId30" Type="http://schemas.openxmlformats.org/officeDocument/2006/relationships/slideLayout" Target="../slideLayouts/slideLayout26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73.xml"/><Relationship Id="rId13" Type="http://schemas.openxmlformats.org/officeDocument/2006/relationships/slideLayout" Target="../slideLayouts/slideLayout278.xml"/><Relationship Id="rId18" Type="http://schemas.openxmlformats.org/officeDocument/2006/relationships/slideLayout" Target="../slideLayouts/slideLayout283.xml"/><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slideLayout" Target="../slideLayouts/slideLayout277.xml"/><Relationship Id="rId17" Type="http://schemas.openxmlformats.org/officeDocument/2006/relationships/slideLayout" Target="../slideLayouts/slideLayout282.xml"/><Relationship Id="rId2" Type="http://schemas.openxmlformats.org/officeDocument/2006/relationships/slideLayout" Target="../slideLayouts/slideLayout267.xml"/><Relationship Id="rId16" Type="http://schemas.openxmlformats.org/officeDocument/2006/relationships/slideLayout" Target="../slideLayouts/slideLayout281.xml"/><Relationship Id="rId20" Type="http://schemas.openxmlformats.org/officeDocument/2006/relationships/image" Target="../media/image1.png"/><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5" Type="http://schemas.openxmlformats.org/officeDocument/2006/relationships/slideLayout" Target="../slideLayouts/slideLayout280.xml"/><Relationship Id="rId10" Type="http://schemas.openxmlformats.org/officeDocument/2006/relationships/slideLayout" Target="../slideLayouts/slideLayout275.xml"/><Relationship Id="rId19" Type="http://schemas.openxmlformats.org/officeDocument/2006/relationships/theme" Target="../theme/theme16.xml"/><Relationship Id="rId4" Type="http://schemas.openxmlformats.org/officeDocument/2006/relationships/slideLayout" Target="../slideLayouts/slideLayout269.xml"/><Relationship Id="rId9" Type="http://schemas.openxmlformats.org/officeDocument/2006/relationships/slideLayout" Target="../slideLayouts/slideLayout274.xml"/><Relationship Id="rId14" Type="http://schemas.openxmlformats.org/officeDocument/2006/relationships/slideLayout" Target="../slideLayouts/slideLayout27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91.xml"/><Relationship Id="rId13" Type="http://schemas.openxmlformats.org/officeDocument/2006/relationships/slideLayout" Target="../slideLayouts/slideLayout296.xml"/><Relationship Id="rId18" Type="http://schemas.openxmlformats.org/officeDocument/2006/relationships/slideLayout" Target="../slideLayouts/slideLayout301.xml"/><Relationship Id="rId26" Type="http://schemas.openxmlformats.org/officeDocument/2006/relationships/slideLayout" Target="../slideLayouts/slideLayout309.xml"/><Relationship Id="rId3" Type="http://schemas.openxmlformats.org/officeDocument/2006/relationships/slideLayout" Target="../slideLayouts/slideLayout286.xml"/><Relationship Id="rId21" Type="http://schemas.openxmlformats.org/officeDocument/2006/relationships/slideLayout" Target="../slideLayouts/slideLayout304.xml"/><Relationship Id="rId7" Type="http://schemas.openxmlformats.org/officeDocument/2006/relationships/slideLayout" Target="../slideLayouts/slideLayout290.xml"/><Relationship Id="rId12" Type="http://schemas.openxmlformats.org/officeDocument/2006/relationships/slideLayout" Target="../slideLayouts/slideLayout295.xml"/><Relationship Id="rId17" Type="http://schemas.openxmlformats.org/officeDocument/2006/relationships/slideLayout" Target="../slideLayouts/slideLayout300.xml"/><Relationship Id="rId25" Type="http://schemas.openxmlformats.org/officeDocument/2006/relationships/slideLayout" Target="../slideLayouts/slideLayout308.xml"/><Relationship Id="rId2" Type="http://schemas.openxmlformats.org/officeDocument/2006/relationships/slideLayout" Target="../slideLayouts/slideLayout285.xml"/><Relationship Id="rId16" Type="http://schemas.openxmlformats.org/officeDocument/2006/relationships/slideLayout" Target="../slideLayouts/slideLayout299.xml"/><Relationship Id="rId20" Type="http://schemas.openxmlformats.org/officeDocument/2006/relationships/slideLayout" Target="../slideLayouts/slideLayout303.xml"/><Relationship Id="rId29" Type="http://schemas.openxmlformats.org/officeDocument/2006/relationships/image" Target="../media/image37.png"/><Relationship Id="rId1" Type="http://schemas.openxmlformats.org/officeDocument/2006/relationships/slideLayout" Target="../slideLayouts/slideLayout284.xml"/><Relationship Id="rId6" Type="http://schemas.openxmlformats.org/officeDocument/2006/relationships/slideLayout" Target="../slideLayouts/slideLayout289.xml"/><Relationship Id="rId11" Type="http://schemas.openxmlformats.org/officeDocument/2006/relationships/slideLayout" Target="../slideLayouts/slideLayout294.xml"/><Relationship Id="rId24" Type="http://schemas.openxmlformats.org/officeDocument/2006/relationships/slideLayout" Target="../slideLayouts/slideLayout307.xml"/><Relationship Id="rId5" Type="http://schemas.openxmlformats.org/officeDocument/2006/relationships/slideLayout" Target="../slideLayouts/slideLayout288.xml"/><Relationship Id="rId15" Type="http://schemas.openxmlformats.org/officeDocument/2006/relationships/slideLayout" Target="../slideLayouts/slideLayout298.xml"/><Relationship Id="rId23" Type="http://schemas.openxmlformats.org/officeDocument/2006/relationships/slideLayout" Target="../slideLayouts/slideLayout306.xml"/><Relationship Id="rId28" Type="http://schemas.openxmlformats.org/officeDocument/2006/relationships/theme" Target="../theme/theme17.xml"/><Relationship Id="rId10" Type="http://schemas.openxmlformats.org/officeDocument/2006/relationships/slideLayout" Target="../slideLayouts/slideLayout293.xml"/><Relationship Id="rId19" Type="http://schemas.openxmlformats.org/officeDocument/2006/relationships/slideLayout" Target="../slideLayouts/slideLayout302.xml"/><Relationship Id="rId4" Type="http://schemas.openxmlformats.org/officeDocument/2006/relationships/slideLayout" Target="../slideLayouts/slideLayout287.xml"/><Relationship Id="rId9" Type="http://schemas.openxmlformats.org/officeDocument/2006/relationships/slideLayout" Target="../slideLayouts/slideLayout292.xml"/><Relationship Id="rId14" Type="http://schemas.openxmlformats.org/officeDocument/2006/relationships/slideLayout" Target="../slideLayouts/slideLayout297.xml"/><Relationship Id="rId22" Type="http://schemas.openxmlformats.org/officeDocument/2006/relationships/slideLayout" Target="../slideLayouts/slideLayout305.xml"/><Relationship Id="rId27" Type="http://schemas.openxmlformats.org/officeDocument/2006/relationships/slideLayout" Target="../slideLayouts/slideLayout310.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3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theme" Target="../theme/theme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5" Type="http://schemas.openxmlformats.org/officeDocument/2006/relationships/image" Target="../media/image15.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theme" Target="../theme/theme5.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image" Target="../media/image19.png"/><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theme" Target="../theme/theme6.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theme" Target="../theme/theme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image" Target="../media/image19.pn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5" Type="http://schemas.openxmlformats.org/officeDocument/2006/relationships/slideLayout" Target="../slideLayouts/slideLayout121.xml"/><Relationship Id="rId4" Type="http://schemas.openxmlformats.org/officeDocument/2006/relationships/slideLayout" Target="../slideLayouts/slideLayout120.xml"/><Relationship Id="rId9" Type="http://schemas.openxmlformats.org/officeDocument/2006/relationships/image" Target="../media/image19.png"/></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26.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image" Target="../media/image15.png"/><Relationship Id="rId5" Type="http://schemas.openxmlformats.org/officeDocument/2006/relationships/theme" Target="../theme/theme9.xml"/><Relationship Id="rId4" Type="http://schemas.openxmlformats.org/officeDocument/2006/relationships/slideLayout" Target="../slideLayouts/slideLayout1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Picture 2" hidden="1"/>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0959589" y="6342794"/>
            <a:ext cx="984208" cy="367588"/>
          </a:xfrm>
          <a:prstGeom prst="rect">
            <a:avLst/>
          </a:prstGeom>
        </p:spPr>
      </p:pic>
      <p:sp>
        <p:nvSpPr>
          <p:cNvPr id="5" name="Bing" hidden="1"/>
          <p:cNvSpPr>
            <a:spLocks noEditPoints="1"/>
          </p:cNvSpPr>
          <p:nvPr userDrawn="1"/>
        </p:nvSpPr>
        <p:spPr bwMode="auto">
          <a:xfrm>
            <a:off x="10959589" y="6330302"/>
            <a:ext cx="984208" cy="380080"/>
          </a:xfrm>
          <a:custGeom>
            <a:avLst/>
            <a:gdLst>
              <a:gd name="T0" fmla="*/ 377 w 839"/>
              <a:gd name="T1" fmla="*/ 144 h 322"/>
              <a:gd name="T2" fmla="*/ 376 w 839"/>
              <a:gd name="T3" fmla="*/ 60 h 322"/>
              <a:gd name="T4" fmla="*/ 354 w 839"/>
              <a:gd name="T5" fmla="*/ 257 h 322"/>
              <a:gd name="T6" fmla="*/ 376 w 839"/>
              <a:gd name="T7" fmla="*/ 237 h 322"/>
              <a:gd name="T8" fmla="*/ 418 w 839"/>
              <a:gd name="T9" fmla="*/ 261 h 322"/>
              <a:gd name="T10" fmla="*/ 481 w 839"/>
              <a:gd name="T11" fmla="*/ 184 h 322"/>
              <a:gd name="T12" fmla="*/ 424 w 839"/>
              <a:gd name="T13" fmla="*/ 116 h 322"/>
              <a:gd name="T14" fmla="*/ 415 w 839"/>
              <a:gd name="T15" fmla="*/ 242 h 322"/>
              <a:gd name="T16" fmla="*/ 376 w 839"/>
              <a:gd name="T17" fmla="*/ 201 h 322"/>
              <a:gd name="T18" fmla="*/ 388 w 839"/>
              <a:gd name="T19" fmla="*/ 148 h 322"/>
              <a:gd name="T20" fmla="*/ 448 w 839"/>
              <a:gd name="T21" fmla="*/ 148 h 322"/>
              <a:gd name="T22" fmla="*/ 447 w 839"/>
              <a:gd name="T23" fmla="*/ 226 h 322"/>
              <a:gd name="T24" fmla="*/ 536 w 839"/>
              <a:gd name="T25" fmla="*/ 73 h 322"/>
              <a:gd name="T26" fmla="*/ 521 w 839"/>
              <a:gd name="T27" fmla="*/ 88 h 322"/>
              <a:gd name="T28" fmla="*/ 507 w 839"/>
              <a:gd name="T29" fmla="*/ 73 h 322"/>
              <a:gd name="T30" fmla="*/ 521 w 839"/>
              <a:gd name="T31" fmla="*/ 59 h 322"/>
              <a:gd name="T32" fmla="*/ 510 w 839"/>
              <a:gd name="T33" fmla="*/ 119 h 322"/>
              <a:gd name="T34" fmla="*/ 532 w 839"/>
              <a:gd name="T35" fmla="*/ 257 h 322"/>
              <a:gd name="T36" fmla="*/ 510 w 839"/>
              <a:gd name="T37" fmla="*/ 119 h 322"/>
              <a:gd name="T38" fmla="*/ 683 w 839"/>
              <a:gd name="T39" fmla="*/ 173 h 322"/>
              <a:gd name="T40" fmla="*/ 661 w 839"/>
              <a:gd name="T41" fmla="*/ 257 h 322"/>
              <a:gd name="T42" fmla="*/ 629 w 839"/>
              <a:gd name="T43" fmla="*/ 135 h 322"/>
              <a:gd name="T44" fmla="*/ 590 w 839"/>
              <a:gd name="T45" fmla="*/ 179 h 322"/>
              <a:gd name="T46" fmla="*/ 568 w 839"/>
              <a:gd name="T47" fmla="*/ 257 h 322"/>
              <a:gd name="T48" fmla="*/ 590 w 839"/>
              <a:gd name="T49" fmla="*/ 119 h 322"/>
              <a:gd name="T50" fmla="*/ 591 w 839"/>
              <a:gd name="T51" fmla="*/ 142 h 322"/>
              <a:gd name="T52" fmla="*/ 671 w 839"/>
              <a:gd name="T53" fmla="*/ 131 h 322"/>
              <a:gd name="T54" fmla="*/ 817 w 839"/>
              <a:gd name="T55" fmla="*/ 138 h 322"/>
              <a:gd name="T56" fmla="*/ 775 w 839"/>
              <a:gd name="T57" fmla="*/ 116 h 322"/>
              <a:gd name="T58" fmla="*/ 712 w 839"/>
              <a:gd name="T59" fmla="*/ 193 h 322"/>
              <a:gd name="T60" fmla="*/ 739 w 839"/>
              <a:gd name="T61" fmla="*/ 252 h 322"/>
              <a:gd name="T62" fmla="*/ 816 w 839"/>
              <a:gd name="T63" fmla="*/ 234 h 322"/>
              <a:gd name="T64" fmla="*/ 817 w 839"/>
              <a:gd name="T65" fmla="*/ 249 h 322"/>
              <a:gd name="T66" fmla="*/ 727 w 839"/>
              <a:gd name="T67" fmla="*/ 293 h 322"/>
              <a:gd name="T68" fmla="*/ 766 w 839"/>
              <a:gd name="T69" fmla="*/ 322 h 322"/>
              <a:gd name="T70" fmla="*/ 839 w 839"/>
              <a:gd name="T71" fmla="*/ 119 h 322"/>
              <a:gd name="T72" fmla="*/ 817 w 839"/>
              <a:gd name="T73" fmla="*/ 195 h 322"/>
              <a:gd name="T74" fmla="*/ 775 w 839"/>
              <a:gd name="T75" fmla="*/ 242 h 322"/>
              <a:gd name="T76" fmla="*/ 735 w 839"/>
              <a:gd name="T77" fmla="*/ 191 h 322"/>
              <a:gd name="T78" fmla="*/ 778 w 839"/>
              <a:gd name="T79" fmla="*/ 135 h 322"/>
              <a:gd name="T80" fmla="*/ 817 w 839"/>
              <a:gd name="T81" fmla="*/ 175 h 322"/>
              <a:gd name="T82" fmla="*/ 96 w 839"/>
              <a:gd name="T83" fmla="*/ 83 h 322"/>
              <a:gd name="T84" fmla="*/ 257 w 839"/>
              <a:gd name="T85" fmla="*/ 212 h 322"/>
              <a:gd name="T86" fmla="*/ 0 w 839"/>
              <a:gd name="T87" fmla="*/ 270 h 322"/>
              <a:gd name="T88" fmla="*/ 129 w 839"/>
              <a:gd name="T89" fmla="*/ 154 h 322"/>
              <a:gd name="T90" fmla="*/ 73 w 839"/>
              <a:gd name="T91" fmla="*/ 204 h 322"/>
              <a:gd name="T92" fmla="*/ 0 w 839"/>
              <a:gd name="T93" fmla="*/ 0 h 322"/>
              <a:gd name="T94" fmla="*/ 73 w 839"/>
              <a:gd name="T95" fmla="*/ 204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9" h="322">
                <a:moveTo>
                  <a:pt x="424" y="116"/>
                </a:moveTo>
                <a:cubicBezTo>
                  <a:pt x="403" y="116"/>
                  <a:pt x="387" y="125"/>
                  <a:pt x="377" y="144"/>
                </a:cubicBezTo>
                <a:cubicBezTo>
                  <a:pt x="376" y="144"/>
                  <a:pt x="376" y="144"/>
                  <a:pt x="376" y="144"/>
                </a:cubicBezTo>
                <a:cubicBezTo>
                  <a:pt x="376" y="60"/>
                  <a:pt x="376" y="60"/>
                  <a:pt x="376" y="60"/>
                </a:cubicBezTo>
                <a:cubicBezTo>
                  <a:pt x="354" y="53"/>
                  <a:pt x="354" y="53"/>
                  <a:pt x="354" y="53"/>
                </a:cubicBezTo>
                <a:cubicBezTo>
                  <a:pt x="354" y="257"/>
                  <a:pt x="354" y="257"/>
                  <a:pt x="354" y="257"/>
                </a:cubicBezTo>
                <a:cubicBezTo>
                  <a:pt x="376" y="257"/>
                  <a:pt x="376" y="257"/>
                  <a:pt x="376" y="257"/>
                </a:cubicBezTo>
                <a:cubicBezTo>
                  <a:pt x="376" y="237"/>
                  <a:pt x="376" y="237"/>
                  <a:pt x="376" y="237"/>
                </a:cubicBezTo>
                <a:cubicBezTo>
                  <a:pt x="377" y="237"/>
                  <a:pt x="377" y="237"/>
                  <a:pt x="377" y="237"/>
                </a:cubicBezTo>
                <a:cubicBezTo>
                  <a:pt x="386" y="253"/>
                  <a:pt x="400" y="261"/>
                  <a:pt x="418" y="261"/>
                </a:cubicBezTo>
                <a:cubicBezTo>
                  <a:pt x="437" y="261"/>
                  <a:pt x="452" y="254"/>
                  <a:pt x="464" y="240"/>
                </a:cubicBezTo>
                <a:cubicBezTo>
                  <a:pt x="475" y="226"/>
                  <a:pt x="481" y="207"/>
                  <a:pt x="481" y="184"/>
                </a:cubicBezTo>
                <a:cubicBezTo>
                  <a:pt x="481" y="163"/>
                  <a:pt x="476" y="147"/>
                  <a:pt x="465" y="134"/>
                </a:cubicBezTo>
                <a:cubicBezTo>
                  <a:pt x="455" y="122"/>
                  <a:pt x="441" y="116"/>
                  <a:pt x="424" y="116"/>
                </a:cubicBezTo>
                <a:close/>
                <a:moveTo>
                  <a:pt x="447" y="226"/>
                </a:moveTo>
                <a:cubicBezTo>
                  <a:pt x="439" y="237"/>
                  <a:pt x="429" y="242"/>
                  <a:pt x="415" y="242"/>
                </a:cubicBezTo>
                <a:cubicBezTo>
                  <a:pt x="404" y="242"/>
                  <a:pt x="395" y="238"/>
                  <a:pt x="387" y="230"/>
                </a:cubicBezTo>
                <a:cubicBezTo>
                  <a:pt x="380" y="222"/>
                  <a:pt x="376" y="213"/>
                  <a:pt x="376" y="201"/>
                </a:cubicBezTo>
                <a:cubicBezTo>
                  <a:pt x="376" y="182"/>
                  <a:pt x="376" y="182"/>
                  <a:pt x="376" y="182"/>
                </a:cubicBezTo>
                <a:cubicBezTo>
                  <a:pt x="376" y="168"/>
                  <a:pt x="380" y="157"/>
                  <a:pt x="388" y="148"/>
                </a:cubicBezTo>
                <a:cubicBezTo>
                  <a:pt x="396" y="139"/>
                  <a:pt x="406" y="135"/>
                  <a:pt x="419" y="135"/>
                </a:cubicBezTo>
                <a:cubicBezTo>
                  <a:pt x="431" y="135"/>
                  <a:pt x="441" y="139"/>
                  <a:pt x="448" y="148"/>
                </a:cubicBezTo>
                <a:cubicBezTo>
                  <a:pt x="455" y="157"/>
                  <a:pt x="458" y="169"/>
                  <a:pt x="458" y="184"/>
                </a:cubicBezTo>
                <a:cubicBezTo>
                  <a:pt x="458" y="202"/>
                  <a:pt x="454" y="216"/>
                  <a:pt x="447" y="226"/>
                </a:cubicBezTo>
                <a:close/>
                <a:moveTo>
                  <a:pt x="531" y="63"/>
                </a:moveTo>
                <a:cubicBezTo>
                  <a:pt x="534" y="66"/>
                  <a:pt x="536" y="69"/>
                  <a:pt x="536" y="73"/>
                </a:cubicBezTo>
                <a:cubicBezTo>
                  <a:pt x="536" y="77"/>
                  <a:pt x="534" y="81"/>
                  <a:pt x="531" y="83"/>
                </a:cubicBezTo>
                <a:cubicBezTo>
                  <a:pt x="528" y="86"/>
                  <a:pt x="525" y="88"/>
                  <a:pt x="521" y="88"/>
                </a:cubicBezTo>
                <a:cubicBezTo>
                  <a:pt x="517" y="88"/>
                  <a:pt x="514" y="86"/>
                  <a:pt x="511" y="84"/>
                </a:cubicBezTo>
                <a:cubicBezTo>
                  <a:pt x="508" y="81"/>
                  <a:pt x="507" y="77"/>
                  <a:pt x="507" y="73"/>
                </a:cubicBezTo>
                <a:cubicBezTo>
                  <a:pt x="507" y="69"/>
                  <a:pt x="508" y="66"/>
                  <a:pt x="511" y="63"/>
                </a:cubicBezTo>
                <a:cubicBezTo>
                  <a:pt x="513" y="60"/>
                  <a:pt x="517" y="59"/>
                  <a:pt x="521" y="59"/>
                </a:cubicBezTo>
                <a:cubicBezTo>
                  <a:pt x="525" y="59"/>
                  <a:pt x="529" y="60"/>
                  <a:pt x="531" y="63"/>
                </a:cubicBezTo>
                <a:close/>
                <a:moveTo>
                  <a:pt x="510" y="119"/>
                </a:moveTo>
                <a:cubicBezTo>
                  <a:pt x="532" y="119"/>
                  <a:pt x="532" y="119"/>
                  <a:pt x="532" y="119"/>
                </a:cubicBezTo>
                <a:cubicBezTo>
                  <a:pt x="532" y="257"/>
                  <a:pt x="532" y="257"/>
                  <a:pt x="532" y="257"/>
                </a:cubicBezTo>
                <a:cubicBezTo>
                  <a:pt x="510" y="257"/>
                  <a:pt x="510" y="257"/>
                  <a:pt x="510" y="257"/>
                </a:cubicBezTo>
                <a:lnTo>
                  <a:pt x="510" y="119"/>
                </a:lnTo>
                <a:close/>
                <a:moveTo>
                  <a:pt x="671" y="131"/>
                </a:moveTo>
                <a:cubicBezTo>
                  <a:pt x="679" y="141"/>
                  <a:pt x="683" y="155"/>
                  <a:pt x="683" y="173"/>
                </a:cubicBezTo>
                <a:cubicBezTo>
                  <a:pt x="683" y="257"/>
                  <a:pt x="683" y="257"/>
                  <a:pt x="683" y="257"/>
                </a:cubicBezTo>
                <a:cubicBezTo>
                  <a:pt x="661" y="257"/>
                  <a:pt x="661" y="257"/>
                  <a:pt x="661" y="257"/>
                </a:cubicBezTo>
                <a:cubicBezTo>
                  <a:pt x="661" y="179"/>
                  <a:pt x="661" y="179"/>
                  <a:pt x="661" y="179"/>
                </a:cubicBezTo>
                <a:cubicBezTo>
                  <a:pt x="661" y="149"/>
                  <a:pt x="650" y="135"/>
                  <a:pt x="629" y="135"/>
                </a:cubicBezTo>
                <a:cubicBezTo>
                  <a:pt x="618" y="135"/>
                  <a:pt x="609" y="139"/>
                  <a:pt x="601" y="147"/>
                </a:cubicBezTo>
                <a:cubicBezTo>
                  <a:pt x="594" y="155"/>
                  <a:pt x="590" y="166"/>
                  <a:pt x="590" y="179"/>
                </a:cubicBezTo>
                <a:cubicBezTo>
                  <a:pt x="590" y="257"/>
                  <a:pt x="590" y="257"/>
                  <a:pt x="590" y="257"/>
                </a:cubicBezTo>
                <a:cubicBezTo>
                  <a:pt x="568" y="257"/>
                  <a:pt x="568" y="257"/>
                  <a:pt x="568" y="257"/>
                </a:cubicBezTo>
                <a:cubicBezTo>
                  <a:pt x="568" y="119"/>
                  <a:pt x="568" y="119"/>
                  <a:pt x="568" y="119"/>
                </a:cubicBezTo>
                <a:cubicBezTo>
                  <a:pt x="590" y="119"/>
                  <a:pt x="590" y="119"/>
                  <a:pt x="590" y="119"/>
                </a:cubicBezTo>
                <a:cubicBezTo>
                  <a:pt x="590" y="142"/>
                  <a:pt x="590" y="142"/>
                  <a:pt x="590" y="142"/>
                </a:cubicBezTo>
                <a:cubicBezTo>
                  <a:pt x="591" y="142"/>
                  <a:pt x="591" y="142"/>
                  <a:pt x="591" y="142"/>
                </a:cubicBezTo>
                <a:cubicBezTo>
                  <a:pt x="601" y="125"/>
                  <a:pt x="616" y="116"/>
                  <a:pt x="636" y="116"/>
                </a:cubicBezTo>
                <a:cubicBezTo>
                  <a:pt x="651" y="116"/>
                  <a:pt x="663" y="121"/>
                  <a:pt x="671" y="131"/>
                </a:cubicBezTo>
                <a:close/>
                <a:moveTo>
                  <a:pt x="817" y="119"/>
                </a:moveTo>
                <a:cubicBezTo>
                  <a:pt x="817" y="138"/>
                  <a:pt x="817" y="138"/>
                  <a:pt x="817" y="138"/>
                </a:cubicBezTo>
                <a:cubicBezTo>
                  <a:pt x="816" y="138"/>
                  <a:pt x="816" y="138"/>
                  <a:pt x="816" y="138"/>
                </a:cubicBezTo>
                <a:cubicBezTo>
                  <a:pt x="807" y="123"/>
                  <a:pt x="794" y="116"/>
                  <a:pt x="775" y="116"/>
                </a:cubicBezTo>
                <a:cubicBezTo>
                  <a:pt x="756" y="116"/>
                  <a:pt x="741" y="123"/>
                  <a:pt x="729" y="137"/>
                </a:cubicBezTo>
                <a:cubicBezTo>
                  <a:pt x="718" y="151"/>
                  <a:pt x="712" y="169"/>
                  <a:pt x="712" y="193"/>
                </a:cubicBezTo>
                <a:cubicBezTo>
                  <a:pt x="712" y="206"/>
                  <a:pt x="714" y="218"/>
                  <a:pt x="719" y="229"/>
                </a:cubicBezTo>
                <a:cubicBezTo>
                  <a:pt x="724" y="239"/>
                  <a:pt x="731" y="247"/>
                  <a:pt x="739" y="252"/>
                </a:cubicBezTo>
                <a:cubicBezTo>
                  <a:pt x="748" y="258"/>
                  <a:pt x="758" y="261"/>
                  <a:pt x="769" y="261"/>
                </a:cubicBezTo>
                <a:cubicBezTo>
                  <a:pt x="790" y="261"/>
                  <a:pt x="806" y="252"/>
                  <a:pt x="816" y="234"/>
                </a:cubicBezTo>
                <a:cubicBezTo>
                  <a:pt x="817" y="234"/>
                  <a:pt x="817" y="234"/>
                  <a:pt x="817" y="234"/>
                </a:cubicBezTo>
                <a:cubicBezTo>
                  <a:pt x="817" y="249"/>
                  <a:pt x="817" y="249"/>
                  <a:pt x="817" y="249"/>
                </a:cubicBezTo>
                <a:cubicBezTo>
                  <a:pt x="817" y="285"/>
                  <a:pt x="800" y="303"/>
                  <a:pt x="766" y="303"/>
                </a:cubicBezTo>
                <a:cubicBezTo>
                  <a:pt x="752" y="303"/>
                  <a:pt x="741" y="300"/>
                  <a:pt x="727" y="293"/>
                </a:cubicBezTo>
                <a:cubicBezTo>
                  <a:pt x="722" y="312"/>
                  <a:pt x="722" y="312"/>
                  <a:pt x="722" y="312"/>
                </a:cubicBezTo>
                <a:cubicBezTo>
                  <a:pt x="735" y="319"/>
                  <a:pt x="749" y="322"/>
                  <a:pt x="766" y="322"/>
                </a:cubicBezTo>
                <a:cubicBezTo>
                  <a:pt x="815" y="322"/>
                  <a:pt x="839" y="297"/>
                  <a:pt x="839" y="246"/>
                </a:cubicBezTo>
                <a:cubicBezTo>
                  <a:pt x="839" y="119"/>
                  <a:pt x="839" y="119"/>
                  <a:pt x="839" y="119"/>
                </a:cubicBezTo>
                <a:lnTo>
                  <a:pt x="817" y="119"/>
                </a:lnTo>
                <a:close/>
                <a:moveTo>
                  <a:pt x="817" y="195"/>
                </a:moveTo>
                <a:cubicBezTo>
                  <a:pt x="817" y="209"/>
                  <a:pt x="813" y="220"/>
                  <a:pt x="805" y="229"/>
                </a:cubicBezTo>
                <a:cubicBezTo>
                  <a:pt x="797" y="237"/>
                  <a:pt x="787" y="242"/>
                  <a:pt x="775" y="242"/>
                </a:cubicBezTo>
                <a:cubicBezTo>
                  <a:pt x="763" y="242"/>
                  <a:pt x="753" y="237"/>
                  <a:pt x="746" y="228"/>
                </a:cubicBezTo>
                <a:cubicBezTo>
                  <a:pt x="738" y="219"/>
                  <a:pt x="735" y="206"/>
                  <a:pt x="735" y="191"/>
                </a:cubicBezTo>
                <a:cubicBezTo>
                  <a:pt x="735" y="174"/>
                  <a:pt x="738" y="160"/>
                  <a:pt x="746" y="150"/>
                </a:cubicBezTo>
                <a:cubicBezTo>
                  <a:pt x="754" y="140"/>
                  <a:pt x="764" y="135"/>
                  <a:pt x="778" y="135"/>
                </a:cubicBezTo>
                <a:cubicBezTo>
                  <a:pt x="789" y="135"/>
                  <a:pt x="798" y="139"/>
                  <a:pt x="805" y="146"/>
                </a:cubicBezTo>
                <a:cubicBezTo>
                  <a:pt x="813" y="154"/>
                  <a:pt x="817" y="163"/>
                  <a:pt x="817" y="175"/>
                </a:cubicBezTo>
                <a:lnTo>
                  <a:pt x="817" y="195"/>
                </a:lnTo>
                <a:close/>
                <a:moveTo>
                  <a:pt x="96" y="83"/>
                </a:moveTo>
                <a:cubicBezTo>
                  <a:pt x="257" y="133"/>
                  <a:pt x="257" y="133"/>
                  <a:pt x="257" y="133"/>
                </a:cubicBezTo>
                <a:cubicBezTo>
                  <a:pt x="257" y="212"/>
                  <a:pt x="257" y="212"/>
                  <a:pt x="257" y="212"/>
                </a:cubicBezTo>
                <a:cubicBezTo>
                  <a:pt x="73" y="322"/>
                  <a:pt x="73" y="322"/>
                  <a:pt x="73" y="322"/>
                </a:cubicBezTo>
                <a:cubicBezTo>
                  <a:pt x="0" y="270"/>
                  <a:pt x="0" y="270"/>
                  <a:pt x="0" y="270"/>
                </a:cubicBezTo>
                <a:cubicBezTo>
                  <a:pt x="178" y="176"/>
                  <a:pt x="178" y="176"/>
                  <a:pt x="178" y="176"/>
                </a:cubicBezTo>
                <a:cubicBezTo>
                  <a:pt x="129" y="154"/>
                  <a:pt x="129" y="154"/>
                  <a:pt x="129" y="154"/>
                </a:cubicBezTo>
                <a:lnTo>
                  <a:pt x="96" y="83"/>
                </a:lnTo>
                <a:close/>
                <a:moveTo>
                  <a:pt x="73" y="204"/>
                </a:moveTo>
                <a:cubicBezTo>
                  <a:pt x="0" y="270"/>
                  <a:pt x="0" y="270"/>
                  <a:pt x="0" y="270"/>
                </a:cubicBezTo>
                <a:cubicBezTo>
                  <a:pt x="0" y="0"/>
                  <a:pt x="0" y="0"/>
                  <a:pt x="0" y="0"/>
                </a:cubicBezTo>
                <a:cubicBezTo>
                  <a:pt x="73" y="22"/>
                  <a:pt x="73" y="22"/>
                  <a:pt x="73" y="22"/>
                </a:cubicBezTo>
                <a:lnTo>
                  <a:pt x="73" y="204"/>
                </a:lnTo>
                <a:close/>
              </a:path>
            </a:pathLst>
          </a:custGeom>
          <a:solidFill>
            <a:srgbClr val="F8BB28"/>
          </a:solidFill>
          <a:ln>
            <a:no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dirty="0">
                <a:ln>
                  <a:noFill/>
                </a:ln>
                <a:solidFill>
                  <a:srgbClr val="00BCF2"/>
                </a:solidFill>
                <a:effectLst/>
                <a:uLnTx/>
                <a:uFillTx/>
                <a:latin typeface="Segoe UI"/>
                <a:ea typeface="+mn-ea"/>
                <a:cs typeface="+mn-cs"/>
              </a:rPr>
              <a:t> </a:t>
            </a:r>
          </a:p>
        </p:txBody>
      </p:sp>
    </p:spTree>
    <p:extLst>
      <p:ext uri="{BB962C8B-B14F-4D97-AF65-F5344CB8AC3E}">
        <p14:creationId xmlns:p14="http://schemas.microsoft.com/office/powerpoint/2010/main" val="179814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858" r:id="rId19"/>
    <p:sldLayoutId id="2147483919" r:id="rId20"/>
    <p:sldLayoutId id="2147483976" r:id="rId21"/>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guide id="23" orient="horz" pos="4123">
          <p15:clr>
            <a:srgbClr val="F26B43"/>
          </p15:clr>
        </p15:guide>
        <p15:guide id="24" pos="269">
          <p15:clr>
            <a:srgbClr val="F26B43"/>
          </p15:clr>
        </p15:guide>
        <p15:guide id="25" orient="horz" pos="283">
          <p15:clr>
            <a:srgbClr val="F26B43"/>
          </p15:clr>
        </p15:guide>
        <p15:guide id="26" pos="7565">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6"/>
          <a:stretch>
            <a:fillRect/>
          </a:stretch>
        </p:blipFill>
        <p:spPr>
          <a:xfrm rot="5400000">
            <a:off x="9208748" y="2991033"/>
            <a:ext cx="6858623" cy="876557"/>
          </a:xfrm>
          <a:prstGeom prst="rect">
            <a:avLst/>
          </a:prstGeom>
        </p:spPr>
      </p:pic>
    </p:spTree>
    <p:extLst>
      <p:ext uri="{BB962C8B-B14F-4D97-AF65-F5344CB8AC3E}">
        <p14:creationId xmlns:p14="http://schemas.microsoft.com/office/powerpoint/2010/main" val="4163360100"/>
      </p:ext>
    </p:extLst>
  </p:cSld>
  <p:clrMap bg1="dk1" tx1="lt1" bg2="dk2" tx2="lt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370906" y="-217"/>
            <a:ext cx="935477" cy="5654618"/>
            <a:chOff x="12618967" y="-221"/>
            <a:chExt cx="954235" cy="5767186"/>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a:t>
                </a:r>
                <a:r>
                  <a:rPr lang="en-US" sz="49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49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dirty="0">
                    <a:gradFill>
                      <a:gsLst>
                        <a:gs pos="92035">
                          <a:srgbClr val="505050"/>
                        </a:gs>
                        <a:gs pos="27000">
                          <a:srgbClr val="505050"/>
                        </a:gs>
                      </a:gsLst>
                      <a:lin ang="5400000" scaled="0"/>
                    </a:gradFill>
                    <a:ea typeface="Segoe UI" pitchFamily="34" charset="0"/>
                    <a:cs typeface="Segoe UI" pitchFamily="34" charset="0"/>
                  </a:rPr>
                  <a:t>R:</a:t>
                </a:r>
                <a:r>
                  <a:rPr lang="en-US" sz="49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49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G:32 B:80</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 (use only when</a:t>
              </a:r>
              <a:r>
                <a:rPr lang="en-US" sz="980" baseline="0" dirty="0">
                  <a:gradFill>
                    <a:gsLst>
                      <a:gs pos="2917">
                        <a:schemeClr val="tx1"/>
                      </a:gs>
                      <a:gs pos="30000">
                        <a:schemeClr val="tx1"/>
                      </a:gs>
                    </a:gsLst>
                    <a:lin ang="5400000" scaled="0"/>
                  </a:gradFill>
                </a:rPr>
                <a:t> necessary)</a:t>
              </a:r>
              <a:endParaRPr lang="en-US" sz="98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785827643"/>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 id="2147483881" r:id="rId17"/>
    <p:sldLayoutId id="2147483882" r:id="rId18"/>
    <p:sldLayoutId id="2147483883" r:id="rId19"/>
    <p:sldLayoutId id="2147483884" r:id="rId20"/>
    <p:sldLayoutId id="2147483885" r:id="rId21"/>
    <p:sldLayoutId id="2147483886" r:id="rId22"/>
    <p:sldLayoutId id="2147483887" r:id="rId23"/>
    <p:sldLayoutId id="2147483888" r:id="rId24"/>
    <p:sldLayoutId id="2147483889" r:id="rId25"/>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370906" y="-217"/>
            <a:ext cx="935477" cy="5654618"/>
            <a:chOff x="12618967" y="-221"/>
            <a:chExt cx="954235" cy="5767186"/>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a:t>
                </a:r>
                <a:r>
                  <a:rPr lang="en-US" sz="49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49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dirty="0">
                    <a:gradFill>
                      <a:gsLst>
                        <a:gs pos="92035">
                          <a:srgbClr val="505050"/>
                        </a:gs>
                        <a:gs pos="27000">
                          <a:srgbClr val="505050"/>
                        </a:gs>
                      </a:gsLst>
                      <a:lin ang="5400000" scaled="0"/>
                    </a:gradFill>
                    <a:ea typeface="Segoe UI" pitchFamily="34" charset="0"/>
                    <a:cs typeface="Segoe UI" pitchFamily="34" charset="0"/>
                  </a:rPr>
                  <a:t>R:</a:t>
                </a:r>
                <a:r>
                  <a:rPr lang="en-US" sz="49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49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G:32 B:80</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 (use only when</a:t>
              </a:r>
              <a:r>
                <a:rPr lang="en-US" sz="980" baseline="0" dirty="0">
                  <a:gradFill>
                    <a:gsLst>
                      <a:gs pos="2917">
                        <a:schemeClr val="tx1"/>
                      </a:gs>
                      <a:gs pos="30000">
                        <a:schemeClr val="tx1"/>
                      </a:gs>
                    </a:gsLst>
                    <a:lin ang="5400000" scaled="0"/>
                  </a:gradFill>
                </a:rPr>
                <a:t> necessary)</a:t>
              </a:r>
              <a:endParaRPr lang="en-US" sz="98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4267756409"/>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 id="2147483902" r:id="rId12"/>
    <p:sldLayoutId id="2147483903" r:id="rId13"/>
    <p:sldLayoutId id="2147483904" r:id="rId14"/>
    <p:sldLayoutId id="2147483905" r:id="rId15"/>
    <p:sldLayoutId id="2147483906" r:id="rId16"/>
    <p:sldLayoutId id="2147483907" r:id="rId17"/>
    <p:sldLayoutId id="2147483908" r:id="rId18"/>
    <p:sldLayoutId id="2147483909" r:id="rId19"/>
    <p:sldLayoutId id="2147483910" r:id="rId20"/>
    <p:sldLayoutId id="2147483911" r:id="rId21"/>
    <p:sldLayoutId id="2147483912" r:id="rId22"/>
    <p:sldLayoutId id="2147483913" r:id="rId23"/>
    <p:sldLayoutId id="2147483914" r:id="rId24"/>
    <p:sldLayoutId id="2147483915" r:id="rId25"/>
    <p:sldLayoutId id="2147483916" r:id="rId26"/>
    <p:sldLayoutId id="2147483917" r:id="rId27"/>
    <p:sldLayoutId id="2147483918" r:id="rId28"/>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370906" y="-217"/>
            <a:ext cx="935477" cy="5654618"/>
            <a:chOff x="12618967" y="-221"/>
            <a:chExt cx="954235" cy="5767186"/>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a:t>
                </a:r>
                <a:r>
                  <a:rPr lang="en-US" sz="49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49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dirty="0">
                    <a:gradFill>
                      <a:gsLst>
                        <a:gs pos="92035">
                          <a:srgbClr val="505050"/>
                        </a:gs>
                        <a:gs pos="27000">
                          <a:srgbClr val="505050"/>
                        </a:gs>
                      </a:gsLst>
                      <a:lin ang="5400000" scaled="0"/>
                    </a:gradFill>
                    <a:ea typeface="Segoe UI" pitchFamily="34" charset="0"/>
                    <a:cs typeface="Segoe UI" pitchFamily="34" charset="0"/>
                  </a:rPr>
                  <a:t>R:</a:t>
                </a:r>
                <a:r>
                  <a:rPr lang="en-US" sz="49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49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G:32 B:80</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 (use only when</a:t>
              </a:r>
              <a:r>
                <a:rPr lang="en-US" sz="980" baseline="0" dirty="0">
                  <a:gradFill>
                    <a:gsLst>
                      <a:gs pos="2917">
                        <a:schemeClr val="tx1"/>
                      </a:gs>
                      <a:gs pos="30000">
                        <a:schemeClr val="tx1"/>
                      </a:gs>
                    </a:gsLst>
                    <a:lin ang="5400000" scaled="0"/>
                  </a:gradFill>
                </a:rPr>
                <a:t> necessary)</a:t>
              </a:r>
              <a:endParaRPr lang="en-US" sz="980" dirty="0">
                <a:gradFill>
                  <a:gsLst>
                    <a:gs pos="2917">
                      <a:schemeClr val="tx1"/>
                    </a:gs>
                    <a:gs pos="30000">
                      <a:schemeClr val="tx1"/>
                    </a:gs>
                  </a:gsLst>
                  <a:lin ang="5400000" scaled="0"/>
                </a:gradFill>
              </a:endParaRPr>
            </a:p>
          </p:txBody>
        </p:sp>
      </p:grpSp>
      <p:pic>
        <p:nvPicPr>
          <p:cNvPr id="19" name="Picture 18"/>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invGray">
          <a:xfrm>
            <a:off x="269239" y="6310458"/>
            <a:ext cx="1408078" cy="300619"/>
          </a:xfrm>
          <a:prstGeom prst="rect">
            <a:avLst/>
          </a:prstGeom>
        </p:spPr>
      </p:pic>
      <p:sp>
        <p:nvSpPr>
          <p:cNvPr id="20" name="Slide Number Placeholder 3"/>
          <p:cNvSpPr>
            <a:spLocks noGrp="1"/>
          </p:cNvSpPr>
          <p:nvPr>
            <p:ph type="sldNum" sz="quarter" idx="4"/>
          </p:nvPr>
        </p:nvSpPr>
        <p:spPr>
          <a:xfrm>
            <a:off x="11269980" y="6405568"/>
            <a:ext cx="495300" cy="411017"/>
          </a:xfrm>
          <a:prstGeom prst="rect">
            <a:avLst/>
          </a:prstGeom>
        </p:spPr>
        <p:txBody>
          <a:bodyPr/>
          <a:lstStyle>
            <a:lvl1pPr>
              <a:defRPr sz="1200"/>
            </a:lvl1pPr>
          </a:lstStyle>
          <a:p>
            <a:pPr defTabSz="822960">
              <a:defRPr/>
            </a:pPr>
            <a:fld id="{9E2C8944-6FEA-4070-9B51-F28E8524D7EC}" type="slidenum">
              <a:rPr lang="en-US" smtClean="0">
                <a:solidFill>
                  <a:prstClr val="black">
                    <a:tint val="75000"/>
                  </a:prstClr>
                </a:solidFill>
              </a:rPr>
              <a:pPr defTabSz="822960">
                <a:defRPr/>
              </a:pPr>
              <a:t>‹#›</a:t>
            </a:fld>
            <a:endParaRPr lang="en-US" dirty="0">
              <a:solidFill>
                <a:prstClr val="black">
                  <a:tint val="75000"/>
                </a:prstClr>
              </a:solidFill>
            </a:endParaRPr>
          </a:p>
        </p:txBody>
      </p:sp>
    </p:spTree>
    <p:extLst>
      <p:ext uri="{BB962C8B-B14F-4D97-AF65-F5344CB8AC3E}">
        <p14:creationId xmlns:p14="http://schemas.microsoft.com/office/powerpoint/2010/main" val="638905761"/>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Lst>
  <p:transition>
    <p:fade/>
  </p:transition>
  <p:hf hdr="0" dt="0"/>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39" y="205487"/>
            <a:ext cx="11653523" cy="982133"/>
          </a:xfrm>
          <a:prstGeom prst="rect">
            <a:avLst/>
          </a:prstGeom>
        </p:spPr>
        <p:txBody>
          <a:bodyPr vert="horz" lIns="137160" tIns="91440" rIns="137160" bIns="109728" rtlCol="0" anchor="t" anchorCtr="0">
            <a:noAutofit/>
          </a:bodyPr>
          <a:lstStyle/>
          <a:p>
            <a:r>
              <a:rPr lang="en-US" dirty="0"/>
              <a:t>Click to edit Master title style</a:t>
            </a:r>
          </a:p>
        </p:txBody>
      </p:sp>
      <p:sp>
        <p:nvSpPr>
          <p:cNvPr id="3" name="Text Placeholder 2"/>
          <p:cNvSpPr>
            <a:spLocks noGrp="1"/>
          </p:cNvSpPr>
          <p:nvPr>
            <p:ph type="body" idx="1"/>
          </p:nvPr>
        </p:nvSpPr>
        <p:spPr>
          <a:xfrm>
            <a:off x="269239" y="1187620"/>
            <a:ext cx="11653523" cy="5379312"/>
          </a:xfrm>
          <a:prstGeom prst="rect">
            <a:avLst/>
          </a:prstGeom>
        </p:spPr>
        <p:txBody>
          <a:bodyPr vert="horz" lIns="137160" tIns="109728" rIns="137160" bIns="109728"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p:cNvPicPr>
            <a:picLocks noChangeAspect="1"/>
          </p:cNvPicPr>
          <p:nvPr userDrawn="1"/>
        </p:nvPicPr>
        <p:blipFill>
          <a:blip r:embed="rId44"/>
          <a:stretch>
            <a:fillRect/>
          </a:stretch>
        </p:blipFill>
        <p:spPr>
          <a:xfrm rot="5400000">
            <a:off x="9296854" y="2990702"/>
            <a:ext cx="6857997" cy="876601"/>
          </a:xfrm>
          <a:prstGeom prst="rect">
            <a:avLst/>
          </a:prstGeom>
        </p:spPr>
      </p:pic>
    </p:spTree>
    <p:extLst>
      <p:ext uri="{BB962C8B-B14F-4D97-AF65-F5344CB8AC3E}">
        <p14:creationId xmlns:p14="http://schemas.microsoft.com/office/powerpoint/2010/main" val="858149851"/>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 id="2147483948" r:id="rId15"/>
    <p:sldLayoutId id="2147483949" r:id="rId16"/>
    <p:sldLayoutId id="2147483950" r:id="rId17"/>
    <p:sldLayoutId id="2147483951" r:id="rId18"/>
    <p:sldLayoutId id="2147483952" r:id="rId19"/>
    <p:sldLayoutId id="2147483953" r:id="rId20"/>
    <p:sldLayoutId id="2147483954" r:id="rId21"/>
    <p:sldLayoutId id="2147483955" r:id="rId22"/>
    <p:sldLayoutId id="2147483956" r:id="rId23"/>
    <p:sldLayoutId id="2147483957" r:id="rId24"/>
    <p:sldLayoutId id="2147483958" r:id="rId25"/>
    <p:sldLayoutId id="2147483959" r:id="rId26"/>
    <p:sldLayoutId id="2147483960" r:id="rId27"/>
    <p:sldLayoutId id="2147483961" r:id="rId28"/>
    <p:sldLayoutId id="2147483962" r:id="rId29"/>
    <p:sldLayoutId id="2147483963" r:id="rId30"/>
    <p:sldLayoutId id="2147483964" r:id="rId31"/>
    <p:sldLayoutId id="2147483965" r:id="rId32"/>
    <p:sldLayoutId id="2147483966" r:id="rId33"/>
    <p:sldLayoutId id="2147483967" r:id="rId34"/>
    <p:sldLayoutId id="2147483968" r:id="rId35"/>
    <p:sldLayoutId id="2147483969" r:id="rId36"/>
    <p:sldLayoutId id="2147483970" r:id="rId37"/>
    <p:sldLayoutId id="2147483971" r:id="rId38"/>
    <p:sldLayoutId id="2147483972" r:id="rId39"/>
    <p:sldLayoutId id="2147483973" r:id="rId40"/>
    <p:sldLayoutId id="2147483974" r:id="rId41"/>
    <p:sldLayoutId id="2147483975" r:id="rId42"/>
  </p:sldLayoutIdLst>
  <p:transition>
    <p:fade/>
  </p:transition>
  <p:hf hdr="0" ftr="0" dt="0"/>
  <p:txStyles>
    <p:titleStyle>
      <a:lvl1pPr algn="l" defTabSz="914377" rtl="0" eaLnBrk="1" latinLnBrk="0" hangingPunct="1">
        <a:lnSpc>
          <a:spcPct val="90000"/>
        </a:lnSpc>
        <a:spcBef>
          <a:spcPct val="0"/>
        </a:spcBef>
        <a:buNone/>
        <a:defRPr sz="4267" b="0" kern="1200">
          <a:gradFill>
            <a:gsLst>
              <a:gs pos="0">
                <a:schemeClr val="accent1"/>
              </a:gs>
              <a:gs pos="100000">
                <a:schemeClr val="accent1"/>
              </a:gs>
            </a:gsLst>
            <a:lin ang="5400000" scaled="1"/>
          </a:gradFill>
          <a:latin typeface="+mj-lt"/>
          <a:ea typeface="+mj-ea"/>
          <a:cs typeface="+mj-cs"/>
        </a:defRPr>
      </a:lvl1pPr>
    </p:titleStyle>
    <p:bodyStyle>
      <a:lvl1pPr marL="0" indent="0" algn="l" defTabSz="914377" rtl="0" eaLnBrk="1" latinLnBrk="0" hangingPunct="1">
        <a:lnSpc>
          <a:spcPct val="90000"/>
        </a:lnSpc>
        <a:spcBef>
          <a:spcPts val="2400"/>
        </a:spcBef>
        <a:buFont typeface="Arial" panose="020B0604020202020204" pitchFamily="34" charset="0"/>
        <a:buNone/>
        <a:defRPr sz="3733" b="0" kern="1200">
          <a:gradFill>
            <a:gsLst>
              <a:gs pos="0">
                <a:schemeClr val="accent1"/>
              </a:gs>
              <a:gs pos="100000">
                <a:schemeClr val="accent1"/>
              </a:gs>
            </a:gsLst>
            <a:lin ang="5400000" scaled="1"/>
          </a:gradFill>
          <a:latin typeface="+mj-lt"/>
          <a:ea typeface="+mn-ea"/>
          <a:cs typeface="+mn-cs"/>
        </a:defRPr>
      </a:lvl1pPr>
      <a:lvl2pPr marL="0" indent="0" algn="l" defTabSz="914377" rtl="0" eaLnBrk="1" latinLnBrk="0" hangingPunct="1">
        <a:lnSpc>
          <a:spcPct val="90000"/>
        </a:lnSpc>
        <a:spcBef>
          <a:spcPts val="600"/>
        </a:spcBef>
        <a:buFont typeface="Arial" panose="020B0604020202020204" pitchFamily="34" charset="0"/>
        <a:buNone/>
        <a:defRPr sz="1867" kern="1200">
          <a:gradFill>
            <a:gsLst>
              <a:gs pos="0">
                <a:schemeClr val="tx1"/>
              </a:gs>
              <a:gs pos="100000">
                <a:schemeClr val="tx1"/>
              </a:gs>
            </a:gsLst>
            <a:lin ang="5400000" scaled="1"/>
          </a:gradFill>
          <a:latin typeface="+mn-lt"/>
          <a:ea typeface="+mn-ea"/>
          <a:cs typeface="+mn-cs"/>
        </a:defRPr>
      </a:lvl2pPr>
      <a:lvl3pPr marL="233357" indent="-228594" algn="l" defTabSz="914377" rtl="0" eaLnBrk="1" latinLnBrk="0" hangingPunct="1">
        <a:lnSpc>
          <a:spcPct val="90000"/>
        </a:lnSpc>
        <a:spcBef>
          <a:spcPts val="600"/>
        </a:spcBef>
        <a:buFont typeface="Arial" panose="020B0604020202020204" pitchFamily="34" charset="0"/>
        <a:buChar char="•"/>
        <a:defRPr sz="1867" kern="1200">
          <a:gradFill>
            <a:gsLst>
              <a:gs pos="0">
                <a:schemeClr val="tx1"/>
              </a:gs>
              <a:gs pos="100000">
                <a:schemeClr val="tx1"/>
              </a:gs>
            </a:gsLst>
            <a:lin ang="5400000" scaled="1"/>
          </a:gradFill>
          <a:latin typeface="+mn-lt"/>
          <a:ea typeface="+mn-ea"/>
          <a:cs typeface="+mn-cs"/>
        </a:defRPr>
      </a:lvl3pPr>
      <a:lvl4pPr marL="457189" indent="-228594" algn="l" defTabSz="914377" rtl="0" eaLnBrk="1" latinLnBrk="0" hangingPunct="1">
        <a:lnSpc>
          <a:spcPct val="90000"/>
        </a:lnSpc>
        <a:spcBef>
          <a:spcPts val="600"/>
        </a:spcBef>
        <a:buFont typeface="Arial" panose="020B0604020202020204" pitchFamily="34" charset="0"/>
        <a:buChar char="•"/>
        <a:defRPr sz="1867" kern="1200">
          <a:gradFill>
            <a:gsLst>
              <a:gs pos="0">
                <a:schemeClr val="tx1"/>
              </a:gs>
              <a:gs pos="100000">
                <a:schemeClr val="tx1"/>
              </a:gs>
            </a:gsLst>
            <a:lin ang="5400000" scaled="1"/>
          </a:gradFill>
          <a:latin typeface="+mn-lt"/>
          <a:ea typeface="+mn-ea"/>
          <a:cs typeface="+mn-cs"/>
        </a:defRPr>
      </a:lvl4pPr>
      <a:lvl5pPr marL="690545" indent="-228594" algn="l" defTabSz="914377" rtl="0" eaLnBrk="1" latinLnBrk="0" hangingPunct="1">
        <a:lnSpc>
          <a:spcPct val="90000"/>
        </a:lnSpc>
        <a:spcBef>
          <a:spcPts val="600"/>
        </a:spcBef>
        <a:buFont typeface="Arial" panose="020B0604020202020204" pitchFamily="34" charset="0"/>
        <a:buChar char="•"/>
        <a:defRPr sz="1867" kern="1200">
          <a:gradFill>
            <a:gsLst>
              <a:gs pos="0">
                <a:schemeClr val="tx1"/>
              </a:gs>
              <a:gs pos="100000">
                <a:schemeClr val="tx1"/>
              </a:gs>
            </a:gsLst>
            <a:lin ang="5400000" scaled="1"/>
          </a:gra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370906" y="-217"/>
            <a:ext cx="935477" cy="5654618"/>
            <a:chOff x="12618967" y="-221"/>
            <a:chExt cx="954235" cy="5767186"/>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a:t>
                </a:r>
                <a:r>
                  <a:rPr lang="en-US" sz="49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49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dirty="0">
                    <a:gradFill>
                      <a:gsLst>
                        <a:gs pos="92035">
                          <a:srgbClr val="505050"/>
                        </a:gs>
                        <a:gs pos="27000">
                          <a:srgbClr val="505050"/>
                        </a:gs>
                      </a:gsLst>
                      <a:lin ang="5400000" scaled="0"/>
                    </a:gradFill>
                    <a:ea typeface="Segoe UI" pitchFamily="34" charset="0"/>
                    <a:cs typeface="Segoe UI" pitchFamily="34" charset="0"/>
                  </a:rPr>
                  <a:t>R:</a:t>
                </a:r>
                <a:r>
                  <a:rPr lang="en-US" sz="49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49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G:32 B:80</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 (use only when</a:t>
              </a:r>
              <a:r>
                <a:rPr lang="en-US" sz="980" baseline="0" dirty="0">
                  <a:gradFill>
                    <a:gsLst>
                      <a:gs pos="2917">
                        <a:schemeClr val="tx1"/>
                      </a:gs>
                      <a:gs pos="30000">
                        <a:schemeClr val="tx1"/>
                      </a:gs>
                    </a:gsLst>
                    <a:lin ang="5400000" scaled="0"/>
                  </a:gradFill>
                </a:rPr>
                <a:t> necessary)</a:t>
              </a:r>
              <a:endParaRPr lang="en-US" sz="98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4134470779"/>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 id="2147483991" r:id="rId13"/>
    <p:sldLayoutId id="2147483992" r:id="rId14"/>
    <p:sldLayoutId id="2147483993" r:id="rId15"/>
    <p:sldLayoutId id="2147483994" r:id="rId16"/>
    <p:sldLayoutId id="2147483995" r:id="rId17"/>
    <p:sldLayoutId id="2147483996" r:id="rId18"/>
    <p:sldLayoutId id="2147483997" r:id="rId19"/>
    <p:sldLayoutId id="2147483998" r:id="rId20"/>
    <p:sldLayoutId id="2147483999" r:id="rId21"/>
    <p:sldLayoutId id="2147484000" r:id="rId22"/>
    <p:sldLayoutId id="2147484001" r:id="rId23"/>
    <p:sldLayoutId id="2147484002" r:id="rId24"/>
    <p:sldLayoutId id="2147484003" r:id="rId25"/>
    <p:sldLayoutId id="2147484004" r:id="rId26"/>
    <p:sldLayoutId id="2147484005" r:id="rId27"/>
    <p:sldLayoutId id="2147484006" r:id="rId28"/>
    <p:sldLayoutId id="2147484007" r:id="rId29"/>
    <p:sldLayoutId id="2147484008" r:id="rId30"/>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3"/>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2" y="1189178"/>
            <a:ext cx="11653521" cy="218480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Picture 2" hidden="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959590" y="6342794"/>
            <a:ext cx="984208" cy="367588"/>
          </a:xfrm>
          <a:prstGeom prst="rect">
            <a:avLst/>
          </a:prstGeom>
        </p:spPr>
      </p:pic>
      <p:sp>
        <p:nvSpPr>
          <p:cNvPr id="5" name="Bing" hidden="1"/>
          <p:cNvSpPr>
            <a:spLocks noEditPoints="1"/>
          </p:cNvSpPr>
          <p:nvPr/>
        </p:nvSpPr>
        <p:spPr bwMode="auto">
          <a:xfrm>
            <a:off x="10959590" y="6330302"/>
            <a:ext cx="984208" cy="380080"/>
          </a:xfrm>
          <a:custGeom>
            <a:avLst/>
            <a:gdLst>
              <a:gd name="T0" fmla="*/ 377 w 839"/>
              <a:gd name="T1" fmla="*/ 144 h 322"/>
              <a:gd name="T2" fmla="*/ 376 w 839"/>
              <a:gd name="T3" fmla="*/ 60 h 322"/>
              <a:gd name="T4" fmla="*/ 354 w 839"/>
              <a:gd name="T5" fmla="*/ 257 h 322"/>
              <a:gd name="T6" fmla="*/ 376 w 839"/>
              <a:gd name="T7" fmla="*/ 237 h 322"/>
              <a:gd name="T8" fmla="*/ 418 w 839"/>
              <a:gd name="T9" fmla="*/ 261 h 322"/>
              <a:gd name="T10" fmla="*/ 481 w 839"/>
              <a:gd name="T11" fmla="*/ 184 h 322"/>
              <a:gd name="T12" fmla="*/ 424 w 839"/>
              <a:gd name="T13" fmla="*/ 116 h 322"/>
              <a:gd name="T14" fmla="*/ 415 w 839"/>
              <a:gd name="T15" fmla="*/ 242 h 322"/>
              <a:gd name="T16" fmla="*/ 376 w 839"/>
              <a:gd name="T17" fmla="*/ 201 h 322"/>
              <a:gd name="T18" fmla="*/ 388 w 839"/>
              <a:gd name="T19" fmla="*/ 148 h 322"/>
              <a:gd name="T20" fmla="*/ 448 w 839"/>
              <a:gd name="T21" fmla="*/ 148 h 322"/>
              <a:gd name="T22" fmla="*/ 447 w 839"/>
              <a:gd name="T23" fmla="*/ 226 h 322"/>
              <a:gd name="T24" fmla="*/ 536 w 839"/>
              <a:gd name="T25" fmla="*/ 73 h 322"/>
              <a:gd name="T26" fmla="*/ 521 w 839"/>
              <a:gd name="T27" fmla="*/ 88 h 322"/>
              <a:gd name="T28" fmla="*/ 507 w 839"/>
              <a:gd name="T29" fmla="*/ 73 h 322"/>
              <a:gd name="T30" fmla="*/ 521 w 839"/>
              <a:gd name="T31" fmla="*/ 59 h 322"/>
              <a:gd name="T32" fmla="*/ 510 w 839"/>
              <a:gd name="T33" fmla="*/ 119 h 322"/>
              <a:gd name="T34" fmla="*/ 532 w 839"/>
              <a:gd name="T35" fmla="*/ 257 h 322"/>
              <a:gd name="T36" fmla="*/ 510 w 839"/>
              <a:gd name="T37" fmla="*/ 119 h 322"/>
              <a:gd name="T38" fmla="*/ 683 w 839"/>
              <a:gd name="T39" fmla="*/ 173 h 322"/>
              <a:gd name="T40" fmla="*/ 661 w 839"/>
              <a:gd name="T41" fmla="*/ 257 h 322"/>
              <a:gd name="T42" fmla="*/ 629 w 839"/>
              <a:gd name="T43" fmla="*/ 135 h 322"/>
              <a:gd name="T44" fmla="*/ 590 w 839"/>
              <a:gd name="T45" fmla="*/ 179 h 322"/>
              <a:gd name="T46" fmla="*/ 568 w 839"/>
              <a:gd name="T47" fmla="*/ 257 h 322"/>
              <a:gd name="T48" fmla="*/ 590 w 839"/>
              <a:gd name="T49" fmla="*/ 119 h 322"/>
              <a:gd name="T50" fmla="*/ 591 w 839"/>
              <a:gd name="T51" fmla="*/ 142 h 322"/>
              <a:gd name="T52" fmla="*/ 671 w 839"/>
              <a:gd name="T53" fmla="*/ 131 h 322"/>
              <a:gd name="T54" fmla="*/ 817 w 839"/>
              <a:gd name="T55" fmla="*/ 138 h 322"/>
              <a:gd name="T56" fmla="*/ 775 w 839"/>
              <a:gd name="T57" fmla="*/ 116 h 322"/>
              <a:gd name="T58" fmla="*/ 712 w 839"/>
              <a:gd name="T59" fmla="*/ 193 h 322"/>
              <a:gd name="T60" fmla="*/ 739 w 839"/>
              <a:gd name="T61" fmla="*/ 252 h 322"/>
              <a:gd name="T62" fmla="*/ 816 w 839"/>
              <a:gd name="T63" fmla="*/ 234 h 322"/>
              <a:gd name="T64" fmla="*/ 817 w 839"/>
              <a:gd name="T65" fmla="*/ 249 h 322"/>
              <a:gd name="T66" fmla="*/ 727 w 839"/>
              <a:gd name="T67" fmla="*/ 293 h 322"/>
              <a:gd name="T68" fmla="*/ 766 w 839"/>
              <a:gd name="T69" fmla="*/ 322 h 322"/>
              <a:gd name="T70" fmla="*/ 839 w 839"/>
              <a:gd name="T71" fmla="*/ 119 h 322"/>
              <a:gd name="T72" fmla="*/ 817 w 839"/>
              <a:gd name="T73" fmla="*/ 195 h 322"/>
              <a:gd name="T74" fmla="*/ 775 w 839"/>
              <a:gd name="T75" fmla="*/ 242 h 322"/>
              <a:gd name="T76" fmla="*/ 735 w 839"/>
              <a:gd name="T77" fmla="*/ 191 h 322"/>
              <a:gd name="T78" fmla="*/ 778 w 839"/>
              <a:gd name="T79" fmla="*/ 135 h 322"/>
              <a:gd name="T80" fmla="*/ 817 w 839"/>
              <a:gd name="T81" fmla="*/ 175 h 322"/>
              <a:gd name="T82" fmla="*/ 96 w 839"/>
              <a:gd name="T83" fmla="*/ 83 h 322"/>
              <a:gd name="T84" fmla="*/ 257 w 839"/>
              <a:gd name="T85" fmla="*/ 212 h 322"/>
              <a:gd name="T86" fmla="*/ 0 w 839"/>
              <a:gd name="T87" fmla="*/ 270 h 322"/>
              <a:gd name="T88" fmla="*/ 129 w 839"/>
              <a:gd name="T89" fmla="*/ 154 h 322"/>
              <a:gd name="T90" fmla="*/ 73 w 839"/>
              <a:gd name="T91" fmla="*/ 204 h 322"/>
              <a:gd name="T92" fmla="*/ 0 w 839"/>
              <a:gd name="T93" fmla="*/ 0 h 322"/>
              <a:gd name="T94" fmla="*/ 73 w 839"/>
              <a:gd name="T95" fmla="*/ 204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9" h="322">
                <a:moveTo>
                  <a:pt x="424" y="116"/>
                </a:moveTo>
                <a:cubicBezTo>
                  <a:pt x="403" y="116"/>
                  <a:pt x="387" y="125"/>
                  <a:pt x="377" y="144"/>
                </a:cubicBezTo>
                <a:cubicBezTo>
                  <a:pt x="376" y="144"/>
                  <a:pt x="376" y="144"/>
                  <a:pt x="376" y="144"/>
                </a:cubicBezTo>
                <a:cubicBezTo>
                  <a:pt x="376" y="60"/>
                  <a:pt x="376" y="60"/>
                  <a:pt x="376" y="60"/>
                </a:cubicBezTo>
                <a:cubicBezTo>
                  <a:pt x="354" y="53"/>
                  <a:pt x="354" y="53"/>
                  <a:pt x="354" y="53"/>
                </a:cubicBezTo>
                <a:cubicBezTo>
                  <a:pt x="354" y="257"/>
                  <a:pt x="354" y="257"/>
                  <a:pt x="354" y="257"/>
                </a:cubicBezTo>
                <a:cubicBezTo>
                  <a:pt x="376" y="257"/>
                  <a:pt x="376" y="257"/>
                  <a:pt x="376" y="257"/>
                </a:cubicBezTo>
                <a:cubicBezTo>
                  <a:pt x="376" y="237"/>
                  <a:pt x="376" y="237"/>
                  <a:pt x="376" y="237"/>
                </a:cubicBezTo>
                <a:cubicBezTo>
                  <a:pt x="377" y="237"/>
                  <a:pt x="377" y="237"/>
                  <a:pt x="377" y="237"/>
                </a:cubicBezTo>
                <a:cubicBezTo>
                  <a:pt x="386" y="253"/>
                  <a:pt x="400" y="261"/>
                  <a:pt x="418" y="261"/>
                </a:cubicBezTo>
                <a:cubicBezTo>
                  <a:pt x="437" y="261"/>
                  <a:pt x="452" y="254"/>
                  <a:pt x="464" y="240"/>
                </a:cubicBezTo>
                <a:cubicBezTo>
                  <a:pt x="475" y="226"/>
                  <a:pt x="481" y="207"/>
                  <a:pt x="481" y="184"/>
                </a:cubicBezTo>
                <a:cubicBezTo>
                  <a:pt x="481" y="163"/>
                  <a:pt x="476" y="147"/>
                  <a:pt x="465" y="134"/>
                </a:cubicBezTo>
                <a:cubicBezTo>
                  <a:pt x="455" y="122"/>
                  <a:pt x="441" y="116"/>
                  <a:pt x="424" y="116"/>
                </a:cubicBezTo>
                <a:close/>
                <a:moveTo>
                  <a:pt x="447" y="226"/>
                </a:moveTo>
                <a:cubicBezTo>
                  <a:pt x="439" y="237"/>
                  <a:pt x="429" y="242"/>
                  <a:pt x="415" y="242"/>
                </a:cubicBezTo>
                <a:cubicBezTo>
                  <a:pt x="404" y="242"/>
                  <a:pt x="395" y="238"/>
                  <a:pt x="387" y="230"/>
                </a:cubicBezTo>
                <a:cubicBezTo>
                  <a:pt x="380" y="222"/>
                  <a:pt x="376" y="213"/>
                  <a:pt x="376" y="201"/>
                </a:cubicBezTo>
                <a:cubicBezTo>
                  <a:pt x="376" y="182"/>
                  <a:pt x="376" y="182"/>
                  <a:pt x="376" y="182"/>
                </a:cubicBezTo>
                <a:cubicBezTo>
                  <a:pt x="376" y="168"/>
                  <a:pt x="380" y="157"/>
                  <a:pt x="388" y="148"/>
                </a:cubicBezTo>
                <a:cubicBezTo>
                  <a:pt x="396" y="139"/>
                  <a:pt x="406" y="135"/>
                  <a:pt x="419" y="135"/>
                </a:cubicBezTo>
                <a:cubicBezTo>
                  <a:pt x="431" y="135"/>
                  <a:pt x="441" y="139"/>
                  <a:pt x="448" y="148"/>
                </a:cubicBezTo>
                <a:cubicBezTo>
                  <a:pt x="455" y="157"/>
                  <a:pt x="458" y="169"/>
                  <a:pt x="458" y="184"/>
                </a:cubicBezTo>
                <a:cubicBezTo>
                  <a:pt x="458" y="202"/>
                  <a:pt x="454" y="216"/>
                  <a:pt x="447" y="226"/>
                </a:cubicBezTo>
                <a:close/>
                <a:moveTo>
                  <a:pt x="531" y="63"/>
                </a:moveTo>
                <a:cubicBezTo>
                  <a:pt x="534" y="66"/>
                  <a:pt x="536" y="69"/>
                  <a:pt x="536" y="73"/>
                </a:cubicBezTo>
                <a:cubicBezTo>
                  <a:pt x="536" y="77"/>
                  <a:pt x="534" y="81"/>
                  <a:pt x="531" y="83"/>
                </a:cubicBezTo>
                <a:cubicBezTo>
                  <a:pt x="528" y="86"/>
                  <a:pt x="525" y="88"/>
                  <a:pt x="521" y="88"/>
                </a:cubicBezTo>
                <a:cubicBezTo>
                  <a:pt x="517" y="88"/>
                  <a:pt x="514" y="86"/>
                  <a:pt x="511" y="84"/>
                </a:cubicBezTo>
                <a:cubicBezTo>
                  <a:pt x="508" y="81"/>
                  <a:pt x="507" y="77"/>
                  <a:pt x="507" y="73"/>
                </a:cubicBezTo>
                <a:cubicBezTo>
                  <a:pt x="507" y="69"/>
                  <a:pt x="508" y="66"/>
                  <a:pt x="511" y="63"/>
                </a:cubicBezTo>
                <a:cubicBezTo>
                  <a:pt x="513" y="60"/>
                  <a:pt x="517" y="59"/>
                  <a:pt x="521" y="59"/>
                </a:cubicBezTo>
                <a:cubicBezTo>
                  <a:pt x="525" y="59"/>
                  <a:pt x="529" y="60"/>
                  <a:pt x="531" y="63"/>
                </a:cubicBezTo>
                <a:close/>
                <a:moveTo>
                  <a:pt x="510" y="119"/>
                </a:moveTo>
                <a:cubicBezTo>
                  <a:pt x="532" y="119"/>
                  <a:pt x="532" y="119"/>
                  <a:pt x="532" y="119"/>
                </a:cubicBezTo>
                <a:cubicBezTo>
                  <a:pt x="532" y="257"/>
                  <a:pt x="532" y="257"/>
                  <a:pt x="532" y="257"/>
                </a:cubicBezTo>
                <a:cubicBezTo>
                  <a:pt x="510" y="257"/>
                  <a:pt x="510" y="257"/>
                  <a:pt x="510" y="257"/>
                </a:cubicBezTo>
                <a:lnTo>
                  <a:pt x="510" y="119"/>
                </a:lnTo>
                <a:close/>
                <a:moveTo>
                  <a:pt x="671" y="131"/>
                </a:moveTo>
                <a:cubicBezTo>
                  <a:pt x="679" y="141"/>
                  <a:pt x="683" y="155"/>
                  <a:pt x="683" y="173"/>
                </a:cubicBezTo>
                <a:cubicBezTo>
                  <a:pt x="683" y="257"/>
                  <a:pt x="683" y="257"/>
                  <a:pt x="683" y="257"/>
                </a:cubicBezTo>
                <a:cubicBezTo>
                  <a:pt x="661" y="257"/>
                  <a:pt x="661" y="257"/>
                  <a:pt x="661" y="257"/>
                </a:cubicBezTo>
                <a:cubicBezTo>
                  <a:pt x="661" y="179"/>
                  <a:pt x="661" y="179"/>
                  <a:pt x="661" y="179"/>
                </a:cubicBezTo>
                <a:cubicBezTo>
                  <a:pt x="661" y="149"/>
                  <a:pt x="650" y="135"/>
                  <a:pt x="629" y="135"/>
                </a:cubicBezTo>
                <a:cubicBezTo>
                  <a:pt x="618" y="135"/>
                  <a:pt x="609" y="139"/>
                  <a:pt x="601" y="147"/>
                </a:cubicBezTo>
                <a:cubicBezTo>
                  <a:pt x="594" y="155"/>
                  <a:pt x="590" y="166"/>
                  <a:pt x="590" y="179"/>
                </a:cubicBezTo>
                <a:cubicBezTo>
                  <a:pt x="590" y="257"/>
                  <a:pt x="590" y="257"/>
                  <a:pt x="590" y="257"/>
                </a:cubicBezTo>
                <a:cubicBezTo>
                  <a:pt x="568" y="257"/>
                  <a:pt x="568" y="257"/>
                  <a:pt x="568" y="257"/>
                </a:cubicBezTo>
                <a:cubicBezTo>
                  <a:pt x="568" y="119"/>
                  <a:pt x="568" y="119"/>
                  <a:pt x="568" y="119"/>
                </a:cubicBezTo>
                <a:cubicBezTo>
                  <a:pt x="590" y="119"/>
                  <a:pt x="590" y="119"/>
                  <a:pt x="590" y="119"/>
                </a:cubicBezTo>
                <a:cubicBezTo>
                  <a:pt x="590" y="142"/>
                  <a:pt x="590" y="142"/>
                  <a:pt x="590" y="142"/>
                </a:cubicBezTo>
                <a:cubicBezTo>
                  <a:pt x="591" y="142"/>
                  <a:pt x="591" y="142"/>
                  <a:pt x="591" y="142"/>
                </a:cubicBezTo>
                <a:cubicBezTo>
                  <a:pt x="601" y="125"/>
                  <a:pt x="616" y="116"/>
                  <a:pt x="636" y="116"/>
                </a:cubicBezTo>
                <a:cubicBezTo>
                  <a:pt x="651" y="116"/>
                  <a:pt x="663" y="121"/>
                  <a:pt x="671" y="131"/>
                </a:cubicBezTo>
                <a:close/>
                <a:moveTo>
                  <a:pt x="817" y="119"/>
                </a:moveTo>
                <a:cubicBezTo>
                  <a:pt x="817" y="138"/>
                  <a:pt x="817" y="138"/>
                  <a:pt x="817" y="138"/>
                </a:cubicBezTo>
                <a:cubicBezTo>
                  <a:pt x="816" y="138"/>
                  <a:pt x="816" y="138"/>
                  <a:pt x="816" y="138"/>
                </a:cubicBezTo>
                <a:cubicBezTo>
                  <a:pt x="807" y="123"/>
                  <a:pt x="794" y="116"/>
                  <a:pt x="775" y="116"/>
                </a:cubicBezTo>
                <a:cubicBezTo>
                  <a:pt x="756" y="116"/>
                  <a:pt x="741" y="123"/>
                  <a:pt x="729" y="137"/>
                </a:cubicBezTo>
                <a:cubicBezTo>
                  <a:pt x="718" y="151"/>
                  <a:pt x="712" y="169"/>
                  <a:pt x="712" y="193"/>
                </a:cubicBezTo>
                <a:cubicBezTo>
                  <a:pt x="712" y="206"/>
                  <a:pt x="714" y="218"/>
                  <a:pt x="719" y="229"/>
                </a:cubicBezTo>
                <a:cubicBezTo>
                  <a:pt x="724" y="239"/>
                  <a:pt x="731" y="247"/>
                  <a:pt x="739" y="252"/>
                </a:cubicBezTo>
                <a:cubicBezTo>
                  <a:pt x="748" y="258"/>
                  <a:pt x="758" y="261"/>
                  <a:pt x="769" y="261"/>
                </a:cubicBezTo>
                <a:cubicBezTo>
                  <a:pt x="790" y="261"/>
                  <a:pt x="806" y="252"/>
                  <a:pt x="816" y="234"/>
                </a:cubicBezTo>
                <a:cubicBezTo>
                  <a:pt x="817" y="234"/>
                  <a:pt x="817" y="234"/>
                  <a:pt x="817" y="234"/>
                </a:cubicBezTo>
                <a:cubicBezTo>
                  <a:pt x="817" y="249"/>
                  <a:pt x="817" y="249"/>
                  <a:pt x="817" y="249"/>
                </a:cubicBezTo>
                <a:cubicBezTo>
                  <a:pt x="817" y="285"/>
                  <a:pt x="800" y="303"/>
                  <a:pt x="766" y="303"/>
                </a:cubicBezTo>
                <a:cubicBezTo>
                  <a:pt x="752" y="303"/>
                  <a:pt x="741" y="300"/>
                  <a:pt x="727" y="293"/>
                </a:cubicBezTo>
                <a:cubicBezTo>
                  <a:pt x="722" y="312"/>
                  <a:pt x="722" y="312"/>
                  <a:pt x="722" y="312"/>
                </a:cubicBezTo>
                <a:cubicBezTo>
                  <a:pt x="735" y="319"/>
                  <a:pt x="749" y="322"/>
                  <a:pt x="766" y="322"/>
                </a:cubicBezTo>
                <a:cubicBezTo>
                  <a:pt x="815" y="322"/>
                  <a:pt x="839" y="297"/>
                  <a:pt x="839" y="246"/>
                </a:cubicBezTo>
                <a:cubicBezTo>
                  <a:pt x="839" y="119"/>
                  <a:pt x="839" y="119"/>
                  <a:pt x="839" y="119"/>
                </a:cubicBezTo>
                <a:lnTo>
                  <a:pt x="817" y="119"/>
                </a:lnTo>
                <a:close/>
                <a:moveTo>
                  <a:pt x="817" y="195"/>
                </a:moveTo>
                <a:cubicBezTo>
                  <a:pt x="817" y="209"/>
                  <a:pt x="813" y="220"/>
                  <a:pt x="805" y="229"/>
                </a:cubicBezTo>
                <a:cubicBezTo>
                  <a:pt x="797" y="237"/>
                  <a:pt x="787" y="242"/>
                  <a:pt x="775" y="242"/>
                </a:cubicBezTo>
                <a:cubicBezTo>
                  <a:pt x="763" y="242"/>
                  <a:pt x="753" y="237"/>
                  <a:pt x="746" y="228"/>
                </a:cubicBezTo>
                <a:cubicBezTo>
                  <a:pt x="738" y="219"/>
                  <a:pt x="735" y="206"/>
                  <a:pt x="735" y="191"/>
                </a:cubicBezTo>
                <a:cubicBezTo>
                  <a:pt x="735" y="174"/>
                  <a:pt x="738" y="160"/>
                  <a:pt x="746" y="150"/>
                </a:cubicBezTo>
                <a:cubicBezTo>
                  <a:pt x="754" y="140"/>
                  <a:pt x="764" y="135"/>
                  <a:pt x="778" y="135"/>
                </a:cubicBezTo>
                <a:cubicBezTo>
                  <a:pt x="789" y="135"/>
                  <a:pt x="798" y="139"/>
                  <a:pt x="805" y="146"/>
                </a:cubicBezTo>
                <a:cubicBezTo>
                  <a:pt x="813" y="154"/>
                  <a:pt x="817" y="163"/>
                  <a:pt x="817" y="175"/>
                </a:cubicBezTo>
                <a:lnTo>
                  <a:pt x="817" y="195"/>
                </a:lnTo>
                <a:close/>
                <a:moveTo>
                  <a:pt x="96" y="83"/>
                </a:moveTo>
                <a:cubicBezTo>
                  <a:pt x="257" y="133"/>
                  <a:pt x="257" y="133"/>
                  <a:pt x="257" y="133"/>
                </a:cubicBezTo>
                <a:cubicBezTo>
                  <a:pt x="257" y="212"/>
                  <a:pt x="257" y="212"/>
                  <a:pt x="257" y="212"/>
                </a:cubicBezTo>
                <a:cubicBezTo>
                  <a:pt x="73" y="322"/>
                  <a:pt x="73" y="322"/>
                  <a:pt x="73" y="322"/>
                </a:cubicBezTo>
                <a:cubicBezTo>
                  <a:pt x="0" y="270"/>
                  <a:pt x="0" y="270"/>
                  <a:pt x="0" y="270"/>
                </a:cubicBezTo>
                <a:cubicBezTo>
                  <a:pt x="178" y="176"/>
                  <a:pt x="178" y="176"/>
                  <a:pt x="178" y="176"/>
                </a:cubicBezTo>
                <a:cubicBezTo>
                  <a:pt x="129" y="154"/>
                  <a:pt x="129" y="154"/>
                  <a:pt x="129" y="154"/>
                </a:cubicBezTo>
                <a:lnTo>
                  <a:pt x="96" y="83"/>
                </a:lnTo>
                <a:close/>
                <a:moveTo>
                  <a:pt x="73" y="204"/>
                </a:moveTo>
                <a:cubicBezTo>
                  <a:pt x="0" y="270"/>
                  <a:pt x="0" y="270"/>
                  <a:pt x="0" y="270"/>
                </a:cubicBezTo>
                <a:cubicBezTo>
                  <a:pt x="0" y="0"/>
                  <a:pt x="0" y="0"/>
                  <a:pt x="0" y="0"/>
                </a:cubicBezTo>
                <a:cubicBezTo>
                  <a:pt x="73" y="22"/>
                  <a:pt x="73" y="22"/>
                  <a:pt x="73" y="22"/>
                </a:cubicBezTo>
                <a:lnTo>
                  <a:pt x="73" y="204"/>
                </a:lnTo>
                <a:close/>
              </a:path>
            </a:pathLst>
          </a:custGeom>
          <a:solidFill>
            <a:srgbClr val="F8BB28"/>
          </a:solidFill>
          <a:ln>
            <a:noFill/>
          </a:ln>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dirty="0">
                <a:ln>
                  <a:noFill/>
                </a:ln>
                <a:solidFill>
                  <a:srgbClr val="00BCF2"/>
                </a:solidFill>
                <a:effectLst/>
                <a:uLnTx/>
                <a:uFillTx/>
                <a:latin typeface="Segoe UI"/>
                <a:ea typeface="+mn-ea"/>
                <a:cs typeface="+mn-cs"/>
              </a:rPr>
              <a:t> </a:t>
            </a:r>
          </a:p>
        </p:txBody>
      </p:sp>
    </p:spTree>
    <p:extLst>
      <p:ext uri="{BB962C8B-B14F-4D97-AF65-F5344CB8AC3E}">
        <p14:creationId xmlns:p14="http://schemas.microsoft.com/office/powerpoint/2010/main" val="1484140119"/>
      </p:ext>
    </p:extLst>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 id="2147484021" r:id="rId12"/>
    <p:sldLayoutId id="2147484022" r:id="rId13"/>
    <p:sldLayoutId id="2147484023" r:id="rId14"/>
    <p:sldLayoutId id="2147484024" r:id="rId15"/>
    <p:sldLayoutId id="2147484025" r:id="rId16"/>
    <p:sldLayoutId id="2147484026" r:id="rId17"/>
    <p:sldLayoutId id="2147484027" r:id="rId18"/>
  </p:sldLayoutIdLst>
  <p:transition>
    <p:fade/>
  </p:transition>
  <p:txStyles>
    <p:titleStyle>
      <a:lvl1pPr algn="l" defTabSz="914192"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920" kern="1200" spc="0" baseline="0">
          <a:gradFill>
            <a:gsLst>
              <a:gs pos="1250">
                <a:schemeClr val="tx1"/>
              </a:gs>
              <a:gs pos="100000">
                <a:schemeClr val="tx1"/>
              </a:gs>
            </a:gsLst>
            <a:lin ang="5400000" scaled="0"/>
          </a:gra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guide id="23" orient="horz" pos="4123">
          <p15:clr>
            <a:srgbClr val="F26B43"/>
          </p15:clr>
        </p15:guide>
        <p15:guide id="24" pos="269">
          <p15:clr>
            <a:srgbClr val="F26B43"/>
          </p15:clr>
        </p15:guide>
        <p15:guide id="25" orient="horz" pos="283">
          <p15:clr>
            <a:srgbClr val="F26B43"/>
          </p15:clr>
        </p15:guide>
        <p15:guide id="26" pos="7565">
          <p15:clr>
            <a:srgbClr val="F26B43"/>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2"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p:nvGrpSpPr>
        <p:grpSpPr>
          <a:xfrm>
            <a:off x="12370902" y="-8231"/>
            <a:ext cx="936855" cy="5662633"/>
            <a:chOff x="12618967" y="-8396"/>
            <a:chExt cx="955641" cy="5775361"/>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3927"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3927"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3927" fontAlgn="base">
                  <a:lnSpc>
                    <a:spcPct val="100000"/>
                  </a:lnSpc>
                  <a:spcBef>
                    <a:spcPct val="0"/>
                  </a:spcBef>
                  <a:spcAft>
                    <a:spcPct val="0"/>
                  </a:spcAft>
                </a:pPr>
                <a:r>
                  <a:rPr lang="en-US" sz="49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3927" fontAlgn="base">
                  <a:lnSpc>
                    <a:spcPct val="100000"/>
                  </a:lnSpc>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a:t>
                </a:r>
                <a:r>
                  <a:rPr lang="en-US" sz="49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49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3927" fontAlgn="base">
                  <a:lnSpc>
                    <a:spcPct val="100000"/>
                  </a:lnSpc>
                  <a:spcBef>
                    <a:spcPct val="0"/>
                  </a:spcBef>
                  <a:spcAft>
                    <a:spcPct val="0"/>
                  </a:spcAft>
                </a:pPr>
                <a:r>
                  <a:rPr lang="en-US" sz="49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3927" fontAlgn="base">
                  <a:lnSpc>
                    <a:spcPct val="100000"/>
                  </a:lnSpc>
                  <a:spcBef>
                    <a:spcPct val="0"/>
                  </a:spcBef>
                  <a:spcAft>
                    <a:spcPct val="0"/>
                  </a:spcAft>
                </a:pPr>
                <a:r>
                  <a:rPr lang="en-US" sz="490" dirty="0">
                    <a:gradFill>
                      <a:gsLst>
                        <a:gs pos="92035">
                          <a:srgbClr val="505050"/>
                        </a:gs>
                        <a:gs pos="27000">
                          <a:srgbClr val="505050"/>
                        </a:gs>
                      </a:gsLst>
                      <a:lin ang="5400000" scaled="0"/>
                    </a:gradFill>
                    <a:ea typeface="Segoe UI" pitchFamily="34" charset="0"/>
                    <a:cs typeface="Segoe UI" pitchFamily="34" charset="0"/>
                  </a:rPr>
                  <a:t>R:</a:t>
                </a:r>
                <a:r>
                  <a:rPr lang="en-US" sz="49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49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3927"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3927"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G:32 B:80</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3927"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3927"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3927"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3927"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3927"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3927"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3927"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3927"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3927"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3927"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2"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 (use only when</a:t>
              </a:r>
              <a:r>
                <a:rPr lang="en-US" sz="980" baseline="0" dirty="0">
                  <a:gradFill>
                    <a:gsLst>
                      <a:gs pos="2917">
                        <a:schemeClr val="tx1"/>
                      </a:gs>
                      <a:gs pos="30000">
                        <a:schemeClr val="tx1"/>
                      </a:gs>
                    </a:gsLst>
                    <a:lin ang="5400000" scaled="0"/>
                  </a:gradFill>
                </a:rPr>
                <a:t> necessary)</a:t>
              </a:r>
              <a:endParaRPr lang="en-US" sz="980" dirty="0">
                <a:gradFill>
                  <a:gsLst>
                    <a:gs pos="2917">
                      <a:schemeClr val="tx1"/>
                    </a:gs>
                    <a:gs pos="30000">
                      <a:schemeClr val="tx1"/>
                    </a:gs>
                  </a:gsLst>
                  <a:lin ang="5400000" scaled="0"/>
                </a:gradFill>
              </a:endParaRPr>
            </a:p>
          </p:txBody>
        </p:sp>
      </p:grpSp>
      <p:pic>
        <p:nvPicPr>
          <p:cNvPr id="19" name="Picture 6"/>
          <p:cNvPicPr>
            <a:picLocks noChangeAspect="1"/>
          </p:cNvPicPr>
          <p:nvPr userDrawn="1"/>
        </p:nvPicPr>
        <p:blipFill>
          <a:blip r:embed="rId29" cstate="print">
            <a:extLst>
              <a:ext uri="{28A0092B-C50C-407E-A947-70E740481C1C}">
                <a14:useLocalDpi xmlns:a14="http://schemas.microsoft.com/office/drawing/2010/main" val="0"/>
              </a:ext>
            </a:extLst>
          </a:blip>
          <a:srcRect/>
          <a:stretch>
            <a:fillRect/>
          </a:stretch>
        </p:blipFill>
        <p:spPr bwMode="auto">
          <a:xfrm>
            <a:off x="12199782" y="0"/>
            <a:ext cx="87619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1811378"/>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 id="2147484033" r:id="rId5"/>
    <p:sldLayoutId id="2147484034" r:id="rId6"/>
    <p:sldLayoutId id="2147484035" r:id="rId7"/>
    <p:sldLayoutId id="2147484036" r:id="rId8"/>
    <p:sldLayoutId id="2147484037" r:id="rId9"/>
    <p:sldLayoutId id="2147484038" r:id="rId10"/>
    <p:sldLayoutId id="2147484039" r:id="rId11"/>
    <p:sldLayoutId id="2147484040" r:id="rId12"/>
    <p:sldLayoutId id="2147484041" r:id="rId13"/>
    <p:sldLayoutId id="2147484042" r:id="rId14"/>
    <p:sldLayoutId id="2147484043" r:id="rId15"/>
    <p:sldLayoutId id="2147484044" r:id="rId16"/>
    <p:sldLayoutId id="2147484045" r:id="rId17"/>
    <p:sldLayoutId id="2147484046" r:id="rId18"/>
    <p:sldLayoutId id="2147484047" r:id="rId19"/>
    <p:sldLayoutId id="2147484048" r:id="rId20"/>
    <p:sldLayoutId id="2147484049" r:id="rId21"/>
    <p:sldLayoutId id="2147484050" r:id="rId22"/>
    <p:sldLayoutId id="2147484051" r:id="rId23"/>
    <p:sldLayoutId id="2147484052" r:id="rId24"/>
    <p:sldLayoutId id="2147484053" r:id="rId25"/>
    <p:sldLayoutId id="2147484054" r:id="rId26"/>
    <p:sldLayoutId id="2147484055" r:id="rId27"/>
  </p:sldLayoutIdLst>
  <p:transition>
    <p:fade/>
  </p:transition>
  <p:txStyles>
    <p:titleStyle>
      <a:lvl1pPr algn="l" defTabSz="914192" rtl="0" eaLnBrk="1" latinLnBrk="0" hangingPunct="1">
        <a:lnSpc>
          <a:spcPct val="90000"/>
        </a:lnSpc>
        <a:spcBef>
          <a:spcPct val="0"/>
        </a:spcBef>
        <a:buNone/>
        <a:defRPr lang="en-US" sz="470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3920" kern="1200" spc="0" baseline="0">
          <a:gradFill>
            <a:gsLst>
              <a:gs pos="1250">
                <a:schemeClr val="tx1"/>
              </a:gs>
              <a:gs pos="100000">
                <a:schemeClr val="tx1"/>
              </a:gs>
            </a:gsLst>
            <a:lin ang="5400000" scaled="0"/>
          </a:gra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5837897"/>
      </p:ext>
    </p:extLst>
  </p:cSld>
  <p:clrMap bg1="lt1" tx1="dk1" bg2="lt2" tx2="dk2" accent1="accent1" accent2="accent2" accent3="accent3" accent4="accent4" accent5="accent5" accent6="accent6" hlink="hlink" folHlink="folHlink"/>
  <p:sldLayoutIdLst>
    <p:sldLayoutId id="2147484057" r:id="rId1"/>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725"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370906" y="-217"/>
            <a:ext cx="935477" cy="5654618"/>
            <a:chOff x="12618967" y="-221"/>
            <a:chExt cx="954235" cy="5767186"/>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a:t>
                </a:r>
                <a:r>
                  <a:rPr lang="en-US" sz="49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49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dirty="0">
                    <a:gradFill>
                      <a:gsLst>
                        <a:gs pos="92035">
                          <a:srgbClr val="505050"/>
                        </a:gs>
                        <a:gs pos="27000">
                          <a:srgbClr val="505050"/>
                        </a:gs>
                      </a:gsLst>
                      <a:lin ang="5400000" scaled="0"/>
                    </a:gradFill>
                    <a:ea typeface="Segoe UI" pitchFamily="34" charset="0"/>
                    <a:cs typeface="Segoe UI" pitchFamily="34" charset="0"/>
                  </a:rPr>
                  <a:t>R:</a:t>
                </a:r>
                <a:r>
                  <a:rPr lang="en-US" sz="49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49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G:32 B:80</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 (use only when</a:t>
              </a:r>
              <a:r>
                <a:rPr lang="en-US" sz="980" baseline="0" dirty="0">
                  <a:gradFill>
                    <a:gsLst>
                      <a:gs pos="2917">
                        <a:schemeClr val="tx1"/>
                      </a:gs>
                      <a:gs pos="30000">
                        <a:schemeClr val="tx1"/>
                      </a:gs>
                    </a:gsLst>
                    <a:lin ang="5400000" scaled="0"/>
                  </a:gradFill>
                </a:rPr>
                <a:t> necessary)</a:t>
              </a:r>
              <a:endParaRPr lang="en-US" sz="98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270444911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848" r:id="rId15"/>
    <p:sldLayoutId id="2147483855" r:id="rId16"/>
    <p:sldLayoutId id="2147483694" r:id="rId17"/>
    <p:sldLayoutId id="2147483695" r:id="rId18"/>
    <p:sldLayoutId id="2147483696" r:id="rId19"/>
    <p:sldLayoutId id="2147483697" r:id="rId20"/>
    <p:sldLayoutId id="2147483698" r:id="rId21"/>
    <p:sldLayoutId id="2147483699" r:id="rId22"/>
    <p:sldLayoutId id="2147483700" r:id="rId23"/>
    <p:sldLayoutId id="2147483701" r:id="rId24"/>
    <p:sldLayoutId id="2147483856" r:id="rId25"/>
    <p:sldLayoutId id="2147483702" r:id="rId26"/>
    <p:sldLayoutId id="2147483703" r:id="rId27"/>
    <p:sldLayoutId id="2147483704" r:id="rId28"/>
    <p:sldLayoutId id="2147483705" r:id="rId29"/>
    <p:sldLayoutId id="2147483857" r:id="rId30"/>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078"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39" y="1189177"/>
            <a:ext cx="11653523" cy="2051485"/>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052" name="Picture 6"/>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2199782" y="0"/>
            <a:ext cx="87619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1796767"/>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Lst>
  <p:transition>
    <p:fade/>
  </p:transition>
  <p:txStyles>
    <p:titleStyle>
      <a:lvl1pPr algn="l" defTabSz="913505" rtl="0" eaLnBrk="0" fontAlgn="base" hangingPunct="0">
        <a:lnSpc>
          <a:spcPct val="90000"/>
        </a:lnSpc>
        <a:spcBef>
          <a:spcPct val="0"/>
        </a:spcBef>
        <a:spcAft>
          <a:spcPct val="0"/>
        </a:spcAft>
        <a:defRPr lang="en-US" sz="4705" kern="1200" spc="-100" dirty="0">
          <a:ln w="3175">
            <a:noFill/>
          </a:ln>
          <a:gradFill>
            <a:gsLst>
              <a:gs pos="1250">
                <a:schemeClr val="tx1"/>
              </a:gs>
              <a:gs pos="100000">
                <a:schemeClr val="tx1"/>
              </a:gs>
            </a:gsLst>
            <a:lin ang="5400000" scaled="0"/>
          </a:gradFill>
          <a:latin typeface="+mj-lt"/>
          <a:ea typeface="MS PGothic" panose="020B0600070205080204" pitchFamily="34" charset="-128"/>
          <a:cs typeface="Segoe UI" pitchFamily="34" charset="0"/>
        </a:defRPr>
      </a:lvl1pPr>
      <a:lvl2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2pPr>
      <a:lvl3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3pPr>
      <a:lvl4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4pPr>
      <a:lvl5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5pPr>
      <a:lvl6pPr marL="448193" algn="l" defTabSz="913505" rtl="0" fontAlgn="base">
        <a:lnSpc>
          <a:spcPct val="90000"/>
        </a:lnSpc>
        <a:spcBef>
          <a:spcPct val="0"/>
        </a:spcBef>
        <a:spcAft>
          <a:spcPct val="0"/>
        </a:spcAft>
        <a:defRPr sz="4705">
          <a:solidFill>
            <a:schemeClr val="tx1"/>
          </a:solidFill>
          <a:latin typeface="Segoe UI Light" charset="0"/>
          <a:ea typeface="ＭＳ Ｐゴシック" charset="0"/>
        </a:defRPr>
      </a:lvl6pPr>
      <a:lvl7pPr marL="896386" algn="l" defTabSz="913505" rtl="0" fontAlgn="base">
        <a:lnSpc>
          <a:spcPct val="90000"/>
        </a:lnSpc>
        <a:spcBef>
          <a:spcPct val="0"/>
        </a:spcBef>
        <a:spcAft>
          <a:spcPct val="0"/>
        </a:spcAft>
        <a:defRPr sz="4705">
          <a:solidFill>
            <a:schemeClr val="tx1"/>
          </a:solidFill>
          <a:latin typeface="Segoe UI Light" charset="0"/>
          <a:ea typeface="ＭＳ Ｐゴシック" charset="0"/>
        </a:defRPr>
      </a:lvl7pPr>
      <a:lvl8pPr marL="1344579" algn="l" defTabSz="913505" rtl="0" fontAlgn="base">
        <a:lnSpc>
          <a:spcPct val="90000"/>
        </a:lnSpc>
        <a:spcBef>
          <a:spcPct val="0"/>
        </a:spcBef>
        <a:spcAft>
          <a:spcPct val="0"/>
        </a:spcAft>
        <a:defRPr sz="4705">
          <a:solidFill>
            <a:schemeClr val="tx1"/>
          </a:solidFill>
          <a:latin typeface="Segoe UI Light" charset="0"/>
          <a:ea typeface="ＭＳ Ｐゴシック" charset="0"/>
        </a:defRPr>
      </a:lvl8pPr>
      <a:lvl9pPr marL="1792773" algn="l" defTabSz="913505" rtl="0" fontAlgn="base">
        <a:lnSpc>
          <a:spcPct val="90000"/>
        </a:lnSpc>
        <a:spcBef>
          <a:spcPct val="0"/>
        </a:spcBef>
        <a:spcAft>
          <a:spcPct val="0"/>
        </a:spcAft>
        <a:defRPr sz="4705">
          <a:solidFill>
            <a:schemeClr val="tx1"/>
          </a:solidFill>
          <a:latin typeface="Segoe UI Light" charset="0"/>
          <a:ea typeface="ＭＳ Ｐゴシック" charset="0"/>
        </a:defRPr>
      </a:lvl9pPr>
    </p:titleStyle>
    <p:bodyStyle>
      <a:lvl1pPr marL="336145" indent="-336145" algn="l" defTabSz="913505" rtl="0" eaLnBrk="0" fontAlgn="base" hangingPunct="0">
        <a:lnSpc>
          <a:spcPct val="90000"/>
        </a:lnSpc>
        <a:spcBef>
          <a:spcPct val="20000"/>
        </a:spcBef>
        <a:spcAft>
          <a:spcPct val="0"/>
        </a:spcAft>
        <a:buSzPct val="90000"/>
        <a:buFont typeface="Arial" panose="020B0604020202020204" pitchFamily="34" charset="0"/>
        <a:buChar char="•"/>
        <a:defRPr sz="3921" kern="1200">
          <a:gradFill>
            <a:gsLst>
              <a:gs pos="1250">
                <a:schemeClr val="tx1"/>
              </a:gs>
              <a:gs pos="100000">
                <a:schemeClr val="tx1"/>
              </a:gs>
            </a:gsLst>
            <a:lin ang="5400000" scaled="0"/>
          </a:gradFill>
          <a:latin typeface="+mj-lt"/>
          <a:ea typeface="MS PGothic" panose="020B0600070205080204" pitchFamily="34" charset="-128"/>
          <a:cs typeface="ＭＳ Ｐゴシック" charset="0"/>
        </a:defRPr>
      </a:lvl1pPr>
      <a:lvl2pPr marL="572691" indent="-236546" algn="l" defTabSz="913505" rtl="0" eaLnBrk="0" fontAlgn="base" hangingPunct="0">
        <a:lnSpc>
          <a:spcPct val="90000"/>
        </a:lnSpc>
        <a:spcBef>
          <a:spcPct val="20000"/>
        </a:spcBef>
        <a:spcAft>
          <a:spcPct val="0"/>
        </a:spcAft>
        <a:buSzPct val="90000"/>
        <a:buFont typeface="Arial" panose="020B0604020202020204" pitchFamily="34" charset="0"/>
        <a:buChar char="•"/>
        <a:defRPr sz="2353" kern="1200">
          <a:gradFill>
            <a:gsLst>
              <a:gs pos="1250">
                <a:schemeClr val="tx1"/>
              </a:gs>
              <a:gs pos="100000">
                <a:schemeClr val="tx1"/>
              </a:gs>
            </a:gsLst>
            <a:lin ang="5400000" scaled="0"/>
          </a:gradFill>
          <a:latin typeface="+mn-lt"/>
          <a:ea typeface="MS PGothic" panose="020B0600070205080204" pitchFamily="34" charset="-128"/>
          <a:cs typeface="+mn-cs"/>
        </a:defRPr>
      </a:lvl2pPr>
      <a:lvl3pPr marL="784338" indent="-224097" algn="l" defTabSz="913505" rtl="0" eaLnBrk="0" fontAlgn="base" hangingPunct="0">
        <a:lnSpc>
          <a:spcPct val="90000"/>
        </a:lnSpc>
        <a:spcBef>
          <a:spcPct val="20000"/>
        </a:spcBef>
        <a:spcAft>
          <a:spcPct val="0"/>
        </a:spcAft>
        <a:buSzPct val="90000"/>
        <a:buFont typeface="Arial" panose="020B0604020202020204" pitchFamily="34" charset="0"/>
        <a:buChar char="•"/>
        <a:defRPr sz="1961" kern="1200">
          <a:gradFill>
            <a:gsLst>
              <a:gs pos="1250">
                <a:schemeClr val="tx1"/>
              </a:gs>
              <a:gs pos="100000">
                <a:schemeClr val="tx1"/>
              </a:gs>
            </a:gsLst>
            <a:lin ang="5400000" scaled="0"/>
          </a:gradFill>
          <a:latin typeface="+mn-lt"/>
          <a:ea typeface="MS PGothic" panose="020B0600070205080204" pitchFamily="34" charset="-128"/>
          <a:cs typeface="+mn-cs"/>
        </a:defRPr>
      </a:lvl3pPr>
      <a:lvl4pPr marL="1008435" indent="-224097" algn="l" defTabSz="913505" rtl="0" eaLnBrk="0" fontAlgn="base" hangingPunct="0">
        <a:lnSpc>
          <a:spcPct val="90000"/>
        </a:lnSpc>
        <a:spcBef>
          <a:spcPct val="20000"/>
        </a:spcBef>
        <a:spcAft>
          <a:spcPct val="0"/>
        </a:spcAft>
        <a:buSzPct val="90000"/>
        <a:buFont typeface="Arial" panose="020B0604020202020204" pitchFamily="34" charset="0"/>
        <a:buChar char="•"/>
        <a:defRPr kern="1200">
          <a:gradFill>
            <a:gsLst>
              <a:gs pos="1250">
                <a:schemeClr val="tx1"/>
              </a:gs>
              <a:gs pos="100000">
                <a:schemeClr val="tx1"/>
              </a:gs>
            </a:gsLst>
            <a:lin ang="5400000" scaled="0"/>
          </a:gradFill>
          <a:latin typeface="+mn-lt"/>
          <a:ea typeface="MS PGothic" panose="020B0600070205080204" pitchFamily="34" charset="-128"/>
          <a:cs typeface="+mn-cs"/>
        </a:defRPr>
      </a:lvl4pPr>
      <a:lvl5pPr marL="1232531" indent="-224097" algn="l" defTabSz="913505" rtl="0" eaLnBrk="0" fontAlgn="base" hangingPunct="0">
        <a:lnSpc>
          <a:spcPct val="90000"/>
        </a:lnSpc>
        <a:spcBef>
          <a:spcPct val="20000"/>
        </a:spcBef>
        <a:spcAft>
          <a:spcPct val="0"/>
        </a:spcAft>
        <a:buSzPct val="90000"/>
        <a:buFont typeface="Arial" panose="020B0604020202020204" pitchFamily="34" charset="0"/>
        <a:buChar char="•"/>
        <a:defRPr kern="1200">
          <a:gradFill>
            <a:gsLst>
              <a:gs pos="1250">
                <a:schemeClr val="tx1"/>
              </a:gs>
              <a:gs pos="100000">
                <a:schemeClr val="tx1"/>
              </a:gs>
            </a:gsLst>
            <a:lin ang="5400000" scaled="0"/>
          </a:gradFill>
          <a:latin typeface="+mn-lt"/>
          <a:ea typeface="MS PGothic" panose="020B0600070205080204" pitchFamily="34" charset="-128"/>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ltGray">
      <p:bgPr>
        <a:solidFill>
          <a:srgbClr val="21212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2" y="1189178"/>
            <a:ext cx="11653521" cy="2052030"/>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39783400"/>
      </p:ext>
    </p:extLst>
  </p:cSld>
  <p:clrMap bg1="dk1" tx1="lt1" bg2="dk2" tx2="lt2" accent1="accent1" accent2="accent2" accent3="accent3" accent4="accent4" accent5="accent5" accent6="accent6" hlink="hlink" folHlink="folHlink"/>
  <p:sldLayoutIdLst>
    <p:sldLayoutId id="2147483730" r:id="rId1"/>
  </p:sldLayoutIdLst>
  <p:transition>
    <p:fade/>
  </p:transition>
  <p:txStyles>
    <p:titleStyle>
      <a:lvl1pPr algn="l" defTabSz="914192" rtl="0" eaLnBrk="1" latinLnBrk="0" hangingPunct="1">
        <a:lnSpc>
          <a:spcPct val="90000"/>
        </a:lnSpc>
        <a:spcBef>
          <a:spcPct val="0"/>
        </a:spcBef>
        <a:buNone/>
        <a:defRPr lang="en-US" sz="470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3724"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370906" y="-217"/>
            <a:ext cx="935477" cy="5654618"/>
            <a:chOff x="12618967" y="-221"/>
            <a:chExt cx="954235" cy="5767186"/>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a:t>
                </a:r>
                <a:r>
                  <a:rPr lang="en-US" sz="49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49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dirty="0">
                    <a:gradFill>
                      <a:gsLst>
                        <a:gs pos="92035">
                          <a:srgbClr val="505050"/>
                        </a:gs>
                        <a:gs pos="27000">
                          <a:srgbClr val="505050"/>
                        </a:gs>
                      </a:gsLst>
                      <a:lin ang="5400000" scaled="0"/>
                    </a:gradFill>
                    <a:ea typeface="Segoe UI" pitchFamily="34" charset="0"/>
                    <a:cs typeface="Segoe UI" pitchFamily="34" charset="0"/>
                  </a:rPr>
                  <a:t>R:</a:t>
                </a:r>
                <a:r>
                  <a:rPr lang="en-US" sz="49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49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0 G:32 B:80</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14102"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dirty="0">
                  <a:gradFill>
                    <a:gsLst>
                      <a:gs pos="2917">
                        <a:schemeClr val="tx1"/>
                      </a:gs>
                      <a:gs pos="30000">
                        <a:schemeClr val="tx1"/>
                      </a:gs>
                    </a:gsLst>
                    <a:lin ang="5400000" scaled="0"/>
                  </a:gradFill>
                </a:rPr>
                <a:t>Secondary colors (use only when</a:t>
              </a:r>
              <a:r>
                <a:rPr lang="en-US" sz="980" baseline="0" dirty="0">
                  <a:gradFill>
                    <a:gsLst>
                      <a:gs pos="2917">
                        <a:schemeClr val="tx1"/>
                      </a:gs>
                      <a:gs pos="30000">
                        <a:schemeClr val="tx1"/>
                      </a:gs>
                    </a:gsLst>
                    <a:lin ang="5400000" scaled="0"/>
                  </a:gradFill>
                </a:rPr>
                <a:t> necessary)</a:t>
              </a:r>
              <a:endParaRPr lang="en-US" sz="98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187918131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 id="2147483765" r:id="rId18"/>
    <p:sldLayoutId id="2147483766" r:id="rId19"/>
    <p:sldLayoutId id="2147483767" r:id="rId20"/>
    <p:sldLayoutId id="2147483768" r:id="rId21"/>
    <p:sldLayoutId id="2147483769" r:id="rId22"/>
    <p:sldLayoutId id="2147483770" r:id="rId23"/>
    <p:sldLayoutId id="2147483771" r:id="rId24"/>
    <p:sldLayoutId id="2147483931" r:id="rId25"/>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3"/>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0" cy="2117332"/>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6"/>
          <a:stretch>
            <a:fillRect/>
          </a:stretch>
        </p:blipFill>
        <p:spPr>
          <a:xfrm rot="5400000">
            <a:off x="9208748" y="2991033"/>
            <a:ext cx="6858623" cy="876557"/>
          </a:xfrm>
          <a:prstGeom prst="rect">
            <a:avLst/>
          </a:prstGeom>
        </p:spPr>
      </p:pic>
    </p:spTree>
    <p:extLst>
      <p:ext uri="{BB962C8B-B14F-4D97-AF65-F5344CB8AC3E}">
        <p14:creationId xmlns:p14="http://schemas.microsoft.com/office/powerpoint/2010/main" val="3437469455"/>
      </p:ext>
    </p:extLst>
  </p:cSld>
  <p:clrMap bg1="dk1" tx1="lt1" bg2="dk2" tx2="lt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 id="2147483808" r:id="rId18"/>
    <p:sldLayoutId id="2147483809" r:id="rId19"/>
    <p:sldLayoutId id="2147483810" r:id="rId20"/>
    <p:sldLayoutId id="2147483811" r:id="rId21"/>
    <p:sldLayoutId id="2147483812" r:id="rId22"/>
    <p:sldLayoutId id="2147483813" r:id="rId23"/>
    <p:sldLayoutId id="2147483814" r:id="rId24"/>
  </p:sldLayoutIdLst>
  <p:transition>
    <p:fade/>
  </p:transition>
  <p:txStyles>
    <p:titleStyle>
      <a:lvl1pPr algn="l" defTabSz="914261" rtl="0" eaLnBrk="1" latinLnBrk="0" hangingPunct="1">
        <a:lnSpc>
          <a:spcPct val="90000"/>
        </a:lnSpc>
        <a:spcBef>
          <a:spcPct val="0"/>
        </a:spcBef>
        <a:buNone/>
        <a:defRPr lang="en-US" sz="470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06" marR="0" indent="-336106" algn="l" defTabSz="914261" rtl="0" eaLnBrk="1" fontAlgn="auto" latinLnBrk="0" hangingPunct="1">
        <a:lnSpc>
          <a:spcPct val="90000"/>
        </a:lnSpc>
        <a:spcBef>
          <a:spcPct val="20000"/>
        </a:spcBef>
        <a:spcAft>
          <a:spcPts val="0"/>
        </a:spcAft>
        <a:buClrTx/>
        <a:buSzPct val="90000"/>
        <a:buFont typeface="Arial" pitchFamily="34" charset="0"/>
        <a:buChar char="•"/>
        <a:tabLst/>
        <a:defRPr sz="3920" kern="1200" spc="0" baseline="0">
          <a:gradFill>
            <a:gsLst>
              <a:gs pos="1250">
                <a:schemeClr val="tx1"/>
              </a:gs>
              <a:gs pos="100000">
                <a:schemeClr val="tx1"/>
              </a:gs>
            </a:gsLst>
            <a:lin ang="5400000" scaled="0"/>
          </a:gradFill>
          <a:latin typeface="+mj-lt"/>
          <a:ea typeface="+mn-ea"/>
          <a:cs typeface="+mn-cs"/>
        </a:defRPr>
      </a:lvl1pPr>
      <a:lvl2pPr marL="572625" marR="0" indent="-236520" algn="l" defTabSz="914261"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249" marR="0" indent="-224071" algn="l" defTabSz="914261"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318" marR="0" indent="-224071" algn="l" defTabSz="914261"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390" marR="0" indent="-224071" algn="l" defTabSz="914261"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220" indent="-228566" algn="l" defTabSz="914261"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351" indent="-228566" algn="l" defTabSz="914261"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483" indent="-228566" algn="l" defTabSz="914261"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614" indent="-228566" algn="l" defTabSz="914261"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261" rtl="0" eaLnBrk="1" latinLnBrk="0" hangingPunct="1">
        <a:defRPr sz="1765" kern="1200">
          <a:solidFill>
            <a:schemeClr val="tx1"/>
          </a:solidFill>
          <a:latin typeface="+mn-lt"/>
          <a:ea typeface="+mn-ea"/>
          <a:cs typeface="+mn-cs"/>
        </a:defRPr>
      </a:lvl1pPr>
      <a:lvl2pPr marL="457132" algn="l" defTabSz="914261" rtl="0" eaLnBrk="1" latinLnBrk="0" hangingPunct="1">
        <a:defRPr sz="1765" kern="1200">
          <a:solidFill>
            <a:schemeClr val="tx1"/>
          </a:solidFill>
          <a:latin typeface="+mn-lt"/>
          <a:ea typeface="+mn-ea"/>
          <a:cs typeface="+mn-cs"/>
        </a:defRPr>
      </a:lvl2pPr>
      <a:lvl3pPr marL="914261" algn="l" defTabSz="914261" rtl="0" eaLnBrk="1" latinLnBrk="0" hangingPunct="1">
        <a:defRPr sz="1765" kern="1200">
          <a:solidFill>
            <a:schemeClr val="tx1"/>
          </a:solidFill>
          <a:latin typeface="+mn-lt"/>
          <a:ea typeface="+mn-ea"/>
          <a:cs typeface="+mn-cs"/>
        </a:defRPr>
      </a:lvl3pPr>
      <a:lvl4pPr marL="1371393" algn="l" defTabSz="914261" rtl="0" eaLnBrk="1" latinLnBrk="0" hangingPunct="1">
        <a:defRPr sz="1765" kern="1200">
          <a:solidFill>
            <a:schemeClr val="tx1"/>
          </a:solidFill>
          <a:latin typeface="+mn-lt"/>
          <a:ea typeface="+mn-ea"/>
          <a:cs typeface="+mn-cs"/>
        </a:defRPr>
      </a:lvl4pPr>
      <a:lvl5pPr marL="1828523" algn="l" defTabSz="914261" rtl="0" eaLnBrk="1" latinLnBrk="0" hangingPunct="1">
        <a:defRPr sz="1765" kern="1200">
          <a:solidFill>
            <a:schemeClr val="tx1"/>
          </a:solidFill>
          <a:latin typeface="+mn-lt"/>
          <a:ea typeface="+mn-ea"/>
          <a:cs typeface="+mn-cs"/>
        </a:defRPr>
      </a:lvl5pPr>
      <a:lvl6pPr marL="2285656" algn="l" defTabSz="914261" rtl="0" eaLnBrk="1" latinLnBrk="0" hangingPunct="1">
        <a:defRPr sz="1765" kern="1200">
          <a:solidFill>
            <a:schemeClr val="tx1"/>
          </a:solidFill>
          <a:latin typeface="+mn-lt"/>
          <a:ea typeface="+mn-ea"/>
          <a:cs typeface="+mn-cs"/>
        </a:defRPr>
      </a:lvl6pPr>
      <a:lvl7pPr marL="2742786" algn="l" defTabSz="914261" rtl="0" eaLnBrk="1" latinLnBrk="0" hangingPunct="1">
        <a:defRPr sz="1765" kern="1200">
          <a:solidFill>
            <a:schemeClr val="tx1"/>
          </a:solidFill>
          <a:latin typeface="+mn-lt"/>
          <a:ea typeface="+mn-ea"/>
          <a:cs typeface="+mn-cs"/>
        </a:defRPr>
      </a:lvl7pPr>
      <a:lvl8pPr marL="3199917" algn="l" defTabSz="914261" rtl="0" eaLnBrk="1" latinLnBrk="0" hangingPunct="1">
        <a:defRPr sz="1765" kern="1200">
          <a:solidFill>
            <a:schemeClr val="tx1"/>
          </a:solidFill>
          <a:latin typeface="+mn-lt"/>
          <a:ea typeface="+mn-ea"/>
          <a:cs typeface="+mn-cs"/>
        </a:defRPr>
      </a:lvl8pPr>
      <a:lvl9pPr marL="3657048" algn="l" defTabSz="914261"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p:nvPicPr>
        <p:blipFill>
          <a:blip r:embed="rId14"/>
          <a:stretch>
            <a:fillRect/>
          </a:stretch>
        </p:blipFill>
        <p:spPr>
          <a:xfrm rot="5400000">
            <a:off x="9208748" y="2991033"/>
            <a:ext cx="6858623" cy="876557"/>
          </a:xfrm>
          <a:prstGeom prst="rect">
            <a:avLst/>
          </a:prstGeom>
        </p:spPr>
      </p:pic>
    </p:spTree>
    <p:extLst>
      <p:ext uri="{BB962C8B-B14F-4D97-AF65-F5344CB8AC3E}">
        <p14:creationId xmlns:p14="http://schemas.microsoft.com/office/powerpoint/2010/main" val="3797380854"/>
      </p:ext>
    </p:extLst>
  </p:cSld>
  <p:clrMap bg1="dk1" tx1="lt1" bg2="dk2" tx2="lt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n-lt"/>
          <a:ea typeface="+mn-ea"/>
          <a:cs typeface="Segoe UI Regular"/>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n-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fi-FI" dirty="0" err="1"/>
              <a:t>Click</a:t>
            </a:r>
            <a:r>
              <a:rPr lang="fi-FI" dirty="0"/>
              <a:t> to </a:t>
            </a:r>
            <a:r>
              <a:rPr lang="fi-FI" dirty="0" err="1"/>
              <a:t>edit</a:t>
            </a:r>
            <a:r>
              <a:rPr lang="fi-FI" dirty="0"/>
              <a:t> </a:t>
            </a:r>
            <a:r>
              <a:rPr lang="fi-FI" dirty="0" err="1"/>
              <a:t>Master</a:t>
            </a:r>
            <a:r>
              <a:rPr lang="fi-FI" dirty="0"/>
              <a:t> </a:t>
            </a:r>
            <a:r>
              <a:rPr lang="fi-FI" dirty="0" err="1"/>
              <a:t>title</a:t>
            </a:r>
            <a:r>
              <a:rPr lang="fi-FI" dirty="0"/>
              <a:t> </a:t>
            </a:r>
            <a:r>
              <a:rPr lang="fi-FI" dirty="0" err="1"/>
              <a:t>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fi-FI" dirty="0" err="1"/>
              <a:t>Click</a:t>
            </a:r>
            <a:r>
              <a:rPr lang="fi-FI" dirty="0"/>
              <a:t> to </a:t>
            </a:r>
            <a:r>
              <a:rPr lang="fi-FI" dirty="0" err="1"/>
              <a:t>edit</a:t>
            </a:r>
            <a:r>
              <a:rPr lang="fi-FI" dirty="0"/>
              <a:t> </a:t>
            </a:r>
            <a:r>
              <a:rPr lang="fi-FI" dirty="0" err="1"/>
              <a:t>Master</a:t>
            </a:r>
            <a:r>
              <a:rPr lang="fi-FI" dirty="0"/>
              <a:t>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pic>
        <p:nvPicPr>
          <p:cNvPr id="7" name="Picture 6"/>
          <p:cNvPicPr>
            <a:picLocks noChangeAspect="1"/>
          </p:cNvPicPr>
          <p:nvPr/>
        </p:nvPicPr>
        <p:blipFill>
          <a:blip r:embed="rId9"/>
          <a:stretch>
            <a:fillRect/>
          </a:stretch>
        </p:blipFill>
        <p:spPr>
          <a:xfrm rot="5400000">
            <a:off x="9208748" y="2991033"/>
            <a:ext cx="6858623" cy="876557"/>
          </a:xfrm>
          <a:prstGeom prst="rect">
            <a:avLst/>
          </a:prstGeom>
        </p:spPr>
      </p:pic>
    </p:spTree>
    <p:extLst>
      <p:ext uri="{BB962C8B-B14F-4D97-AF65-F5344CB8AC3E}">
        <p14:creationId xmlns:p14="http://schemas.microsoft.com/office/powerpoint/2010/main" val="2499312943"/>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Segoe UI Semilight"/>
          <a:ea typeface="+mn-ea"/>
          <a:cs typeface="Segoe UI Semilight"/>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Segoe UI Semilight"/>
          <a:ea typeface="+mn-ea"/>
          <a:cs typeface="Segoe UI Semilight"/>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Segoe UI Regular"/>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Segoe UI Regular"/>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Segoe UI Regular"/>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Segoe UI Regular"/>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078"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39" y="1189177"/>
            <a:ext cx="11653523" cy="2051485"/>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052" name="Picture 6"/>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2199782" y="0"/>
            <a:ext cx="87619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1524870"/>
      </p:ext>
    </p:extLst>
  </p:cSld>
  <p:clrMap bg1="dk1" tx1="lt1" bg2="dk2" tx2="lt2" accent1="accent1" accent2="accent2" accent3="accent3" accent4="accent4" accent5="accent5" accent6="accent6" hlink="hlink" folHlink="folHlink"/>
  <p:sldLayoutIdLst>
    <p:sldLayoutId id="2147483850" r:id="rId1"/>
    <p:sldLayoutId id="2147483851" r:id="rId2"/>
    <p:sldLayoutId id="2147483852" r:id="rId3"/>
    <p:sldLayoutId id="2147483854" r:id="rId4"/>
  </p:sldLayoutIdLst>
  <p:transition>
    <p:fade/>
  </p:transition>
  <p:txStyles>
    <p:titleStyle>
      <a:lvl1pPr algn="l" defTabSz="913505" rtl="0" eaLnBrk="0" fontAlgn="base" hangingPunct="0">
        <a:lnSpc>
          <a:spcPct val="90000"/>
        </a:lnSpc>
        <a:spcBef>
          <a:spcPct val="0"/>
        </a:spcBef>
        <a:spcAft>
          <a:spcPct val="0"/>
        </a:spcAft>
        <a:defRPr lang="en-US" sz="4705" kern="1200" spc="-100" dirty="0">
          <a:ln w="3175">
            <a:noFill/>
          </a:ln>
          <a:gradFill>
            <a:gsLst>
              <a:gs pos="1250">
                <a:schemeClr val="tx1"/>
              </a:gs>
              <a:gs pos="100000">
                <a:schemeClr val="tx1"/>
              </a:gs>
            </a:gsLst>
            <a:lin ang="5400000" scaled="0"/>
          </a:gradFill>
          <a:latin typeface="+mj-lt"/>
          <a:ea typeface="MS PGothic" panose="020B0600070205080204" pitchFamily="34" charset="-128"/>
          <a:cs typeface="Segoe UI" pitchFamily="34" charset="0"/>
        </a:defRPr>
      </a:lvl1pPr>
      <a:lvl2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2pPr>
      <a:lvl3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3pPr>
      <a:lvl4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4pPr>
      <a:lvl5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5pPr>
      <a:lvl6pPr marL="448193" algn="l" defTabSz="913505" rtl="0" fontAlgn="base">
        <a:lnSpc>
          <a:spcPct val="90000"/>
        </a:lnSpc>
        <a:spcBef>
          <a:spcPct val="0"/>
        </a:spcBef>
        <a:spcAft>
          <a:spcPct val="0"/>
        </a:spcAft>
        <a:defRPr sz="4705">
          <a:solidFill>
            <a:schemeClr val="tx1"/>
          </a:solidFill>
          <a:latin typeface="Segoe UI Light" charset="0"/>
          <a:ea typeface="ＭＳ Ｐゴシック" charset="0"/>
        </a:defRPr>
      </a:lvl6pPr>
      <a:lvl7pPr marL="896386" algn="l" defTabSz="913505" rtl="0" fontAlgn="base">
        <a:lnSpc>
          <a:spcPct val="90000"/>
        </a:lnSpc>
        <a:spcBef>
          <a:spcPct val="0"/>
        </a:spcBef>
        <a:spcAft>
          <a:spcPct val="0"/>
        </a:spcAft>
        <a:defRPr sz="4705">
          <a:solidFill>
            <a:schemeClr val="tx1"/>
          </a:solidFill>
          <a:latin typeface="Segoe UI Light" charset="0"/>
          <a:ea typeface="ＭＳ Ｐゴシック" charset="0"/>
        </a:defRPr>
      </a:lvl7pPr>
      <a:lvl8pPr marL="1344579" algn="l" defTabSz="913505" rtl="0" fontAlgn="base">
        <a:lnSpc>
          <a:spcPct val="90000"/>
        </a:lnSpc>
        <a:spcBef>
          <a:spcPct val="0"/>
        </a:spcBef>
        <a:spcAft>
          <a:spcPct val="0"/>
        </a:spcAft>
        <a:defRPr sz="4705">
          <a:solidFill>
            <a:schemeClr val="tx1"/>
          </a:solidFill>
          <a:latin typeface="Segoe UI Light" charset="0"/>
          <a:ea typeface="ＭＳ Ｐゴシック" charset="0"/>
        </a:defRPr>
      </a:lvl8pPr>
      <a:lvl9pPr marL="1792773" algn="l" defTabSz="913505" rtl="0" fontAlgn="base">
        <a:lnSpc>
          <a:spcPct val="90000"/>
        </a:lnSpc>
        <a:spcBef>
          <a:spcPct val="0"/>
        </a:spcBef>
        <a:spcAft>
          <a:spcPct val="0"/>
        </a:spcAft>
        <a:defRPr sz="4705">
          <a:solidFill>
            <a:schemeClr val="tx1"/>
          </a:solidFill>
          <a:latin typeface="Segoe UI Light" charset="0"/>
          <a:ea typeface="ＭＳ Ｐゴシック" charset="0"/>
        </a:defRPr>
      </a:lvl9pPr>
    </p:titleStyle>
    <p:bodyStyle>
      <a:lvl1pPr marL="336145" indent="-336145" algn="l" defTabSz="913505" rtl="0" eaLnBrk="0" fontAlgn="base" hangingPunct="0">
        <a:lnSpc>
          <a:spcPct val="90000"/>
        </a:lnSpc>
        <a:spcBef>
          <a:spcPct val="20000"/>
        </a:spcBef>
        <a:spcAft>
          <a:spcPct val="0"/>
        </a:spcAft>
        <a:buSzPct val="90000"/>
        <a:buFont typeface="Arial" panose="020B0604020202020204" pitchFamily="34" charset="0"/>
        <a:buChar char="•"/>
        <a:defRPr sz="3921" kern="1200">
          <a:gradFill>
            <a:gsLst>
              <a:gs pos="1250">
                <a:schemeClr val="tx1"/>
              </a:gs>
              <a:gs pos="100000">
                <a:schemeClr val="tx1"/>
              </a:gs>
            </a:gsLst>
            <a:lin ang="5400000" scaled="0"/>
          </a:gradFill>
          <a:latin typeface="+mj-lt"/>
          <a:ea typeface="MS PGothic" panose="020B0600070205080204" pitchFamily="34" charset="-128"/>
          <a:cs typeface="ＭＳ Ｐゴシック" charset="0"/>
        </a:defRPr>
      </a:lvl1pPr>
      <a:lvl2pPr marL="572691" indent="-236546" algn="l" defTabSz="913505" rtl="0" eaLnBrk="0" fontAlgn="base" hangingPunct="0">
        <a:lnSpc>
          <a:spcPct val="90000"/>
        </a:lnSpc>
        <a:spcBef>
          <a:spcPct val="20000"/>
        </a:spcBef>
        <a:spcAft>
          <a:spcPct val="0"/>
        </a:spcAft>
        <a:buSzPct val="90000"/>
        <a:buFont typeface="Arial" panose="020B0604020202020204" pitchFamily="34" charset="0"/>
        <a:buChar char="•"/>
        <a:defRPr sz="2353" kern="1200">
          <a:gradFill>
            <a:gsLst>
              <a:gs pos="1250">
                <a:schemeClr val="tx1"/>
              </a:gs>
              <a:gs pos="100000">
                <a:schemeClr val="tx1"/>
              </a:gs>
            </a:gsLst>
            <a:lin ang="5400000" scaled="0"/>
          </a:gradFill>
          <a:latin typeface="+mn-lt"/>
          <a:ea typeface="MS PGothic" panose="020B0600070205080204" pitchFamily="34" charset="-128"/>
          <a:cs typeface="+mn-cs"/>
        </a:defRPr>
      </a:lvl2pPr>
      <a:lvl3pPr marL="784338" indent="-224097" algn="l" defTabSz="913505" rtl="0" eaLnBrk="0" fontAlgn="base" hangingPunct="0">
        <a:lnSpc>
          <a:spcPct val="90000"/>
        </a:lnSpc>
        <a:spcBef>
          <a:spcPct val="20000"/>
        </a:spcBef>
        <a:spcAft>
          <a:spcPct val="0"/>
        </a:spcAft>
        <a:buSzPct val="90000"/>
        <a:buFont typeface="Arial" panose="020B0604020202020204" pitchFamily="34" charset="0"/>
        <a:buChar char="•"/>
        <a:defRPr sz="1961" kern="1200">
          <a:gradFill>
            <a:gsLst>
              <a:gs pos="1250">
                <a:schemeClr val="tx1"/>
              </a:gs>
              <a:gs pos="100000">
                <a:schemeClr val="tx1"/>
              </a:gs>
            </a:gsLst>
            <a:lin ang="5400000" scaled="0"/>
          </a:gradFill>
          <a:latin typeface="+mn-lt"/>
          <a:ea typeface="MS PGothic" panose="020B0600070205080204" pitchFamily="34" charset="-128"/>
          <a:cs typeface="+mn-cs"/>
        </a:defRPr>
      </a:lvl3pPr>
      <a:lvl4pPr marL="1008435" indent="-224097" algn="l" defTabSz="913505" rtl="0" eaLnBrk="0" fontAlgn="base" hangingPunct="0">
        <a:lnSpc>
          <a:spcPct val="90000"/>
        </a:lnSpc>
        <a:spcBef>
          <a:spcPct val="20000"/>
        </a:spcBef>
        <a:spcAft>
          <a:spcPct val="0"/>
        </a:spcAft>
        <a:buSzPct val="90000"/>
        <a:buFont typeface="Arial" panose="020B0604020202020204" pitchFamily="34" charset="0"/>
        <a:buChar char="•"/>
        <a:defRPr kern="1200">
          <a:gradFill>
            <a:gsLst>
              <a:gs pos="1250">
                <a:schemeClr val="tx1"/>
              </a:gs>
              <a:gs pos="100000">
                <a:schemeClr val="tx1"/>
              </a:gs>
            </a:gsLst>
            <a:lin ang="5400000" scaled="0"/>
          </a:gradFill>
          <a:latin typeface="+mn-lt"/>
          <a:ea typeface="MS PGothic" panose="020B0600070205080204" pitchFamily="34" charset="-128"/>
          <a:cs typeface="+mn-cs"/>
        </a:defRPr>
      </a:lvl4pPr>
      <a:lvl5pPr marL="1232531" indent="-224097" algn="l" defTabSz="913505" rtl="0" eaLnBrk="0" fontAlgn="base" hangingPunct="0">
        <a:lnSpc>
          <a:spcPct val="90000"/>
        </a:lnSpc>
        <a:spcBef>
          <a:spcPct val="20000"/>
        </a:spcBef>
        <a:spcAft>
          <a:spcPct val="0"/>
        </a:spcAft>
        <a:buSzPct val="90000"/>
        <a:buFont typeface="Arial" panose="020B0604020202020204" pitchFamily="34" charset="0"/>
        <a:buChar char="•"/>
        <a:defRPr kern="1200">
          <a:gradFill>
            <a:gsLst>
              <a:gs pos="1250">
                <a:schemeClr val="tx1"/>
              </a:gs>
              <a:gs pos="100000">
                <a:schemeClr val="tx1"/>
              </a:gs>
            </a:gsLst>
            <a:lin ang="5400000" scaled="0"/>
          </a:gradFill>
          <a:latin typeface="+mn-lt"/>
          <a:ea typeface="MS PGothic" panose="020B0600070205080204" pitchFamily="34" charset="-128"/>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49.xml"/><Relationship Id="rId5" Type="http://schemas.openxmlformats.org/officeDocument/2006/relationships/image" Target="../media/image41.png"/><Relationship Id="rId4" Type="http://schemas.openxmlformats.org/officeDocument/2006/relationships/image" Target="../media/image40.png"/></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49.xml"/><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49.xml"/><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17.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41.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49.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18.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70.png"/><Relationship Id="rId26" Type="http://schemas.openxmlformats.org/officeDocument/2006/relationships/image" Target="../media/image41.png"/><Relationship Id="rId3" Type="http://schemas.openxmlformats.org/officeDocument/2006/relationships/image" Target="../media/image55.png"/><Relationship Id="rId21" Type="http://schemas.openxmlformats.org/officeDocument/2006/relationships/image" Target="../media/image73.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69.png"/><Relationship Id="rId25" Type="http://schemas.openxmlformats.org/officeDocument/2006/relationships/image" Target="../media/image77.png"/><Relationship Id="rId2" Type="http://schemas.openxmlformats.org/officeDocument/2006/relationships/notesSlide" Target="../notesSlides/notesSlide18.xml"/><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slideLayout" Target="../slideLayouts/slideLayout235.xml"/><Relationship Id="rId6" Type="http://schemas.openxmlformats.org/officeDocument/2006/relationships/image" Target="../media/image58.png"/><Relationship Id="rId11" Type="http://schemas.openxmlformats.org/officeDocument/2006/relationships/image" Target="../media/image63.png"/><Relationship Id="rId24" Type="http://schemas.openxmlformats.org/officeDocument/2006/relationships/image" Target="../media/image76.png"/><Relationship Id="rId5" Type="http://schemas.openxmlformats.org/officeDocument/2006/relationships/image" Target="../media/image57.png"/><Relationship Id="rId15" Type="http://schemas.openxmlformats.org/officeDocument/2006/relationships/image" Target="../media/image67.png"/><Relationship Id="rId23" Type="http://schemas.openxmlformats.org/officeDocument/2006/relationships/image" Target="../media/image75.png"/><Relationship Id="rId10" Type="http://schemas.openxmlformats.org/officeDocument/2006/relationships/image" Target="../media/image62.png"/><Relationship Id="rId19" Type="http://schemas.openxmlformats.org/officeDocument/2006/relationships/image" Target="../media/image71.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 Id="rId22" Type="http://schemas.openxmlformats.org/officeDocument/2006/relationships/image" Target="../media/image7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49.xml"/></Relationships>
</file>

<file path=ppt/slides/_rels/slide2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9.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9.xml"/><Relationship Id="rId1" Type="http://schemas.openxmlformats.org/officeDocument/2006/relationships/slideLayout" Target="../slideLayouts/slideLayout49.xml"/><Relationship Id="rId4" Type="http://schemas.openxmlformats.org/officeDocument/2006/relationships/image" Target="../media/image84.png"/></Relationships>
</file>

<file path=ppt/slides/_rels/slide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49.xml"/><Relationship Id="rId5" Type="http://schemas.openxmlformats.org/officeDocument/2006/relationships/image" Target="../media/image41.png"/><Relationship Id="rId4" Type="http://schemas.openxmlformats.org/officeDocument/2006/relationships/image" Target="../media/image4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1.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3.xml"/><Relationship Id="rId1" Type="http://schemas.openxmlformats.org/officeDocument/2006/relationships/slideLayout" Target="../slideLayouts/slideLayout26.xml"/><Relationship Id="rId4" Type="http://schemas.openxmlformats.org/officeDocument/2006/relationships/image" Target="../media/image86.png"/></Relationships>
</file>

<file path=ppt/slides/_rels/slide44.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notesSlide" Target="../notesSlides/notesSlide44.xml"/><Relationship Id="rId1" Type="http://schemas.openxmlformats.org/officeDocument/2006/relationships/slideLayout" Target="../slideLayouts/slideLayout49.xml"/><Relationship Id="rId4" Type="http://schemas.openxmlformats.org/officeDocument/2006/relationships/image" Target="../media/image88.emf"/></Relationships>
</file>

<file path=ppt/slides/_rels/slide4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5.xml"/><Relationship Id="rId1" Type="http://schemas.openxmlformats.org/officeDocument/2006/relationships/slideLayout" Target="../slideLayouts/slideLayout26.xml"/><Relationship Id="rId5" Type="http://schemas.openxmlformats.org/officeDocument/2006/relationships/image" Target="../media/image91.png"/><Relationship Id="rId4" Type="http://schemas.openxmlformats.org/officeDocument/2006/relationships/image" Target="../media/image9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3.jpeg"/><Relationship Id="rId18" Type="http://schemas.openxmlformats.org/officeDocument/2006/relationships/image" Target="../media/image108.jpg"/><Relationship Id="rId3" Type="http://schemas.openxmlformats.org/officeDocument/2006/relationships/image" Target="../media/image93.jpg"/><Relationship Id="rId7" Type="http://schemas.openxmlformats.org/officeDocument/2006/relationships/image" Target="../media/image97.png"/><Relationship Id="rId12" Type="http://schemas.openxmlformats.org/officeDocument/2006/relationships/image" Target="../media/image102.jpeg"/><Relationship Id="rId17" Type="http://schemas.openxmlformats.org/officeDocument/2006/relationships/image" Target="../media/image107.jpg"/><Relationship Id="rId2" Type="http://schemas.openxmlformats.org/officeDocument/2006/relationships/notesSlide" Target="../notesSlides/notesSlide48.xml"/><Relationship Id="rId16" Type="http://schemas.openxmlformats.org/officeDocument/2006/relationships/image" Target="../media/image106.png"/><Relationship Id="rId1" Type="http://schemas.openxmlformats.org/officeDocument/2006/relationships/slideLayout" Target="../slideLayouts/slideLayout29.xml"/><Relationship Id="rId6" Type="http://schemas.openxmlformats.org/officeDocument/2006/relationships/image" Target="../media/image96.png"/><Relationship Id="rId11" Type="http://schemas.openxmlformats.org/officeDocument/2006/relationships/image" Target="../media/image101.png"/><Relationship Id="rId5" Type="http://schemas.openxmlformats.org/officeDocument/2006/relationships/image" Target="../media/image95.png"/><Relationship Id="rId15" Type="http://schemas.openxmlformats.org/officeDocument/2006/relationships/image" Target="../media/image105.png"/><Relationship Id="rId10" Type="http://schemas.openxmlformats.org/officeDocument/2006/relationships/image" Target="../media/image100.png"/><Relationship Id="rId19" Type="http://schemas.openxmlformats.org/officeDocument/2006/relationships/image" Target="../media/image109.png"/><Relationship Id="rId4" Type="http://schemas.openxmlformats.org/officeDocument/2006/relationships/image" Target="../media/image94.png"/><Relationship Id="rId9" Type="http://schemas.openxmlformats.org/officeDocument/2006/relationships/image" Target="../media/image99.png"/><Relationship Id="rId14" Type="http://schemas.openxmlformats.org/officeDocument/2006/relationships/image" Target="../media/image10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128.xml"/></Relationships>
</file>

<file path=ppt/slides/_rels/slide5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0.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51.xml"/><Relationship Id="rId1" Type="http://schemas.openxmlformats.org/officeDocument/2006/relationships/slideLayout" Target="../slideLayouts/slideLayout34.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5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2.xml"/><Relationship Id="rId1" Type="http://schemas.openxmlformats.org/officeDocument/2006/relationships/slideLayout" Target="../slideLayouts/slideLayout26.xml"/><Relationship Id="rId4" Type="http://schemas.openxmlformats.org/officeDocument/2006/relationships/image" Target="../media/image118.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9.xml"/></Relationships>
</file>

<file path=ppt/slides/_rels/slide54.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29.png"/><Relationship Id="rId18" Type="http://schemas.openxmlformats.org/officeDocument/2006/relationships/image" Target="../media/image134.png"/><Relationship Id="rId26" Type="http://schemas.openxmlformats.org/officeDocument/2006/relationships/image" Target="../media/image142.png"/><Relationship Id="rId3" Type="http://schemas.openxmlformats.org/officeDocument/2006/relationships/image" Target="../media/image119.jpeg"/><Relationship Id="rId21" Type="http://schemas.openxmlformats.org/officeDocument/2006/relationships/image" Target="../media/image137.png"/><Relationship Id="rId7" Type="http://schemas.openxmlformats.org/officeDocument/2006/relationships/image" Target="../media/image123.png"/><Relationship Id="rId12" Type="http://schemas.openxmlformats.org/officeDocument/2006/relationships/image" Target="../media/image128.png"/><Relationship Id="rId17" Type="http://schemas.openxmlformats.org/officeDocument/2006/relationships/image" Target="../media/image133.png"/><Relationship Id="rId25" Type="http://schemas.openxmlformats.org/officeDocument/2006/relationships/image" Target="../media/image141.png"/><Relationship Id="rId2" Type="http://schemas.openxmlformats.org/officeDocument/2006/relationships/notesSlide" Target="../notesSlides/notesSlide54.xml"/><Relationship Id="rId16" Type="http://schemas.openxmlformats.org/officeDocument/2006/relationships/image" Target="../media/image132.png"/><Relationship Id="rId20" Type="http://schemas.openxmlformats.org/officeDocument/2006/relationships/image" Target="../media/image136.png"/><Relationship Id="rId29" Type="http://schemas.openxmlformats.org/officeDocument/2006/relationships/image" Target="../media/image145.png"/><Relationship Id="rId1" Type="http://schemas.openxmlformats.org/officeDocument/2006/relationships/slideLayout" Target="../slideLayouts/slideLayout49.xml"/><Relationship Id="rId6" Type="http://schemas.openxmlformats.org/officeDocument/2006/relationships/image" Target="../media/image122.png"/><Relationship Id="rId11" Type="http://schemas.openxmlformats.org/officeDocument/2006/relationships/image" Target="../media/image127.png"/><Relationship Id="rId24" Type="http://schemas.openxmlformats.org/officeDocument/2006/relationships/image" Target="../media/image140.png"/><Relationship Id="rId32" Type="http://schemas.openxmlformats.org/officeDocument/2006/relationships/image" Target="../media/image148.png"/><Relationship Id="rId5" Type="http://schemas.openxmlformats.org/officeDocument/2006/relationships/image" Target="../media/image121.png"/><Relationship Id="rId15" Type="http://schemas.openxmlformats.org/officeDocument/2006/relationships/image" Target="../media/image131.png"/><Relationship Id="rId23" Type="http://schemas.openxmlformats.org/officeDocument/2006/relationships/image" Target="../media/image139.png"/><Relationship Id="rId28" Type="http://schemas.openxmlformats.org/officeDocument/2006/relationships/image" Target="../media/image144.png"/><Relationship Id="rId10" Type="http://schemas.openxmlformats.org/officeDocument/2006/relationships/image" Target="../media/image126.png"/><Relationship Id="rId19" Type="http://schemas.openxmlformats.org/officeDocument/2006/relationships/image" Target="../media/image135.png"/><Relationship Id="rId31" Type="http://schemas.openxmlformats.org/officeDocument/2006/relationships/image" Target="../media/image147.png"/><Relationship Id="rId4" Type="http://schemas.openxmlformats.org/officeDocument/2006/relationships/image" Target="../media/image120.png"/><Relationship Id="rId9" Type="http://schemas.openxmlformats.org/officeDocument/2006/relationships/image" Target="../media/image125.png"/><Relationship Id="rId14" Type="http://schemas.openxmlformats.org/officeDocument/2006/relationships/image" Target="../media/image130.jpeg"/><Relationship Id="rId22" Type="http://schemas.openxmlformats.org/officeDocument/2006/relationships/image" Target="../media/image138.png"/><Relationship Id="rId27" Type="http://schemas.openxmlformats.org/officeDocument/2006/relationships/image" Target="../media/image143.png"/><Relationship Id="rId30" Type="http://schemas.openxmlformats.org/officeDocument/2006/relationships/image" Target="../media/image146.png"/></Relationships>
</file>

<file path=ppt/slides/_rels/slide55.xml.rels><?xml version="1.0" encoding="UTF-8" standalone="yes"?>
<Relationships xmlns="http://schemas.openxmlformats.org/package/2006/relationships"><Relationship Id="rId3" Type="http://schemas.openxmlformats.org/officeDocument/2006/relationships/image" Target="../media/image149.emf"/><Relationship Id="rId2" Type="http://schemas.openxmlformats.org/officeDocument/2006/relationships/notesSlide" Target="../notesSlides/notesSlide55.xml"/><Relationship Id="rId1" Type="http://schemas.openxmlformats.org/officeDocument/2006/relationships/slideLayout" Target="../slideLayouts/slideLayout49.xml"/><Relationship Id="rId4" Type="http://schemas.openxmlformats.org/officeDocument/2006/relationships/image" Target="../media/image150.emf"/></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9.xml"/><Relationship Id="rId1" Type="http://schemas.openxmlformats.org/officeDocument/2006/relationships/vmlDrawing" Target="../drawings/vmlDrawing1.vml"/><Relationship Id="rId6" Type="http://schemas.openxmlformats.org/officeDocument/2006/relationships/image" Target="../media/image152.png"/><Relationship Id="rId5" Type="http://schemas.openxmlformats.org/officeDocument/2006/relationships/image" Target="../media/image151.wmf"/><Relationship Id="rId4" Type="http://schemas.openxmlformats.org/officeDocument/2006/relationships/oleObject" Target="../embeddings/oleObject1.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69.xml"/></Relationships>
</file>

<file path=ppt/slides/_rels/slide5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57.xml"/><Relationship Id="rId1" Type="http://schemas.openxmlformats.org/officeDocument/2006/relationships/slideLayout" Target="../slideLayouts/slideLayout49.xml"/><Relationship Id="rId4" Type="http://schemas.openxmlformats.org/officeDocument/2006/relationships/image" Target="../media/image15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5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9.xml"/></Relationships>
</file>

<file path=ppt/slides/_rels/slide61.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60.xml"/><Relationship Id="rId1" Type="http://schemas.openxmlformats.org/officeDocument/2006/relationships/slideLayout" Target="../slideLayouts/slideLayout49.xml"/><Relationship Id="rId5" Type="http://schemas.openxmlformats.org/officeDocument/2006/relationships/image" Target="../media/image155.emf"/><Relationship Id="rId4" Type="http://schemas.microsoft.com/office/2007/relationships/hdphoto" Target="../media/hdphoto1.wdp"/></Relationships>
</file>

<file path=ppt/slides/_rels/slide62.xml.rels><?xml version="1.0" encoding="UTF-8" standalone="yes"?>
<Relationships xmlns="http://schemas.openxmlformats.org/package/2006/relationships"><Relationship Id="rId3" Type="http://schemas.openxmlformats.org/officeDocument/2006/relationships/image" Target="../media/image156.emf"/><Relationship Id="rId2" Type="http://schemas.openxmlformats.org/officeDocument/2006/relationships/notesSlide" Target="../notesSlides/notesSlide61.xml"/><Relationship Id="rId1" Type="http://schemas.openxmlformats.org/officeDocument/2006/relationships/slideLayout" Target="../slideLayouts/slideLayout49.xml"/><Relationship Id="rId4" Type="http://schemas.openxmlformats.org/officeDocument/2006/relationships/image" Target="../media/image157.emf"/></Relationships>
</file>

<file path=ppt/slides/_rels/slide63.xml.rels><?xml version="1.0" encoding="UTF-8" standalone="yes"?>
<Relationships xmlns="http://schemas.openxmlformats.org/package/2006/relationships"><Relationship Id="rId8" Type="http://schemas.openxmlformats.org/officeDocument/2006/relationships/image" Target="../media/image163.jpeg"/><Relationship Id="rId13" Type="http://schemas.openxmlformats.org/officeDocument/2006/relationships/image" Target="../media/image168.jpg"/><Relationship Id="rId18" Type="http://schemas.openxmlformats.org/officeDocument/2006/relationships/image" Target="../media/image173.png"/><Relationship Id="rId3" Type="http://schemas.openxmlformats.org/officeDocument/2006/relationships/image" Target="../media/image158.png"/><Relationship Id="rId7" Type="http://schemas.openxmlformats.org/officeDocument/2006/relationships/image" Target="../media/image162.png"/><Relationship Id="rId12" Type="http://schemas.openxmlformats.org/officeDocument/2006/relationships/image" Target="../media/image167.png"/><Relationship Id="rId17" Type="http://schemas.openxmlformats.org/officeDocument/2006/relationships/image" Target="../media/image172.png"/><Relationship Id="rId2" Type="http://schemas.openxmlformats.org/officeDocument/2006/relationships/notesSlide" Target="../notesSlides/notesSlide62.xml"/><Relationship Id="rId16" Type="http://schemas.openxmlformats.org/officeDocument/2006/relationships/image" Target="../media/image171.png"/><Relationship Id="rId1" Type="http://schemas.openxmlformats.org/officeDocument/2006/relationships/slideLayout" Target="../slideLayouts/slideLayout308.xml"/><Relationship Id="rId6" Type="http://schemas.openxmlformats.org/officeDocument/2006/relationships/image" Target="../media/image161.png"/><Relationship Id="rId11" Type="http://schemas.openxmlformats.org/officeDocument/2006/relationships/image" Target="../media/image166.png"/><Relationship Id="rId5" Type="http://schemas.openxmlformats.org/officeDocument/2006/relationships/image" Target="../media/image160.png"/><Relationship Id="rId15" Type="http://schemas.openxmlformats.org/officeDocument/2006/relationships/image" Target="../media/image170.png"/><Relationship Id="rId10" Type="http://schemas.openxmlformats.org/officeDocument/2006/relationships/image" Target="../media/image165.png"/><Relationship Id="rId4" Type="http://schemas.openxmlformats.org/officeDocument/2006/relationships/image" Target="../media/image159.png"/><Relationship Id="rId9" Type="http://schemas.openxmlformats.org/officeDocument/2006/relationships/image" Target="../media/image164.png"/><Relationship Id="rId14" Type="http://schemas.openxmlformats.org/officeDocument/2006/relationships/image" Target="../media/image169.png"/></Relationships>
</file>

<file path=ppt/slides/_rels/slide64.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63.xml"/><Relationship Id="rId1" Type="http://schemas.openxmlformats.org/officeDocument/2006/relationships/slideLayout" Target="../slideLayouts/slideLayout49.xml"/><Relationship Id="rId4" Type="http://schemas.openxmlformats.org/officeDocument/2006/relationships/image" Target="../media/image15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6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9.xml"/></Relationships>
</file>

<file path=ppt/slides/_rels/slide67.xml.rels><?xml version="1.0" encoding="UTF-8" standalone="yes"?>
<Relationships xmlns="http://schemas.openxmlformats.org/package/2006/relationships"><Relationship Id="rId3" Type="http://schemas.openxmlformats.org/officeDocument/2006/relationships/image" Target="../media/image175.png"/><Relationship Id="rId7" Type="http://schemas.openxmlformats.org/officeDocument/2006/relationships/image" Target="../media/image179.png"/><Relationship Id="rId2" Type="http://schemas.openxmlformats.org/officeDocument/2006/relationships/notesSlide" Target="../notesSlides/notesSlide65.xml"/><Relationship Id="rId1" Type="http://schemas.openxmlformats.org/officeDocument/2006/relationships/slideLayout" Target="../slideLayouts/slideLayout311.xml"/><Relationship Id="rId6" Type="http://schemas.openxmlformats.org/officeDocument/2006/relationships/image" Target="../media/image178.png"/><Relationship Id="rId5" Type="http://schemas.openxmlformats.org/officeDocument/2006/relationships/image" Target="../media/image177.png"/><Relationship Id="rId4" Type="http://schemas.openxmlformats.org/officeDocument/2006/relationships/image" Target="../media/image176.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9.xml"/><Relationship Id="rId1" Type="http://schemas.openxmlformats.org/officeDocument/2006/relationships/vmlDrawing" Target="../drawings/vmlDrawing2.vml"/><Relationship Id="rId6" Type="http://schemas.openxmlformats.org/officeDocument/2006/relationships/image" Target="../media/image152.png"/><Relationship Id="rId5" Type="http://schemas.openxmlformats.org/officeDocument/2006/relationships/image" Target="../media/image180.wmf"/><Relationship Id="rId4" Type="http://schemas.openxmlformats.org/officeDocument/2006/relationships/oleObject" Target="../embeddings/oleObject2.bin"/></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69.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49.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9.xml"/></Relationships>
</file>

<file path=ppt/slides/_rels/slide71.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68.xml"/><Relationship Id="rId1" Type="http://schemas.openxmlformats.org/officeDocument/2006/relationships/slideLayout" Target="../slideLayouts/slideLayout4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69.xml"/></Relationships>
</file>

<file path=ppt/slides/_rels/slide7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9.xml"/><Relationship Id="rId1" Type="http://schemas.openxmlformats.org/officeDocument/2006/relationships/slideLayout" Target="../slideLayouts/slideLayout49.xml"/><Relationship Id="rId5" Type="http://schemas.openxmlformats.org/officeDocument/2006/relationships/image" Target="../media/image41.png"/><Relationship Id="rId4" Type="http://schemas.openxmlformats.org/officeDocument/2006/relationships/image" Target="../media/image40.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49.xml"/><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282231" y="790069"/>
            <a:ext cx="7627543" cy="962832"/>
          </a:xfrm>
          <a:prstGeom prst="rect">
            <a:avLst/>
          </a:prstGeom>
          <a:noFill/>
        </p:spPr>
        <p:txBody>
          <a:bodyPr wrap="none" lIns="134464" tIns="107571" rIns="134464" bIns="107571" rtlCol="0">
            <a:spAutoFit/>
          </a:bodyPr>
          <a:lstStyle/>
          <a:p>
            <a:pPr marL="0" marR="0" lvl="0" indent="0" algn="ctr" defTabSz="685845" eaLnBrk="1" fontAlgn="auto" latinLnBrk="0" hangingPunct="1">
              <a:lnSpc>
                <a:spcPct val="112000"/>
              </a:lnSpc>
              <a:spcBef>
                <a:spcPct val="0"/>
              </a:spcBef>
              <a:spcAft>
                <a:spcPts val="441"/>
              </a:spcAft>
              <a:buClrTx/>
              <a:buSzTx/>
              <a:buFontTx/>
              <a:buNone/>
              <a:tabLst/>
              <a:defRPr/>
            </a:pPr>
            <a:r>
              <a:rPr kumimoji="0" lang="en-US" sz="4710" b="0" i="0" u="none" strike="noStrike" kern="0" cap="none" spc="-110" normalizeH="0" baseline="0" noProof="0" dirty="0">
                <a:ln w="3175">
                  <a:noFill/>
                </a:ln>
                <a:gradFill>
                  <a:gsLst>
                    <a:gs pos="43519">
                      <a:srgbClr val="414141"/>
                    </a:gs>
                    <a:gs pos="51000">
                      <a:srgbClr val="414141"/>
                    </a:gs>
                  </a:gsLst>
                  <a:lin ang="5400000" scaled="0"/>
                </a:gradFill>
                <a:effectLst/>
                <a:uLnTx/>
                <a:uFillTx/>
                <a:latin typeface="Segoe UI Light" panose="020B0502040204020203" pitchFamily="34" charset="0"/>
                <a:cs typeface="Segoe UI Light" panose="020B0502040204020203" pitchFamily="34" charset="0"/>
              </a:rPr>
              <a:t>Microsoft Platform opportunity</a:t>
            </a:r>
          </a:p>
        </p:txBody>
      </p:sp>
      <p:grpSp>
        <p:nvGrpSpPr>
          <p:cNvPr id="21" name="Group 20"/>
          <p:cNvGrpSpPr/>
          <p:nvPr/>
        </p:nvGrpSpPr>
        <p:grpSpPr>
          <a:xfrm>
            <a:off x="1921860" y="2403093"/>
            <a:ext cx="2123751" cy="3180909"/>
            <a:chOff x="1921860" y="2403093"/>
            <a:chExt cx="2123751" cy="3180909"/>
          </a:xfrm>
        </p:grpSpPr>
        <p:sp>
          <p:nvSpPr>
            <p:cNvPr id="6" name="TextBox 5"/>
            <p:cNvSpPr txBox="1"/>
            <p:nvPr/>
          </p:nvSpPr>
          <p:spPr>
            <a:xfrm>
              <a:off x="1921860" y="4369563"/>
              <a:ext cx="2123751"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Build the</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intelligent cloud </a:t>
              </a:r>
            </a:p>
          </p:txBody>
        </p:sp>
        <p:grpSp>
          <p:nvGrpSpPr>
            <p:cNvPr id="18" name="Group 17"/>
            <p:cNvGrpSpPr/>
            <p:nvPr/>
          </p:nvGrpSpPr>
          <p:grpSpPr>
            <a:xfrm>
              <a:off x="2036798" y="2403093"/>
              <a:ext cx="1808537" cy="1808537"/>
              <a:chOff x="2036798" y="2270089"/>
              <a:chExt cx="1808537" cy="1808537"/>
            </a:xfrm>
          </p:grpSpPr>
          <p:sp>
            <p:nvSpPr>
              <p:cNvPr id="7" name="Oval 6"/>
              <p:cNvSpPr/>
              <p:nvPr/>
            </p:nvSpPr>
            <p:spPr bwMode="auto">
              <a:xfrm>
                <a:off x="2036798" y="2270089"/>
                <a:ext cx="1808537" cy="180853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grpSp>
      <p:grpSp>
        <p:nvGrpSpPr>
          <p:cNvPr id="22" name="Group 21"/>
          <p:cNvGrpSpPr/>
          <p:nvPr/>
        </p:nvGrpSpPr>
        <p:grpSpPr>
          <a:xfrm>
            <a:off x="4709119" y="2403093"/>
            <a:ext cx="2773763" cy="3513308"/>
            <a:chOff x="4709119" y="2403093"/>
            <a:chExt cx="2773763" cy="3513308"/>
          </a:xfrm>
        </p:grpSpPr>
        <p:sp>
          <p:nvSpPr>
            <p:cNvPr id="12" name="TextBox 11"/>
            <p:cNvSpPr txBox="1"/>
            <p:nvPr/>
          </p:nvSpPr>
          <p:spPr>
            <a:xfrm>
              <a:off x="4709119" y="4369563"/>
              <a:ext cx="2773763" cy="1546838"/>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Reinvent productivity</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&amp; business process</a:t>
              </a:r>
            </a:p>
          </p:txBody>
        </p:sp>
        <p:grpSp>
          <p:nvGrpSpPr>
            <p:cNvPr id="19" name="Group 18"/>
            <p:cNvGrpSpPr/>
            <p:nvPr/>
          </p:nvGrpSpPr>
          <p:grpSpPr>
            <a:xfrm>
              <a:off x="5160513" y="2403093"/>
              <a:ext cx="1808537" cy="1808537"/>
              <a:chOff x="5089252" y="2270089"/>
              <a:chExt cx="1808537" cy="1808537"/>
            </a:xfrm>
          </p:grpSpPr>
          <p:sp>
            <p:nvSpPr>
              <p:cNvPr id="11" name="Oval 10"/>
              <p:cNvSpPr/>
              <p:nvPr/>
            </p:nvSpPr>
            <p:spPr bwMode="auto">
              <a:xfrm>
                <a:off x="5089252" y="2270089"/>
                <a:ext cx="1808537" cy="1808537"/>
              </a:xfrm>
              <a:prstGeom prst="ellipse">
                <a:avLst/>
              </a:prstGeom>
              <a:solidFill>
                <a:srgbClr val="F2502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grpSp>
      <p:grpSp>
        <p:nvGrpSpPr>
          <p:cNvPr id="23" name="Group 22"/>
          <p:cNvGrpSpPr/>
          <p:nvPr/>
        </p:nvGrpSpPr>
        <p:grpSpPr>
          <a:xfrm>
            <a:off x="7872152" y="2403093"/>
            <a:ext cx="2701635" cy="3180909"/>
            <a:chOff x="7872152" y="2403093"/>
            <a:chExt cx="2701635" cy="3180909"/>
          </a:xfrm>
        </p:grpSpPr>
        <p:sp>
          <p:nvSpPr>
            <p:cNvPr id="16" name="TextBox 15"/>
            <p:cNvSpPr txBox="1"/>
            <p:nvPr/>
          </p:nvSpPr>
          <p:spPr>
            <a:xfrm>
              <a:off x="7872152" y="4369563"/>
              <a:ext cx="2701635"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Create more</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personal computing</a:t>
              </a:r>
            </a:p>
          </p:txBody>
        </p:sp>
        <p:grpSp>
          <p:nvGrpSpPr>
            <p:cNvPr id="20" name="Group 19"/>
            <p:cNvGrpSpPr/>
            <p:nvPr/>
          </p:nvGrpSpPr>
          <p:grpSpPr>
            <a:xfrm>
              <a:off x="8284228" y="2403093"/>
              <a:ext cx="1808537" cy="1808537"/>
              <a:chOff x="8284228" y="2270089"/>
              <a:chExt cx="1808537" cy="1808537"/>
            </a:xfrm>
          </p:grpSpPr>
          <p:sp>
            <p:nvSpPr>
              <p:cNvPr id="15" name="Oval 14"/>
              <p:cNvSpPr/>
              <p:nvPr/>
            </p:nvSpPr>
            <p:spPr bwMode="auto">
              <a:xfrm>
                <a:off x="8284228" y="2270089"/>
                <a:ext cx="1808537" cy="1808537"/>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grpSp>
    </p:spTree>
    <p:extLst>
      <p:ext uri="{BB962C8B-B14F-4D97-AF65-F5344CB8AC3E}">
        <p14:creationId xmlns:p14="http://schemas.microsoft.com/office/powerpoint/2010/main" val="1153345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10" presetClass="entr" presetSubtype="0" fill="hold"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250"/>
                            </p:stCondLst>
                            <p:childTnLst>
                              <p:par>
                                <p:cTn id="16" presetID="10"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24142" y="22860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lgn="ctr" defTabSz="914367">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Office </a:t>
            </a:r>
            <a:r>
              <a:rPr lang="en-US" sz="5294" spc="-147" dirty="0">
                <a:solidFill>
                  <a:schemeClr val="accent5"/>
                </a:solidFill>
              </a:rPr>
              <a:t>365 is </a:t>
            </a:r>
            <a:r>
              <a:rPr lang="en-US" sz="5294" b="1" spc="-147" dirty="0">
                <a:ln>
                  <a:noFill/>
                </a:ln>
                <a:solidFill>
                  <a:srgbClr val="F25022"/>
                </a:solidFill>
                <a:latin typeface="Segoe UI"/>
                <a:cs typeface="+mn-cs"/>
              </a:rPr>
              <a:t>opening up developer opportunity </a:t>
            </a:r>
            <a:r>
              <a:rPr lang="en-US" sz="5294" spc="-147" dirty="0">
                <a:solidFill>
                  <a:schemeClr val="accent5"/>
                </a:solidFill>
              </a:rPr>
              <a:t>like never before</a:t>
            </a:r>
            <a:r>
              <a:rPr kumimoji="0" lang="en-US" sz="5294" b="0" i="0" u="none" strike="noStrike" kern="1200" cap="none" spc="-147" normalizeH="0" baseline="0" noProof="0" dirty="0">
                <a:ln w="3175">
                  <a:noFill/>
                </a:ln>
                <a:solidFill>
                  <a:srgbClr val="F25022"/>
                </a:solidFill>
                <a:effectLst/>
                <a:uLnTx/>
                <a:uFillTx/>
                <a:ea typeface="+mn-ea"/>
                <a:cs typeface="Segoe UI" pitchFamily="34" charset="0"/>
              </a:rPr>
              <a:t>.</a:t>
            </a:r>
            <a:endParaRPr kumimoji="0" lang="en-US" sz="5294" b="1" i="0" u="none" strike="noStrike" kern="1200" cap="none" spc="-147" normalizeH="0" baseline="0" noProof="0" dirty="0">
              <a:ln w="3175">
                <a:noFill/>
              </a:ln>
              <a:solidFill>
                <a:srgbClr val="F25022"/>
              </a:solidFill>
              <a:effectLst/>
              <a:uLnTx/>
              <a:uFillTx/>
              <a:latin typeface="+mn-lt"/>
              <a:ea typeface="+mn-ea"/>
              <a:cs typeface="Segoe UI" pitchFamily="34" charset="0"/>
            </a:endParaRPr>
          </a:p>
        </p:txBody>
      </p:sp>
      <p:grpSp>
        <p:nvGrpSpPr>
          <p:cNvPr id="7" name="Group 6"/>
          <p:cNvGrpSpPr/>
          <p:nvPr/>
        </p:nvGrpSpPr>
        <p:grpSpPr>
          <a:xfrm>
            <a:off x="5684520" y="5670630"/>
            <a:ext cx="822960" cy="822960"/>
            <a:chOff x="5089252" y="2270089"/>
            <a:chExt cx="1808537" cy="1808537"/>
          </a:xfrm>
        </p:grpSpPr>
        <p:sp>
          <p:nvSpPr>
            <p:cNvPr id="8" name="Oval 7"/>
            <p:cNvSpPr/>
            <p:nvPr/>
          </p:nvSpPr>
          <p:spPr bwMode="auto">
            <a:xfrm>
              <a:off x="5089252" y="2270089"/>
              <a:ext cx="1808537" cy="1808537"/>
            </a:xfrm>
            <a:prstGeom prst="ellipse">
              <a:avLst/>
            </a:prstGeom>
            <a:solidFill>
              <a:srgbClr val="F2502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spTree>
    <p:extLst>
      <p:ext uri="{BB962C8B-B14F-4D97-AF65-F5344CB8AC3E}">
        <p14:creationId xmlns:p14="http://schemas.microsoft.com/office/powerpoint/2010/main" val="2439954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282231" y="790069"/>
            <a:ext cx="7627543" cy="962832"/>
          </a:xfrm>
          <a:prstGeom prst="rect">
            <a:avLst/>
          </a:prstGeom>
          <a:noFill/>
        </p:spPr>
        <p:txBody>
          <a:bodyPr wrap="none" lIns="134464" tIns="107571" rIns="134464" bIns="107571" rtlCol="0">
            <a:spAutoFit/>
          </a:bodyPr>
          <a:lstStyle/>
          <a:p>
            <a:pPr marL="0" marR="0" lvl="0" indent="0" algn="ctr" defTabSz="685845" eaLnBrk="1" fontAlgn="auto" latinLnBrk="0" hangingPunct="1">
              <a:lnSpc>
                <a:spcPct val="112000"/>
              </a:lnSpc>
              <a:spcBef>
                <a:spcPct val="0"/>
              </a:spcBef>
              <a:spcAft>
                <a:spcPts val="441"/>
              </a:spcAft>
              <a:buClrTx/>
              <a:buSzTx/>
              <a:buFontTx/>
              <a:buNone/>
              <a:tabLst/>
              <a:defRPr/>
            </a:pPr>
            <a:r>
              <a:rPr kumimoji="0" lang="en-US" sz="4710" b="0" i="0" u="none" strike="noStrike" kern="0" cap="none" spc="-110" normalizeH="0" baseline="0" noProof="0" dirty="0">
                <a:ln w="3175">
                  <a:noFill/>
                </a:ln>
                <a:gradFill>
                  <a:gsLst>
                    <a:gs pos="43519">
                      <a:srgbClr val="414141"/>
                    </a:gs>
                    <a:gs pos="51000">
                      <a:srgbClr val="414141"/>
                    </a:gs>
                  </a:gsLst>
                  <a:lin ang="5400000" scaled="0"/>
                </a:gradFill>
                <a:effectLst/>
                <a:uLnTx/>
                <a:uFillTx/>
                <a:latin typeface="Segoe UI Light" panose="020B0502040204020203" pitchFamily="34" charset="0"/>
                <a:cs typeface="Segoe UI Light" panose="020B0502040204020203" pitchFamily="34" charset="0"/>
              </a:rPr>
              <a:t>Microsoft Platform opportunity</a:t>
            </a:r>
          </a:p>
        </p:txBody>
      </p:sp>
      <p:grpSp>
        <p:nvGrpSpPr>
          <p:cNvPr id="21" name="Group 20"/>
          <p:cNvGrpSpPr/>
          <p:nvPr/>
        </p:nvGrpSpPr>
        <p:grpSpPr>
          <a:xfrm>
            <a:off x="1921860" y="2403093"/>
            <a:ext cx="2123751" cy="3180909"/>
            <a:chOff x="1921860" y="2403093"/>
            <a:chExt cx="2123751" cy="3180909"/>
          </a:xfrm>
        </p:grpSpPr>
        <p:sp>
          <p:nvSpPr>
            <p:cNvPr id="6" name="TextBox 5"/>
            <p:cNvSpPr txBox="1"/>
            <p:nvPr/>
          </p:nvSpPr>
          <p:spPr>
            <a:xfrm>
              <a:off x="1921860" y="4369563"/>
              <a:ext cx="2123751"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Build the</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intelligent cloud </a:t>
              </a:r>
            </a:p>
          </p:txBody>
        </p:sp>
        <p:grpSp>
          <p:nvGrpSpPr>
            <p:cNvPr id="18" name="Group 17"/>
            <p:cNvGrpSpPr/>
            <p:nvPr/>
          </p:nvGrpSpPr>
          <p:grpSpPr>
            <a:xfrm>
              <a:off x="2036798" y="2403093"/>
              <a:ext cx="1808537" cy="1808537"/>
              <a:chOff x="2036798" y="2270089"/>
              <a:chExt cx="1808537" cy="1808537"/>
            </a:xfrm>
          </p:grpSpPr>
          <p:sp>
            <p:nvSpPr>
              <p:cNvPr id="7" name="Oval 6"/>
              <p:cNvSpPr/>
              <p:nvPr/>
            </p:nvSpPr>
            <p:spPr bwMode="auto">
              <a:xfrm>
                <a:off x="2036798" y="2270089"/>
                <a:ext cx="1808537" cy="180853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grpSp>
      <p:grpSp>
        <p:nvGrpSpPr>
          <p:cNvPr id="22" name="Group 21"/>
          <p:cNvGrpSpPr/>
          <p:nvPr/>
        </p:nvGrpSpPr>
        <p:grpSpPr>
          <a:xfrm>
            <a:off x="4709119" y="2403093"/>
            <a:ext cx="2773763" cy="3513308"/>
            <a:chOff x="4709119" y="2403093"/>
            <a:chExt cx="2773763" cy="3513308"/>
          </a:xfrm>
        </p:grpSpPr>
        <p:sp>
          <p:nvSpPr>
            <p:cNvPr id="12" name="TextBox 11"/>
            <p:cNvSpPr txBox="1"/>
            <p:nvPr/>
          </p:nvSpPr>
          <p:spPr>
            <a:xfrm>
              <a:off x="4709119" y="4369563"/>
              <a:ext cx="2773763" cy="1546838"/>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Reinvent productivity</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&amp; business process</a:t>
              </a:r>
            </a:p>
          </p:txBody>
        </p:sp>
        <p:grpSp>
          <p:nvGrpSpPr>
            <p:cNvPr id="19" name="Group 18"/>
            <p:cNvGrpSpPr/>
            <p:nvPr/>
          </p:nvGrpSpPr>
          <p:grpSpPr>
            <a:xfrm>
              <a:off x="5160513" y="2403093"/>
              <a:ext cx="1808537" cy="1808537"/>
              <a:chOff x="5089252" y="2270089"/>
              <a:chExt cx="1808537" cy="1808537"/>
            </a:xfrm>
          </p:grpSpPr>
          <p:sp>
            <p:nvSpPr>
              <p:cNvPr id="11" name="Oval 10"/>
              <p:cNvSpPr/>
              <p:nvPr/>
            </p:nvSpPr>
            <p:spPr bwMode="auto">
              <a:xfrm>
                <a:off x="5089252" y="2270089"/>
                <a:ext cx="1808537" cy="1808537"/>
              </a:xfrm>
              <a:prstGeom prst="ellipse">
                <a:avLst/>
              </a:prstGeom>
              <a:solidFill>
                <a:srgbClr val="F2502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grpSp>
      <p:grpSp>
        <p:nvGrpSpPr>
          <p:cNvPr id="23" name="Group 22"/>
          <p:cNvGrpSpPr/>
          <p:nvPr/>
        </p:nvGrpSpPr>
        <p:grpSpPr>
          <a:xfrm>
            <a:off x="7872152" y="2403093"/>
            <a:ext cx="2701635" cy="3180909"/>
            <a:chOff x="7872152" y="2403093"/>
            <a:chExt cx="2701635" cy="3180909"/>
          </a:xfrm>
        </p:grpSpPr>
        <p:sp>
          <p:nvSpPr>
            <p:cNvPr id="16" name="TextBox 15"/>
            <p:cNvSpPr txBox="1"/>
            <p:nvPr/>
          </p:nvSpPr>
          <p:spPr>
            <a:xfrm>
              <a:off x="7872152" y="4369563"/>
              <a:ext cx="2701635"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Create more</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personal computing</a:t>
              </a:r>
            </a:p>
          </p:txBody>
        </p:sp>
        <p:grpSp>
          <p:nvGrpSpPr>
            <p:cNvPr id="20" name="Group 19"/>
            <p:cNvGrpSpPr/>
            <p:nvPr/>
          </p:nvGrpSpPr>
          <p:grpSpPr>
            <a:xfrm>
              <a:off x="8284228" y="2403093"/>
              <a:ext cx="1808537" cy="1808537"/>
              <a:chOff x="8284228" y="2270089"/>
              <a:chExt cx="1808537" cy="1808537"/>
            </a:xfrm>
          </p:grpSpPr>
          <p:sp>
            <p:nvSpPr>
              <p:cNvPr id="15" name="Oval 14"/>
              <p:cNvSpPr/>
              <p:nvPr/>
            </p:nvSpPr>
            <p:spPr bwMode="auto">
              <a:xfrm>
                <a:off x="8284228" y="2270089"/>
                <a:ext cx="1808537" cy="1808537"/>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grpSp>
      <p:grpSp>
        <p:nvGrpSpPr>
          <p:cNvPr id="24" name="Group 23"/>
          <p:cNvGrpSpPr/>
          <p:nvPr/>
        </p:nvGrpSpPr>
        <p:grpSpPr>
          <a:xfrm>
            <a:off x="7867658" y="2403093"/>
            <a:ext cx="2701635" cy="3180909"/>
            <a:chOff x="7872152" y="2403093"/>
            <a:chExt cx="2701635" cy="3180909"/>
          </a:xfrm>
        </p:grpSpPr>
        <p:sp>
          <p:nvSpPr>
            <p:cNvPr id="25" name="TextBox 24"/>
            <p:cNvSpPr txBox="1"/>
            <p:nvPr/>
          </p:nvSpPr>
          <p:spPr>
            <a:xfrm>
              <a:off x="7872152" y="4369563"/>
              <a:ext cx="2701635"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Create more</a:t>
              </a:r>
              <a:b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personal computing</a:t>
              </a:r>
            </a:p>
          </p:txBody>
        </p:sp>
        <p:grpSp>
          <p:nvGrpSpPr>
            <p:cNvPr id="26" name="Group 25"/>
            <p:cNvGrpSpPr/>
            <p:nvPr/>
          </p:nvGrpSpPr>
          <p:grpSpPr>
            <a:xfrm>
              <a:off x="8284228" y="2403093"/>
              <a:ext cx="1808537" cy="1808537"/>
              <a:chOff x="8284228" y="2270089"/>
              <a:chExt cx="1808537" cy="1808537"/>
            </a:xfrm>
          </p:grpSpPr>
          <p:sp>
            <p:nvSpPr>
              <p:cNvPr id="27" name="Oval 26"/>
              <p:cNvSpPr/>
              <p:nvPr/>
            </p:nvSpPr>
            <p:spPr bwMode="auto">
              <a:xfrm>
                <a:off x="8284228" y="2270089"/>
                <a:ext cx="1808537" cy="1808537"/>
              </a:xfrm>
              <a:prstGeom prst="ellipse">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grpSp>
    </p:spTree>
    <p:extLst>
      <p:ext uri="{BB962C8B-B14F-4D97-AF65-F5344CB8AC3E}">
        <p14:creationId xmlns:p14="http://schemas.microsoft.com/office/powerpoint/2010/main" val="148439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24"/>
                                        </p:tgtEl>
                                      </p:cBhvr>
                                    </p:animEffect>
                                    <p:set>
                                      <p:cBhvr>
                                        <p:cTn id="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73221" y="1387150"/>
            <a:ext cx="3614318" cy="2431048"/>
            <a:chOff x="573221" y="1387150"/>
            <a:chExt cx="3614318" cy="2431048"/>
          </a:xfrm>
        </p:grpSpPr>
        <p:sp>
          <p:nvSpPr>
            <p:cNvPr id="4" name="Rectangle 3"/>
            <p:cNvSpPr/>
            <p:nvPr/>
          </p:nvSpPr>
          <p:spPr bwMode="auto">
            <a:xfrm>
              <a:off x="573221" y="1387150"/>
              <a:ext cx="3614318" cy="2431048"/>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8" name="TextBox 27"/>
            <p:cNvSpPr txBox="1"/>
            <p:nvPr/>
          </p:nvSpPr>
          <p:spPr>
            <a:xfrm>
              <a:off x="573221" y="1539196"/>
              <a:ext cx="3494764" cy="1484494"/>
            </a:xfrm>
            <a:prstGeom prst="rect">
              <a:avLst/>
            </a:prstGeom>
            <a:noFill/>
          </p:spPr>
          <p:txBody>
            <a:bodyPr wrap="square" lIns="179259" tIns="143407" rIns="179259" bIns="143407" rtlCol="0">
              <a:spAutoFit/>
            </a:bodyPr>
            <a:lstStyle/>
            <a:p>
              <a:pPr algn="ctr" defTabSz="914367">
                <a:lnSpc>
                  <a:spcPct val="90000"/>
                </a:lnSpc>
                <a:spcAft>
                  <a:spcPts val="1176"/>
                </a:spcAft>
                <a:defRPr/>
              </a:pPr>
              <a:r>
                <a:rPr lang="en-US" sz="4313" spc="-147" dirty="0">
                  <a:gradFill>
                    <a:gsLst>
                      <a:gs pos="0">
                        <a:srgbClr val="FFFFFF"/>
                      </a:gs>
                      <a:gs pos="100000">
                        <a:srgbClr val="FFFFFF"/>
                      </a:gs>
                    </a:gsLst>
                    <a:lin ang="5400000" scaled="0"/>
                  </a:gradFill>
                  <a:latin typeface="Segoe UI Semibold" panose="020B0702040204020203" pitchFamily="34" charset="0"/>
                  <a:ea typeface="Adobe Gothic Std B" panose="020B0800000000000000" pitchFamily="34" charset="-128"/>
                  <a:cs typeface="Segoe UI Semibold" panose="020B0702040204020203" pitchFamily="34" charset="0"/>
                </a:rPr>
                <a:t>&gt;</a:t>
              </a:r>
              <a:r>
                <a:rPr lang="en-US" sz="8627" spc="-147"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300</a:t>
              </a:r>
              <a:r>
                <a:rPr lang="en-US" sz="2800" spc="-147"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rPr>
                <a:t>Million</a:t>
              </a:r>
              <a:endParaRPr lang="en-US" sz="3530" spc="-147"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2" name="Rectangle 1"/>
            <p:cNvSpPr/>
            <p:nvPr/>
          </p:nvSpPr>
          <p:spPr>
            <a:xfrm>
              <a:off x="1121087" y="3082715"/>
              <a:ext cx="2466699" cy="472437"/>
            </a:xfrm>
            <a:prstGeom prst="rect">
              <a:avLst/>
            </a:prstGeom>
          </p:spPr>
          <p:txBody>
            <a:bodyPr wrap="square">
              <a:spAutoFit/>
            </a:bodyPr>
            <a:lstStyle/>
            <a:p>
              <a:pPr algn="ctr" defTabSz="914367">
                <a:lnSpc>
                  <a:spcPct val="90000"/>
                </a:lnSpc>
                <a:spcAft>
                  <a:spcPts val="1176"/>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ACTIVE WINDOWS 10 DEVICES</a:t>
              </a:r>
            </a:p>
          </p:txBody>
        </p:sp>
      </p:grpSp>
      <p:grpSp>
        <p:nvGrpSpPr>
          <p:cNvPr id="8" name="Group 7"/>
          <p:cNvGrpSpPr/>
          <p:nvPr/>
        </p:nvGrpSpPr>
        <p:grpSpPr>
          <a:xfrm>
            <a:off x="7968849" y="1387150"/>
            <a:ext cx="3644834" cy="2431048"/>
            <a:chOff x="7968849" y="1387150"/>
            <a:chExt cx="3644834" cy="2431048"/>
          </a:xfrm>
        </p:grpSpPr>
        <p:sp>
          <p:nvSpPr>
            <p:cNvPr id="23" name="Rectangle 22"/>
            <p:cNvSpPr/>
            <p:nvPr/>
          </p:nvSpPr>
          <p:spPr bwMode="auto">
            <a:xfrm>
              <a:off x="7968849" y="1387150"/>
              <a:ext cx="3614318" cy="2431048"/>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 name="TextBox 15"/>
            <p:cNvSpPr txBox="1"/>
            <p:nvPr/>
          </p:nvSpPr>
          <p:spPr>
            <a:xfrm>
              <a:off x="8118919" y="1539196"/>
              <a:ext cx="3494764" cy="1484494"/>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0" spc="-206"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&gt;</a:t>
              </a:r>
              <a:r>
                <a:rPr lang="en-US" sz="8627" spc="-206"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6</a:t>
              </a:r>
              <a:r>
                <a:rPr lang="en-US" sz="3529"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rPr>
                <a:t>Billion</a:t>
              </a:r>
              <a:endParaRPr lang="en-US" sz="1961"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15" name="Rectangle 14"/>
            <p:cNvSpPr/>
            <p:nvPr/>
          </p:nvSpPr>
          <p:spPr>
            <a:xfrm>
              <a:off x="8684724" y="3082715"/>
              <a:ext cx="2466699" cy="472437"/>
            </a:xfrm>
            <a:prstGeom prst="rect">
              <a:avLst/>
            </a:prstGeom>
          </p:spPr>
          <p:txBody>
            <a:bodyPr wrap="square">
              <a:spAutoFit/>
            </a:bodyPr>
            <a:lstStyle/>
            <a:p>
              <a:pPr algn="ctr" defTabSz="914367">
                <a:lnSpc>
                  <a:spcPct val="90000"/>
                </a:lnSpc>
                <a:spcAft>
                  <a:spcPts val="588"/>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QUESTIONS ANSWERED BY CORTANA</a:t>
              </a:r>
            </a:p>
          </p:txBody>
        </p:sp>
      </p:grpSp>
      <p:grpSp>
        <p:nvGrpSpPr>
          <p:cNvPr id="9" name="Group 8"/>
          <p:cNvGrpSpPr/>
          <p:nvPr/>
        </p:nvGrpSpPr>
        <p:grpSpPr>
          <a:xfrm>
            <a:off x="573221" y="3894542"/>
            <a:ext cx="3614318" cy="2431048"/>
            <a:chOff x="573221" y="3894542"/>
            <a:chExt cx="3614318" cy="2431048"/>
          </a:xfrm>
        </p:grpSpPr>
        <p:sp>
          <p:nvSpPr>
            <p:cNvPr id="25" name="Rectangle 24"/>
            <p:cNvSpPr/>
            <p:nvPr/>
          </p:nvSpPr>
          <p:spPr bwMode="auto">
            <a:xfrm>
              <a:off x="573221" y="3894542"/>
              <a:ext cx="3614318" cy="2431048"/>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4" name="TextBox 23"/>
            <p:cNvSpPr txBox="1"/>
            <p:nvPr/>
          </p:nvSpPr>
          <p:spPr>
            <a:xfrm>
              <a:off x="607054" y="4058387"/>
              <a:ext cx="3494764" cy="1484452"/>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0" spc="-294"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&gt;</a:t>
              </a:r>
              <a:r>
                <a:rPr lang="en-US" sz="8627" spc="-294"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500</a:t>
              </a:r>
              <a:endParaRPr lang="en-US" sz="3921"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18" name="Rectangle 17"/>
            <p:cNvSpPr/>
            <p:nvPr/>
          </p:nvSpPr>
          <p:spPr>
            <a:xfrm>
              <a:off x="893052" y="5694401"/>
              <a:ext cx="2922768" cy="472437"/>
            </a:xfrm>
            <a:prstGeom prst="rect">
              <a:avLst/>
            </a:prstGeom>
          </p:spPr>
          <p:txBody>
            <a:bodyPr wrap="square">
              <a:spAutoFit/>
            </a:bodyPr>
            <a:lstStyle/>
            <a:p>
              <a:pPr algn="ctr" defTabSz="914367">
                <a:lnSpc>
                  <a:spcPct val="90000"/>
                </a:lnSpc>
                <a:spcAft>
                  <a:spcPts val="1176"/>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NEW DEVICES DESIGNED FOR WINDOWS 10 </a:t>
              </a:r>
            </a:p>
          </p:txBody>
        </p:sp>
      </p:grpSp>
      <p:grpSp>
        <p:nvGrpSpPr>
          <p:cNvPr id="10" name="Group 9"/>
          <p:cNvGrpSpPr/>
          <p:nvPr/>
        </p:nvGrpSpPr>
        <p:grpSpPr>
          <a:xfrm>
            <a:off x="4207672" y="3894542"/>
            <a:ext cx="3797383" cy="2431048"/>
            <a:chOff x="4207672" y="3894542"/>
            <a:chExt cx="3797383" cy="2431048"/>
          </a:xfrm>
        </p:grpSpPr>
        <p:sp>
          <p:nvSpPr>
            <p:cNvPr id="26" name="Rectangle 25"/>
            <p:cNvSpPr/>
            <p:nvPr/>
          </p:nvSpPr>
          <p:spPr bwMode="auto">
            <a:xfrm>
              <a:off x="4271035" y="3894542"/>
              <a:ext cx="3614318" cy="2431048"/>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2" name="TextBox 21"/>
            <p:cNvSpPr txBox="1"/>
            <p:nvPr/>
          </p:nvSpPr>
          <p:spPr>
            <a:xfrm>
              <a:off x="4207672" y="4058387"/>
              <a:ext cx="3797383" cy="1484452"/>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3" spc="-294" dirty="0">
                  <a:gradFill>
                    <a:gsLst>
                      <a:gs pos="0">
                        <a:srgbClr val="FFFFFF"/>
                      </a:gs>
                      <a:gs pos="100000">
                        <a:srgbClr val="FFFFFF"/>
                      </a:gs>
                    </a:gsLst>
                    <a:lin ang="5400000" scaled="0"/>
                  </a:gradFill>
                  <a:latin typeface="Segoe UI Semibold" panose="020B0702040204020203" pitchFamily="34" charset="0"/>
                  <a:ea typeface="Adobe Gothic Std B" panose="020B0800000000000000" pitchFamily="34" charset="-128"/>
                  <a:cs typeface="Segoe UI Semibold" panose="020B0702040204020203" pitchFamily="34" charset="0"/>
                </a:rPr>
                <a:t>&gt;</a:t>
              </a:r>
              <a:r>
                <a:rPr lang="en-US" sz="8627" spc="-294"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9</a:t>
              </a:r>
              <a:r>
                <a:rPr lang="en-US" sz="3529"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rPr>
                <a:t>Billion</a:t>
              </a:r>
            </a:p>
          </p:txBody>
        </p:sp>
        <p:sp>
          <p:nvSpPr>
            <p:cNvPr id="3" name="Rectangle 2"/>
            <p:cNvSpPr/>
            <p:nvPr/>
          </p:nvSpPr>
          <p:spPr>
            <a:xfrm>
              <a:off x="4713283" y="5694402"/>
              <a:ext cx="2765054" cy="480131"/>
            </a:xfrm>
            <a:prstGeom prst="rect">
              <a:avLst/>
            </a:prstGeom>
          </p:spPr>
          <p:txBody>
            <a:bodyPr wrap="square">
              <a:spAutoFit/>
            </a:bodyPr>
            <a:lstStyle/>
            <a:p>
              <a:pPr algn="ctr" defTabSz="914367">
                <a:lnSpc>
                  <a:spcPct val="90000"/>
                </a:lnSpc>
                <a:spcAft>
                  <a:spcPts val="588"/>
                </a:spcAft>
                <a:defRPr/>
              </a:pPr>
              <a:r>
                <a:rPr lang="en-US" sz="1400" kern="0" dirty="0">
                  <a:solidFill>
                    <a:schemeClr val="bg1"/>
                  </a:solidFill>
                  <a:latin typeface="Segoe UI Semibold" panose="020B0702040204020203" pitchFamily="34" charset="0"/>
                  <a:cs typeface="Segoe UI Semibold" panose="020B0702040204020203" pitchFamily="34" charset="0"/>
                </a:rPr>
                <a:t>HOURS OF GAMEPLAY LOGGED SINCE LAUNCH</a:t>
              </a:r>
            </a:p>
          </p:txBody>
        </p:sp>
      </p:grpSp>
      <p:grpSp>
        <p:nvGrpSpPr>
          <p:cNvPr id="11" name="Group 10"/>
          <p:cNvGrpSpPr/>
          <p:nvPr/>
        </p:nvGrpSpPr>
        <p:grpSpPr>
          <a:xfrm>
            <a:off x="7968849" y="3894542"/>
            <a:ext cx="3614318" cy="2431048"/>
            <a:chOff x="7968849" y="3894542"/>
            <a:chExt cx="3614318" cy="2431048"/>
          </a:xfrm>
        </p:grpSpPr>
        <p:sp>
          <p:nvSpPr>
            <p:cNvPr id="29" name="Rectangle 28"/>
            <p:cNvSpPr/>
            <p:nvPr/>
          </p:nvSpPr>
          <p:spPr bwMode="auto">
            <a:xfrm>
              <a:off x="7968849" y="3894542"/>
              <a:ext cx="3614318" cy="2431048"/>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7" name="TextBox 26"/>
            <p:cNvSpPr txBox="1"/>
            <p:nvPr/>
          </p:nvSpPr>
          <p:spPr>
            <a:xfrm>
              <a:off x="8070235" y="4058387"/>
              <a:ext cx="3371149" cy="1484452"/>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0" spc="-206"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&gt;</a:t>
              </a:r>
              <a:r>
                <a:rPr lang="en-US" sz="8627" spc="-206"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5</a:t>
              </a:r>
              <a:r>
                <a:rPr lang="en-US" sz="3530" spc="-206"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rPr>
                <a:t>Billion</a:t>
              </a:r>
              <a:endParaRPr lang="en-US" sz="3530" dirty="0">
                <a:solidFill>
                  <a:srgbClr val="00BCF2"/>
                </a:solidFill>
                <a:latin typeface="Segoe UI Semilight"/>
                <a:ea typeface="MS PGothic" panose="020B0600070205080204" pitchFamily="34" charset="-128"/>
                <a:cs typeface="Segoe UI Semibold" panose="020B0702040204020203" pitchFamily="34" charset="0"/>
              </a:endParaRPr>
            </a:p>
          </p:txBody>
        </p:sp>
        <p:sp>
          <p:nvSpPr>
            <p:cNvPr id="20" name="Rectangle 19"/>
            <p:cNvSpPr/>
            <p:nvPr/>
          </p:nvSpPr>
          <p:spPr>
            <a:xfrm>
              <a:off x="8483774" y="5694401"/>
              <a:ext cx="2765054" cy="282385"/>
            </a:xfrm>
            <a:prstGeom prst="rect">
              <a:avLst/>
            </a:prstGeom>
          </p:spPr>
          <p:txBody>
            <a:bodyPr wrap="square">
              <a:spAutoFit/>
            </a:bodyPr>
            <a:lstStyle/>
            <a:p>
              <a:pPr algn="ctr" defTabSz="914367">
                <a:lnSpc>
                  <a:spcPct val="90000"/>
                </a:lnSpc>
                <a:spcAft>
                  <a:spcPts val="588"/>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STORE VISITS</a:t>
              </a:r>
            </a:p>
          </p:txBody>
        </p:sp>
      </p:grpSp>
      <p:grpSp>
        <p:nvGrpSpPr>
          <p:cNvPr id="7" name="Group 6"/>
          <p:cNvGrpSpPr/>
          <p:nvPr/>
        </p:nvGrpSpPr>
        <p:grpSpPr>
          <a:xfrm>
            <a:off x="4271035" y="1387150"/>
            <a:ext cx="3614318" cy="2431048"/>
            <a:chOff x="4271035" y="1387150"/>
            <a:chExt cx="3614318" cy="2431048"/>
          </a:xfrm>
        </p:grpSpPr>
        <p:sp>
          <p:nvSpPr>
            <p:cNvPr id="21" name="Rectangle 20"/>
            <p:cNvSpPr/>
            <p:nvPr/>
          </p:nvSpPr>
          <p:spPr bwMode="auto">
            <a:xfrm>
              <a:off x="4271035" y="1387150"/>
              <a:ext cx="3614318" cy="2431048"/>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9" name="TextBox 18"/>
            <p:cNvSpPr txBox="1"/>
            <p:nvPr/>
          </p:nvSpPr>
          <p:spPr>
            <a:xfrm>
              <a:off x="4367301" y="1539196"/>
              <a:ext cx="3494764" cy="1484494"/>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3" kern="0" spc="-147" dirty="0">
                  <a:gradFill>
                    <a:gsLst>
                      <a:gs pos="0">
                        <a:srgbClr val="FFFFFF"/>
                      </a:gs>
                      <a:gs pos="100000">
                        <a:srgbClr val="FFFFFF"/>
                      </a:gs>
                    </a:gsLst>
                    <a:lin ang="5400000" scaled="0"/>
                  </a:gradFill>
                  <a:latin typeface="Segoe UI Semibold" panose="020B0702040204020203" pitchFamily="34" charset="0"/>
                  <a:ea typeface="Adobe Gothic Std B" panose="020B0800000000000000" pitchFamily="34" charset="-128"/>
                  <a:cs typeface="Segoe UI Semibold" panose="020B0702040204020203" pitchFamily="34" charset="0"/>
                </a:rPr>
                <a:t>&gt;</a:t>
              </a:r>
              <a:r>
                <a:rPr lang="en-US" sz="8627" spc="-147"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75</a:t>
              </a:r>
              <a:r>
                <a:rPr lang="en-US" sz="3529"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rPr>
                <a:t>Billion</a:t>
              </a:r>
              <a:endParaRPr lang="en-US" sz="1961" dirty="0">
                <a:solidFill>
                  <a:srgbClr val="00BCF2"/>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30" name="Rectangle 29"/>
            <p:cNvSpPr/>
            <p:nvPr/>
          </p:nvSpPr>
          <p:spPr>
            <a:xfrm>
              <a:off x="4577046" y="3121306"/>
              <a:ext cx="3068931" cy="526683"/>
            </a:xfrm>
            <a:prstGeom prst="rect">
              <a:avLst/>
            </a:prstGeom>
          </p:spPr>
          <p:txBody>
            <a:bodyPr wrap="square">
              <a:spAutoFit/>
            </a:bodyPr>
            <a:lstStyle/>
            <a:p>
              <a:pPr algn="ctr" defTabSz="914367">
                <a:lnSpc>
                  <a:spcPct val="90000"/>
                </a:lnSpc>
                <a:spcAft>
                  <a:spcPts val="588"/>
                </a:spcAft>
                <a:defRPr/>
              </a:pPr>
              <a:r>
                <a:rPr lang="en-US" sz="1568" kern="0" dirty="0">
                  <a:solidFill>
                    <a:schemeClr val="bg1"/>
                  </a:solidFill>
                  <a:latin typeface="Segoe UI Semibold" panose="020B0702040204020203" pitchFamily="34" charset="0"/>
                  <a:cs typeface="Segoe UI Semibold" panose="020B0702040204020203" pitchFamily="34" charset="0"/>
                </a:rPr>
                <a:t>HOURS SPENT ON WINDOWS 10</a:t>
              </a:r>
            </a:p>
          </p:txBody>
        </p:sp>
      </p:grpSp>
      <p:grpSp>
        <p:nvGrpSpPr>
          <p:cNvPr id="34" name="Group 33"/>
          <p:cNvGrpSpPr/>
          <p:nvPr/>
        </p:nvGrpSpPr>
        <p:grpSpPr>
          <a:xfrm>
            <a:off x="5694883" y="323083"/>
            <a:ext cx="822960" cy="822960"/>
            <a:chOff x="8284228" y="2270089"/>
            <a:chExt cx="1808537" cy="1808537"/>
          </a:xfrm>
        </p:grpSpPr>
        <p:sp>
          <p:nvSpPr>
            <p:cNvPr id="35" name="Oval 34"/>
            <p:cNvSpPr/>
            <p:nvPr/>
          </p:nvSpPr>
          <p:spPr bwMode="auto">
            <a:xfrm>
              <a:off x="8284228" y="2270089"/>
              <a:ext cx="1808537" cy="1808537"/>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36" name="Picture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spTree>
    <p:extLst>
      <p:ext uri="{BB962C8B-B14F-4D97-AF65-F5344CB8AC3E}">
        <p14:creationId xmlns:p14="http://schemas.microsoft.com/office/powerpoint/2010/main" val="297089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24142" y="22860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Windows 10 is our </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most </a:t>
            </a:r>
            <a:r>
              <a:rPr kumimoji="0" lang="en-US" sz="5294" b="1" i="0" u="none" strike="noStrike" kern="1200" cap="none" spc="-147" normalizeH="0" baseline="0" noProof="0">
                <a:ln w="3175">
                  <a:noFill/>
                </a:ln>
                <a:gradFill>
                  <a:gsLst>
                    <a:gs pos="1250">
                      <a:schemeClr val="tx2"/>
                    </a:gs>
                    <a:gs pos="100000">
                      <a:schemeClr val="tx2"/>
                    </a:gs>
                  </a:gsLst>
                  <a:lin ang="5400000" scaled="0"/>
                </a:gradFill>
                <a:effectLst/>
                <a:uLnTx/>
                <a:uFillTx/>
                <a:latin typeface="+mn-lt"/>
                <a:ea typeface="+mn-ea"/>
                <a:cs typeface="Segoe UI" pitchFamily="34" charset="0"/>
              </a:rPr>
              <a:t>successful Windows. Ever</a:t>
            </a:r>
            <a:r>
              <a:rPr kumimoji="0" lang="en-US" sz="5294" b="0" i="0" u="none" strike="noStrike" kern="1200" cap="none" spc="-147" normalizeH="0" baseline="0" noProof="0">
                <a:ln w="3175">
                  <a:noFill/>
                </a:ln>
                <a:solidFill>
                  <a:schemeClr val="accent5"/>
                </a:solidFill>
                <a:effectLst/>
                <a:uLnTx/>
                <a:uFillTx/>
                <a:latin typeface="+mj-lt"/>
                <a:ea typeface="+mn-ea"/>
                <a:cs typeface="Segoe UI" pitchFamily="34" charset="0"/>
              </a:rPr>
              <a:t>.</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4" name="Group 3"/>
          <p:cNvGrpSpPr/>
          <p:nvPr/>
        </p:nvGrpSpPr>
        <p:grpSpPr>
          <a:xfrm>
            <a:off x="5684520" y="5568696"/>
            <a:ext cx="822960" cy="822960"/>
            <a:chOff x="8284228" y="2270089"/>
            <a:chExt cx="1808537" cy="1808537"/>
          </a:xfrm>
        </p:grpSpPr>
        <p:sp>
          <p:nvSpPr>
            <p:cNvPr id="5" name="Oval 4"/>
            <p:cNvSpPr/>
            <p:nvPr/>
          </p:nvSpPr>
          <p:spPr bwMode="auto">
            <a:xfrm>
              <a:off x="8284228" y="2270089"/>
              <a:ext cx="1808537" cy="1808537"/>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spTree>
    <p:extLst>
      <p:ext uri="{BB962C8B-B14F-4D97-AF65-F5344CB8AC3E}">
        <p14:creationId xmlns:p14="http://schemas.microsoft.com/office/powerpoint/2010/main" val="2010232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12431" y="4047411"/>
            <a:ext cx="11567138" cy="2791115"/>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Windows, Office, and Azure together offer a </a:t>
            </a:r>
            <a:r>
              <a:rPr kumimoji="0" lang="en-US" sz="5294" b="1" i="0" u="none" strike="noStrike" kern="1200" cap="none" spc="-147" normalizeH="0" baseline="0" noProof="0" dirty="0">
                <a:ln w="3175">
                  <a:noFill/>
                </a:ln>
                <a:solidFill>
                  <a:schemeClr val="accent6"/>
                </a:solidFill>
                <a:effectLst/>
                <a:uLnTx/>
                <a:uFillTx/>
                <a:latin typeface="+mn-lt"/>
                <a:ea typeface="+mn-ea"/>
                <a:cs typeface="Segoe UI" pitchFamily="34" charset="0"/>
              </a:rPr>
              <a:t>full end-to-end platform </a:t>
            </a:r>
            <a:r>
              <a:rPr kumimoji="0" lang="en-US" sz="5294" i="0" u="none" strike="noStrike" kern="1200" cap="none" spc="-147" normalizeH="0" baseline="0" noProof="0">
                <a:ln w="3175">
                  <a:noFill/>
                </a:ln>
                <a:solidFill>
                  <a:schemeClr val="accent6"/>
                </a:solidFill>
                <a:effectLst/>
                <a:uLnTx/>
                <a:uFillTx/>
                <a:latin typeface="+mn-lt"/>
                <a:ea typeface="+mn-ea"/>
                <a:cs typeface="Segoe UI" pitchFamily="34" charset="0"/>
              </a:rPr>
              <a:t>for</a:t>
            </a:r>
            <a:r>
              <a:rPr kumimoji="0" lang="en-US" sz="5294" i="0" u="none" strike="noStrike" kern="1200" cap="none" spc="-147" normalizeH="0" noProof="0">
                <a:ln w="3175">
                  <a:noFill/>
                </a:ln>
                <a:solidFill>
                  <a:schemeClr val="accent6"/>
                </a:solidFill>
                <a:effectLst/>
                <a:uLnTx/>
                <a:uFillTx/>
                <a:latin typeface="+mn-lt"/>
                <a:ea typeface="+mn-ea"/>
                <a:cs typeface="Segoe UI" pitchFamily="34" charset="0"/>
              </a:rPr>
              <a:t> your business</a:t>
            </a:r>
            <a:r>
              <a:rPr kumimoji="0" lang="en-US" sz="5294" b="0" i="0" u="none" strike="noStrike" kern="1200" cap="none" spc="-147" normalizeH="0" baseline="0" noProof="0">
                <a:ln w="3175">
                  <a:noFill/>
                </a:ln>
                <a:solidFill>
                  <a:schemeClr val="accent5"/>
                </a:solidFill>
                <a:effectLst/>
                <a:uLnTx/>
                <a:uFillTx/>
                <a:latin typeface="+mj-lt"/>
                <a:ea typeface="+mn-ea"/>
                <a:cs typeface="Segoe UI" pitchFamily="34" charset="0"/>
              </a:rPr>
              <a:t>.</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18" name="Group 17"/>
          <p:cNvGrpSpPr/>
          <p:nvPr/>
        </p:nvGrpSpPr>
        <p:grpSpPr>
          <a:xfrm>
            <a:off x="1921860" y="2403093"/>
            <a:ext cx="2123751" cy="3180909"/>
            <a:chOff x="1921860" y="2403093"/>
            <a:chExt cx="2123751" cy="3180909"/>
          </a:xfrm>
        </p:grpSpPr>
        <p:sp>
          <p:nvSpPr>
            <p:cNvPr id="34" name="TextBox 33"/>
            <p:cNvSpPr txBox="1"/>
            <p:nvPr/>
          </p:nvSpPr>
          <p:spPr>
            <a:xfrm>
              <a:off x="1921860" y="4369563"/>
              <a:ext cx="2123751"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Build the</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intelligent cloud </a:t>
              </a:r>
            </a:p>
          </p:txBody>
        </p:sp>
        <p:grpSp>
          <p:nvGrpSpPr>
            <p:cNvPr id="35" name="Group 34"/>
            <p:cNvGrpSpPr/>
            <p:nvPr/>
          </p:nvGrpSpPr>
          <p:grpSpPr>
            <a:xfrm>
              <a:off x="2036798" y="2403093"/>
              <a:ext cx="1808537" cy="1808537"/>
              <a:chOff x="2036798" y="2270089"/>
              <a:chExt cx="1808537" cy="1808537"/>
            </a:xfrm>
          </p:grpSpPr>
          <p:sp>
            <p:nvSpPr>
              <p:cNvPr id="36" name="Oval 35"/>
              <p:cNvSpPr/>
              <p:nvPr/>
            </p:nvSpPr>
            <p:spPr bwMode="auto">
              <a:xfrm>
                <a:off x="2036798" y="2270089"/>
                <a:ext cx="1808537" cy="180853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37" name="Picture 3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grpSp>
      <p:grpSp>
        <p:nvGrpSpPr>
          <p:cNvPr id="38" name="Group 37"/>
          <p:cNvGrpSpPr/>
          <p:nvPr/>
        </p:nvGrpSpPr>
        <p:grpSpPr>
          <a:xfrm>
            <a:off x="4709119" y="2403093"/>
            <a:ext cx="2773763" cy="3513308"/>
            <a:chOff x="4709119" y="2403093"/>
            <a:chExt cx="2773763" cy="3513308"/>
          </a:xfrm>
        </p:grpSpPr>
        <p:sp>
          <p:nvSpPr>
            <p:cNvPr id="39" name="TextBox 38"/>
            <p:cNvSpPr txBox="1"/>
            <p:nvPr/>
          </p:nvSpPr>
          <p:spPr>
            <a:xfrm>
              <a:off x="4709119" y="4369563"/>
              <a:ext cx="2773763" cy="1546838"/>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Reinvent productivity</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&amp; business process</a:t>
              </a:r>
            </a:p>
          </p:txBody>
        </p:sp>
        <p:grpSp>
          <p:nvGrpSpPr>
            <p:cNvPr id="40" name="Group 39"/>
            <p:cNvGrpSpPr/>
            <p:nvPr/>
          </p:nvGrpSpPr>
          <p:grpSpPr>
            <a:xfrm>
              <a:off x="5160513" y="2403093"/>
              <a:ext cx="1808537" cy="1808537"/>
              <a:chOff x="5089252" y="2270089"/>
              <a:chExt cx="1808537" cy="1808537"/>
            </a:xfrm>
          </p:grpSpPr>
          <p:sp>
            <p:nvSpPr>
              <p:cNvPr id="41" name="Oval 40"/>
              <p:cNvSpPr/>
              <p:nvPr/>
            </p:nvSpPr>
            <p:spPr bwMode="auto">
              <a:xfrm>
                <a:off x="5089252" y="2270089"/>
                <a:ext cx="1808537" cy="1808537"/>
              </a:xfrm>
              <a:prstGeom prst="ellipse">
                <a:avLst/>
              </a:prstGeom>
              <a:solidFill>
                <a:srgbClr val="F2502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grpSp>
      <p:grpSp>
        <p:nvGrpSpPr>
          <p:cNvPr id="43" name="Group 42"/>
          <p:cNvGrpSpPr/>
          <p:nvPr/>
        </p:nvGrpSpPr>
        <p:grpSpPr>
          <a:xfrm>
            <a:off x="7872152" y="2403093"/>
            <a:ext cx="2701635" cy="3180909"/>
            <a:chOff x="7872152" y="2403093"/>
            <a:chExt cx="2701635" cy="3180909"/>
          </a:xfrm>
        </p:grpSpPr>
        <p:sp>
          <p:nvSpPr>
            <p:cNvPr id="44" name="TextBox 43"/>
            <p:cNvSpPr txBox="1"/>
            <p:nvPr/>
          </p:nvSpPr>
          <p:spPr>
            <a:xfrm>
              <a:off x="7872152" y="4369563"/>
              <a:ext cx="2701635"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Create more</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personal computing</a:t>
              </a:r>
            </a:p>
          </p:txBody>
        </p:sp>
        <p:grpSp>
          <p:nvGrpSpPr>
            <p:cNvPr id="45" name="Group 44"/>
            <p:cNvGrpSpPr/>
            <p:nvPr/>
          </p:nvGrpSpPr>
          <p:grpSpPr>
            <a:xfrm>
              <a:off x="8284228" y="2403093"/>
              <a:ext cx="1808537" cy="1808537"/>
              <a:chOff x="8284228" y="2270089"/>
              <a:chExt cx="1808537" cy="1808537"/>
            </a:xfrm>
          </p:grpSpPr>
          <p:sp>
            <p:nvSpPr>
              <p:cNvPr id="46" name="Oval 45"/>
              <p:cNvSpPr/>
              <p:nvPr/>
            </p:nvSpPr>
            <p:spPr bwMode="auto">
              <a:xfrm>
                <a:off x="8284228" y="2270089"/>
                <a:ext cx="1808537" cy="1808537"/>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47" name="Picture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grpSp>
    </p:spTree>
    <p:extLst>
      <p:ext uri="{BB962C8B-B14F-4D97-AF65-F5344CB8AC3E}">
        <p14:creationId xmlns:p14="http://schemas.microsoft.com/office/powerpoint/2010/main" val="2217769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afterEffect">
                                  <p:stCondLst>
                                    <p:cond delay="0"/>
                                  </p:stCondLst>
                                  <p:childTnLst>
                                    <p:animMotion origin="layout" path="M 0 0 L 0 -0.25 E" pathEditMode="relative" ptsTypes="">
                                      <p:cBhvr>
                                        <p:cTn id="6" dur="2000" fill="hold"/>
                                        <p:tgtEl>
                                          <p:spTgt spid="43"/>
                                        </p:tgtEl>
                                        <p:attrNameLst>
                                          <p:attrName>ppt_x</p:attrName>
                                          <p:attrName>ppt_y</p:attrName>
                                        </p:attrNameLst>
                                      </p:cBhvr>
                                    </p:animMotion>
                                  </p:childTnLst>
                                </p:cTn>
                              </p:par>
                              <p:par>
                                <p:cTn id="7" presetID="64" presetClass="path" presetSubtype="0" accel="50000" decel="50000" fill="hold" nodeType="withEffect">
                                  <p:stCondLst>
                                    <p:cond delay="0"/>
                                  </p:stCondLst>
                                  <p:childTnLst>
                                    <p:animMotion origin="layout" path="M 0 0 L 0 -0.25 E" pathEditMode="relative" ptsTypes="">
                                      <p:cBhvr>
                                        <p:cTn id="8" dur="2000" fill="hold"/>
                                        <p:tgtEl>
                                          <p:spTgt spid="38"/>
                                        </p:tgtEl>
                                        <p:attrNameLst>
                                          <p:attrName>ppt_x</p:attrName>
                                          <p:attrName>ppt_y</p:attrName>
                                        </p:attrNameLst>
                                      </p:cBhvr>
                                    </p:animMotion>
                                  </p:childTnLst>
                                </p:cTn>
                              </p:par>
                              <p:par>
                                <p:cTn id="9" presetID="64" presetClass="path" presetSubtype="0" accel="50000" decel="50000" fill="hold" nodeType="withEffect">
                                  <p:stCondLst>
                                    <p:cond delay="0"/>
                                  </p:stCondLst>
                                  <p:childTnLst>
                                    <p:animMotion origin="layout" path="M 0 0 L 0 -0.25 E" pathEditMode="relative" ptsTypes="">
                                      <p:cBhvr>
                                        <p:cTn id="10" dur="2000" fill="hold"/>
                                        <p:tgtEl>
                                          <p:spTgt spid="18"/>
                                        </p:tgtEl>
                                        <p:attrNameLst>
                                          <p:attrName>ppt_x</p:attrName>
                                          <p:attrName>ppt_y</p:attrName>
                                        </p:attrNameLst>
                                      </p:cBhvr>
                                    </p:animMotion>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endParaRPr lang="en-US" sz="2745"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grpSp>
        <p:nvGrpSpPr>
          <p:cNvPr id="3" name="Group 2"/>
          <p:cNvGrpSpPr/>
          <p:nvPr/>
        </p:nvGrpSpPr>
        <p:grpSpPr>
          <a:xfrm>
            <a:off x="4749730" y="454492"/>
            <a:ext cx="2534217" cy="2304676"/>
            <a:chOff x="719694" y="738770"/>
            <a:chExt cx="2534217" cy="2304676"/>
          </a:xfrm>
        </p:grpSpPr>
        <p:grpSp>
          <p:nvGrpSpPr>
            <p:cNvPr id="283" name="Group 282"/>
            <p:cNvGrpSpPr/>
            <p:nvPr/>
          </p:nvGrpSpPr>
          <p:grpSpPr>
            <a:xfrm>
              <a:off x="1291499" y="738770"/>
              <a:ext cx="1390607" cy="1390607"/>
              <a:chOff x="3192568" y="1150756"/>
              <a:chExt cx="1390607" cy="1390607"/>
            </a:xfrm>
          </p:grpSpPr>
          <p:sp>
            <p:nvSpPr>
              <p:cNvPr id="30" name="Rectangle 29"/>
              <p:cNvSpPr/>
              <p:nvPr/>
            </p:nvSpPr>
            <p:spPr bwMode="auto">
              <a:xfrm>
                <a:off x="3192568"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sp>
            <p:nvSpPr>
              <p:cNvPr id="49"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sp>
          <p:nvSpPr>
            <p:cNvPr id="75" name="Title 1"/>
            <p:cNvSpPr txBox="1">
              <a:spLocks/>
            </p:cNvSpPr>
            <p:nvPr/>
          </p:nvSpPr>
          <p:spPr>
            <a:xfrm>
              <a:off x="719694" y="217659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2000" spc="-147" dirty="0">
                  <a:solidFill>
                    <a:schemeClr val="accent5"/>
                  </a:solidFill>
                </a:rPr>
                <a:t>Home for</a:t>
              </a:r>
            </a:p>
            <a:p>
              <a:pPr algn="ctr" defTabSz="914367"/>
              <a:r>
                <a:rPr lang="en-US" sz="2000" spc="-147" dirty="0">
                  <a:solidFill>
                    <a:schemeClr val="accent5"/>
                  </a:solidFill>
                </a:rPr>
                <a:t>Developers</a:t>
              </a:r>
              <a:endParaRPr lang="en-US" sz="2000" b="1" spc="-147" dirty="0">
                <a:noFill/>
                <a:latin typeface="+mn-lt"/>
              </a:endParaRPr>
            </a:p>
          </p:txBody>
        </p:sp>
      </p:grpSp>
      <p:grpSp>
        <p:nvGrpSpPr>
          <p:cNvPr id="6" name="Group 5"/>
          <p:cNvGrpSpPr/>
          <p:nvPr/>
        </p:nvGrpSpPr>
        <p:grpSpPr>
          <a:xfrm>
            <a:off x="2598360" y="453461"/>
            <a:ext cx="2534217" cy="2304483"/>
            <a:chOff x="3500884" y="737243"/>
            <a:chExt cx="2534217" cy="2304483"/>
          </a:xfrm>
        </p:grpSpPr>
        <p:grpSp>
          <p:nvGrpSpPr>
            <p:cNvPr id="282" name="Group 281"/>
            <p:cNvGrpSpPr/>
            <p:nvPr/>
          </p:nvGrpSpPr>
          <p:grpSpPr>
            <a:xfrm>
              <a:off x="4072689" y="737243"/>
              <a:ext cx="1390607" cy="1390607"/>
              <a:chOff x="4706204" y="1150756"/>
              <a:chExt cx="1390607" cy="1390607"/>
            </a:xfrm>
          </p:grpSpPr>
          <p:sp>
            <p:nvSpPr>
              <p:cNvPr id="31" name="Rectangle 30"/>
              <p:cNvSpPr/>
              <p:nvPr/>
            </p:nvSpPr>
            <p:spPr bwMode="auto">
              <a:xfrm>
                <a:off x="4706204"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sp>
            <p:nvSpPr>
              <p:cNvPr id="48" name="Freeform 47"/>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dirty="0">
                  <a:solidFill>
                    <a:sysClr val="windowText" lastClr="000000"/>
                  </a:solidFill>
                </a:endParaRPr>
              </a:p>
            </p:txBody>
          </p:sp>
        </p:grpSp>
        <p:sp>
          <p:nvSpPr>
            <p:cNvPr id="76" name="Title 1"/>
            <p:cNvSpPr txBox="1">
              <a:spLocks/>
            </p:cNvSpPr>
            <p:nvPr/>
          </p:nvSpPr>
          <p:spPr>
            <a:xfrm>
              <a:off x="3500884" y="217487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2000" spc="-147" dirty="0">
                  <a:solidFill>
                    <a:schemeClr val="accent5"/>
                  </a:solidFill>
                </a:rPr>
                <a:t>Universal Windows Platform</a:t>
              </a:r>
              <a:endParaRPr lang="en-US" sz="2000" b="1" spc="-147" dirty="0">
                <a:noFill/>
                <a:latin typeface="+mn-lt"/>
              </a:endParaRPr>
            </a:p>
          </p:txBody>
        </p:sp>
      </p:grpSp>
      <p:grpSp>
        <p:nvGrpSpPr>
          <p:cNvPr id="13" name="Group 12"/>
          <p:cNvGrpSpPr/>
          <p:nvPr/>
        </p:nvGrpSpPr>
        <p:grpSpPr>
          <a:xfrm>
            <a:off x="5897667" y="2803538"/>
            <a:ext cx="2534217" cy="2344136"/>
            <a:chOff x="6262514" y="3527961"/>
            <a:chExt cx="2534217" cy="2344136"/>
          </a:xfrm>
        </p:grpSpPr>
        <p:grpSp>
          <p:nvGrpSpPr>
            <p:cNvPr id="9" name="Group 8"/>
            <p:cNvGrpSpPr/>
            <p:nvPr/>
          </p:nvGrpSpPr>
          <p:grpSpPr>
            <a:xfrm>
              <a:off x="6834319" y="3527961"/>
              <a:ext cx="1390607" cy="1390607"/>
              <a:chOff x="7752400" y="2683478"/>
              <a:chExt cx="1390607" cy="1390607"/>
            </a:xfrm>
          </p:grpSpPr>
          <p:sp>
            <p:nvSpPr>
              <p:cNvPr id="37" name="Rectangle 36"/>
              <p:cNvSpPr/>
              <p:nvPr/>
            </p:nvSpPr>
            <p:spPr bwMode="auto">
              <a:xfrm>
                <a:off x="7752400" y="2683478"/>
                <a:ext cx="1390607" cy="1390607"/>
              </a:xfrm>
              <a:prstGeom prst="rect">
                <a:avLst/>
              </a:prstGeom>
              <a:solidFill>
                <a:srgbClr val="F250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92" name="Group 91"/>
              <p:cNvGrpSpPr/>
              <p:nvPr/>
            </p:nvGrpSpPr>
            <p:grpSpPr>
              <a:xfrm>
                <a:off x="8066172" y="2975493"/>
                <a:ext cx="725211" cy="751307"/>
                <a:chOff x="7802340" y="2188396"/>
                <a:chExt cx="982064" cy="1017403"/>
              </a:xfrm>
              <a:solidFill>
                <a:schemeClr val="bg1"/>
              </a:solidFill>
            </p:grpSpPr>
            <p:sp>
              <p:nvSpPr>
                <p:cNvPr id="93" name="Rectangle 92"/>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86" name="Title 1"/>
            <p:cNvSpPr txBox="1">
              <a:spLocks/>
            </p:cNvSpPr>
            <p:nvPr/>
          </p:nvSpPr>
          <p:spPr>
            <a:xfrm>
              <a:off x="6262514"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2000" spc="-147" dirty="0">
                  <a:solidFill>
                    <a:schemeClr val="accent5"/>
                  </a:solidFill>
                </a:rPr>
                <a:t>Data and Analytics</a:t>
              </a:r>
              <a:endParaRPr lang="en-US" sz="2000" b="1" spc="-147" dirty="0">
                <a:noFill/>
                <a:latin typeface="+mn-lt"/>
              </a:endParaRPr>
            </a:p>
          </p:txBody>
        </p:sp>
      </p:grpSp>
      <p:grpSp>
        <p:nvGrpSpPr>
          <p:cNvPr id="23" name="Group 22"/>
          <p:cNvGrpSpPr/>
          <p:nvPr/>
        </p:nvGrpSpPr>
        <p:grpSpPr>
          <a:xfrm>
            <a:off x="8065808" y="2803538"/>
            <a:ext cx="2534217" cy="2344136"/>
            <a:chOff x="9071513" y="3527961"/>
            <a:chExt cx="2534217" cy="2344136"/>
          </a:xfrm>
        </p:grpSpPr>
        <p:grpSp>
          <p:nvGrpSpPr>
            <p:cNvPr id="284" name="Group 283"/>
            <p:cNvGrpSpPr/>
            <p:nvPr/>
          </p:nvGrpSpPr>
          <p:grpSpPr>
            <a:xfrm>
              <a:off x="9643318" y="3527961"/>
              <a:ext cx="1390607" cy="1390607"/>
              <a:chOff x="7752399" y="2684012"/>
              <a:chExt cx="1390607" cy="1390607"/>
            </a:xfrm>
          </p:grpSpPr>
          <p:sp>
            <p:nvSpPr>
              <p:cNvPr id="64" name="Rectangle 63"/>
              <p:cNvSpPr/>
              <p:nvPr/>
            </p:nvSpPr>
            <p:spPr bwMode="auto">
              <a:xfrm>
                <a:off x="7752399" y="2684012"/>
                <a:ext cx="1390607" cy="1390607"/>
              </a:xfrm>
              <a:prstGeom prst="rect">
                <a:avLst/>
              </a:prstGeom>
              <a:solidFill>
                <a:srgbClr val="F250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268" name="Group 267"/>
              <p:cNvGrpSpPr/>
              <p:nvPr/>
            </p:nvGrpSpPr>
            <p:grpSpPr>
              <a:xfrm>
                <a:off x="7998011" y="2955939"/>
                <a:ext cx="898501" cy="868257"/>
                <a:chOff x="7885178" y="2900597"/>
                <a:chExt cx="1045406" cy="1010217"/>
              </a:xfrm>
            </p:grpSpPr>
            <p:sp>
              <p:nvSpPr>
                <p:cNvPr id="11" name="Oval 10"/>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8" name="Oval 77"/>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9" name="Oval 78"/>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0" name="Oval 79"/>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24" name="Straight Connector 23"/>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Title 1"/>
            <p:cNvSpPr txBox="1">
              <a:spLocks/>
            </p:cNvSpPr>
            <p:nvPr/>
          </p:nvSpPr>
          <p:spPr>
            <a:xfrm>
              <a:off x="9071513"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2000" spc="-147" dirty="0">
                  <a:solidFill>
                    <a:schemeClr val="accent5"/>
                  </a:solidFill>
                </a:rPr>
                <a:t>Microsoft Graph</a:t>
              </a:r>
              <a:endParaRPr lang="en-US" sz="2000" b="1" spc="-147" dirty="0">
                <a:noFill/>
                <a:latin typeface="+mn-lt"/>
              </a:endParaRPr>
            </a:p>
          </p:txBody>
        </p:sp>
      </p:grpSp>
      <p:grpSp>
        <p:nvGrpSpPr>
          <p:cNvPr id="12" name="Group 11"/>
          <p:cNvGrpSpPr/>
          <p:nvPr/>
        </p:nvGrpSpPr>
        <p:grpSpPr>
          <a:xfrm>
            <a:off x="3718299" y="2803538"/>
            <a:ext cx="2534217" cy="2346916"/>
            <a:chOff x="3500884" y="3527961"/>
            <a:chExt cx="2534217" cy="2346916"/>
          </a:xfrm>
        </p:grpSpPr>
        <p:sp>
          <p:nvSpPr>
            <p:cNvPr id="85" name="Title 1"/>
            <p:cNvSpPr txBox="1">
              <a:spLocks/>
            </p:cNvSpPr>
            <p:nvPr/>
          </p:nvSpPr>
          <p:spPr>
            <a:xfrm>
              <a:off x="3500884" y="500802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2000" spc="-147" dirty="0" err="1">
                  <a:solidFill>
                    <a:schemeClr val="accent5"/>
                  </a:solidFill>
                </a:rPr>
                <a:t>Microservices</a:t>
              </a:r>
              <a:endParaRPr lang="en-US" sz="2000" b="1" spc="-147" dirty="0">
                <a:noFill/>
                <a:latin typeface="+mn-lt"/>
              </a:endParaRPr>
            </a:p>
          </p:txBody>
        </p:sp>
        <p:grpSp>
          <p:nvGrpSpPr>
            <p:cNvPr id="4" name="Group 3"/>
            <p:cNvGrpSpPr/>
            <p:nvPr/>
          </p:nvGrpSpPr>
          <p:grpSpPr>
            <a:xfrm>
              <a:off x="4072689" y="3527961"/>
              <a:ext cx="1390607" cy="1390607"/>
              <a:chOff x="4072689" y="3527961"/>
              <a:chExt cx="1390607" cy="1390607"/>
            </a:xfrm>
          </p:grpSpPr>
          <p:sp>
            <p:nvSpPr>
              <p:cNvPr id="36" name="Rectangle 35"/>
              <p:cNvSpPr/>
              <p:nvPr/>
            </p:nvSpPr>
            <p:spPr bwMode="auto">
              <a:xfrm>
                <a:off x="4072689" y="3527961"/>
                <a:ext cx="1390607" cy="139060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257" name="Group 256"/>
              <p:cNvGrpSpPr/>
              <p:nvPr/>
            </p:nvGrpSpPr>
            <p:grpSpPr>
              <a:xfrm>
                <a:off x="4272230" y="4025031"/>
                <a:ext cx="473189" cy="281758"/>
                <a:chOff x="895717" y="9621"/>
                <a:chExt cx="2054393" cy="1223277"/>
              </a:xfrm>
              <a:solidFill>
                <a:schemeClr val="bg1"/>
              </a:solidFill>
            </p:grpSpPr>
            <p:sp>
              <p:nvSpPr>
                <p:cNvPr id="26" name="Rounded Rectangle 2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Oval 2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8" name="Oval 8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9" name="Oval 8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0" name="Oval 8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98" name="Group 97"/>
              <p:cNvGrpSpPr/>
              <p:nvPr/>
            </p:nvGrpSpPr>
            <p:grpSpPr>
              <a:xfrm>
                <a:off x="4630163" y="4392985"/>
                <a:ext cx="473189" cy="281758"/>
                <a:chOff x="895717" y="9621"/>
                <a:chExt cx="2054393" cy="1223277"/>
              </a:xfrm>
              <a:solidFill>
                <a:schemeClr val="bg1"/>
              </a:solidFill>
            </p:grpSpPr>
            <p:sp>
              <p:nvSpPr>
                <p:cNvPr id="108" name="Rounded Rectangle 107"/>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9" name="Oval 108"/>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1" name="Oval 110"/>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2" name="Oval 111"/>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3" name="Oval 112"/>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14" name="Group 113"/>
              <p:cNvGrpSpPr/>
              <p:nvPr/>
            </p:nvGrpSpPr>
            <p:grpSpPr>
              <a:xfrm>
                <a:off x="4786895" y="3813958"/>
                <a:ext cx="473189" cy="281758"/>
                <a:chOff x="895717" y="9621"/>
                <a:chExt cx="2054393" cy="1223277"/>
              </a:xfrm>
              <a:solidFill>
                <a:schemeClr val="bg1"/>
              </a:solidFill>
            </p:grpSpPr>
            <p:sp>
              <p:nvSpPr>
                <p:cNvPr id="115" name="Rounded Rectangle 114"/>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6" name="Oval 115"/>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7" name="Oval 116"/>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8" name="Oval 117"/>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9" name="Oval 118"/>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260" name="Group 259"/>
          <p:cNvGrpSpPr/>
          <p:nvPr/>
        </p:nvGrpSpPr>
        <p:grpSpPr>
          <a:xfrm>
            <a:off x="1591976" y="2807090"/>
            <a:ext cx="2534217" cy="2340584"/>
            <a:chOff x="1050773" y="2924536"/>
            <a:chExt cx="2534217" cy="2340584"/>
          </a:xfrm>
        </p:grpSpPr>
        <p:sp>
          <p:nvSpPr>
            <p:cNvPr id="83" name="Title 1"/>
            <p:cNvSpPr txBox="1">
              <a:spLocks/>
            </p:cNvSpPr>
            <p:nvPr/>
          </p:nvSpPr>
          <p:spPr>
            <a:xfrm>
              <a:off x="1050773" y="4398264"/>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2000" spc="-147" dirty="0">
                  <a:solidFill>
                    <a:schemeClr val="accent5"/>
                  </a:solidFill>
                </a:rPr>
                <a:t>Internet of Things</a:t>
              </a:r>
              <a:endParaRPr lang="en-US" sz="2000" b="1" spc="-147" dirty="0">
                <a:noFill/>
                <a:latin typeface="+mn-lt"/>
              </a:endParaRPr>
            </a:p>
          </p:txBody>
        </p:sp>
        <p:grpSp>
          <p:nvGrpSpPr>
            <p:cNvPr id="259" name="Group 258"/>
            <p:cNvGrpSpPr/>
            <p:nvPr/>
          </p:nvGrpSpPr>
          <p:grpSpPr>
            <a:xfrm>
              <a:off x="1622578" y="2924536"/>
              <a:ext cx="1390607" cy="1390607"/>
              <a:chOff x="1622578" y="2924536"/>
              <a:chExt cx="1390607" cy="1390607"/>
            </a:xfrm>
          </p:grpSpPr>
          <p:sp>
            <p:nvSpPr>
              <p:cNvPr id="122" name="Rectangle 121"/>
              <p:cNvSpPr/>
              <p:nvPr/>
            </p:nvSpPr>
            <p:spPr bwMode="auto">
              <a:xfrm>
                <a:off x="1622578" y="2924536"/>
                <a:ext cx="1390607" cy="139060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123" name="Group 122"/>
              <p:cNvGrpSpPr/>
              <p:nvPr/>
            </p:nvGrpSpPr>
            <p:grpSpPr>
              <a:xfrm rot="19310223">
                <a:off x="1896529" y="3548473"/>
                <a:ext cx="603073" cy="468824"/>
                <a:chOff x="482885" y="1883818"/>
                <a:chExt cx="1017142" cy="790719"/>
              </a:xfrm>
              <a:solidFill>
                <a:schemeClr val="accent3"/>
              </a:solidFill>
            </p:grpSpPr>
            <p:cxnSp>
              <p:nvCxnSpPr>
                <p:cNvPr id="125" name="Straight Connector 124"/>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bwMode="auto">
                <a:xfrm>
                  <a:off x="707270" y="1883818"/>
                  <a:ext cx="568372" cy="790719"/>
                </a:xfrm>
                <a:prstGeom prst="rect">
                  <a:avLst/>
                </a:prstGeom>
                <a:grp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9" name="Group 28"/>
              <p:cNvGrpSpPr/>
              <p:nvPr/>
            </p:nvGrpSpPr>
            <p:grpSpPr>
              <a:xfrm>
                <a:off x="1977270" y="3163448"/>
                <a:ext cx="807649" cy="807649"/>
                <a:chOff x="2971367" y="4101068"/>
                <a:chExt cx="1019047" cy="1019047"/>
              </a:xfrm>
            </p:grpSpPr>
            <p:sp>
              <p:nvSpPr>
                <p:cNvPr id="28" name="Arc 27"/>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0" name="Arc 12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Arc 130"/>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grpSp>
      <p:sp>
        <p:nvSpPr>
          <p:cNvPr id="132" name="Title 1"/>
          <p:cNvSpPr txBox="1">
            <a:spLocks/>
          </p:cNvSpPr>
          <p:nvPr/>
        </p:nvSpPr>
        <p:spPr>
          <a:xfrm>
            <a:off x="520201" y="50292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spc="-147" dirty="0">
                <a:solidFill>
                  <a:schemeClr val="accent5"/>
                </a:solidFill>
              </a:rPr>
              <a:t>An </a:t>
            </a:r>
            <a:r>
              <a:rPr lang="en-US" sz="5294" b="1" spc="-147" dirty="0">
                <a:gradFill>
                  <a:gsLst>
                    <a:gs pos="1250">
                      <a:schemeClr val="tx2"/>
                    </a:gs>
                    <a:gs pos="100000">
                      <a:schemeClr val="tx2"/>
                    </a:gs>
                  </a:gsLst>
                  <a:lin ang="5400000" scaled="0"/>
                </a:gradFill>
                <a:latin typeface="+mn-lt"/>
              </a:rPr>
              <a:t>end-to-end story </a:t>
            </a:r>
            <a:r>
              <a:rPr lang="en-US" sz="5294" spc="-147" dirty="0">
                <a:solidFill>
                  <a:schemeClr val="accent5"/>
                </a:solidFill>
              </a:rPr>
              <a:t>for</a:t>
            </a:r>
            <a:r>
              <a:rPr lang="en-US" sz="5294" b="1" spc="-147" dirty="0">
                <a:gradFill>
                  <a:gsLst>
                    <a:gs pos="1250">
                      <a:schemeClr val="tx2"/>
                    </a:gs>
                    <a:gs pos="100000">
                      <a:schemeClr val="tx2"/>
                    </a:gs>
                  </a:gsLst>
                  <a:lin ang="5400000" scaled="0"/>
                </a:gradFill>
                <a:latin typeface="+mn-lt"/>
              </a:rPr>
              <a:t> developers</a:t>
            </a:r>
            <a:endParaRPr lang="en-US" sz="5294" b="1" spc="-147" dirty="0">
              <a:noFill/>
              <a:latin typeface="+mn-lt"/>
            </a:endParaRPr>
          </a:p>
        </p:txBody>
      </p:sp>
      <p:grpSp>
        <p:nvGrpSpPr>
          <p:cNvPr id="10" name="Group 9"/>
          <p:cNvGrpSpPr/>
          <p:nvPr/>
        </p:nvGrpSpPr>
        <p:grpSpPr>
          <a:xfrm>
            <a:off x="6916475" y="453461"/>
            <a:ext cx="2534217" cy="2306203"/>
            <a:chOff x="6916475" y="453461"/>
            <a:chExt cx="2534217" cy="2306203"/>
          </a:xfrm>
        </p:grpSpPr>
        <p:sp>
          <p:nvSpPr>
            <p:cNvPr id="82" name="Title 1"/>
            <p:cNvSpPr txBox="1">
              <a:spLocks/>
            </p:cNvSpPr>
            <p:nvPr/>
          </p:nvSpPr>
          <p:spPr>
            <a:xfrm>
              <a:off x="6916475" y="189280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2000" spc="-147" dirty="0">
                  <a:solidFill>
                    <a:schemeClr val="accent5"/>
                  </a:solidFill>
                </a:rPr>
                <a:t>Conversations </a:t>
              </a:r>
            </a:p>
            <a:p>
              <a:pPr algn="ctr" defTabSz="914367"/>
              <a:r>
                <a:rPr lang="en-US" sz="2000" spc="-147" dirty="0">
                  <a:solidFill>
                    <a:schemeClr val="accent5"/>
                  </a:solidFill>
                </a:rPr>
                <a:t>as a Platform</a:t>
              </a:r>
              <a:endParaRPr lang="en-US" sz="2000" b="1" spc="-147" dirty="0">
                <a:noFill/>
                <a:latin typeface="+mn-lt"/>
              </a:endParaRPr>
            </a:p>
          </p:txBody>
        </p:sp>
        <p:grpSp>
          <p:nvGrpSpPr>
            <p:cNvPr id="5" name="Group 4"/>
            <p:cNvGrpSpPr/>
            <p:nvPr/>
          </p:nvGrpSpPr>
          <p:grpSpPr>
            <a:xfrm>
              <a:off x="7488280" y="453461"/>
              <a:ext cx="1390607" cy="1390607"/>
              <a:chOff x="7488280" y="453461"/>
              <a:chExt cx="1390607" cy="1390607"/>
            </a:xfrm>
          </p:grpSpPr>
          <p:sp>
            <p:nvSpPr>
              <p:cNvPr id="34" name="Rectangle 33"/>
              <p:cNvSpPr/>
              <p:nvPr/>
            </p:nvSpPr>
            <p:spPr bwMode="auto">
              <a:xfrm>
                <a:off x="7488280" y="4534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100" name="Group 99"/>
              <p:cNvGrpSpPr>
                <a:grpSpLocks noChangeAspect="1"/>
              </p:cNvGrpSpPr>
              <p:nvPr/>
            </p:nvGrpSpPr>
            <p:grpSpPr>
              <a:xfrm>
                <a:off x="7736209" y="809352"/>
                <a:ext cx="894747" cy="734149"/>
                <a:chOff x="2681917" y="2129774"/>
                <a:chExt cx="371475" cy="304799"/>
              </a:xfrm>
              <a:solidFill>
                <a:schemeClr val="bg1"/>
              </a:solidFill>
            </p:grpSpPr>
            <p:sp>
              <p:nvSpPr>
                <p:cNvPr id="101"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0000"/>
                    </a:solidFill>
                  </a:endParaRPr>
                </a:p>
              </p:txBody>
            </p:sp>
            <p:sp>
              <p:nvSpPr>
                <p:cNvPr id="103"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sp>
              <p:nvSpPr>
                <p:cNvPr id="104"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sp>
              <p:nvSpPr>
                <p:cNvPr id="105"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grpSp>
        </p:grpSp>
      </p:grpSp>
    </p:spTree>
    <p:extLst>
      <p:ext uri="{BB962C8B-B14F-4D97-AF65-F5344CB8AC3E}">
        <p14:creationId xmlns:p14="http://schemas.microsoft.com/office/powerpoint/2010/main" val="1999211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0"/>
                                        </p:tgtEl>
                                        <p:attrNameLst>
                                          <p:attrName>style.visibility</p:attrName>
                                        </p:attrNameLst>
                                      </p:cBhvr>
                                      <p:to>
                                        <p:strVal val="visible"/>
                                      </p:to>
                                    </p:set>
                                    <p:animEffect transition="in" filter="fade">
                                      <p:cBhvr>
                                        <p:cTn id="19" dur="500"/>
                                        <p:tgtEl>
                                          <p:spTgt spid="26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132"/>
                                        </p:tgtEl>
                                        <p:attrNameLst>
                                          <p:attrName>style.visibility</p:attrName>
                                        </p:attrNameLst>
                                      </p:cBhvr>
                                      <p:to>
                                        <p:strVal val="visible"/>
                                      </p:to>
                                    </p:set>
                                    <p:animEffect transition="in" filter="fade">
                                      <p:cBhvr>
                                        <p:cTn id="34" dur="500"/>
                                        <p:tgtEl>
                                          <p:spTgt spid="132"/>
                                        </p:tgtEl>
                                      </p:cBhvr>
                                    </p:animEffect>
                                    <p:anim calcmode="lin" valueType="num">
                                      <p:cBhvr>
                                        <p:cTn id="35" dur="500" fill="hold"/>
                                        <p:tgtEl>
                                          <p:spTgt spid="132"/>
                                        </p:tgtEl>
                                        <p:attrNameLst>
                                          <p:attrName>ppt_x</p:attrName>
                                        </p:attrNameLst>
                                      </p:cBhvr>
                                      <p:tavLst>
                                        <p:tav tm="0">
                                          <p:val>
                                            <p:strVal val="#ppt_x"/>
                                          </p:val>
                                        </p:tav>
                                        <p:tav tm="100000">
                                          <p:val>
                                            <p:strVal val="#ppt_x"/>
                                          </p:val>
                                        </p:tav>
                                      </p:tavLst>
                                    </p:anim>
                                    <p:anim calcmode="lin" valueType="num">
                                      <p:cBhvr>
                                        <p:cTn id="36" dur="5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745"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nvGrpSpPr>
          <p:cNvPr id="3" name="Group 2"/>
          <p:cNvGrpSpPr/>
          <p:nvPr/>
        </p:nvGrpSpPr>
        <p:grpSpPr>
          <a:xfrm>
            <a:off x="4749730" y="454492"/>
            <a:ext cx="2534217" cy="2304676"/>
            <a:chOff x="719694" y="738770"/>
            <a:chExt cx="2534217" cy="2304676"/>
          </a:xfrm>
        </p:grpSpPr>
        <p:grpSp>
          <p:nvGrpSpPr>
            <p:cNvPr id="283" name="Group 282"/>
            <p:cNvGrpSpPr/>
            <p:nvPr/>
          </p:nvGrpSpPr>
          <p:grpSpPr>
            <a:xfrm>
              <a:off x="1291499" y="738770"/>
              <a:ext cx="1390607" cy="1390607"/>
              <a:chOff x="3192568" y="1150756"/>
              <a:chExt cx="1390607" cy="1390607"/>
            </a:xfrm>
          </p:grpSpPr>
          <p:sp>
            <p:nvSpPr>
              <p:cNvPr id="30" name="Rectangle 29"/>
              <p:cNvSpPr/>
              <p:nvPr/>
            </p:nvSpPr>
            <p:spPr bwMode="auto">
              <a:xfrm>
                <a:off x="3192568" y="1150756"/>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9"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
          <p:nvSpPr>
            <p:cNvPr id="75" name="Title 1"/>
            <p:cNvSpPr txBox="1">
              <a:spLocks/>
            </p:cNvSpPr>
            <p:nvPr/>
          </p:nvSpPr>
          <p:spPr>
            <a:xfrm>
              <a:off x="719694" y="217659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Home for</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Developers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282" name="Group 281"/>
          <p:cNvGrpSpPr/>
          <p:nvPr/>
        </p:nvGrpSpPr>
        <p:grpSpPr>
          <a:xfrm>
            <a:off x="3170165" y="453461"/>
            <a:ext cx="1390607" cy="1390607"/>
            <a:chOff x="4706204" y="1150756"/>
            <a:chExt cx="1390607" cy="1390607"/>
          </a:xfrm>
        </p:grpSpPr>
        <p:sp>
          <p:nvSpPr>
            <p:cNvPr id="31" name="Rectangle 30"/>
            <p:cNvSpPr/>
            <p:nvPr/>
          </p:nvSpPr>
          <p:spPr bwMode="auto">
            <a:xfrm>
              <a:off x="4706204"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8" name="Freeform 47"/>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sp>
        <p:nvSpPr>
          <p:cNvPr id="76" name="Title 1"/>
          <p:cNvSpPr txBox="1">
            <a:spLocks/>
          </p:cNvSpPr>
          <p:nvPr/>
        </p:nvSpPr>
        <p:spPr>
          <a:xfrm>
            <a:off x="2598360" y="189108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Universal Windows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13" name="Group 12"/>
          <p:cNvGrpSpPr/>
          <p:nvPr/>
        </p:nvGrpSpPr>
        <p:grpSpPr>
          <a:xfrm>
            <a:off x="5897667" y="2803538"/>
            <a:ext cx="2534217" cy="2344136"/>
            <a:chOff x="6262514" y="3527961"/>
            <a:chExt cx="2534217" cy="2344136"/>
          </a:xfrm>
        </p:grpSpPr>
        <p:grpSp>
          <p:nvGrpSpPr>
            <p:cNvPr id="9" name="Group 8"/>
            <p:cNvGrpSpPr/>
            <p:nvPr/>
          </p:nvGrpSpPr>
          <p:grpSpPr>
            <a:xfrm>
              <a:off x="6834319" y="3527961"/>
              <a:ext cx="1390607" cy="1390607"/>
              <a:chOff x="7752400" y="2683478"/>
              <a:chExt cx="1390607" cy="1390607"/>
            </a:xfrm>
          </p:grpSpPr>
          <p:sp>
            <p:nvSpPr>
              <p:cNvPr id="37" name="Rectangle 36"/>
              <p:cNvSpPr/>
              <p:nvPr/>
            </p:nvSpPr>
            <p:spPr bwMode="auto">
              <a:xfrm>
                <a:off x="7752400" y="2683478"/>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92" name="Group 91"/>
              <p:cNvGrpSpPr/>
              <p:nvPr/>
            </p:nvGrpSpPr>
            <p:grpSpPr>
              <a:xfrm>
                <a:off x="8066172" y="2975493"/>
                <a:ext cx="725211" cy="751307"/>
                <a:chOff x="7802340" y="2188396"/>
                <a:chExt cx="982064" cy="1017403"/>
              </a:xfrm>
              <a:solidFill>
                <a:schemeClr val="bg1"/>
              </a:solidFill>
            </p:grpSpPr>
            <p:sp>
              <p:nvSpPr>
                <p:cNvPr id="93" name="Rectangle 92"/>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4" name="Rectangle 93"/>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5" name="Rectangle 94"/>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6" name="Title 1"/>
            <p:cNvSpPr txBox="1">
              <a:spLocks/>
            </p:cNvSpPr>
            <p:nvPr/>
          </p:nvSpPr>
          <p:spPr>
            <a:xfrm>
              <a:off x="6262514"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Data and Analytics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23" name="Group 22"/>
          <p:cNvGrpSpPr/>
          <p:nvPr/>
        </p:nvGrpSpPr>
        <p:grpSpPr>
          <a:xfrm>
            <a:off x="8065808" y="2803538"/>
            <a:ext cx="2534217" cy="2344136"/>
            <a:chOff x="9071513" y="3527961"/>
            <a:chExt cx="2534217" cy="2344136"/>
          </a:xfrm>
        </p:grpSpPr>
        <p:grpSp>
          <p:nvGrpSpPr>
            <p:cNvPr id="284" name="Group 283"/>
            <p:cNvGrpSpPr/>
            <p:nvPr/>
          </p:nvGrpSpPr>
          <p:grpSpPr>
            <a:xfrm>
              <a:off x="9643318" y="3527961"/>
              <a:ext cx="1390607" cy="1390607"/>
              <a:chOff x="7752399" y="2684012"/>
              <a:chExt cx="1390607" cy="1390607"/>
            </a:xfrm>
          </p:grpSpPr>
          <p:sp>
            <p:nvSpPr>
              <p:cNvPr id="64" name="Rectangle 63"/>
              <p:cNvSpPr/>
              <p:nvPr/>
            </p:nvSpPr>
            <p:spPr bwMode="auto">
              <a:xfrm>
                <a:off x="7752399" y="2684012"/>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68" name="Group 267"/>
              <p:cNvGrpSpPr/>
              <p:nvPr/>
            </p:nvGrpSpPr>
            <p:grpSpPr>
              <a:xfrm>
                <a:off x="7998011" y="2955939"/>
                <a:ext cx="898501" cy="868257"/>
                <a:chOff x="7885178" y="2900597"/>
                <a:chExt cx="1045406" cy="1010217"/>
              </a:xfrm>
            </p:grpSpPr>
            <p:sp>
              <p:nvSpPr>
                <p:cNvPr id="11" name="Oval 10"/>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8" name="Oval 77"/>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9" name="Oval 78"/>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0" name="Oval 79"/>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4" name="Straight Connector 23"/>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Title 1"/>
            <p:cNvSpPr txBox="1">
              <a:spLocks/>
            </p:cNvSpPr>
            <p:nvPr/>
          </p:nvSpPr>
          <p:spPr>
            <a:xfrm>
              <a:off x="9071513"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Microsoft Graph</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12" name="Group 11"/>
          <p:cNvGrpSpPr/>
          <p:nvPr/>
        </p:nvGrpSpPr>
        <p:grpSpPr>
          <a:xfrm>
            <a:off x="3718299" y="2803538"/>
            <a:ext cx="2534217" cy="2346916"/>
            <a:chOff x="3500884" y="3527961"/>
            <a:chExt cx="2534217" cy="2346916"/>
          </a:xfrm>
        </p:grpSpPr>
        <p:sp>
          <p:nvSpPr>
            <p:cNvPr id="85" name="Title 1"/>
            <p:cNvSpPr txBox="1">
              <a:spLocks/>
            </p:cNvSpPr>
            <p:nvPr/>
          </p:nvSpPr>
          <p:spPr>
            <a:xfrm>
              <a:off x="3500884" y="500802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err="1">
                  <a:ln w="3175">
                    <a:noFill/>
                  </a:ln>
                  <a:solidFill>
                    <a:schemeClr val="accent5"/>
                  </a:solidFill>
                  <a:effectLst/>
                  <a:uLnTx/>
                  <a:uFillTx/>
                  <a:latin typeface="+mj-lt"/>
                  <a:ea typeface="+mn-ea"/>
                  <a:cs typeface="Segoe UI" pitchFamily="34" charset="0"/>
                </a:rPr>
                <a:t>Microservices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4" name="Group 3"/>
            <p:cNvGrpSpPr/>
            <p:nvPr/>
          </p:nvGrpSpPr>
          <p:grpSpPr>
            <a:xfrm>
              <a:off x="4072689" y="3527961"/>
              <a:ext cx="1390607" cy="1390607"/>
              <a:chOff x="4072689" y="3527961"/>
              <a:chExt cx="1390607" cy="1390607"/>
            </a:xfrm>
          </p:grpSpPr>
          <p:sp>
            <p:nvSpPr>
              <p:cNvPr id="36" name="Rectangle 35"/>
              <p:cNvSpPr/>
              <p:nvPr/>
            </p:nvSpPr>
            <p:spPr bwMode="auto">
              <a:xfrm>
                <a:off x="4072689" y="3527961"/>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57" name="Group 256"/>
              <p:cNvGrpSpPr/>
              <p:nvPr/>
            </p:nvGrpSpPr>
            <p:grpSpPr>
              <a:xfrm>
                <a:off x="4272230" y="4025031"/>
                <a:ext cx="473189" cy="281758"/>
                <a:chOff x="895717" y="9621"/>
                <a:chExt cx="2054393" cy="1223277"/>
              </a:xfrm>
              <a:solidFill>
                <a:schemeClr val="bg1"/>
              </a:solidFill>
            </p:grpSpPr>
            <p:sp>
              <p:nvSpPr>
                <p:cNvPr id="26" name="Rounded Rectangle 2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 name="Oval 2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8" name="Oval 8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9" name="Oval 8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0" name="Oval 8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98" name="Group 97"/>
              <p:cNvGrpSpPr/>
              <p:nvPr/>
            </p:nvGrpSpPr>
            <p:grpSpPr>
              <a:xfrm>
                <a:off x="4630163" y="4392985"/>
                <a:ext cx="473189" cy="281758"/>
                <a:chOff x="895717" y="9621"/>
                <a:chExt cx="2054393" cy="1223277"/>
              </a:xfrm>
              <a:solidFill>
                <a:schemeClr val="bg1"/>
              </a:solidFill>
            </p:grpSpPr>
            <p:sp>
              <p:nvSpPr>
                <p:cNvPr id="108" name="Rounded Rectangle 107"/>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9" name="Oval 108"/>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1" name="Oval 110"/>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2" name="Oval 111"/>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3" name="Oval 112"/>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14" name="Group 113"/>
              <p:cNvGrpSpPr/>
              <p:nvPr/>
            </p:nvGrpSpPr>
            <p:grpSpPr>
              <a:xfrm>
                <a:off x="4786895" y="3813958"/>
                <a:ext cx="473189" cy="281758"/>
                <a:chOff x="895717" y="9621"/>
                <a:chExt cx="2054393" cy="1223277"/>
              </a:xfrm>
              <a:solidFill>
                <a:schemeClr val="bg1"/>
              </a:solidFill>
            </p:grpSpPr>
            <p:sp>
              <p:nvSpPr>
                <p:cNvPr id="115" name="Rounded Rectangle 114"/>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6" name="Oval 115"/>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7" name="Oval 116"/>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8" name="Oval 117"/>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9" name="Oval 118"/>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grpSp>
        <p:nvGrpSpPr>
          <p:cNvPr id="260" name="Group 259"/>
          <p:cNvGrpSpPr/>
          <p:nvPr/>
        </p:nvGrpSpPr>
        <p:grpSpPr>
          <a:xfrm>
            <a:off x="1591976" y="2807090"/>
            <a:ext cx="2534217" cy="2340584"/>
            <a:chOff x="1050773" y="2924536"/>
            <a:chExt cx="2534217" cy="2340584"/>
          </a:xfrm>
        </p:grpSpPr>
        <p:sp>
          <p:nvSpPr>
            <p:cNvPr id="83" name="Title 1"/>
            <p:cNvSpPr txBox="1">
              <a:spLocks/>
            </p:cNvSpPr>
            <p:nvPr/>
          </p:nvSpPr>
          <p:spPr>
            <a:xfrm>
              <a:off x="1050773" y="4398264"/>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Internet of Things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59" name="Group 258"/>
            <p:cNvGrpSpPr/>
            <p:nvPr/>
          </p:nvGrpSpPr>
          <p:grpSpPr>
            <a:xfrm>
              <a:off x="1622578" y="2924536"/>
              <a:ext cx="1390607" cy="1390607"/>
              <a:chOff x="1622578" y="2924536"/>
              <a:chExt cx="1390607" cy="1390607"/>
            </a:xfrm>
          </p:grpSpPr>
          <p:sp>
            <p:nvSpPr>
              <p:cNvPr id="122" name="Rectangle 121"/>
              <p:cNvSpPr/>
              <p:nvPr/>
            </p:nvSpPr>
            <p:spPr bwMode="auto">
              <a:xfrm>
                <a:off x="1622578" y="2924536"/>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23" name="Group 122"/>
              <p:cNvGrpSpPr/>
              <p:nvPr/>
            </p:nvGrpSpPr>
            <p:grpSpPr>
              <a:xfrm rot="19310223">
                <a:off x="1896529" y="3548473"/>
                <a:ext cx="603073" cy="468824"/>
                <a:chOff x="482885" y="1883818"/>
                <a:chExt cx="1017142" cy="790719"/>
              </a:xfrm>
              <a:solidFill>
                <a:schemeClr val="accent3"/>
              </a:solidFill>
            </p:grpSpPr>
            <p:cxnSp>
              <p:nvCxnSpPr>
                <p:cNvPr id="125" name="Straight Connector 124"/>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bwMode="auto">
                <a:xfrm>
                  <a:off x="707270" y="1883818"/>
                  <a:ext cx="568372" cy="790719"/>
                </a:xfrm>
                <a:prstGeom prst="rect">
                  <a:avLst/>
                </a:prstGeom>
                <a:solidFill>
                  <a:srgbClr val="D2D2D2"/>
                </a:solid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9" name="Group 28"/>
              <p:cNvGrpSpPr/>
              <p:nvPr/>
            </p:nvGrpSpPr>
            <p:grpSpPr>
              <a:xfrm>
                <a:off x="1977270" y="3163448"/>
                <a:ext cx="807649" cy="807649"/>
                <a:chOff x="2971367" y="4101068"/>
                <a:chExt cx="1019047" cy="1019047"/>
              </a:xfrm>
            </p:grpSpPr>
            <p:sp>
              <p:nvSpPr>
                <p:cNvPr id="28" name="Arc 27"/>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0" name="Arc 12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Arc 130"/>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grpSp>
        <p:nvGrpSpPr>
          <p:cNvPr id="10" name="Group 9"/>
          <p:cNvGrpSpPr/>
          <p:nvPr/>
        </p:nvGrpSpPr>
        <p:grpSpPr>
          <a:xfrm>
            <a:off x="6916475" y="453461"/>
            <a:ext cx="2534217" cy="2306203"/>
            <a:chOff x="6916475" y="453461"/>
            <a:chExt cx="2534217" cy="2306203"/>
          </a:xfrm>
        </p:grpSpPr>
        <p:sp>
          <p:nvSpPr>
            <p:cNvPr id="82" name="Title 1"/>
            <p:cNvSpPr txBox="1">
              <a:spLocks/>
            </p:cNvSpPr>
            <p:nvPr/>
          </p:nvSpPr>
          <p:spPr>
            <a:xfrm>
              <a:off x="6916475" y="189280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Conversations </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as a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5" name="Group 4"/>
            <p:cNvGrpSpPr/>
            <p:nvPr/>
          </p:nvGrpSpPr>
          <p:grpSpPr>
            <a:xfrm>
              <a:off x="7488280" y="453461"/>
              <a:ext cx="1390607" cy="1390607"/>
              <a:chOff x="7488280" y="453461"/>
              <a:chExt cx="1390607" cy="1390607"/>
            </a:xfrm>
          </p:grpSpPr>
          <p:sp>
            <p:nvSpPr>
              <p:cNvPr id="34" name="Rectangle 33"/>
              <p:cNvSpPr/>
              <p:nvPr/>
            </p:nvSpPr>
            <p:spPr bwMode="auto">
              <a:xfrm>
                <a:off x="7488280" y="453461"/>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00" name="Group 99"/>
              <p:cNvGrpSpPr>
                <a:grpSpLocks noChangeAspect="1"/>
              </p:cNvGrpSpPr>
              <p:nvPr/>
            </p:nvGrpSpPr>
            <p:grpSpPr>
              <a:xfrm>
                <a:off x="7736209" y="809352"/>
                <a:ext cx="894747" cy="734149"/>
                <a:chOff x="2681917" y="2129774"/>
                <a:chExt cx="371475" cy="304799"/>
              </a:xfrm>
              <a:solidFill>
                <a:schemeClr val="bg1"/>
              </a:solidFill>
            </p:grpSpPr>
            <p:sp>
              <p:nvSpPr>
                <p:cNvPr id="101"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0000"/>
                    </a:solidFill>
                    <a:effectLst/>
                    <a:uLnTx/>
                    <a:uFillTx/>
                  </a:endParaRPr>
                </a:p>
              </p:txBody>
            </p:sp>
            <p:sp>
              <p:nvSpPr>
                <p:cNvPr id="103"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4"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5"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grpSp>
        </p:grpSp>
      </p:grpSp>
      <p:grpSp>
        <p:nvGrpSpPr>
          <p:cNvPr id="102" name="Group 101"/>
          <p:cNvGrpSpPr/>
          <p:nvPr/>
        </p:nvGrpSpPr>
        <p:grpSpPr>
          <a:xfrm>
            <a:off x="3170166" y="453462"/>
            <a:ext cx="1390607" cy="1390607"/>
            <a:chOff x="4706204" y="1150756"/>
            <a:chExt cx="1390607" cy="1390607"/>
          </a:xfrm>
        </p:grpSpPr>
        <p:sp>
          <p:nvSpPr>
            <p:cNvPr id="106" name="Rectangle 105"/>
            <p:cNvSpPr/>
            <p:nvPr/>
          </p:nvSpPr>
          <p:spPr bwMode="auto">
            <a:xfrm>
              <a:off x="4706204" y="1150756"/>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7" name="Freeform 106"/>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spTree>
    <p:extLst>
      <p:ext uri="{BB962C8B-B14F-4D97-AF65-F5344CB8AC3E}">
        <p14:creationId xmlns:p14="http://schemas.microsoft.com/office/powerpoint/2010/main" val="118110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nodeType="afterEffect">
                                  <p:stCondLst>
                                    <p:cond delay="0"/>
                                  </p:stCondLst>
                                  <p:childTnLst>
                                    <p:animEffect transition="out" filter="wipe(down)">
                                      <p:cBhvr>
                                        <p:cTn id="6" dur="500"/>
                                        <p:tgtEl>
                                          <p:spTgt spid="102"/>
                                        </p:tgtEl>
                                      </p:cBhvr>
                                    </p:animEffect>
                                    <p:set>
                                      <p:cBhvr>
                                        <p:cTn id="7" dur="1" fill="hold">
                                          <p:stCondLst>
                                            <p:cond delay="49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580497" y="-1616901"/>
            <a:ext cx="6189610" cy="6256829"/>
            <a:chOff x="2644505" y="-1264205"/>
            <a:chExt cx="6189610" cy="6256829"/>
          </a:xfrm>
        </p:grpSpPr>
        <p:sp>
          <p:nvSpPr>
            <p:cNvPr id="91" name="Freeform 539"/>
            <p:cNvSpPr>
              <a:spLocks noChangeAspect="1"/>
            </p:cNvSpPr>
            <p:nvPr/>
          </p:nvSpPr>
          <p:spPr bwMode="auto">
            <a:xfrm>
              <a:off x="3153353" y="666196"/>
              <a:ext cx="5680762" cy="3123206"/>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DCDCDC"/>
            </a:solidFill>
            <a:ln w="28575">
              <a:noFill/>
            </a:ln>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333333"/>
                </a:solidFill>
                <a:effectLst/>
                <a:uLnTx/>
                <a:uFillTx/>
              </a:endParaRPr>
            </a:p>
          </p:txBody>
        </p:sp>
        <p:grpSp>
          <p:nvGrpSpPr>
            <p:cNvPr id="92" name="Group 91"/>
            <p:cNvGrpSpPr/>
            <p:nvPr/>
          </p:nvGrpSpPr>
          <p:grpSpPr>
            <a:xfrm>
              <a:off x="3597721" y="1613229"/>
              <a:ext cx="4770510" cy="2022911"/>
              <a:chOff x="4494770" y="2621197"/>
              <a:chExt cx="3127126" cy="1326043"/>
            </a:xfrm>
          </p:grpSpPr>
          <p:sp>
            <p:nvSpPr>
              <p:cNvPr id="93" name="Freeform 12"/>
              <p:cNvSpPr>
                <a:spLocks/>
              </p:cNvSpPr>
              <p:nvPr/>
            </p:nvSpPr>
            <p:spPr bwMode="auto">
              <a:xfrm>
                <a:off x="4494770" y="3400845"/>
                <a:ext cx="457856" cy="62986"/>
              </a:xfrm>
              <a:custGeom>
                <a:avLst/>
                <a:gdLst>
                  <a:gd name="T0" fmla="*/ 704 w 756"/>
                  <a:gd name="T1" fmla="*/ 104 h 104"/>
                  <a:gd name="T2" fmla="*/ 52 w 756"/>
                  <a:gd name="T3" fmla="*/ 104 h 104"/>
                  <a:gd name="T4" fmla="*/ 52 w 756"/>
                  <a:gd name="T5" fmla="*/ 104 h 104"/>
                  <a:gd name="T6" fmla="*/ 42 w 756"/>
                  <a:gd name="T7" fmla="*/ 104 h 104"/>
                  <a:gd name="T8" fmla="*/ 32 w 756"/>
                  <a:gd name="T9" fmla="*/ 100 h 104"/>
                  <a:gd name="T10" fmla="*/ 22 w 756"/>
                  <a:gd name="T11" fmla="*/ 96 h 104"/>
                  <a:gd name="T12" fmla="*/ 14 w 756"/>
                  <a:gd name="T13" fmla="*/ 90 h 104"/>
                  <a:gd name="T14" fmla="*/ 8 w 756"/>
                  <a:gd name="T15" fmla="*/ 82 h 104"/>
                  <a:gd name="T16" fmla="*/ 4 w 756"/>
                  <a:gd name="T17" fmla="*/ 72 h 104"/>
                  <a:gd name="T18" fmla="*/ 0 w 756"/>
                  <a:gd name="T19" fmla="*/ 62 h 104"/>
                  <a:gd name="T20" fmla="*/ 0 w 756"/>
                  <a:gd name="T21" fmla="*/ 52 h 104"/>
                  <a:gd name="T22" fmla="*/ 0 w 756"/>
                  <a:gd name="T23" fmla="*/ 52 h 104"/>
                  <a:gd name="T24" fmla="*/ 0 w 756"/>
                  <a:gd name="T25" fmla="*/ 42 h 104"/>
                  <a:gd name="T26" fmla="*/ 4 w 756"/>
                  <a:gd name="T27" fmla="*/ 32 h 104"/>
                  <a:gd name="T28" fmla="*/ 8 w 756"/>
                  <a:gd name="T29" fmla="*/ 22 h 104"/>
                  <a:gd name="T30" fmla="*/ 14 w 756"/>
                  <a:gd name="T31" fmla="*/ 16 h 104"/>
                  <a:gd name="T32" fmla="*/ 22 w 756"/>
                  <a:gd name="T33" fmla="*/ 8 h 104"/>
                  <a:gd name="T34" fmla="*/ 32 w 756"/>
                  <a:gd name="T35" fmla="*/ 4 h 104"/>
                  <a:gd name="T36" fmla="*/ 42 w 756"/>
                  <a:gd name="T37" fmla="*/ 0 h 104"/>
                  <a:gd name="T38" fmla="*/ 52 w 756"/>
                  <a:gd name="T39" fmla="*/ 0 h 104"/>
                  <a:gd name="T40" fmla="*/ 704 w 756"/>
                  <a:gd name="T41" fmla="*/ 0 h 104"/>
                  <a:gd name="T42" fmla="*/ 704 w 756"/>
                  <a:gd name="T43" fmla="*/ 0 h 104"/>
                  <a:gd name="T44" fmla="*/ 714 w 756"/>
                  <a:gd name="T45" fmla="*/ 0 h 104"/>
                  <a:gd name="T46" fmla="*/ 724 w 756"/>
                  <a:gd name="T47" fmla="*/ 4 h 104"/>
                  <a:gd name="T48" fmla="*/ 732 w 756"/>
                  <a:gd name="T49" fmla="*/ 8 h 104"/>
                  <a:gd name="T50" fmla="*/ 740 w 756"/>
                  <a:gd name="T51" fmla="*/ 16 h 104"/>
                  <a:gd name="T52" fmla="*/ 748 w 756"/>
                  <a:gd name="T53" fmla="*/ 22 h 104"/>
                  <a:gd name="T54" fmla="*/ 752 w 756"/>
                  <a:gd name="T55" fmla="*/ 32 h 104"/>
                  <a:gd name="T56" fmla="*/ 756 w 756"/>
                  <a:gd name="T57" fmla="*/ 42 h 104"/>
                  <a:gd name="T58" fmla="*/ 756 w 756"/>
                  <a:gd name="T59" fmla="*/ 52 h 104"/>
                  <a:gd name="T60" fmla="*/ 756 w 756"/>
                  <a:gd name="T61" fmla="*/ 52 h 104"/>
                  <a:gd name="T62" fmla="*/ 756 w 756"/>
                  <a:gd name="T63" fmla="*/ 62 h 104"/>
                  <a:gd name="T64" fmla="*/ 752 w 756"/>
                  <a:gd name="T65" fmla="*/ 72 h 104"/>
                  <a:gd name="T66" fmla="*/ 748 w 756"/>
                  <a:gd name="T67" fmla="*/ 82 h 104"/>
                  <a:gd name="T68" fmla="*/ 740 w 756"/>
                  <a:gd name="T69" fmla="*/ 90 h 104"/>
                  <a:gd name="T70" fmla="*/ 732 w 756"/>
                  <a:gd name="T71" fmla="*/ 96 h 104"/>
                  <a:gd name="T72" fmla="*/ 724 w 756"/>
                  <a:gd name="T73" fmla="*/ 100 h 104"/>
                  <a:gd name="T74" fmla="*/ 714 w 756"/>
                  <a:gd name="T75" fmla="*/ 104 h 104"/>
                  <a:gd name="T76" fmla="*/ 704 w 756"/>
                  <a:gd name="T77" fmla="*/ 104 h 104"/>
                  <a:gd name="T78" fmla="*/ 704 w 756"/>
                  <a:gd name="T7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6" h="104">
                    <a:moveTo>
                      <a:pt x="704" y="104"/>
                    </a:moveTo>
                    <a:lnTo>
                      <a:pt x="52" y="104"/>
                    </a:lnTo>
                    <a:lnTo>
                      <a:pt x="52" y="104"/>
                    </a:lnTo>
                    <a:lnTo>
                      <a:pt x="42" y="104"/>
                    </a:lnTo>
                    <a:lnTo>
                      <a:pt x="32" y="100"/>
                    </a:lnTo>
                    <a:lnTo>
                      <a:pt x="22" y="96"/>
                    </a:lnTo>
                    <a:lnTo>
                      <a:pt x="14" y="90"/>
                    </a:lnTo>
                    <a:lnTo>
                      <a:pt x="8" y="82"/>
                    </a:lnTo>
                    <a:lnTo>
                      <a:pt x="4" y="72"/>
                    </a:lnTo>
                    <a:lnTo>
                      <a:pt x="0" y="62"/>
                    </a:lnTo>
                    <a:lnTo>
                      <a:pt x="0" y="52"/>
                    </a:lnTo>
                    <a:lnTo>
                      <a:pt x="0" y="52"/>
                    </a:lnTo>
                    <a:lnTo>
                      <a:pt x="0" y="42"/>
                    </a:lnTo>
                    <a:lnTo>
                      <a:pt x="4" y="32"/>
                    </a:lnTo>
                    <a:lnTo>
                      <a:pt x="8" y="22"/>
                    </a:lnTo>
                    <a:lnTo>
                      <a:pt x="14" y="16"/>
                    </a:lnTo>
                    <a:lnTo>
                      <a:pt x="22" y="8"/>
                    </a:lnTo>
                    <a:lnTo>
                      <a:pt x="32" y="4"/>
                    </a:lnTo>
                    <a:lnTo>
                      <a:pt x="42" y="0"/>
                    </a:lnTo>
                    <a:lnTo>
                      <a:pt x="52" y="0"/>
                    </a:lnTo>
                    <a:lnTo>
                      <a:pt x="704" y="0"/>
                    </a:lnTo>
                    <a:lnTo>
                      <a:pt x="704" y="0"/>
                    </a:lnTo>
                    <a:lnTo>
                      <a:pt x="714" y="0"/>
                    </a:lnTo>
                    <a:lnTo>
                      <a:pt x="724" y="4"/>
                    </a:lnTo>
                    <a:lnTo>
                      <a:pt x="732" y="8"/>
                    </a:lnTo>
                    <a:lnTo>
                      <a:pt x="740" y="16"/>
                    </a:lnTo>
                    <a:lnTo>
                      <a:pt x="748" y="22"/>
                    </a:lnTo>
                    <a:lnTo>
                      <a:pt x="752" y="32"/>
                    </a:lnTo>
                    <a:lnTo>
                      <a:pt x="756" y="42"/>
                    </a:lnTo>
                    <a:lnTo>
                      <a:pt x="756" y="52"/>
                    </a:lnTo>
                    <a:lnTo>
                      <a:pt x="756" y="52"/>
                    </a:lnTo>
                    <a:lnTo>
                      <a:pt x="756" y="62"/>
                    </a:lnTo>
                    <a:lnTo>
                      <a:pt x="752" y="72"/>
                    </a:lnTo>
                    <a:lnTo>
                      <a:pt x="748" y="82"/>
                    </a:lnTo>
                    <a:lnTo>
                      <a:pt x="740" y="90"/>
                    </a:lnTo>
                    <a:lnTo>
                      <a:pt x="732" y="96"/>
                    </a:lnTo>
                    <a:lnTo>
                      <a:pt x="724" y="100"/>
                    </a:lnTo>
                    <a:lnTo>
                      <a:pt x="714" y="104"/>
                    </a:lnTo>
                    <a:lnTo>
                      <a:pt x="704" y="104"/>
                    </a:lnTo>
                    <a:lnTo>
                      <a:pt x="704" y="10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94" name="Freeform 13"/>
              <p:cNvSpPr>
                <a:spLocks/>
              </p:cNvSpPr>
              <p:nvPr/>
            </p:nvSpPr>
            <p:spPr bwMode="auto">
              <a:xfrm>
                <a:off x="4889641" y="3331803"/>
                <a:ext cx="540222" cy="245886"/>
              </a:xfrm>
              <a:custGeom>
                <a:avLst/>
                <a:gdLst>
                  <a:gd name="T0" fmla="*/ 456 w 892"/>
                  <a:gd name="T1" fmla="*/ 406 h 406"/>
                  <a:gd name="T2" fmla="*/ 436 w 892"/>
                  <a:gd name="T3" fmla="*/ 402 h 406"/>
                  <a:gd name="T4" fmla="*/ 418 w 892"/>
                  <a:gd name="T5" fmla="*/ 390 h 406"/>
                  <a:gd name="T6" fmla="*/ 408 w 892"/>
                  <a:gd name="T7" fmla="*/ 374 h 406"/>
                  <a:gd name="T8" fmla="*/ 404 w 892"/>
                  <a:gd name="T9" fmla="*/ 354 h 406"/>
                  <a:gd name="T10" fmla="*/ 402 w 892"/>
                  <a:gd name="T11" fmla="*/ 346 h 406"/>
                  <a:gd name="T12" fmla="*/ 396 w 892"/>
                  <a:gd name="T13" fmla="*/ 344 h 406"/>
                  <a:gd name="T14" fmla="*/ 164 w 892"/>
                  <a:gd name="T15" fmla="*/ 344 h 406"/>
                  <a:gd name="T16" fmla="*/ 138 w 892"/>
                  <a:gd name="T17" fmla="*/ 344 h 406"/>
                  <a:gd name="T18" fmla="*/ 104 w 892"/>
                  <a:gd name="T19" fmla="*/ 336 h 406"/>
                  <a:gd name="T20" fmla="*/ 66 w 892"/>
                  <a:gd name="T21" fmla="*/ 318 h 406"/>
                  <a:gd name="T22" fmla="*/ 46 w 892"/>
                  <a:gd name="T23" fmla="*/ 302 h 406"/>
                  <a:gd name="T24" fmla="*/ 30 w 892"/>
                  <a:gd name="T25" fmla="*/ 284 h 406"/>
                  <a:gd name="T26" fmla="*/ 14 w 892"/>
                  <a:gd name="T27" fmla="*/ 258 h 406"/>
                  <a:gd name="T28" fmla="*/ 4 w 892"/>
                  <a:gd name="T29" fmla="*/ 224 h 406"/>
                  <a:gd name="T30" fmla="*/ 0 w 892"/>
                  <a:gd name="T31" fmla="*/ 180 h 406"/>
                  <a:gd name="T32" fmla="*/ 0 w 892"/>
                  <a:gd name="T33" fmla="*/ 156 h 406"/>
                  <a:gd name="T34" fmla="*/ 10 w 892"/>
                  <a:gd name="T35" fmla="*/ 114 h 406"/>
                  <a:gd name="T36" fmla="*/ 28 w 892"/>
                  <a:gd name="T37" fmla="*/ 80 h 406"/>
                  <a:gd name="T38" fmla="*/ 52 w 892"/>
                  <a:gd name="T39" fmla="*/ 54 h 406"/>
                  <a:gd name="T40" fmla="*/ 78 w 892"/>
                  <a:gd name="T41" fmla="*/ 32 h 406"/>
                  <a:gd name="T42" fmla="*/ 108 w 892"/>
                  <a:gd name="T43" fmla="*/ 18 h 406"/>
                  <a:gd name="T44" fmla="*/ 150 w 892"/>
                  <a:gd name="T45" fmla="*/ 4 h 406"/>
                  <a:gd name="T46" fmla="*/ 840 w 892"/>
                  <a:gd name="T47" fmla="*/ 0 h 406"/>
                  <a:gd name="T48" fmla="*/ 852 w 892"/>
                  <a:gd name="T49" fmla="*/ 2 h 406"/>
                  <a:gd name="T50" fmla="*/ 870 w 892"/>
                  <a:gd name="T51" fmla="*/ 10 h 406"/>
                  <a:gd name="T52" fmla="*/ 884 w 892"/>
                  <a:gd name="T53" fmla="*/ 24 h 406"/>
                  <a:gd name="T54" fmla="*/ 892 w 892"/>
                  <a:gd name="T55" fmla="*/ 42 h 406"/>
                  <a:gd name="T56" fmla="*/ 892 w 892"/>
                  <a:gd name="T57" fmla="*/ 52 h 406"/>
                  <a:gd name="T58" fmla="*/ 888 w 892"/>
                  <a:gd name="T59" fmla="*/ 74 h 406"/>
                  <a:gd name="T60" fmla="*/ 878 w 892"/>
                  <a:gd name="T61" fmla="*/ 90 h 406"/>
                  <a:gd name="T62" fmla="*/ 860 w 892"/>
                  <a:gd name="T63" fmla="*/ 102 h 406"/>
                  <a:gd name="T64" fmla="*/ 840 w 892"/>
                  <a:gd name="T65" fmla="*/ 106 h 406"/>
                  <a:gd name="T66" fmla="*/ 180 w 892"/>
                  <a:gd name="T67" fmla="*/ 106 h 406"/>
                  <a:gd name="T68" fmla="*/ 148 w 892"/>
                  <a:gd name="T69" fmla="*/ 114 h 406"/>
                  <a:gd name="T70" fmla="*/ 124 w 892"/>
                  <a:gd name="T71" fmla="*/ 130 h 406"/>
                  <a:gd name="T72" fmla="*/ 110 w 892"/>
                  <a:gd name="T73" fmla="*/ 150 h 406"/>
                  <a:gd name="T74" fmla="*/ 104 w 892"/>
                  <a:gd name="T75" fmla="*/ 170 h 406"/>
                  <a:gd name="T76" fmla="*/ 104 w 892"/>
                  <a:gd name="T77" fmla="*/ 180 h 406"/>
                  <a:gd name="T78" fmla="*/ 108 w 892"/>
                  <a:gd name="T79" fmla="*/ 208 h 406"/>
                  <a:gd name="T80" fmla="*/ 118 w 892"/>
                  <a:gd name="T81" fmla="*/ 226 h 406"/>
                  <a:gd name="T82" fmla="*/ 130 w 892"/>
                  <a:gd name="T83" fmla="*/ 234 h 406"/>
                  <a:gd name="T84" fmla="*/ 152 w 892"/>
                  <a:gd name="T85" fmla="*/ 240 h 406"/>
                  <a:gd name="T86" fmla="*/ 394 w 892"/>
                  <a:gd name="T87" fmla="*/ 240 h 406"/>
                  <a:gd name="T88" fmla="*/ 406 w 892"/>
                  <a:gd name="T89" fmla="*/ 240 h 406"/>
                  <a:gd name="T90" fmla="*/ 438 w 892"/>
                  <a:gd name="T91" fmla="*/ 248 h 406"/>
                  <a:gd name="T92" fmla="*/ 464 w 892"/>
                  <a:gd name="T93" fmla="*/ 260 h 406"/>
                  <a:gd name="T94" fmla="*/ 476 w 892"/>
                  <a:gd name="T95" fmla="*/ 270 h 406"/>
                  <a:gd name="T96" fmla="*/ 498 w 892"/>
                  <a:gd name="T97" fmla="*/ 302 h 406"/>
                  <a:gd name="T98" fmla="*/ 506 w 892"/>
                  <a:gd name="T99" fmla="*/ 324 h 406"/>
                  <a:gd name="T100" fmla="*/ 508 w 892"/>
                  <a:gd name="T101" fmla="*/ 354 h 406"/>
                  <a:gd name="T102" fmla="*/ 508 w 892"/>
                  <a:gd name="T103" fmla="*/ 364 h 406"/>
                  <a:gd name="T104" fmla="*/ 500 w 892"/>
                  <a:gd name="T105" fmla="*/ 384 h 406"/>
                  <a:gd name="T106" fmla="*/ 486 w 892"/>
                  <a:gd name="T107" fmla="*/ 398 h 406"/>
                  <a:gd name="T108" fmla="*/ 466 w 892"/>
                  <a:gd name="T109" fmla="*/ 406 h 406"/>
                  <a:gd name="T110" fmla="*/ 456 w 892"/>
                  <a:gd name="T111"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2" h="406">
                    <a:moveTo>
                      <a:pt x="456" y="406"/>
                    </a:moveTo>
                    <a:lnTo>
                      <a:pt x="456" y="406"/>
                    </a:lnTo>
                    <a:lnTo>
                      <a:pt x="446" y="406"/>
                    </a:lnTo>
                    <a:lnTo>
                      <a:pt x="436" y="402"/>
                    </a:lnTo>
                    <a:lnTo>
                      <a:pt x="426" y="398"/>
                    </a:lnTo>
                    <a:lnTo>
                      <a:pt x="418" y="390"/>
                    </a:lnTo>
                    <a:lnTo>
                      <a:pt x="412" y="384"/>
                    </a:lnTo>
                    <a:lnTo>
                      <a:pt x="408" y="374"/>
                    </a:lnTo>
                    <a:lnTo>
                      <a:pt x="404" y="364"/>
                    </a:lnTo>
                    <a:lnTo>
                      <a:pt x="404" y="354"/>
                    </a:lnTo>
                    <a:lnTo>
                      <a:pt x="404" y="354"/>
                    </a:lnTo>
                    <a:lnTo>
                      <a:pt x="402" y="346"/>
                    </a:lnTo>
                    <a:lnTo>
                      <a:pt x="402" y="346"/>
                    </a:lnTo>
                    <a:lnTo>
                      <a:pt x="396" y="344"/>
                    </a:lnTo>
                    <a:lnTo>
                      <a:pt x="164" y="344"/>
                    </a:lnTo>
                    <a:lnTo>
                      <a:pt x="164" y="344"/>
                    </a:lnTo>
                    <a:lnTo>
                      <a:pt x="150" y="344"/>
                    </a:lnTo>
                    <a:lnTo>
                      <a:pt x="138" y="344"/>
                    </a:lnTo>
                    <a:lnTo>
                      <a:pt x="122" y="340"/>
                    </a:lnTo>
                    <a:lnTo>
                      <a:pt x="104" y="336"/>
                    </a:lnTo>
                    <a:lnTo>
                      <a:pt x="84" y="328"/>
                    </a:lnTo>
                    <a:lnTo>
                      <a:pt x="66" y="318"/>
                    </a:lnTo>
                    <a:lnTo>
                      <a:pt x="46" y="302"/>
                    </a:lnTo>
                    <a:lnTo>
                      <a:pt x="46" y="302"/>
                    </a:lnTo>
                    <a:lnTo>
                      <a:pt x="38" y="294"/>
                    </a:lnTo>
                    <a:lnTo>
                      <a:pt x="30" y="284"/>
                    </a:lnTo>
                    <a:lnTo>
                      <a:pt x="22" y="272"/>
                    </a:lnTo>
                    <a:lnTo>
                      <a:pt x="14" y="258"/>
                    </a:lnTo>
                    <a:lnTo>
                      <a:pt x="8" y="242"/>
                    </a:lnTo>
                    <a:lnTo>
                      <a:pt x="4" y="224"/>
                    </a:lnTo>
                    <a:lnTo>
                      <a:pt x="0" y="204"/>
                    </a:lnTo>
                    <a:lnTo>
                      <a:pt x="0" y="180"/>
                    </a:lnTo>
                    <a:lnTo>
                      <a:pt x="0" y="180"/>
                    </a:lnTo>
                    <a:lnTo>
                      <a:pt x="0" y="156"/>
                    </a:lnTo>
                    <a:lnTo>
                      <a:pt x="4" y="134"/>
                    </a:lnTo>
                    <a:lnTo>
                      <a:pt x="10" y="114"/>
                    </a:lnTo>
                    <a:lnTo>
                      <a:pt x="18" y="96"/>
                    </a:lnTo>
                    <a:lnTo>
                      <a:pt x="28" y="80"/>
                    </a:lnTo>
                    <a:lnTo>
                      <a:pt x="38" y="66"/>
                    </a:lnTo>
                    <a:lnTo>
                      <a:pt x="52" y="54"/>
                    </a:lnTo>
                    <a:lnTo>
                      <a:pt x="64" y="42"/>
                    </a:lnTo>
                    <a:lnTo>
                      <a:pt x="78" y="32"/>
                    </a:lnTo>
                    <a:lnTo>
                      <a:pt x="92" y="24"/>
                    </a:lnTo>
                    <a:lnTo>
                      <a:pt x="108" y="18"/>
                    </a:lnTo>
                    <a:lnTo>
                      <a:pt x="122" y="12"/>
                    </a:lnTo>
                    <a:lnTo>
                      <a:pt x="150" y="4"/>
                    </a:lnTo>
                    <a:lnTo>
                      <a:pt x="176" y="0"/>
                    </a:lnTo>
                    <a:lnTo>
                      <a:pt x="840" y="0"/>
                    </a:lnTo>
                    <a:lnTo>
                      <a:pt x="840" y="0"/>
                    </a:lnTo>
                    <a:lnTo>
                      <a:pt x="852" y="2"/>
                    </a:lnTo>
                    <a:lnTo>
                      <a:pt x="860" y="4"/>
                    </a:lnTo>
                    <a:lnTo>
                      <a:pt x="870" y="10"/>
                    </a:lnTo>
                    <a:lnTo>
                      <a:pt x="878" y="16"/>
                    </a:lnTo>
                    <a:lnTo>
                      <a:pt x="884" y="24"/>
                    </a:lnTo>
                    <a:lnTo>
                      <a:pt x="888" y="32"/>
                    </a:lnTo>
                    <a:lnTo>
                      <a:pt x="892" y="42"/>
                    </a:lnTo>
                    <a:lnTo>
                      <a:pt x="892" y="52"/>
                    </a:lnTo>
                    <a:lnTo>
                      <a:pt x="892" y="52"/>
                    </a:lnTo>
                    <a:lnTo>
                      <a:pt x="892" y="64"/>
                    </a:lnTo>
                    <a:lnTo>
                      <a:pt x="888" y="74"/>
                    </a:lnTo>
                    <a:lnTo>
                      <a:pt x="884" y="82"/>
                    </a:lnTo>
                    <a:lnTo>
                      <a:pt x="878" y="90"/>
                    </a:lnTo>
                    <a:lnTo>
                      <a:pt x="870" y="96"/>
                    </a:lnTo>
                    <a:lnTo>
                      <a:pt x="860" y="102"/>
                    </a:lnTo>
                    <a:lnTo>
                      <a:pt x="852" y="104"/>
                    </a:lnTo>
                    <a:lnTo>
                      <a:pt x="840" y="106"/>
                    </a:lnTo>
                    <a:lnTo>
                      <a:pt x="180" y="106"/>
                    </a:lnTo>
                    <a:lnTo>
                      <a:pt x="180" y="106"/>
                    </a:lnTo>
                    <a:lnTo>
                      <a:pt x="162" y="108"/>
                    </a:lnTo>
                    <a:lnTo>
                      <a:pt x="148" y="114"/>
                    </a:lnTo>
                    <a:lnTo>
                      <a:pt x="136" y="120"/>
                    </a:lnTo>
                    <a:lnTo>
                      <a:pt x="124" y="130"/>
                    </a:lnTo>
                    <a:lnTo>
                      <a:pt x="114" y="142"/>
                    </a:lnTo>
                    <a:lnTo>
                      <a:pt x="110" y="150"/>
                    </a:lnTo>
                    <a:lnTo>
                      <a:pt x="106" y="158"/>
                    </a:lnTo>
                    <a:lnTo>
                      <a:pt x="104" y="170"/>
                    </a:lnTo>
                    <a:lnTo>
                      <a:pt x="104" y="180"/>
                    </a:lnTo>
                    <a:lnTo>
                      <a:pt x="104" y="180"/>
                    </a:lnTo>
                    <a:lnTo>
                      <a:pt x="106" y="196"/>
                    </a:lnTo>
                    <a:lnTo>
                      <a:pt x="108" y="208"/>
                    </a:lnTo>
                    <a:lnTo>
                      <a:pt x="112" y="218"/>
                    </a:lnTo>
                    <a:lnTo>
                      <a:pt x="118" y="226"/>
                    </a:lnTo>
                    <a:lnTo>
                      <a:pt x="118" y="226"/>
                    </a:lnTo>
                    <a:lnTo>
                      <a:pt x="130" y="234"/>
                    </a:lnTo>
                    <a:lnTo>
                      <a:pt x="142" y="238"/>
                    </a:lnTo>
                    <a:lnTo>
                      <a:pt x="152" y="240"/>
                    </a:lnTo>
                    <a:lnTo>
                      <a:pt x="160" y="240"/>
                    </a:lnTo>
                    <a:lnTo>
                      <a:pt x="394" y="240"/>
                    </a:lnTo>
                    <a:lnTo>
                      <a:pt x="394" y="240"/>
                    </a:lnTo>
                    <a:lnTo>
                      <a:pt x="406" y="240"/>
                    </a:lnTo>
                    <a:lnTo>
                      <a:pt x="426" y="244"/>
                    </a:lnTo>
                    <a:lnTo>
                      <a:pt x="438" y="248"/>
                    </a:lnTo>
                    <a:lnTo>
                      <a:pt x="450" y="252"/>
                    </a:lnTo>
                    <a:lnTo>
                      <a:pt x="464" y="260"/>
                    </a:lnTo>
                    <a:lnTo>
                      <a:pt x="476" y="270"/>
                    </a:lnTo>
                    <a:lnTo>
                      <a:pt x="476" y="270"/>
                    </a:lnTo>
                    <a:lnTo>
                      <a:pt x="488" y="284"/>
                    </a:lnTo>
                    <a:lnTo>
                      <a:pt x="498" y="302"/>
                    </a:lnTo>
                    <a:lnTo>
                      <a:pt x="502" y="312"/>
                    </a:lnTo>
                    <a:lnTo>
                      <a:pt x="506" y="324"/>
                    </a:lnTo>
                    <a:lnTo>
                      <a:pt x="508" y="338"/>
                    </a:lnTo>
                    <a:lnTo>
                      <a:pt x="508" y="354"/>
                    </a:lnTo>
                    <a:lnTo>
                      <a:pt x="508" y="354"/>
                    </a:lnTo>
                    <a:lnTo>
                      <a:pt x="508" y="364"/>
                    </a:lnTo>
                    <a:lnTo>
                      <a:pt x="504" y="374"/>
                    </a:lnTo>
                    <a:lnTo>
                      <a:pt x="500" y="384"/>
                    </a:lnTo>
                    <a:lnTo>
                      <a:pt x="494" y="390"/>
                    </a:lnTo>
                    <a:lnTo>
                      <a:pt x="486" y="398"/>
                    </a:lnTo>
                    <a:lnTo>
                      <a:pt x="476" y="402"/>
                    </a:lnTo>
                    <a:lnTo>
                      <a:pt x="466" y="406"/>
                    </a:lnTo>
                    <a:lnTo>
                      <a:pt x="456" y="406"/>
                    </a:lnTo>
                    <a:lnTo>
                      <a:pt x="456" y="40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95" name="Freeform 14"/>
              <p:cNvSpPr>
                <a:spLocks/>
              </p:cNvSpPr>
              <p:nvPr/>
            </p:nvSpPr>
            <p:spPr bwMode="auto">
              <a:xfrm>
                <a:off x="6726775" y="3077438"/>
                <a:ext cx="895121" cy="245886"/>
              </a:xfrm>
              <a:custGeom>
                <a:avLst/>
                <a:gdLst>
                  <a:gd name="T0" fmla="*/ 52 w 1478"/>
                  <a:gd name="T1" fmla="*/ 406 h 406"/>
                  <a:gd name="T2" fmla="*/ 32 w 1478"/>
                  <a:gd name="T3" fmla="*/ 402 h 406"/>
                  <a:gd name="T4" fmla="*/ 14 w 1478"/>
                  <a:gd name="T5" fmla="*/ 390 h 406"/>
                  <a:gd name="T6" fmla="*/ 4 w 1478"/>
                  <a:gd name="T7" fmla="*/ 374 h 406"/>
                  <a:gd name="T8" fmla="*/ 0 w 1478"/>
                  <a:gd name="T9" fmla="*/ 352 h 406"/>
                  <a:gd name="T10" fmla="*/ 0 w 1478"/>
                  <a:gd name="T11" fmla="*/ 342 h 406"/>
                  <a:gd name="T12" fmla="*/ 8 w 1478"/>
                  <a:gd name="T13" fmla="*/ 324 h 406"/>
                  <a:gd name="T14" fmla="*/ 22 w 1478"/>
                  <a:gd name="T15" fmla="*/ 310 h 406"/>
                  <a:gd name="T16" fmla="*/ 42 w 1478"/>
                  <a:gd name="T17" fmla="*/ 302 h 406"/>
                  <a:gd name="T18" fmla="*/ 1300 w 1478"/>
                  <a:gd name="T19" fmla="*/ 300 h 406"/>
                  <a:gd name="T20" fmla="*/ 1316 w 1478"/>
                  <a:gd name="T21" fmla="*/ 296 h 406"/>
                  <a:gd name="T22" fmla="*/ 1342 w 1478"/>
                  <a:gd name="T23" fmla="*/ 286 h 406"/>
                  <a:gd name="T24" fmla="*/ 1364 w 1478"/>
                  <a:gd name="T25" fmla="*/ 264 h 406"/>
                  <a:gd name="T26" fmla="*/ 1372 w 1478"/>
                  <a:gd name="T27" fmla="*/ 246 h 406"/>
                  <a:gd name="T28" fmla="*/ 1374 w 1478"/>
                  <a:gd name="T29" fmla="*/ 226 h 406"/>
                  <a:gd name="T30" fmla="*/ 1374 w 1478"/>
                  <a:gd name="T31" fmla="*/ 210 h 406"/>
                  <a:gd name="T32" fmla="*/ 1366 w 1478"/>
                  <a:gd name="T33" fmla="*/ 188 h 406"/>
                  <a:gd name="T34" fmla="*/ 1360 w 1478"/>
                  <a:gd name="T35" fmla="*/ 180 h 406"/>
                  <a:gd name="T36" fmla="*/ 1336 w 1478"/>
                  <a:gd name="T37" fmla="*/ 168 h 406"/>
                  <a:gd name="T38" fmla="*/ 1318 w 1478"/>
                  <a:gd name="T39" fmla="*/ 166 h 406"/>
                  <a:gd name="T40" fmla="*/ 1084 w 1478"/>
                  <a:gd name="T41" fmla="*/ 166 h 406"/>
                  <a:gd name="T42" fmla="*/ 1052 w 1478"/>
                  <a:gd name="T43" fmla="*/ 162 h 406"/>
                  <a:gd name="T44" fmla="*/ 1028 w 1478"/>
                  <a:gd name="T45" fmla="*/ 152 h 406"/>
                  <a:gd name="T46" fmla="*/ 1002 w 1478"/>
                  <a:gd name="T47" fmla="*/ 134 h 406"/>
                  <a:gd name="T48" fmla="*/ 990 w 1478"/>
                  <a:gd name="T49" fmla="*/ 122 h 406"/>
                  <a:gd name="T50" fmla="*/ 976 w 1478"/>
                  <a:gd name="T51" fmla="*/ 94 h 406"/>
                  <a:gd name="T52" fmla="*/ 970 w 1478"/>
                  <a:gd name="T53" fmla="*/ 68 h 406"/>
                  <a:gd name="T54" fmla="*/ 970 w 1478"/>
                  <a:gd name="T55" fmla="*/ 52 h 406"/>
                  <a:gd name="T56" fmla="*/ 974 w 1478"/>
                  <a:gd name="T57" fmla="*/ 32 h 406"/>
                  <a:gd name="T58" fmla="*/ 984 w 1478"/>
                  <a:gd name="T59" fmla="*/ 14 h 406"/>
                  <a:gd name="T60" fmla="*/ 1002 w 1478"/>
                  <a:gd name="T61" fmla="*/ 4 h 406"/>
                  <a:gd name="T62" fmla="*/ 1022 w 1478"/>
                  <a:gd name="T63" fmla="*/ 0 h 406"/>
                  <a:gd name="T64" fmla="*/ 1032 w 1478"/>
                  <a:gd name="T65" fmla="*/ 0 h 406"/>
                  <a:gd name="T66" fmla="*/ 1052 w 1478"/>
                  <a:gd name="T67" fmla="*/ 8 h 406"/>
                  <a:gd name="T68" fmla="*/ 1066 w 1478"/>
                  <a:gd name="T69" fmla="*/ 22 h 406"/>
                  <a:gd name="T70" fmla="*/ 1074 w 1478"/>
                  <a:gd name="T71" fmla="*/ 42 h 406"/>
                  <a:gd name="T72" fmla="*/ 1074 w 1478"/>
                  <a:gd name="T73" fmla="*/ 52 h 406"/>
                  <a:gd name="T74" fmla="*/ 1076 w 1478"/>
                  <a:gd name="T75" fmla="*/ 60 h 406"/>
                  <a:gd name="T76" fmla="*/ 1314 w 1478"/>
                  <a:gd name="T77" fmla="*/ 60 h 406"/>
                  <a:gd name="T78" fmla="*/ 1328 w 1478"/>
                  <a:gd name="T79" fmla="*/ 60 h 406"/>
                  <a:gd name="T80" fmla="*/ 1356 w 1478"/>
                  <a:gd name="T81" fmla="*/ 64 h 406"/>
                  <a:gd name="T82" fmla="*/ 1394 w 1478"/>
                  <a:gd name="T83" fmla="*/ 78 h 406"/>
                  <a:gd name="T84" fmla="*/ 1432 w 1478"/>
                  <a:gd name="T85" fmla="*/ 104 h 406"/>
                  <a:gd name="T86" fmla="*/ 1440 w 1478"/>
                  <a:gd name="T87" fmla="*/ 112 h 406"/>
                  <a:gd name="T88" fmla="*/ 1456 w 1478"/>
                  <a:gd name="T89" fmla="*/ 134 h 406"/>
                  <a:gd name="T90" fmla="*/ 1470 w 1478"/>
                  <a:gd name="T91" fmla="*/ 164 h 406"/>
                  <a:gd name="T92" fmla="*/ 1478 w 1478"/>
                  <a:gd name="T93" fmla="*/ 202 h 406"/>
                  <a:gd name="T94" fmla="*/ 1478 w 1478"/>
                  <a:gd name="T95" fmla="*/ 226 h 406"/>
                  <a:gd name="T96" fmla="*/ 1474 w 1478"/>
                  <a:gd name="T97" fmla="*/ 272 h 406"/>
                  <a:gd name="T98" fmla="*/ 1460 w 1478"/>
                  <a:gd name="T99" fmla="*/ 310 h 406"/>
                  <a:gd name="T100" fmla="*/ 1440 w 1478"/>
                  <a:gd name="T101" fmla="*/ 340 h 406"/>
                  <a:gd name="T102" fmla="*/ 1414 w 1478"/>
                  <a:gd name="T103" fmla="*/ 364 h 406"/>
                  <a:gd name="T104" fmla="*/ 1386 w 1478"/>
                  <a:gd name="T105" fmla="*/ 382 h 406"/>
                  <a:gd name="T106" fmla="*/ 1356 w 1478"/>
                  <a:gd name="T107" fmla="*/ 394 h 406"/>
                  <a:gd name="T108" fmla="*/ 1302 w 1478"/>
                  <a:gd name="T109"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8" h="406">
                    <a:moveTo>
                      <a:pt x="52" y="406"/>
                    </a:moveTo>
                    <a:lnTo>
                      <a:pt x="52" y="406"/>
                    </a:lnTo>
                    <a:lnTo>
                      <a:pt x="42" y="404"/>
                    </a:lnTo>
                    <a:lnTo>
                      <a:pt x="32" y="402"/>
                    </a:lnTo>
                    <a:lnTo>
                      <a:pt x="22" y="396"/>
                    </a:lnTo>
                    <a:lnTo>
                      <a:pt x="14" y="390"/>
                    </a:lnTo>
                    <a:lnTo>
                      <a:pt x="8" y="382"/>
                    </a:lnTo>
                    <a:lnTo>
                      <a:pt x="4" y="374"/>
                    </a:lnTo>
                    <a:lnTo>
                      <a:pt x="0" y="364"/>
                    </a:lnTo>
                    <a:lnTo>
                      <a:pt x="0" y="352"/>
                    </a:lnTo>
                    <a:lnTo>
                      <a:pt x="0" y="352"/>
                    </a:lnTo>
                    <a:lnTo>
                      <a:pt x="0" y="342"/>
                    </a:lnTo>
                    <a:lnTo>
                      <a:pt x="4" y="332"/>
                    </a:lnTo>
                    <a:lnTo>
                      <a:pt x="8" y="324"/>
                    </a:lnTo>
                    <a:lnTo>
                      <a:pt x="14" y="316"/>
                    </a:lnTo>
                    <a:lnTo>
                      <a:pt x="22" y="310"/>
                    </a:lnTo>
                    <a:lnTo>
                      <a:pt x="32" y="304"/>
                    </a:lnTo>
                    <a:lnTo>
                      <a:pt x="42" y="302"/>
                    </a:lnTo>
                    <a:lnTo>
                      <a:pt x="52" y="300"/>
                    </a:lnTo>
                    <a:lnTo>
                      <a:pt x="1300" y="300"/>
                    </a:lnTo>
                    <a:lnTo>
                      <a:pt x="1300" y="300"/>
                    </a:lnTo>
                    <a:lnTo>
                      <a:pt x="1316" y="296"/>
                    </a:lnTo>
                    <a:lnTo>
                      <a:pt x="1330" y="292"/>
                    </a:lnTo>
                    <a:lnTo>
                      <a:pt x="1342" y="286"/>
                    </a:lnTo>
                    <a:lnTo>
                      <a:pt x="1354" y="276"/>
                    </a:lnTo>
                    <a:lnTo>
                      <a:pt x="1364" y="264"/>
                    </a:lnTo>
                    <a:lnTo>
                      <a:pt x="1368" y="256"/>
                    </a:lnTo>
                    <a:lnTo>
                      <a:pt x="1372" y="246"/>
                    </a:lnTo>
                    <a:lnTo>
                      <a:pt x="1374" y="236"/>
                    </a:lnTo>
                    <a:lnTo>
                      <a:pt x="1374" y="226"/>
                    </a:lnTo>
                    <a:lnTo>
                      <a:pt x="1374" y="226"/>
                    </a:lnTo>
                    <a:lnTo>
                      <a:pt x="1374" y="210"/>
                    </a:lnTo>
                    <a:lnTo>
                      <a:pt x="1370" y="198"/>
                    </a:lnTo>
                    <a:lnTo>
                      <a:pt x="1366" y="188"/>
                    </a:lnTo>
                    <a:lnTo>
                      <a:pt x="1360" y="180"/>
                    </a:lnTo>
                    <a:lnTo>
                      <a:pt x="1360" y="180"/>
                    </a:lnTo>
                    <a:lnTo>
                      <a:pt x="1348" y="172"/>
                    </a:lnTo>
                    <a:lnTo>
                      <a:pt x="1336" y="168"/>
                    </a:lnTo>
                    <a:lnTo>
                      <a:pt x="1326" y="166"/>
                    </a:lnTo>
                    <a:lnTo>
                      <a:pt x="1318" y="166"/>
                    </a:lnTo>
                    <a:lnTo>
                      <a:pt x="1084" y="166"/>
                    </a:lnTo>
                    <a:lnTo>
                      <a:pt x="1084" y="166"/>
                    </a:lnTo>
                    <a:lnTo>
                      <a:pt x="1072" y="166"/>
                    </a:lnTo>
                    <a:lnTo>
                      <a:pt x="1052" y="162"/>
                    </a:lnTo>
                    <a:lnTo>
                      <a:pt x="1040" y="158"/>
                    </a:lnTo>
                    <a:lnTo>
                      <a:pt x="1028" y="152"/>
                    </a:lnTo>
                    <a:lnTo>
                      <a:pt x="1014" y="146"/>
                    </a:lnTo>
                    <a:lnTo>
                      <a:pt x="1002" y="134"/>
                    </a:lnTo>
                    <a:lnTo>
                      <a:pt x="1002" y="134"/>
                    </a:lnTo>
                    <a:lnTo>
                      <a:pt x="990" y="122"/>
                    </a:lnTo>
                    <a:lnTo>
                      <a:pt x="980" y="104"/>
                    </a:lnTo>
                    <a:lnTo>
                      <a:pt x="976" y="94"/>
                    </a:lnTo>
                    <a:lnTo>
                      <a:pt x="972" y="80"/>
                    </a:lnTo>
                    <a:lnTo>
                      <a:pt x="970" y="68"/>
                    </a:lnTo>
                    <a:lnTo>
                      <a:pt x="970" y="52"/>
                    </a:lnTo>
                    <a:lnTo>
                      <a:pt x="970" y="52"/>
                    </a:lnTo>
                    <a:lnTo>
                      <a:pt x="970" y="42"/>
                    </a:lnTo>
                    <a:lnTo>
                      <a:pt x="974" y="32"/>
                    </a:lnTo>
                    <a:lnTo>
                      <a:pt x="978" y="22"/>
                    </a:lnTo>
                    <a:lnTo>
                      <a:pt x="984" y="14"/>
                    </a:lnTo>
                    <a:lnTo>
                      <a:pt x="992" y="8"/>
                    </a:lnTo>
                    <a:lnTo>
                      <a:pt x="1002" y="4"/>
                    </a:lnTo>
                    <a:lnTo>
                      <a:pt x="1012" y="0"/>
                    </a:lnTo>
                    <a:lnTo>
                      <a:pt x="1022" y="0"/>
                    </a:lnTo>
                    <a:lnTo>
                      <a:pt x="1022" y="0"/>
                    </a:lnTo>
                    <a:lnTo>
                      <a:pt x="1032" y="0"/>
                    </a:lnTo>
                    <a:lnTo>
                      <a:pt x="1042" y="4"/>
                    </a:lnTo>
                    <a:lnTo>
                      <a:pt x="1052" y="8"/>
                    </a:lnTo>
                    <a:lnTo>
                      <a:pt x="1060" y="14"/>
                    </a:lnTo>
                    <a:lnTo>
                      <a:pt x="1066" y="22"/>
                    </a:lnTo>
                    <a:lnTo>
                      <a:pt x="1070" y="32"/>
                    </a:lnTo>
                    <a:lnTo>
                      <a:pt x="1074" y="42"/>
                    </a:lnTo>
                    <a:lnTo>
                      <a:pt x="1074" y="52"/>
                    </a:lnTo>
                    <a:lnTo>
                      <a:pt x="1074" y="52"/>
                    </a:lnTo>
                    <a:lnTo>
                      <a:pt x="1076" y="60"/>
                    </a:lnTo>
                    <a:lnTo>
                      <a:pt x="1076" y="60"/>
                    </a:lnTo>
                    <a:lnTo>
                      <a:pt x="1082" y="60"/>
                    </a:lnTo>
                    <a:lnTo>
                      <a:pt x="1314" y="60"/>
                    </a:lnTo>
                    <a:lnTo>
                      <a:pt x="1314" y="60"/>
                    </a:lnTo>
                    <a:lnTo>
                      <a:pt x="1328" y="60"/>
                    </a:lnTo>
                    <a:lnTo>
                      <a:pt x="1340" y="62"/>
                    </a:lnTo>
                    <a:lnTo>
                      <a:pt x="1356" y="64"/>
                    </a:lnTo>
                    <a:lnTo>
                      <a:pt x="1374" y="70"/>
                    </a:lnTo>
                    <a:lnTo>
                      <a:pt x="1394" y="78"/>
                    </a:lnTo>
                    <a:lnTo>
                      <a:pt x="1412" y="88"/>
                    </a:lnTo>
                    <a:lnTo>
                      <a:pt x="1432" y="104"/>
                    </a:lnTo>
                    <a:lnTo>
                      <a:pt x="1432" y="104"/>
                    </a:lnTo>
                    <a:lnTo>
                      <a:pt x="1440" y="112"/>
                    </a:lnTo>
                    <a:lnTo>
                      <a:pt x="1448" y="122"/>
                    </a:lnTo>
                    <a:lnTo>
                      <a:pt x="1456" y="134"/>
                    </a:lnTo>
                    <a:lnTo>
                      <a:pt x="1464" y="148"/>
                    </a:lnTo>
                    <a:lnTo>
                      <a:pt x="1470" y="164"/>
                    </a:lnTo>
                    <a:lnTo>
                      <a:pt x="1474" y="182"/>
                    </a:lnTo>
                    <a:lnTo>
                      <a:pt x="1478" y="202"/>
                    </a:lnTo>
                    <a:lnTo>
                      <a:pt x="1478" y="226"/>
                    </a:lnTo>
                    <a:lnTo>
                      <a:pt x="1478" y="226"/>
                    </a:lnTo>
                    <a:lnTo>
                      <a:pt x="1478" y="250"/>
                    </a:lnTo>
                    <a:lnTo>
                      <a:pt x="1474" y="272"/>
                    </a:lnTo>
                    <a:lnTo>
                      <a:pt x="1468" y="292"/>
                    </a:lnTo>
                    <a:lnTo>
                      <a:pt x="1460" y="310"/>
                    </a:lnTo>
                    <a:lnTo>
                      <a:pt x="1450" y="326"/>
                    </a:lnTo>
                    <a:lnTo>
                      <a:pt x="1440" y="340"/>
                    </a:lnTo>
                    <a:lnTo>
                      <a:pt x="1426" y="352"/>
                    </a:lnTo>
                    <a:lnTo>
                      <a:pt x="1414" y="364"/>
                    </a:lnTo>
                    <a:lnTo>
                      <a:pt x="1400" y="374"/>
                    </a:lnTo>
                    <a:lnTo>
                      <a:pt x="1386" y="382"/>
                    </a:lnTo>
                    <a:lnTo>
                      <a:pt x="1370" y="388"/>
                    </a:lnTo>
                    <a:lnTo>
                      <a:pt x="1356" y="394"/>
                    </a:lnTo>
                    <a:lnTo>
                      <a:pt x="1328" y="402"/>
                    </a:lnTo>
                    <a:lnTo>
                      <a:pt x="1302" y="406"/>
                    </a:lnTo>
                    <a:lnTo>
                      <a:pt x="52" y="40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6" name="Freeform 15"/>
              <p:cNvSpPr>
                <a:spLocks noEditPoints="1"/>
              </p:cNvSpPr>
              <p:nvPr/>
            </p:nvSpPr>
            <p:spPr bwMode="auto">
              <a:xfrm>
                <a:off x="6892717" y="3505013"/>
                <a:ext cx="208337" cy="208337"/>
              </a:xfrm>
              <a:custGeom>
                <a:avLst/>
                <a:gdLst>
                  <a:gd name="T0" fmla="*/ 172 w 344"/>
                  <a:gd name="T1" fmla="*/ 344 h 344"/>
                  <a:gd name="T2" fmla="*/ 172 w 344"/>
                  <a:gd name="T3" fmla="*/ 344 h 344"/>
                  <a:gd name="T4" fmla="*/ 142 w 344"/>
                  <a:gd name="T5" fmla="*/ 334 h 344"/>
                  <a:gd name="T6" fmla="*/ 124 w 344"/>
                  <a:gd name="T7" fmla="*/ 312 h 344"/>
                  <a:gd name="T8" fmla="*/ 118 w 344"/>
                  <a:gd name="T9" fmla="*/ 300 h 344"/>
                  <a:gd name="T10" fmla="*/ 102 w 344"/>
                  <a:gd name="T11" fmla="*/ 278 h 344"/>
                  <a:gd name="T12" fmla="*/ 72 w 344"/>
                  <a:gd name="T13" fmla="*/ 248 h 344"/>
                  <a:gd name="T14" fmla="*/ 28 w 344"/>
                  <a:gd name="T15" fmla="*/ 218 h 344"/>
                  <a:gd name="T16" fmla="*/ 16 w 344"/>
                  <a:gd name="T17" fmla="*/ 210 h 344"/>
                  <a:gd name="T18" fmla="*/ 2 w 344"/>
                  <a:gd name="T19" fmla="*/ 186 h 344"/>
                  <a:gd name="T20" fmla="*/ 0 w 344"/>
                  <a:gd name="T21" fmla="*/ 172 h 344"/>
                  <a:gd name="T22" fmla="*/ 8 w 344"/>
                  <a:gd name="T23" fmla="*/ 144 h 344"/>
                  <a:gd name="T24" fmla="*/ 30 w 344"/>
                  <a:gd name="T25" fmla="*/ 124 h 344"/>
                  <a:gd name="T26" fmla="*/ 54 w 344"/>
                  <a:gd name="T27" fmla="*/ 112 h 344"/>
                  <a:gd name="T28" fmla="*/ 90 w 344"/>
                  <a:gd name="T29" fmla="*/ 82 h 344"/>
                  <a:gd name="T30" fmla="*/ 112 w 344"/>
                  <a:gd name="T31" fmla="*/ 54 h 344"/>
                  <a:gd name="T32" fmla="*/ 124 w 344"/>
                  <a:gd name="T33" fmla="*/ 34 h 344"/>
                  <a:gd name="T34" fmla="*/ 126 w 344"/>
                  <a:gd name="T35" fmla="*/ 26 h 344"/>
                  <a:gd name="T36" fmla="*/ 142 w 344"/>
                  <a:gd name="T37" fmla="*/ 10 h 344"/>
                  <a:gd name="T38" fmla="*/ 164 w 344"/>
                  <a:gd name="T39" fmla="*/ 2 h 344"/>
                  <a:gd name="T40" fmla="*/ 172 w 344"/>
                  <a:gd name="T41" fmla="*/ 0 h 344"/>
                  <a:gd name="T42" fmla="*/ 172 w 344"/>
                  <a:gd name="T43" fmla="*/ 0 h 344"/>
                  <a:gd name="T44" fmla="*/ 188 w 344"/>
                  <a:gd name="T45" fmla="*/ 2 h 344"/>
                  <a:gd name="T46" fmla="*/ 214 w 344"/>
                  <a:gd name="T47" fmla="*/ 20 h 344"/>
                  <a:gd name="T48" fmla="*/ 222 w 344"/>
                  <a:gd name="T49" fmla="*/ 34 h 344"/>
                  <a:gd name="T50" fmla="*/ 226 w 344"/>
                  <a:gd name="T51" fmla="*/ 44 h 344"/>
                  <a:gd name="T52" fmla="*/ 242 w 344"/>
                  <a:gd name="T53" fmla="*/ 68 h 344"/>
                  <a:gd name="T54" fmla="*/ 270 w 344"/>
                  <a:gd name="T55" fmla="*/ 96 h 344"/>
                  <a:gd name="T56" fmla="*/ 314 w 344"/>
                  <a:gd name="T57" fmla="*/ 124 h 344"/>
                  <a:gd name="T58" fmla="*/ 328 w 344"/>
                  <a:gd name="T59" fmla="*/ 134 h 344"/>
                  <a:gd name="T60" fmla="*/ 342 w 344"/>
                  <a:gd name="T61" fmla="*/ 160 h 344"/>
                  <a:gd name="T62" fmla="*/ 344 w 344"/>
                  <a:gd name="T63" fmla="*/ 176 h 344"/>
                  <a:gd name="T64" fmla="*/ 340 w 344"/>
                  <a:gd name="T65" fmla="*/ 190 h 344"/>
                  <a:gd name="T66" fmla="*/ 322 w 344"/>
                  <a:gd name="T67" fmla="*/ 214 h 344"/>
                  <a:gd name="T68" fmla="*/ 308 w 344"/>
                  <a:gd name="T69" fmla="*/ 222 h 344"/>
                  <a:gd name="T70" fmla="*/ 276 w 344"/>
                  <a:gd name="T71" fmla="*/ 240 h 344"/>
                  <a:gd name="T72" fmla="*/ 250 w 344"/>
                  <a:gd name="T73" fmla="*/ 266 h 344"/>
                  <a:gd name="T74" fmla="*/ 232 w 344"/>
                  <a:gd name="T75" fmla="*/ 292 h 344"/>
                  <a:gd name="T76" fmla="*/ 220 w 344"/>
                  <a:gd name="T77" fmla="*/ 312 h 344"/>
                  <a:gd name="T78" fmla="*/ 200 w 344"/>
                  <a:gd name="T79" fmla="*/ 336 h 344"/>
                  <a:gd name="T80" fmla="*/ 172 w 344"/>
                  <a:gd name="T81" fmla="*/ 344 h 344"/>
                  <a:gd name="T82" fmla="*/ 146 w 344"/>
                  <a:gd name="T83" fmla="*/ 172 h 344"/>
                  <a:gd name="T84" fmla="*/ 170 w 344"/>
                  <a:gd name="T85" fmla="*/ 196 h 344"/>
                  <a:gd name="T86" fmla="*/ 196 w 344"/>
                  <a:gd name="T87" fmla="*/ 170 h 344"/>
                  <a:gd name="T88" fmla="*/ 172 w 344"/>
                  <a:gd name="T89" fmla="*/ 148 h 344"/>
                  <a:gd name="T90" fmla="*/ 146 w 344"/>
                  <a:gd name="T9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4" h="344">
                    <a:moveTo>
                      <a:pt x="172" y="344"/>
                    </a:moveTo>
                    <a:lnTo>
                      <a:pt x="172" y="344"/>
                    </a:lnTo>
                    <a:lnTo>
                      <a:pt x="172" y="344"/>
                    </a:lnTo>
                    <a:lnTo>
                      <a:pt x="172" y="344"/>
                    </a:lnTo>
                    <a:lnTo>
                      <a:pt x="156" y="342"/>
                    </a:lnTo>
                    <a:lnTo>
                      <a:pt x="142" y="334"/>
                    </a:lnTo>
                    <a:lnTo>
                      <a:pt x="132" y="324"/>
                    </a:lnTo>
                    <a:lnTo>
                      <a:pt x="124" y="312"/>
                    </a:lnTo>
                    <a:lnTo>
                      <a:pt x="124" y="312"/>
                    </a:lnTo>
                    <a:lnTo>
                      <a:pt x="118" y="300"/>
                    </a:lnTo>
                    <a:lnTo>
                      <a:pt x="112" y="290"/>
                    </a:lnTo>
                    <a:lnTo>
                      <a:pt x="102" y="278"/>
                    </a:lnTo>
                    <a:lnTo>
                      <a:pt x="90" y="264"/>
                    </a:lnTo>
                    <a:lnTo>
                      <a:pt x="72" y="248"/>
                    </a:lnTo>
                    <a:lnTo>
                      <a:pt x="52" y="232"/>
                    </a:lnTo>
                    <a:lnTo>
                      <a:pt x="28" y="218"/>
                    </a:lnTo>
                    <a:lnTo>
                      <a:pt x="28" y="218"/>
                    </a:lnTo>
                    <a:lnTo>
                      <a:pt x="16" y="210"/>
                    </a:lnTo>
                    <a:lnTo>
                      <a:pt x="8" y="198"/>
                    </a:lnTo>
                    <a:lnTo>
                      <a:pt x="2" y="186"/>
                    </a:lnTo>
                    <a:lnTo>
                      <a:pt x="0" y="172"/>
                    </a:lnTo>
                    <a:lnTo>
                      <a:pt x="0" y="172"/>
                    </a:lnTo>
                    <a:lnTo>
                      <a:pt x="2" y="156"/>
                    </a:lnTo>
                    <a:lnTo>
                      <a:pt x="8" y="144"/>
                    </a:lnTo>
                    <a:lnTo>
                      <a:pt x="18" y="132"/>
                    </a:lnTo>
                    <a:lnTo>
                      <a:pt x="30" y="124"/>
                    </a:lnTo>
                    <a:lnTo>
                      <a:pt x="30" y="124"/>
                    </a:lnTo>
                    <a:lnTo>
                      <a:pt x="54" y="112"/>
                    </a:lnTo>
                    <a:lnTo>
                      <a:pt x="74" y="96"/>
                    </a:lnTo>
                    <a:lnTo>
                      <a:pt x="90" y="82"/>
                    </a:lnTo>
                    <a:lnTo>
                      <a:pt x="102" y="68"/>
                    </a:lnTo>
                    <a:lnTo>
                      <a:pt x="112" y="54"/>
                    </a:lnTo>
                    <a:lnTo>
                      <a:pt x="118" y="44"/>
                    </a:lnTo>
                    <a:lnTo>
                      <a:pt x="124" y="34"/>
                    </a:lnTo>
                    <a:lnTo>
                      <a:pt x="124" y="34"/>
                    </a:lnTo>
                    <a:lnTo>
                      <a:pt x="126" y="26"/>
                    </a:lnTo>
                    <a:lnTo>
                      <a:pt x="130" y="20"/>
                    </a:lnTo>
                    <a:lnTo>
                      <a:pt x="142" y="10"/>
                    </a:lnTo>
                    <a:lnTo>
                      <a:pt x="156" y="2"/>
                    </a:lnTo>
                    <a:lnTo>
                      <a:pt x="164" y="2"/>
                    </a:lnTo>
                    <a:lnTo>
                      <a:pt x="172" y="0"/>
                    </a:lnTo>
                    <a:lnTo>
                      <a:pt x="172" y="0"/>
                    </a:lnTo>
                    <a:lnTo>
                      <a:pt x="172" y="0"/>
                    </a:lnTo>
                    <a:lnTo>
                      <a:pt x="172" y="0"/>
                    </a:lnTo>
                    <a:lnTo>
                      <a:pt x="180" y="2"/>
                    </a:lnTo>
                    <a:lnTo>
                      <a:pt x="188" y="2"/>
                    </a:lnTo>
                    <a:lnTo>
                      <a:pt x="202" y="10"/>
                    </a:lnTo>
                    <a:lnTo>
                      <a:pt x="214" y="20"/>
                    </a:lnTo>
                    <a:lnTo>
                      <a:pt x="218" y="28"/>
                    </a:lnTo>
                    <a:lnTo>
                      <a:pt x="222" y="34"/>
                    </a:lnTo>
                    <a:lnTo>
                      <a:pt x="222" y="34"/>
                    </a:lnTo>
                    <a:lnTo>
                      <a:pt x="226" y="44"/>
                    </a:lnTo>
                    <a:lnTo>
                      <a:pt x="232" y="56"/>
                    </a:lnTo>
                    <a:lnTo>
                      <a:pt x="242" y="68"/>
                    </a:lnTo>
                    <a:lnTo>
                      <a:pt x="254" y="82"/>
                    </a:lnTo>
                    <a:lnTo>
                      <a:pt x="270" y="96"/>
                    </a:lnTo>
                    <a:lnTo>
                      <a:pt x="290" y="112"/>
                    </a:lnTo>
                    <a:lnTo>
                      <a:pt x="314" y="124"/>
                    </a:lnTo>
                    <a:lnTo>
                      <a:pt x="314" y="124"/>
                    </a:lnTo>
                    <a:lnTo>
                      <a:pt x="328" y="134"/>
                    </a:lnTo>
                    <a:lnTo>
                      <a:pt x="336" y="146"/>
                    </a:lnTo>
                    <a:lnTo>
                      <a:pt x="342" y="160"/>
                    </a:lnTo>
                    <a:lnTo>
                      <a:pt x="344" y="176"/>
                    </a:lnTo>
                    <a:lnTo>
                      <a:pt x="344" y="176"/>
                    </a:lnTo>
                    <a:lnTo>
                      <a:pt x="342" y="184"/>
                    </a:lnTo>
                    <a:lnTo>
                      <a:pt x="340" y="190"/>
                    </a:lnTo>
                    <a:lnTo>
                      <a:pt x="334" y="204"/>
                    </a:lnTo>
                    <a:lnTo>
                      <a:pt x="322" y="214"/>
                    </a:lnTo>
                    <a:lnTo>
                      <a:pt x="308" y="222"/>
                    </a:lnTo>
                    <a:lnTo>
                      <a:pt x="308" y="222"/>
                    </a:lnTo>
                    <a:lnTo>
                      <a:pt x="292" y="230"/>
                    </a:lnTo>
                    <a:lnTo>
                      <a:pt x="276" y="240"/>
                    </a:lnTo>
                    <a:lnTo>
                      <a:pt x="262" y="252"/>
                    </a:lnTo>
                    <a:lnTo>
                      <a:pt x="250" y="266"/>
                    </a:lnTo>
                    <a:lnTo>
                      <a:pt x="240" y="278"/>
                    </a:lnTo>
                    <a:lnTo>
                      <a:pt x="232" y="292"/>
                    </a:lnTo>
                    <a:lnTo>
                      <a:pt x="220" y="312"/>
                    </a:lnTo>
                    <a:lnTo>
                      <a:pt x="220" y="312"/>
                    </a:lnTo>
                    <a:lnTo>
                      <a:pt x="212" y="326"/>
                    </a:lnTo>
                    <a:lnTo>
                      <a:pt x="200" y="336"/>
                    </a:lnTo>
                    <a:lnTo>
                      <a:pt x="188" y="342"/>
                    </a:lnTo>
                    <a:lnTo>
                      <a:pt x="172" y="344"/>
                    </a:lnTo>
                    <a:lnTo>
                      <a:pt x="172" y="344"/>
                    </a:lnTo>
                    <a:close/>
                    <a:moveTo>
                      <a:pt x="146" y="172"/>
                    </a:moveTo>
                    <a:lnTo>
                      <a:pt x="146" y="172"/>
                    </a:lnTo>
                    <a:lnTo>
                      <a:pt x="170" y="196"/>
                    </a:lnTo>
                    <a:lnTo>
                      <a:pt x="170" y="196"/>
                    </a:lnTo>
                    <a:lnTo>
                      <a:pt x="196" y="170"/>
                    </a:lnTo>
                    <a:lnTo>
                      <a:pt x="196" y="170"/>
                    </a:lnTo>
                    <a:lnTo>
                      <a:pt x="172" y="148"/>
                    </a:lnTo>
                    <a:lnTo>
                      <a:pt x="172" y="148"/>
                    </a:lnTo>
                    <a:lnTo>
                      <a:pt x="146" y="172"/>
                    </a:lnTo>
                    <a:lnTo>
                      <a:pt x="146" y="17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97" name="Freeform 18"/>
              <p:cNvSpPr>
                <a:spLocks/>
              </p:cNvSpPr>
              <p:nvPr/>
            </p:nvSpPr>
            <p:spPr bwMode="auto">
              <a:xfrm>
                <a:off x="6965393" y="3268818"/>
                <a:ext cx="64197" cy="213182"/>
              </a:xfrm>
              <a:custGeom>
                <a:avLst/>
                <a:gdLst>
                  <a:gd name="T0" fmla="*/ 52 w 106"/>
                  <a:gd name="T1" fmla="*/ 352 h 352"/>
                  <a:gd name="T2" fmla="*/ 52 w 106"/>
                  <a:gd name="T3" fmla="*/ 352 h 352"/>
                  <a:gd name="T4" fmla="*/ 52 w 106"/>
                  <a:gd name="T5" fmla="*/ 352 h 352"/>
                  <a:gd name="T6" fmla="*/ 52 w 106"/>
                  <a:gd name="T7" fmla="*/ 352 h 352"/>
                  <a:gd name="T8" fmla="*/ 40 w 106"/>
                  <a:gd name="T9" fmla="*/ 352 h 352"/>
                  <a:gd name="T10" fmla="*/ 32 w 106"/>
                  <a:gd name="T11" fmla="*/ 348 h 352"/>
                  <a:gd name="T12" fmla="*/ 22 w 106"/>
                  <a:gd name="T13" fmla="*/ 342 h 352"/>
                  <a:gd name="T14" fmla="*/ 14 w 106"/>
                  <a:gd name="T15" fmla="*/ 336 h 352"/>
                  <a:gd name="T16" fmla="*/ 8 w 106"/>
                  <a:gd name="T17" fmla="*/ 328 h 352"/>
                  <a:gd name="T18" fmla="*/ 4 w 106"/>
                  <a:gd name="T19" fmla="*/ 320 h 352"/>
                  <a:gd name="T20" fmla="*/ 0 w 106"/>
                  <a:gd name="T21" fmla="*/ 310 h 352"/>
                  <a:gd name="T22" fmla="*/ 0 w 106"/>
                  <a:gd name="T23" fmla="*/ 300 h 352"/>
                  <a:gd name="T24" fmla="*/ 0 w 106"/>
                  <a:gd name="T25" fmla="*/ 300 h 352"/>
                  <a:gd name="T26" fmla="*/ 0 w 106"/>
                  <a:gd name="T27" fmla="*/ 134 h 352"/>
                  <a:gd name="T28" fmla="*/ 0 w 106"/>
                  <a:gd name="T29" fmla="*/ 44 h 352"/>
                  <a:gd name="T30" fmla="*/ 52 w 106"/>
                  <a:gd name="T31" fmla="*/ 36 h 352"/>
                  <a:gd name="T32" fmla="*/ 90 w 106"/>
                  <a:gd name="T33" fmla="*/ 0 h 352"/>
                  <a:gd name="T34" fmla="*/ 90 w 106"/>
                  <a:gd name="T35" fmla="*/ 0 h 352"/>
                  <a:gd name="T36" fmla="*/ 96 w 106"/>
                  <a:gd name="T37" fmla="*/ 6 h 352"/>
                  <a:gd name="T38" fmla="*/ 100 w 106"/>
                  <a:gd name="T39" fmla="*/ 16 h 352"/>
                  <a:gd name="T40" fmla="*/ 104 w 106"/>
                  <a:gd name="T41" fmla="*/ 28 h 352"/>
                  <a:gd name="T42" fmla="*/ 106 w 106"/>
                  <a:gd name="T43" fmla="*/ 52 h 352"/>
                  <a:gd name="T44" fmla="*/ 106 w 106"/>
                  <a:gd name="T45" fmla="*/ 138 h 352"/>
                  <a:gd name="T46" fmla="*/ 104 w 106"/>
                  <a:gd name="T47" fmla="*/ 300 h 352"/>
                  <a:gd name="T48" fmla="*/ 104 w 106"/>
                  <a:gd name="T49" fmla="*/ 300 h 352"/>
                  <a:gd name="T50" fmla="*/ 104 w 106"/>
                  <a:gd name="T51" fmla="*/ 310 h 352"/>
                  <a:gd name="T52" fmla="*/ 100 w 106"/>
                  <a:gd name="T53" fmla="*/ 320 h 352"/>
                  <a:gd name="T54" fmla="*/ 96 w 106"/>
                  <a:gd name="T55" fmla="*/ 330 h 352"/>
                  <a:gd name="T56" fmla="*/ 88 w 106"/>
                  <a:gd name="T57" fmla="*/ 338 h 352"/>
                  <a:gd name="T58" fmla="*/ 82 w 106"/>
                  <a:gd name="T59" fmla="*/ 344 h 352"/>
                  <a:gd name="T60" fmla="*/ 72 w 106"/>
                  <a:gd name="T61" fmla="*/ 348 h 352"/>
                  <a:gd name="T62" fmla="*/ 62 w 106"/>
                  <a:gd name="T63" fmla="*/ 352 h 352"/>
                  <a:gd name="T64" fmla="*/ 52 w 106"/>
                  <a:gd name="T65" fmla="*/ 352 h 352"/>
                  <a:gd name="T66" fmla="*/ 52 w 106"/>
                  <a:gd name="T67"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352">
                    <a:moveTo>
                      <a:pt x="52" y="352"/>
                    </a:moveTo>
                    <a:lnTo>
                      <a:pt x="52" y="352"/>
                    </a:lnTo>
                    <a:lnTo>
                      <a:pt x="52" y="352"/>
                    </a:lnTo>
                    <a:lnTo>
                      <a:pt x="52" y="352"/>
                    </a:lnTo>
                    <a:lnTo>
                      <a:pt x="40" y="352"/>
                    </a:lnTo>
                    <a:lnTo>
                      <a:pt x="32" y="348"/>
                    </a:lnTo>
                    <a:lnTo>
                      <a:pt x="22" y="342"/>
                    </a:lnTo>
                    <a:lnTo>
                      <a:pt x="14" y="336"/>
                    </a:lnTo>
                    <a:lnTo>
                      <a:pt x="8" y="328"/>
                    </a:lnTo>
                    <a:lnTo>
                      <a:pt x="4" y="320"/>
                    </a:lnTo>
                    <a:lnTo>
                      <a:pt x="0" y="310"/>
                    </a:lnTo>
                    <a:lnTo>
                      <a:pt x="0" y="300"/>
                    </a:lnTo>
                    <a:lnTo>
                      <a:pt x="0" y="300"/>
                    </a:lnTo>
                    <a:lnTo>
                      <a:pt x="0" y="134"/>
                    </a:lnTo>
                    <a:lnTo>
                      <a:pt x="0" y="44"/>
                    </a:lnTo>
                    <a:lnTo>
                      <a:pt x="52" y="36"/>
                    </a:lnTo>
                    <a:lnTo>
                      <a:pt x="90" y="0"/>
                    </a:lnTo>
                    <a:lnTo>
                      <a:pt x="90" y="0"/>
                    </a:lnTo>
                    <a:lnTo>
                      <a:pt x="96" y="6"/>
                    </a:lnTo>
                    <a:lnTo>
                      <a:pt x="100" y="16"/>
                    </a:lnTo>
                    <a:lnTo>
                      <a:pt x="104" y="28"/>
                    </a:lnTo>
                    <a:lnTo>
                      <a:pt x="106" y="52"/>
                    </a:lnTo>
                    <a:lnTo>
                      <a:pt x="106" y="138"/>
                    </a:lnTo>
                    <a:lnTo>
                      <a:pt x="104" y="300"/>
                    </a:lnTo>
                    <a:lnTo>
                      <a:pt x="104" y="300"/>
                    </a:lnTo>
                    <a:lnTo>
                      <a:pt x="104" y="310"/>
                    </a:lnTo>
                    <a:lnTo>
                      <a:pt x="100" y="320"/>
                    </a:lnTo>
                    <a:lnTo>
                      <a:pt x="96" y="330"/>
                    </a:lnTo>
                    <a:lnTo>
                      <a:pt x="88" y="338"/>
                    </a:lnTo>
                    <a:lnTo>
                      <a:pt x="82" y="344"/>
                    </a:lnTo>
                    <a:lnTo>
                      <a:pt x="72" y="348"/>
                    </a:lnTo>
                    <a:lnTo>
                      <a:pt x="62" y="352"/>
                    </a:lnTo>
                    <a:lnTo>
                      <a:pt x="52" y="352"/>
                    </a:lnTo>
                    <a:lnTo>
                      <a:pt x="52" y="35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98" name="Freeform 19"/>
              <p:cNvSpPr>
                <a:spLocks noEditPoints="1"/>
              </p:cNvSpPr>
              <p:nvPr/>
            </p:nvSpPr>
            <p:spPr bwMode="auto">
              <a:xfrm>
                <a:off x="5077386" y="3609182"/>
                <a:ext cx="186534" cy="185323"/>
              </a:xfrm>
              <a:custGeom>
                <a:avLst/>
                <a:gdLst>
                  <a:gd name="T0" fmla="*/ 154 w 308"/>
                  <a:gd name="T1" fmla="*/ 306 h 306"/>
                  <a:gd name="T2" fmla="*/ 124 w 308"/>
                  <a:gd name="T3" fmla="*/ 304 h 306"/>
                  <a:gd name="T4" fmla="*/ 94 w 308"/>
                  <a:gd name="T5" fmla="*/ 294 h 306"/>
                  <a:gd name="T6" fmla="*/ 68 w 308"/>
                  <a:gd name="T7" fmla="*/ 280 h 306"/>
                  <a:gd name="T8" fmla="*/ 46 w 308"/>
                  <a:gd name="T9" fmla="*/ 262 h 306"/>
                  <a:gd name="T10" fmla="*/ 26 w 308"/>
                  <a:gd name="T11" fmla="*/ 240 h 306"/>
                  <a:gd name="T12" fmla="*/ 12 w 308"/>
                  <a:gd name="T13" fmla="*/ 212 h 306"/>
                  <a:gd name="T14" fmla="*/ 4 w 308"/>
                  <a:gd name="T15" fmla="*/ 184 h 306"/>
                  <a:gd name="T16" fmla="*/ 0 w 308"/>
                  <a:gd name="T17" fmla="*/ 154 h 306"/>
                  <a:gd name="T18" fmla="*/ 2 w 308"/>
                  <a:gd name="T19" fmla="*/ 138 h 306"/>
                  <a:gd name="T20" fmla="*/ 8 w 308"/>
                  <a:gd name="T21" fmla="*/ 108 h 306"/>
                  <a:gd name="T22" fmla="*/ 20 w 308"/>
                  <a:gd name="T23" fmla="*/ 80 h 306"/>
                  <a:gd name="T24" fmla="*/ 36 w 308"/>
                  <a:gd name="T25" fmla="*/ 56 h 306"/>
                  <a:gd name="T26" fmla="*/ 56 w 308"/>
                  <a:gd name="T27" fmla="*/ 34 h 306"/>
                  <a:gd name="T28" fmla="*/ 82 w 308"/>
                  <a:gd name="T29" fmla="*/ 18 h 306"/>
                  <a:gd name="T30" fmla="*/ 108 w 308"/>
                  <a:gd name="T31" fmla="*/ 6 h 306"/>
                  <a:gd name="T32" fmla="*/ 138 w 308"/>
                  <a:gd name="T33" fmla="*/ 0 h 306"/>
                  <a:gd name="T34" fmla="*/ 154 w 308"/>
                  <a:gd name="T35" fmla="*/ 0 h 306"/>
                  <a:gd name="T36" fmla="*/ 186 w 308"/>
                  <a:gd name="T37" fmla="*/ 2 h 306"/>
                  <a:gd name="T38" fmla="*/ 214 w 308"/>
                  <a:gd name="T39" fmla="*/ 12 h 306"/>
                  <a:gd name="T40" fmla="*/ 240 w 308"/>
                  <a:gd name="T41" fmla="*/ 26 h 306"/>
                  <a:gd name="T42" fmla="*/ 262 w 308"/>
                  <a:gd name="T43" fmla="*/ 44 h 306"/>
                  <a:gd name="T44" fmla="*/ 282 w 308"/>
                  <a:gd name="T45" fmla="*/ 68 h 306"/>
                  <a:gd name="T46" fmla="*/ 296 w 308"/>
                  <a:gd name="T47" fmla="*/ 94 h 306"/>
                  <a:gd name="T48" fmla="*/ 304 w 308"/>
                  <a:gd name="T49" fmla="*/ 122 h 306"/>
                  <a:gd name="T50" fmla="*/ 308 w 308"/>
                  <a:gd name="T51" fmla="*/ 154 h 306"/>
                  <a:gd name="T52" fmla="*/ 308 w 308"/>
                  <a:gd name="T53" fmla="*/ 168 h 306"/>
                  <a:gd name="T54" fmla="*/ 302 w 308"/>
                  <a:gd name="T55" fmla="*/ 198 h 306"/>
                  <a:gd name="T56" fmla="*/ 290 w 308"/>
                  <a:gd name="T57" fmla="*/ 226 h 306"/>
                  <a:gd name="T58" fmla="*/ 272 w 308"/>
                  <a:gd name="T59" fmla="*/ 250 h 306"/>
                  <a:gd name="T60" fmla="*/ 252 w 308"/>
                  <a:gd name="T61" fmla="*/ 272 h 306"/>
                  <a:gd name="T62" fmla="*/ 228 w 308"/>
                  <a:gd name="T63" fmla="*/ 288 h 306"/>
                  <a:gd name="T64" fmla="*/ 200 w 308"/>
                  <a:gd name="T65" fmla="*/ 300 h 306"/>
                  <a:gd name="T66" fmla="*/ 170 w 308"/>
                  <a:gd name="T67" fmla="*/ 306 h 306"/>
                  <a:gd name="T68" fmla="*/ 154 w 308"/>
                  <a:gd name="T69" fmla="*/ 306 h 306"/>
                  <a:gd name="T70" fmla="*/ 154 w 308"/>
                  <a:gd name="T71" fmla="*/ 104 h 306"/>
                  <a:gd name="T72" fmla="*/ 136 w 308"/>
                  <a:gd name="T73" fmla="*/ 108 h 306"/>
                  <a:gd name="T74" fmla="*/ 120 w 308"/>
                  <a:gd name="T75" fmla="*/ 118 h 306"/>
                  <a:gd name="T76" fmla="*/ 110 w 308"/>
                  <a:gd name="T77" fmla="*/ 134 h 306"/>
                  <a:gd name="T78" fmla="*/ 106 w 308"/>
                  <a:gd name="T79" fmla="*/ 154 h 306"/>
                  <a:gd name="T80" fmla="*/ 106 w 308"/>
                  <a:gd name="T81" fmla="*/ 164 h 306"/>
                  <a:gd name="T82" fmla="*/ 114 w 308"/>
                  <a:gd name="T83" fmla="*/ 180 h 306"/>
                  <a:gd name="T84" fmla="*/ 128 w 308"/>
                  <a:gd name="T85" fmla="*/ 194 h 306"/>
                  <a:gd name="T86" fmla="*/ 144 w 308"/>
                  <a:gd name="T87" fmla="*/ 200 h 306"/>
                  <a:gd name="T88" fmla="*/ 154 w 308"/>
                  <a:gd name="T89" fmla="*/ 202 h 306"/>
                  <a:gd name="T90" fmla="*/ 174 w 308"/>
                  <a:gd name="T91" fmla="*/ 198 h 306"/>
                  <a:gd name="T92" fmla="*/ 188 w 308"/>
                  <a:gd name="T93" fmla="*/ 188 h 306"/>
                  <a:gd name="T94" fmla="*/ 200 w 308"/>
                  <a:gd name="T95" fmla="*/ 172 h 306"/>
                  <a:gd name="T96" fmla="*/ 202 w 308"/>
                  <a:gd name="T97" fmla="*/ 154 h 306"/>
                  <a:gd name="T98" fmla="*/ 202 w 308"/>
                  <a:gd name="T99" fmla="*/ 144 h 306"/>
                  <a:gd name="T100" fmla="*/ 194 w 308"/>
                  <a:gd name="T101" fmla="*/ 126 h 306"/>
                  <a:gd name="T102" fmla="*/ 182 w 308"/>
                  <a:gd name="T103" fmla="*/ 112 h 306"/>
                  <a:gd name="T104" fmla="*/ 164 w 308"/>
                  <a:gd name="T105" fmla="*/ 106 h 306"/>
                  <a:gd name="T106" fmla="*/ 154 w 308"/>
                  <a:gd name="T107" fmla="*/ 10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8" h="306">
                    <a:moveTo>
                      <a:pt x="154" y="306"/>
                    </a:moveTo>
                    <a:lnTo>
                      <a:pt x="154" y="306"/>
                    </a:lnTo>
                    <a:lnTo>
                      <a:pt x="138" y="306"/>
                    </a:lnTo>
                    <a:lnTo>
                      <a:pt x="124" y="304"/>
                    </a:lnTo>
                    <a:lnTo>
                      <a:pt x="108" y="300"/>
                    </a:lnTo>
                    <a:lnTo>
                      <a:pt x="94" y="294"/>
                    </a:lnTo>
                    <a:lnTo>
                      <a:pt x="82" y="288"/>
                    </a:lnTo>
                    <a:lnTo>
                      <a:pt x="68" y="280"/>
                    </a:lnTo>
                    <a:lnTo>
                      <a:pt x="56" y="272"/>
                    </a:lnTo>
                    <a:lnTo>
                      <a:pt x="46" y="262"/>
                    </a:lnTo>
                    <a:lnTo>
                      <a:pt x="36" y="250"/>
                    </a:lnTo>
                    <a:lnTo>
                      <a:pt x="26" y="240"/>
                    </a:lnTo>
                    <a:lnTo>
                      <a:pt x="20" y="226"/>
                    </a:lnTo>
                    <a:lnTo>
                      <a:pt x="12" y="212"/>
                    </a:lnTo>
                    <a:lnTo>
                      <a:pt x="8" y="198"/>
                    </a:lnTo>
                    <a:lnTo>
                      <a:pt x="4" y="184"/>
                    </a:lnTo>
                    <a:lnTo>
                      <a:pt x="2" y="168"/>
                    </a:lnTo>
                    <a:lnTo>
                      <a:pt x="0" y="154"/>
                    </a:lnTo>
                    <a:lnTo>
                      <a:pt x="0" y="154"/>
                    </a:lnTo>
                    <a:lnTo>
                      <a:pt x="2" y="138"/>
                    </a:lnTo>
                    <a:lnTo>
                      <a:pt x="4" y="122"/>
                    </a:lnTo>
                    <a:lnTo>
                      <a:pt x="8" y="108"/>
                    </a:lnTo>
                    <a:lnTo>
                      <a:pt x="12" y="94"/>
                    </a:lnTo>
                    <a:lnTo>
                      <a:pt x="20" y="80"/>
                    </a:lnTo>
                    <a:lnTo>
                      <a:pt x="26" y="68"/>
                    </a:lnTo>
                    <a:lnTo>
                      <a:pt x="36" y="56"/>
                    </a:lnTo>
                    <a:lnTo>
                      <a:pt x="46" y="44"/>
                    </a:lnTo>
                    <a:lnTo>
                      <a:pt x="56" y="34"/>
                    </a:lnTo>
                    <a:lnTo>
                      <a:pt x="68" y="26"/>
                    </a:lnTo>
                    <a:lnTo>
                      <a:pt x="82" y="18"/>
                    </a:lnTo>
                    <a:lnTo>
                      <a:pt x="94" y="12"/>
                    </a:lnTo>
                    <a:lnTo>
                      <a:pt x="108" y="6"/>
                    </a:lnTo>
                    <a:lnTo>
                      <a:pt x="124" y="2"/>
                    </a:lnTo>
                    <a:lnTo>
                      <a:pt x="138" y="0"/>
                    </a:lnTo>
                    <a:lnTo>
                      <a:pt x="154" y="0"/>
                    </a:lnTo>
                    <a:lnTo>
                      <a:pt x="154" y="0"/>
                    </a:lnTo>
                    <a:lnTo>
                      <a:pt x="170" y="0"/>
                    </a:lnTo>
                    <a:lnTo>
                      <a:pt x="186" y="2"/>
                    </a:lnTo>
                    <a:lnTo>
                      <a:pt x="200" y="6"/>
                    </a:lnTo>
                    <a:lnTo>
                      <a:pt x="214" y="12"/>
                    </a:lnTo>
                    <a:lnTo>
                      <a:pt x="228" y="18"/>
                    </a:lnTo>
                    <a:lnTo>
                      <a:pt x="240" y="26"/>
                    </a:lnTo>
                    <a:lnTo>
                      <a:pt x="252" y="34"/>
                    </a:lnTo>
                    <a:lnTo>
                      <a:pt x="262" y="44"/>
                    </a:lnTo>
                    <a:lnTo>
                      <a:pt x="272" y="56"/>
                    </a:lnTo>
                    <a:lnTo>
                      <a:pt x="282" y="68"/>
                    </a:lnTo>
                    <a:lnTo>
                      <a:pt x="290" y="80"/>
                    </a:lnTo>
                    <a:lnTo>
                      <a:pt x="296" y="94"/>
                    </a:lnTo>
                    <a:lnTo>
                      <a:pt x="302" y="108"/>
                    </a:lnTo>
                    <a:lnTo>
                      <a:pt x="304" y="122"/>
                    </a:lnTo>
                    <a:lnTo>
                      <a:pt x="308" y="138"/>
                    </a:lnTo>
                    <a:lnTo>
                      <a:pt x="308" y="154"/>
                    </a:lnTo>
                    <a:lnTo>
                      <a:pt x="308" y="154"/>
                    </a:lnTo>
                    <a:lnTo>
                      <a:pt x="308" y="168"/>
                    </a:lnTo>
                    <a:lnTo>
                      <a:pt x="304" y="184"/>
                    </a:lnTo>
                    <a:lnTo>
                      <a:pt x="302" y="198"/>
                    </a:lnTo>
                    <a:lnTo>
                      <a:pt x="296" y="212"/>
                    </a:lnTo>
                    <a:lnTo>
                      <a:pt x="290" y="226"/>
                    </a:lnTo>
                    <a:lnTo>
                      <a:pt x="282" y="240"/>
                    </a:lnTo>
                    <a:lnTo>
                      <a:pt x="272" y="250"/>
                    </a:lnTo>
                    <a:lnTo>
                      <a:pt x="262" y="262"/>
                    </a:lnTo>
                    <a:lnTo>
                      <a:pt x="252" y="272"/>
                    </a:lnTo>
                    <a:lnTo>
                      <a:pt x="240" y="280"/>
                    </a:lnTo>
                    <a:lnTo>
                      <a:pt x="228" y="288"/>
                    </a:lnTo>
                    <a:lnTo>
                      <a:pt x="214" y="294"/>
                    </a:lnTo>
                    <a:lnTo>
                      <a:pt x="200" y="300"/>
                    </a:lnTo>
                    <a:lnTo>
                      <a:pt x="186" y="304"/>
                    </a:lnTo>
                    <a:lnTo>
                      <a:pt x="170" y="306"/>
                    </a:lnTo>
                    <a:lnTo>
                      <a:pt x="154" y="306"/>
                    </a:lnTo>
                    <a:lnTo>
                      <a:pt x="154" y="306"/>
                    </a:lnTo>
                    <a:close/>
                    <a:moveTo>
                      <a:pt x="154" y="104"/>
                    </a:moveTo>
                    <a:lnTo>
                      <a:pt x="154" y="104"/>
                    </a:lnTo>
                    <a:lnTo>
                      <a:pt x="144" y="106"/>
                    </a:lnTo>
                    <a:lnTo>
                      <a:pt x="136" y="108"/>
                    </a:lnTo>
                    <a:lnTo>
                      <a:pt x="128" y="112"/>
                    </a:lnTo>
                    <a:lnTo>
                      <a:pt x="120" y="118"/>
                    </a:lnTo>
                    <a:lnTo>
                      <a:pt x="114" y="126"/>
                    </a:lnTo>
                    <a:lnTo>
                      <a:pt x="110" y="134"/>
                    </a:lnTo>
                    <a:lnTo>
                      <a:pt x="106" y="144"/>
                    </a:lnTo>
                    <a:lnTo>
                      <a:pt x="106" y="154"/>
                    </a:lnTo>
                    <a:lnTo>
                      <a:pt x="106" y="154"/>
                    </a:lnTo>
                    <a:lnTo>
                      <a:pt x="106" y="164"/>
                    </a:lnTo>
                    <a:lnTo>
                      <a:pt x="110" y="172"/>
                    </a:lnTo>
                    <a:lnTo>
                      <a:pt x="114" y="180"/>
                    </a:lnTo>
                    <a:lnTo>
                      <a:pt x="120" y="188"/>
                    </a:lnTo>
                    <a:lnTo>
                      <a:pt x="128" y="194"/>
                    </a:lnTo>
                    <a:lnTo>
                      <a:pt x="136" y="198"/>
                    </a:lnTo>
                    <a:lnTo>
                      <a:pt x="144" y="200"/>
                    </a:lnTo>
                    <a:lnTo>
                      <a:pt x="154" y="202"/>
                    </a:lnTo>
                    <a:lnTo>
                      <a:pt x="154" y="202"/>
                    </a:lnTo>
                    <a:lnTo>
                      <a:pt x="164" y="200"/>
                    </a:lnTo>
                    <a:lnTo>
                      <a:pt x="174" y="198"/>
                    </a:lnTo>
                    <a:lnTo>
                      <a:pt x="182" y="194"/>
                    </a:lnTo>
                    <a:lnTo>
                      <a:pt x="188" y="188"/>
                    </a:lnTo>
                    <a:lnTo>
                      <a:pt x="194" y="180"/>
                    </a:lnTo>
                    <a:lnTo>
                      <a:pt x="200" y="172"/>
                    </a:lnTo>
                    <a:lnTo>
                      <a:pt x="202" y="164"/>
                    </a:lnTo>
                    <a:lnTo>
                      <a:pt x="202" y="154"/>
                    </a:lnTo>
                    <a:lnTo>
                      <a:pt x="202" y="154"/>
                    </a:lnTo>
                    <a:lnTo>
                      <a:pt x="202" y="144"/>
                    </a:lnTo>
                    <a:lnTo>
                      <a:pt x="200" y="134"/>
                    </a:lnTo>
                    <a:lnTo>
                      <a:pt x="194" y="126"/>
                    </a:lnTo>
                    <a:lnTo>
                      <a:pt x="188" y="118"/>
                    </a:lnTo>
                    <a:lnTo>
                      <a:pt x="182" y="112"/>
                    </a:lnTo>
                    <a:lnTo>
                      <a:pt x="174" y="108"/>
                    </a:lnTo>
                    <a:lnTo>
                      <a:pt x="164" y="106"/>
                    </a:lnTo>
                    <a:lnTo>
                      <a:pt x="154" y="104"/>
                    </a:lnTo>
                    <a:lnTo>
                      <a:pt x="154" y="10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99" name="Freeform 20"/>
              <p:cNvSpPr>
                <a:spLocks noEditPoints="1"/>
              </p:cNvSpPr>
              <p:nvPr/>
            </p:nvSpPr>
            <p:spPr bwMode="auto">
              <a:xfrm>
                <a:off x="7250039" y="2854566"/>
                <a:ext cx="186534" cy="186534"/>
              </a:xfrm>
              <a:custGeom>
                <a:avLst/>
                <a:gdLst>
                  <a:gd name="T0" fmla="*/ 154 w 308"/>
                  <a:gd name="T1" fmla="*/ 308 h 308"/>
                  <a:gd name="T2" fmla="*/ 122 w 308"/>
                  <a:gd name="T3" fmla="*/ 304 h 308"/>
                  <a:gd name="T4" fmla="*/ 94 w 308"/>
                  <a:gd name="T5" fmla="*/ 296 h 308"/>
                  <a:gd name="T6" fmla="*/ 68 w 308"/>
                  <a:gd name="T7" fmla="*/ 282 h 308"/>
                  <a:gd name="T8" fmla="*/ 44 w 308"/>
                  <a:gd name="T9" fmla="*/ 262 h 308"/>
                  <a:gd name="T10" fmla="*/ 26 w 308"/>
                  <a:gd name="T11" fmla="*/ 240 h 308"/>
                  <a:gd name="T12" fmla="*/ 12 w 308"/>
                  <a:gd name="T13" fmla="*/ 214 h 308"/>
                  <a:gd name="T14" fmla="*/ 2 w 308"/>
                  <a:gd name="T15" fmla="*/ 184 h 308"/>
                  <a:gd name="T16" fmla="*/ 0 w 308"/>
                  <a:gd name="T17" fmla="*/ 154 h 308"/>
                  <a:gd name="T18" fmla="*/ 0 w 308"/>
                  <a:gd name="T19" fmla="*/ 138 h 308"/>
                  <a:gd name="T20" fmla="*/ 6 w 308"/>
                  <a:gd name="T21" fmla="*/ 108 h 308"/>
                  <a:gd name="T22" fmla="*/ 18 w 308"/>
                  <a:gd name="T23" fmla="*/ 80 h 308"/>
                  <a:gd name="T24" fmla="*/ 34 w 308"/>
                  <a:gd name="T25" fmla="*/ 56 h 308"/>
                  <a:gd name="T26" fmla="*/ 56 w 308"/>
                  <a:gd name="T27" fmla="*/ 36 h 308"/>
                  <a:gd name="T28" fmla="*/ 80 w 308"/>
                  <a:gd name="T29" fmla="*/ 18 h 308"/>
                  <a:gd name="T30" fmla="*/ 108 w 308"/>
                  <a:gd name="T31" fmla="*/ 6 h 308"/>
                  <a:gd name="T32" fmla="*/ 138 w 308"/>
                  <a:gd name="T33" fmla="*/ 0 h 308"/>
                  <a:gd name="T34" fmla="*/ 154 w 308"/>
                  <a:gd name="T35" fmla="*/ 0 h 308"/>
                  <a:gd name="T36" fmla="*/ 184 w 308"/>
                  <a:gd name="T37" fmla="*/ 4 h 308"/>
                  <a:gd name="T38" fmla="*/ 214 w 308"/>
                  <a:gd name="T39" fmla="*/ 12 h 308"/>
                  <a:gd name="T40" fmla="*/ 240 w 308"/>
                  <a:gd name="T41" fmla="*/ 26 h 308"/>
                  <a:gd name="T42" fmla="*/ 262 w 308"/>
                  <a:gd name="T43" fmla="*/ 46 h 308"/>
                  <a:gd name="T44" fmla="*/ 280 w 308"/>
                  <a:gd name="T45" fmla="*/ 68 h 308"/>
                  <a:gd name="T46" fmla="*/ 294 w 308"/>
                  <a:gd name="T47" fmla="*/ 94 h 308"/>
                  <a:gd name="T48" fmla="*/ 304 w 308"/>
                  <a:gd name="T49" fmla="*/ 122 h 308"/>
                  <a:gd name="T50" fmla="*/ 308 w 308"/>
                  <a:gd name="T51" fmla="*/ 154 h 308"/>
                  <a:gd name="T52" fmla="*/ 306 w 308"/>
                  <a:gd name="T53" fmla="*/ 170 h 308"/>
                  <a:gd name="T54" fmla="*/ 300 w 308"/>
                  <a:gd name="T55" fmla="*/ 200 h 308"/>
                  <a:gd name="T56" fmla="*/ 288 w 308"/>
                  <a:gd name="T57" fmla="*/ 226 h 308"/>
                  <a:gd name="T58" fmla="*/ 272 w 308"/>
                  <a:gd name="T59" fmla="*/ 252 h 308"/>
                  <a:gd name="T60" fmla="*/ 252 w 308"/>
                  <a:gd name="T61" fmla="*/ 272 h 308"/>
                  <a:gd name="T62" fmla="*/ 226 w 308"/>
                  <a:gd name="T63" fmla="*/ 288 h 308"/>
                  <a:gd name="T64" fmla="*/ 200 w 308"/>
                  <a:gd name="T65" fmla="*/ 300 h 308"/>
                  <a:gd name="T66" fmla="*/ 170 w 308"/>
                  <a:gd name="T67" fmla="*/ 306 h 308"/>
                  <a:gd name="T68" fmla="*/ 154 w 308"/>
                  <a:gd name="T69" fmla="*/ 308 h 308"/>
                  <a:gd name="T70" fmla="*/ 154 w 308"/>
                  <a:gd name="T71" fmla="*/ 104 h 308"/>
                  <a:gd name="T72" fmla="*/ 134 w 308"/>
                  <a:gd name="T73" fmla="*/ 108 h 308"/>
                  <a:gd name="T74" fmla="*/ 120 w 308"/>
                  <a:gd name="T75" fmla="*/ 120 h 308"/>
                  <a:gd name="T76" fmla="*/ 108 w 308"/>
                  <a:gd name="T77" fmla="*/ 134 h 308"/>
                  <a:gd name="T78" fmla="*/ 104 w 308"/>
                  <a:gd name="T79" fmla="*/ 154 h 308"/>
                  <a:gd name="T80" fmla="*/ 106 w 308"/>
                  <a:gd name="T81" fmla="*/ 164 h 308"/>
                  <a:gd name="T82" fmla="*/ 114 w 308"/>
                  <a:gd name="T83" fmla="*/ 180 h 308"/>
                  <a:gd name="T84" fmla="*/ 126 w 308"/>
                  <a:gd name="T85" fmla="*/ 194 h 308"/>
                  <a:gd name="T86" fmla="*/ 144 w 308"/>
                  <a:gd name="T87" fmla="*/ 202 h 308"/>
                  <a:gd name="T88" fmla="*/ 154 w 308"/>
                  <a:gd name="T89" fmla="*/ 202 h 308"/>
                  <a:gd name="T90" fmla="*/ 172 w 308"/>
                  <a:gd name="T91" fmla="*/ 198 h 308"/>
                  <a:gd name="T92" fmla="*/ 188 w 308"/>
                  <a:gd name="T93" fmla="*/ 188 h 308"/>
                  <a:gd name="T94" fmla="*/ 198 w 308"/>
                  <a:gd name="T95" fmla="*/ 172 h 308"/>
                  <a:gd name="T96" fmla="*/ 202 w 308"/>
                  <a:gd name="T97" fmla="*/ 154 h 308"/>
                  <a:gd name="T98" fmla="*/ 202 w 308"/>
                  <a:gd name="T99" fmla="*/ 144 h 308"/>
                  <a:gd name="T100" fmla="*/ 194 w 308"/>
                  <a:gd name="T101" fmla="*/ 126 h 308"/>
                  <a:gd name="T102" fmla="*/ 180 w 308"/>
                  <a:gd name="T103" fmla="*/ 114 h 308"/>
                  <a:gd name="T104" fmla="*/ 164 w 308"/>
                  <a:gd name="T105" fmla="*/ 106 h 308"/>
                  <a:gd name="T106" fmla="*/ 154 w 308"/>
                  <a:gd name="T107" fmla="*/ 10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8" h="308">
                    <a:moveTo>
                      <a:pt x="154" y="308"/>
                    </a:moveTo>
                    <a:lnTo>
                      <a:pt x="154" y="308"/>
                    </a:lnTo>
                    <a:lnTo>
                      <a:pt x="138" y="306"/>
                    </a:lnTo>
                    <a:lnTo>
                      <a:pt x="122" y="304"/>
                    </a:lnTo>
                    <a:lnTo>
                      <a:pt x="108" y="300"/>
                    </a:lnTo>
                    <a:lnTo>
                      <a:pt x="94" y="296"/>
                    </a:lnTo>
                    <a:lnTo>
                      <a:pt x="80" y="288"/>
                    </a:lnTo>
                    <a:lnTo>
                      <a:pt x="68" y="282"/>
                    </a:lnTo>
                    <a:lnTo>
                      <a:pt x="56" y="272"/>
                    </a:lnTo>
                    <a:lnTo>
                      <a:pt x="44" y="262"/>
                    </a:lnTo>
                    <a:lnTo>
                      <a:pt x="34" y="252"/>
                    </a:lnTo>
                    <a:lnTo>
                      <a:pt x="26" y="240"/>
                    </a:lnTo>
                    <a:lnTo>
                      <a:pt x="18" y="226"/>
                    </a:lnTo>
                    <a:lnTo>
                      <a:pt x="12" y="214"/>
                    </a:lnTo>
                    <a:lnTo>
                      <a:pt x="6" y="200"/>
                    </a:lnTo>
                    <a:lnTo>
                      <a:pt x="2" y="184"/>
                    </a:lnTo>
                    <a:lnTo>
                      <a:pt x="0" y="170"/>
                    </a:lnTo>
                    <a:lnTo>
                      <a:pt x="0" y="154"/>
                    </a:lnTo>
                    <a:lnTo>
                      <a:pt x="0" y="154"/>
                    </a:lnTo>
                    <a:lnTo>
                      <a:pt x="0" y="138"/>
                    </a:lnTo>
                    <a:lnTo>
                      <a:pt x="2" y="122"/>
                    </a:lnTo>
                    <a:lnTo>
                      <a:pt x="6" y="108"/>
                    </a:lnTo>
                    <a:lnTo>
                      <a:pt x="12" y="94"/>
                    </a:lnTo>
                    <a:lnTo>
                      <a:pt x="18" y="80"/>
                    </a:lnTo>
                    <a:lnTo>
                      <a:pt x="26" y="68"/>
                    </a:lnTo>
                    <a:lnTo>
                      <a:pt x="34" y="56"/>
                    </a:lnTo>
                    <a:lnTo>
                      <a:pt x="44" y="46"/>
                    </a:lnTo>
                    <a:lnTo>
                      <a:pt x="56" y="36"/>
                    </a:lnTo>
                    <a:lnTo>
                      <a:pt x="68" y="26"/>
                    </a:lnTo>
                    <a:lnTo>
                      <a:pt x="80" y="18"/>
                    </a:lnTo>
                    <a:lnTo>
                      <a:pt x="94" y="12"/>
                    </a:lnTo>
                    <a:lnTo>
                      <a:pt x="108" y="6"/>
                    </a:lnTo>
                    <a:lnTo>
                      <a:pt x="122" y="4"/>
                    </a:lnTo>
                    <a:lnTo>
                      <a:pt x="138" y="0"/>
                    </a:lnTo>
                    <a:lnTo>
                      <a:pt x="154" y="0"/>
                    </a:lnTo>
                    <a:lnTo>
                      <a:pt x="154" y="0"/>
                    </a:lnTo>
                    <a:lnTo>
                      <a:pt x="170" y="0"/>
                    </a:lnTo>
                    <a:lnTo>
                      <a:pt x="184" y="4"/>
                    </a:lnTo>
                    <a:lnTo>
                      <a:pt x="200" y="6"/>
                    </a:lnTo>
                    <a:lnTo>
                      <a:pt x="214" y="12"/>
                    </a:lnTo>
                    <a:lnTo>
                      <a:pt x="226" y="18"/>
                    </a:lnTo>
                    <a:lnTo>
                      <a:pt x="240" y="26"/>
                    </a:lnTo>
                    <a:lnTo>
                      <a:pt x="252" y="36"/>
                    </a:lnTo>
                    <a:lnTo>
                      <a:pt x="262" y="46"/>
                    </a:lnTo>
                    <a:lnTo>
                      <a:pt x="272" y="56"/>
                    </a:lnTo>
                    <a:lnTo>
                      <a:pt x="280" y="68"/>
                    </a:lnTo>
                    <a:lnTo>
                      <a:pt x="288" y="80"/>
                    </a:lnTo>
                    <a:lnTo>
                      <a:pt x="294" y="94"/>
                    </a:lnTo>
                    <a:lnTo>
                      <a:pt x="300" y="108"/>
                    </a:lnTo>
                    <a:lnTo>
                      <a:pt x="304" y="122"/>
                    </a:lnTo>
                    <a:lnTo>
                      <a:pt x="306" y="138"/>
                    </a:lnTo>
                    <a:lnTo>
                      <a:pt x="308" y="154"/>
                    </a:lnTo>
                    <a:lnTo>
                      <a:pt x="308" y="154"/>
                    </a:lnTo>
                    <a:lnTo>
                      <a:pt x="306" y="170"/>
                    </a:lnTo>
                    <a:lnTo>
                      <a:pt x="304" y="184"/>
                    </a:lnTo>
                    <a:lnTo>
                      <a:pt x="300" y="200"/>
                    </a:lnTo>
                    <a:lnTo>
                      <a:pt x="294" y="214"/>
                    </a:lnTo>
                    <a:lnTo>
                      <a:pt x="288" y="226"/>
                    </a:lnTo>
                    <a:lnTo>
                      <a:pt x="280" y="240"/>
                    </a:lnTo>
                    <a:lnTo>
                      <a:pt x="272" y="252"/>
                    </a:lnTo>
                    <a:lnTo>
                      <a:pt x="262" y="262"/>
                    </a:lnTo>
                    <a:lnTo>
                      <a:pt x="252" y="272"/>
                    </a:lnTo>
                    <a:lnTo>
                      <a:pt x="240" y="282"/>
                    </a:lnTo>
                    <a:lnTo>
                      <a:pt x="226" y="288"/>
                    </a:lnTo>
                    <a:lnTo>
                      <a:pt x="214" y="296"/>
                    </a:lnTo>
                    <a:lnTo>
                      <a:pt x="200" y="300"/>
                    </a:lnTo>
                    <a:lnTo>
                      <a:pt x="184" y="304"/>
                    </a:lnTo>
                    <a:lnTo>
                      <a:pt x="170" y="306"/>
                    </a:lnTo>
                    <a:lnTo>
                      <a:pt x="154" y="308"/>
                    </a:lnTo>
                    <a:lnTo>
                      <a:pt x="154" y="308"/>
                    </a:lnTo>
                    <a:close/>
                    <a:moveTo>
                      <a:pt x="154" y="104"/>
                    </a:moveTo>
                    <a:lnTo>
                      <a:pt x="154" y="104"/>
                    </a:lnTo>
                    <a:lnTo>
                      <a:pt x="144" y="106"/>
                    </a:lnTo>
                    <a:lnTo>
                      <a:pt x="134" y="108"/>
                    </a:lnTo>
                    <a:lnTo>
                      <a:pt x="126" y="114"/>
                    </a:lnTo>
                    <a:lnTo>
                      <a:pt x="120" y="120"/>
                    </a:lnTo>
                    <a:lnTo>
                      <a:pt x="114" y="126"/>
                    </a:lnTo>
                    <a:lnTo>
                      <a:pt x="108" y="134"/>
                    </a:lnTo>
                    <a:lnTo>
                      <a:pt x="106" y="144"/>
                    </a:lnTo>
                    <a:lnTo>
                      <a:pt x="104" y="154"/>
                    </a:lnTo>
                    <a:lnTo>
                      <a:pt x="104" y="154"/>
                    </a:lnTo>
                    <a:lnTo>
                      <a:pt x="106" y="164"/>
                    </a:lnTo>
                    <a:lnTo>
                      <a:pt x="108" y="172"/>
                    </a:lnTo>
                    <a:lnTo>
                      <a:pt x="114" y="180"/>
                    </a:lnTo>
                    <a:lnTo>
                      <a:pt x="120" y="188"/>
                    </a:lnTo>
                    <a:lnTo>
                      <a:pt x="126" y="194"/>
                    </a:lnTo>
                    <a:lnTo>
                      <a:pt x="134" y="198"/>
                    </a:lnTo>
                    <a:lnTo>
                      <a:pt x="144" y="202"/>
                    </a:lnTo>
                    <a:lnTo>
                      <a:pt x="154" y="202"/>
                    </a:lnTo>
                    <a:lnTo>
                      <a:pt x="154" y="202"/>
                    </a:lnTo>
                    <a:lnTo>
                      <a:pt x="164" y="202"/>
                    </a:lnTo>
                    <a:lnTo>
                      <a:pt x="172" y="198"/>
                    </a:lnTo>
                    <a:lnTo>
                      <a:pt x="180" y="194"/>
                    </a:lnTo>
                    <a:lnTo>
                      <a:pt x="188" y="188"/>
                    </a:lnTo>
                    <a:lnTo>
                      <a:pt x="194" y="180"/>
                    </a:lnTo>
                    <a:lnTo>
                      <a:pt x="198" y="172"/>
                    </a:lnTo>
                    <a:lnTo>
                      <a:pt x="202" y="164"/>
                    </a:lnTo>
                    <a:lnTo>
                      <a:pt x="202" y="154"/>
                    </a:lnTo>
                    <a:lnTo>
                      <a:pt x="202" y="154"/>
                    </a:lnTo>
                    <a:lnTo>
                      <a:pt x="202" y="144"/>
                    </a:lnTo>
                    <a:lnTo>
                      <a:pt x="198" y="134"/>
                    </a:lnTo>
                    <a:lnTo>
                      <a:pt x="194" y="126"/>
                    </a:lnTo>
                    <a:lnTo>
                      <a:pt x="188" y="120"/>
                    </a:lnTo>
                    <a:lnTo>
                      <a:pt x="180" y="114"/>
                    </a:lnTo>
                    <a:lnTo>
                      <a:pt x="172" y="108"/>
                    </a:lnTo>
                    <a:lnTo>
                      <a:pt x="164" y="106"/>
                    </a:lnTo>
                    <a:lnTo>
                      <a:pt x="154" y="104"/>
                    </a:lnTo>
                    <a:lnTo>
                      <a:pt x="154" y="10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nvGrpSpPr>
              <p:cNvPr id="100" name="Group 99"/>
              <p:cNvGrpSpPr/>
              <p:nvPr/>
            </p:nvGrpSpPr>
            <p:grpSpPr>
              <a:xfrm>
                <a:off x="5413104" y="2621197"/>
                <a:ext cx="1326042" cy="1326043"/>
                <a:chOff x="5413104" y="2598477"/>
                <a:chExt cx="1326042" cy="1326043"/>
              </a:xfrm>
            </p:grpSpPr>
            <p:sp>
              <p:nvSpPr>
                <p:cNvPr id="101" name="Freeform 5"/>
                <p:cNvSpPr>
                  <a:spLocks/>
                </p:cNvSpPr>
                <p:nvPr/>
              </p:nvSpPr>
              <p:spPr bwMode="auto">
                <a:xfrm>
                  <a:off x="5642613" y="3166154"/>
                  <a:ext cx="838193" cy="391237"/>
                </a:xfrm>
                <a:custGeom>
                  <a:avLst/>
                  <a:gdLst>
                    <a:gd name="T0" fmla="*/ 1228 w 1384"/>
                    <a:gd name="T1" fmla="*/ 646 h 646"/>
                    <a:gd name="T2" fmla="*/ 1198 w 1384"/>
                    <a:gd name="T3" fmla="*/ 636 h 646"/>
                    <a:gd name="T4" fmla="*/ 1178 w 1384"/>
                    <a:gd name="T5" fmla="*/ 614 h 646"/>
                    <a:gd name="T6" fmla="*/ 1174 w 1384"/>
                    <a:gd name="T7" fmla="*/ 106 h 646"/>
                    <a:gd name="T8" fmla="*/ 1118 w 1384"/>
                    <a:gd name="T9" fmla="*/ 594 h 646"/>
                    <a:gd name="T10" fmla="*/ 1108 w 1384"/>
                    <a:gd name="T11" fmla="*/ 622 h 646"/>
                    <a:gd name="T12" fmla="*/ 1086 w 1384"/>
                    <a:gd name="T13" fmla="*/ 642 h 646"/>
                    <a:gd name="T14" fmla="*/ 824 w 1384"/>
                    <a:gd name="T15" fmla="*/ 646 h 646"/>
                    <a:gd name="T16" fmla="*/ 804 w 1384"/>
                    <a:gd name="T17" fmla="*/ 642 h 646"/>
                    <a:gd name="T18" fmla="*/ 780 w 1384"/>
                    <a:gd name="T19" fmla="*/ 622 h 646"/>
                    <a:gd name="T20" fmla="*/ 772 w 1384"/>
                    <a:gd name="T21" fmla="*/ 594 h 646"/>
                    <a:gd name="T22" fmla="*/ 714 w 1384"/>
                    <a:gd name="T23" fmla="*/ 594 h 646"/>
                    <a:gd name="T24" fmla="*/ 710 w 1384"/>
                    <a:gd name="T25" fmla="*/ 614 h 646"/>
                    <a:gd name="T26" fmla="*/ 690 w 1384"/>
                    <a:gd name="T27" fmla="*/ 636 h 646"/>
                    <a:gd name="T28" fmla="*/ 662 w 1384"/>
                    <a:gd name="T29" fmla="*/ 646 h 646"/>
                    <a:gd name="T30" fmla="*/ 410 w 1384"/>
                    <a:gd name="T31" fmla="*/ 644 h 646"/>
                    <a:gd name="T32" fmla="*/ 384 w 1384"/>
                    <a:gd name="T33" fmla="*/ 630 h 646"/>
                    <a:gd name="T34" fmla="*/ 368 w 1384"/>
                    <a:gd name="T35" fmla="*/ 604 h 646"/>
                    <a:gd name="T36" fmla="*/ 310 w 1384"/>
                    <a:gd name="T37" fmla="*/ 322 h 646"/>
                    <a:gd name="T38" fmla="*/ 310 w 1384"/>
                    <a:gd name="T39" fmla="*/ 604 h 646"/>
                    <a:gd name="T40" fmla="*/ 296 w 1384"/>
                    <a:gd name="T41" fmla="*/ 630 h 646"/>
                    <a:gd name="T42" fmla="*/ 268 w 1384"/>
                    <a:gd name="T43" fmla="*/ 644 h 646"/>
                    <a:gd name="T44" fmla="*/ 52 w 1384"/>
                    <a:gd name="T45" fmla="*/ 646 h 646"/>
                    <a:gd name="T46" fmla="*/ 24 w 1384"/>
                    <a:gd name="T47" fmla="*/ 636 h 646"/>
                    <a:gd name="T48" fmla="*/ 4 w 1384"/>
                    <a:gd name="T49" fmla="*/ 614 h 646"/>
                    <a:gd name="T50" fmla="*/ 0 w 1384"/>
                    <a:gd name="T51" fmla="*/ 594 h 646"/>
                    <a:gd name="T52" fmla="*/ 10 w 1384"/>
                    <a:gd name="T53" fmla="*/ 564 h 646"/>
                    <a:gd name="T54" fmla="*/ 32 w 1384"/>
                    <a:gd name="T55" fmla="*/ 544 h 646"/>
                    <a:gd name="T56" fmla="*/ 206 w 1384"/>
                    <a:gd name="T57" fmla="*/ 540 h 646"/>
                    <a:gd name="T58" fmla="*/ 208 w 1384"/>
                    <a:gd name="T59" fmla="*/ 278 h 646"/>
                    <a:gd name="T60" fmla="*/ 228 w 1384"/>
                    <a:gd name="T61" fmla="*/ 240 h 646"/>
                    <a:gd name="T62" fmla="*/ 266 w 1384"/>
                    <a:gd name="T63" fmla="*/ 218 h 646"/>
                    <a:gd name="T64" fmla="*/ 398 w 1384"/>
                    <a:gd name="T65" fmla="*/ 218 h 646"/>
                    <a:gd name="T66" fmla="*/ 440 w 1384"/>
                    <a:gd name="T67" fmla="*/ 230 h 646"/>
                    <a:gd name="T68" fmla="*/ 466 w 1384"/>
                    <a:gd name="T69" fmla="*/ 264 h 646"/>
                    <a:gd name="T70" fmla="*/ 472 w 1384"/>
                    <a:gd name="T71" fmla="*/ 540 h 646"/>
                    <a:gd name="T72" fmla="*/ 608 w 1384"/>
                    <a:gd name="T73" fmla="*/ 152 h 646"/>
                    <a:gd name="T74" fmla="*/ 622 w 1384"/>
                    <a:gd name="T75" fmla="*/ 110 h 646"/>
                    <a:gd name="T76" fmla="*/ 654 w 1384"/>
                    <a:gd name="T77" fmla="*/ 82 h 646"/>
                    <a:gd name="T78" fmla="*/ 800 w 1384"/>
                    <a:gd name="T79" fmla="*/ 76 h 646"/>
                    <a:gd name="T80" fmla="*/ 830 w 1384"/>
                    <a:gd name="T81" fmla="*/ 82 h 646"/>
                    <a:gd name="T82" fmla="*/ 864 w 1384"/>
                    <a:gd name="T83" fmla="*/ 110 h 646"/>
                    <a:gd name="T84" fmla="*/ 876 w 1384"/>
                    <a:gd name="T85" fmla="*/ 152 h 646"/>
                    <a:gd name="T86" fmla="*/ 1012 w 1384"/>
                    <a:gd name="T87" fmla="*/ 76 h 646"/>
                    <a:gd name="T88" fmla="*/ 1018 w 1384"/>
                    <a:gd name="T89" fmla="*/ 46 h 646"/>
                    <a:gd name="T90" fmla="*/ 1046 w 1384"/>
                    <a:gd name="T91" fmla="*/ 12 h 646"/>
                    <a:gd name="T92" fmla="*/ 1088 w 1384"/>
                    <a:gd name="T93" fmla="*/ 0 h 646"/>
                    <a:gd name="T94" fmla="*/ 1220 w 1384"/>
                    <a:gd name="T95" fmla="*/ 2 h 646"/>
                    <a:gd name="T96" fmla="*/ 1258 w 1384"/>
                    <a:gd name="T97" fmla="*/ 22 h 646"/>
                    <a:gd name="T98" fmla="*/ 1278 w 1384"/>
                    <a:gd name="T99" fmla="*/ 60 h 646"/>
                    <a:gd name="T100" fmla="*/ 1332 w 1384"/>
                    <a:gd name="T101" fmla="*/ 540 h 646"/>
                    <a:gd name="T102" fmla="*/ 1352 w 1384"/>
                    <a:gd name="T103" fmla="*/ 544 h 646"/>
                    <a:gd name="T104" fmla="*/ 1376 w 1384"/>
                    <a:gd name="T105" fmla="*/ 564 h 646"/>
                    <a:gd name="T106" fmla="*/ 1384 w 1384"/>
                    <a:gd name="T107" fmla="*/ 594 h 646"/>
                    <a:gd name="T108" fmla="*/ 1380 w 1384"/>
                    <a:gd name="T109" fmla="*/ 614 h 646"/>
                    <a:gd name="T110" fmla="*/ 1362 w 1384"/>
                    <a:gd name="T111" fmla="*/ 636 h 646"/>
                    <a:gd name="T112" fmla="*/ 1332 w 1384"/>
                    <a:gd name="T113" fmla="*/ 646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4" h="646">
                      <a:moveTo>
                        <a:pt x="1332" y="646"/>
                      </a:moveTo>
                      <a:lnTo>
                        <a:pt x="1228" y="646"/>
                      </a:lnTo>
                      <a:lnTo>
                        <a:pt x="1228" y="646"/>
                      </a:lnTo>
                      <a:lnTo>
                        <a:pt x="1216" y="644"/>
                      </a:lnTo>
                      <a:lnTo>
                        <a:pt x="1206" y="642"/>
                      </a:lnTo>
                      <a:lnTo>
                        <a:pt x="1198" y="636"/>
                      </a:lnTo>
                      <a:lnTo>
                        <a:pt x="1190" y="630"/>
                      </a:lnTo>
                      <a:lnTo>
                        <a:pt x="1184" y="622"/>
                      </a:lnTo>
                      <a:lnTo>
                        <a:pt x="1178" y="614"/>
                      </a:lnTo>
                      <a:lnTo>
                        <a:pt x="1176" y="604"/>
                      </a:lnTo>
                      <a:lnTo>
                        <a:pt x="1174" y="594"/>
                      </a:lnTo>
                      <a:lnTo>
                        <a:pt x="1174" y="106"/>
                      </a:lnTo>
                      <a:lnTo>
                        <a:pt x="1118" y="106"/>
                      </a:lnTo>
                      <a:lnTo>
                        <a:pt x="1118" y="594"/>
                      </a:lnTo>
                      <a:lnTo>
                        <a:pt x="1118" y="594"/>
                      </a:lnTo>
                      <a:lnTo>
                        <a:pt x="1116" y="604"/>
                      </a:lnTo>
                      <a:lnTo>
                        <a:pt x="1114" y="614"/>
                      </a:lnTo>
                      <a:lnTo>
                        <a:pt x="1108" y="622"/>
                      </a:lnTo>
                      <a:lnTo>
                        <a:pt x="1102" y="630"/>
                      </a:lnTo>
                      <a:lnTo>
                        <a:pt x="1094" y="636"/>
                      </a:lnTo>
                      <a:lnTo>
                        <a:pt x="1086" y="642"/>
                      </a:lnTo>
                      <a:lnTo>
                        <a:pt x="1076" y="644"/>
                      </a:lnTo>
                      <a:lnTo>
                        <a:pt x="1064" y="646"/>
                      </a:lnTo>
                      <a:lnTo>
                        <a:pt x="824" y="646"/>
                      </a:lnTo>
                      <a:lnTo>
                        <a:pt x="824" y="646"/>
                      </a:lnTo>
                      <a:lnTo>
                        <a:pt x="814" y="644"/>
                      </a:lnTo>
                      <a:lnTo>
                        <a:pt x="804" y="642"/>
                      </a:lnTo>
                      <a:lnTo>
                        <a:pt x="794" y="636"/>
                      </a:lnTo>
                      <a:lnTo>
                        <a:pt x="786" y="630"/>
                      </a:lnTo>
                      <a:lnTo>
                        <a:pt x="780" y="622"/>
                      </a:lnTo>
                      <a:lnTo>
                        <a:pt x="776" y="614"/>
                      </a:lnTo>
                      <a:lnTo>
                        <a:pt x="772" y="604"/>
                      </a:lnTo>
                      <a:lnTo>
                        <a:pt x="772" y="594"/>
                      </a:lnTo>
                      <a:lnTo>
                        <a:pt x="772" y="182"/>
                      </a:lnTo>
                      <a:lnTo>
                        <a:pt x="714" y="182"/>
                      </a:lnTo>
                      <a:lnTo>
                        <a:pt x="714" y="594"/>
                      </a:lnTo>
                      <a:lnTo>
                        <a:pt x="714" y="594"/>
                      </a:lnTo>
                      <a:lnTo>
                        <a:pt x="712" y="604"/>
                      </a:lnTo>
                      <a:lnTo>
                        <a:pt x="710" y="614"/>
                      </a:lnTo>
                      <a:lnTo>
                        <a:pt x="706" y="622"/>
                      </a:lnTo>
                      <a:lnTo>
                        <a:pt x="698" y="630"/>
                      </a:lnTo>
                      <a:lnTo>
                        <a:pt x="690" y="636"/>
                      </a:lnTo>
                      <a:lnTo>
                        <a:pt x="682" y="642"/>
                      </a:lnTo>
                      <a:lnTo>
                        <a:pt x="672" y="644"/>
                      </a:lnTo>
                      <a:lnTo>
                        <a:pt x="662" y="646"/>
                      </a:lnTo>
                      <a:lnTo>
                        <a:pt x="420" y="646"/>
                      </a:lnTo>
                      <a:lnTo>
                        <a:pt x="420" y="646"/>
                      </a:lnTo>
                      <a:lnTo>
                        <a:pt x="410" y="644"/>
                      </a:lnTo>
                      <a:lnTo>
                        <a:pt x="400" y="642"/>
                      </a:lnTo>
                      <a:lnTo>
                        <a:pt x="390" y="636"/>
                      </a:lnTo>
                      <a:lnTo>
                        <a:pt x="384" y="630"/>
                      </a:lnTo>
                      <a:lnTo>
                        <a:pt x="376" y="622"/>
                      </a:lnTo>
                      <a:lnTo>
                        <a:pt x="372" y="614"/>
                      </a:lnTo>
                      <a:lnTo>
                        <a:pt x="368" y="604"/>
                      </a:lnTo>
                      <a:lnTo>
                        <a:pt x="368" y="594"/>
                      </a:lnTo>
                      <a:lnTo>
                        <a:pt x="368" y="322"/>
                      </a:lnTo>
                      <a:lnTo>
                        <a:pt x="310" y="322"/>
                      </a:lnTo>
                      <a:lnTo>
                        <a:pt x="310" y="594"/>
                      </a:lnTo>
                      <a:lnTo>
                        <a:pt x="310" y="594"/>
                      </a:lnTo>
                      <a:lnTo>
                        <a:pt x="310" y="604"/>
                      </a:lnTo>
                      <a:lnTo>
                        <a:pt x="306" y="614"/>
                      </a:lnTo>
                      <a:lnTo>
                        <a:pt x="302" y="622"/>
                      </a:lnTo>
                      <a:lnTo>
                        <a:pt x="296" y="630"/>
                      </a:lnTo>
                      <a:lnTo>
                        <a:pt x="288" y="636"/>
                      </a:lnTo>
                      <a:lnTo>
                        <a:pt x="278" y="642"/>
                      </a:lnTo>
                      <a:lnTo>
                        <a:pt x="268" y="644"/>
                      </a:lnTo>
                      <a:lnTo>
                        <a:pt x="258" y="646"/>
                      </a:lnTo>
                      <a:lnTo>
                        <a:pt x="52" y="646"/>
                      </a:lnTo>
                      <a:lnTo>
                        <a:pt x="52" y="646"/>
                      </a:lnTo>
                      <a:lnTo>
                        <a:pt x="42" y="644"/>
                      </a:lnTo>
                      <a:lnTo>
                        <a:pt x="32" y="642"/>
                      </a:lnTo>
                      <a:lnTo>
                        <a:pt x="24" y="636"/>
                      </a:lnTo>
                      <a:lnTo>
                        <a:pt x="16" y="630"/>
                      </a:lnTo>
                      <a:lnTo>
                        <a:pt x="10" y="622"/>
                      </a:lnTo>
                      <a:lnTo>
                        <a:pt x="4" y="614"/>
                      </a:lnTo>
                      <a:lnTo>
                        <a:pt x="2" y="604"/>
                      </a:lnTo>
                      <a:lnTo>
                        <a:pt x="0" y="594"/>
                      </a:lnTo>
                      <a:lnTo>
                        <a:pt x="0" y="594"/>
                      </a:lnTo>
                      <a:lnTo>
                        <a:pt x="2" y="582"/>
                      </a:lnTo>
                      <a:lnTo>
                        <a:pt x="4" y="572"/>
                      </a:lnTo>
                      <a:lnTo>
                        <a:pt x="10" y="564"/>
                      </a:lnTo>
                      <a:lnTo>
                        <a:pt x="16" y="556"/>
                      </a:lnTo>
                      <a:lnTo>
                        <a:pt x="24" y="550"/>
                      </a:lnTo>
                      <a:lnTo>
                        <a:pt x="32" y="544"/>
                      </a:lnTo>
                      <a:lnTo>
                        <a:pt x="42" y="542"/>
                      </a:lnTo>
                      <a:lnTo>
                        <a:pt x="52" y="540"/>
                      </a:lnTo>
                      <a:lnTo>
                        <a:pt x="206" y="540"/>
                      </a:lnTo>
                      <a:lnTo>
                        <a:pt x="206" y="292"/>
                      </a:lnTo>
                      <a:lnTo>
                        <a:pt x="206" y="292"/>
                      </a:lnTo>
                      <a:lnTo>
                        <a:pt x="208" y="278"/>
                      </a:lnTo>
                      <a:lnTo>
                        <a:pt x="212" y="264"/>
                      </a:lnTo>
                      <a:lnTo>
                        <a:pt x="218" y="250"/>
                      </a:lnTo>
                      <a:lnTo>
                        <a:pt x="228" y="240"/>
                      </a:lnTo>
                      <a:lnTo>
                        <a:pt x="238" y="230"/>
                      </a:lnTo>
                      <a:lnTo>
                        <a:pt x="252" y="224"/>
                      </a:lnTo>
                      <a:lnTo>
                        <a:pt x="266" y="218"/>
                      </a:lnTo>
                      <a:lnTo>
                        <a:pt x="280" y="218"/>
                      </a:lnTo>
                      <a:lnTo>
                        <a:pt x="398" y="218"/>
                      </a:lnTo>
                      <a:lnTo>
                        <a:pt x="398" y="218"/>
                      </a:lnTo>
                      <a:lnTo>
                        <a:pt x="412" y="218"/>
                      </a:lnTo>
                      <a:lnTo>
                        <a:pt x="426" y="224"/>
                      </a:lnTo>
                      <a:lnTo>
                        <a:pt x="440" y="230"/>
                      </a:lnTo>
                      <a:lnTo>
                        <a:pt x="450" y="240"/>
                      </a:lnTo>
                      <a:lnTo>
                        <a:pt x="460" y="250"/>
                      </a:lnTo>
                      <a:lnTo>
                        <a:pt x="466" y="264"/>
                      </a:lnTo>
                      <a:lnTo>
                        <a:pt x="472" y="278"/>
                      </a:lnTo>
                      <a:lnTo>
                        <a:pt x="472" y="292"/>
                      </a:lnTo>
                      <a:lnTo>
                        <a:pt x="472" y="540"/>
                      </a:lnTo>
                      <a:lnTo>
                        <a:pt x="608" y="540"/>
                      </a:lnTo>
                      <a:lnTo>
                        <a:pt x="608" y="152"/>
                      </a:lnTo>
                      <a:lnTo>
                        <a:pt x="608" y="152"/>
                      </a:lnTo>
                      <a:lnTo>
                        <a:pt x="610" y="136"/>
                      </a:lnTo>
                      <a:lnTo>
                        <a:pt x="614" y="122"/>
                      </a:lnTo>
                      <a:lnTo>
                        <a:pt x="622" y="110"/>
                      </a:lnTo>
                      <a:lnTo>
                        <a:pt x="632" y="98"/>
                      </a:lnTo>
                      <a:lnTo>
                        <a:pt x="642" y="90"/>
                      </a:lnTo>
                      <a:lnTo>
                        <a:pt x="654" y="82"/>
                      </a:lnTo>
                      <a:lnTo>
                        <a:pt x="668" y="78"/>
                      </a:lnTo>
                      <a:lnTo>
                        <a:pt x="684" y="76"/>
                      </a:lnTo>
                      <a:lnTo>
                        <a:pt x="800" y="76"/>
                      </a:lnTo>
                      <a:lnTo>
                        <a:pt x="800" y="76"/>
                      </a:lnTo>
                      <a:lnTo>
                        <a:pt x="816" y="78"/>
                      </a:lnTo>
                      <a:lnTo>
                        <a:pt x="830" y="82"/>
                      </a:lnTo>
                      <a:lnTo>
                        <a:pt x="842" y="90"/>
                      </a:lnTo>
                      <a:lnTo>
                        <a:pt x="854" y="98"/>
                      </a:lnTo>
                      <a:lnTo>
                        <a:pt x="864" y="110"/>
                      </a:lnTo>
                      <a:lnTo>
                        <a:pt x="870" y="122"/>
                      </a:lnTo>
                      <a:lnTo>
                        <a:pt x="874" y="136"/>
                      </a:lnTo>
                      <a:lnTo>
                        <a:pt x="876" y="152"/>
                      </a:lnTo>
                      <a:lnTo>
                        <a:pt x="876" y="540"/>
                      </a:lnTo>
                      <a:lnTo>
                        <a:pt x="1012" y="540"/>
                      </a:lnTo>
                      <a:lnTo>
                        <a:pt x="1012" y="76"/>
                      </a:lnTo>
                      <a:lnTo>
                        <a:pt x="1012" y="76"/>
                      </a:lnTo>
                      <a:lnTo>
                        <a:pt x="1014" y="60"/>
                      </a:lnTo>
                      <a:lnTo>
                        <a:pt x="1018" y="46"/>
                      </a:lnTo>
                      <a:lnTo>
                        <a:pt x="1026" y="34"/>
                      </a:lnTo>
                      <a:lnTo>
                        <a:pt x="1034" y="22"/>
                      </a:lnTo>
                      <a:lnTo>
                        <a:pt x="1046" y="12"/>
                      </a:lnTo>
                      <a:lnTo>
                        <a:pt x="1058" y="6"/>
                      </a:lnTo>
                      <a:lnTo>
                        <a:pt x="1072" y="2"/>
                      </a:lnTo>
                      <a:lnTo>
                        <a:pt x="1088" y="0"/>
                      </a:lnTo>
                      <a:lnTo>
                        <a:pt x="1204" y="0"/>
                      </a:lnTo>
                      <a:lnTo>
                        <a:pt x="1204" y="0"/>
                      </a:lnTo>
                      <a:lnTo>
                        <a:pt x="1220" y="2"/>
                      </a:lnTo>
                      <a:lnTo>
                        <a:pt x="1234" y="6"/>
                      </a:lnTo>
                      <a:lnTo>
                        <a:pt x="1246" y="12"/>
                      </a:lnTo>
                      <a:lnTo>
                        <a:pt x="1258" y="22"/>
                      </a:lnTo>
                      <a:lnTo>
                        <a:pt x="1266" y="34"/>
                      </a:lnTo>
                      <a:lnTo>
                        <a:pt x="1274" y="46"/>
                      </a:lnTo>
                      <a:lnTo>
                        <a:pt x="1278" y="60"/>
                      </a:lnTo>
                      <a:lnTo>
                        <a:pt x="1280" y="76"/>
                      </a:lnTo>
                      <a:lnTo>
                        <a:pt x="1280" y="540"/>
                      </a:lnTo>
                      <a:lnTo>
                        <a:pt x="1332" y="540"/>
                      </a:lnTo>
                      <a:lnTo>
                        <a:pt x="1332" y="540"/>
                      </a:lnTo>
                      <a:lnTo>
                        <a:pt x="1342" y="542"/>
                      </a:lnTo>
                      <a:lnTo>
                        <a:pt x="1352" y="544"/>
                      </a:lnTo>
                      <a:lnTo>
                        <a:pt x="1362" y="550"/>
                      </a:lnTo>
                      <a:lnTo>
                        <a:pt x="1370" y="556"/>
                      </a:lnTo>
                      <a:lnTo>
                        <a:pt x="1376" y="564"/>
                      </a:lnTo>
                      <a:lnTo>
                        <a:pt x="1380" y="572"/>
                      </a:lnTo>
                      <a:lnTo>
                        <a:pt x="1384" y="582"/>
                      </a:lnTo>
                      <a:lnTo>
                        <a:pt x="1384" y="594"/>
                      </a:lnTo>
                      <a:lnTo>
                        <a:pt x="1384" y="594"/>
                      </a:lnTo>
                      <a:lnTo>
                        <a:pt x="1384" y="604"/>
                      </a:lnTo>
                      <a:lnTo>
                        <a:pt x="1380" y="614"/>
                      </a:lnTo>
                      <a:lnTo>
                        <a:pt x="1376" y="622"/>
                      </a:lnTo>
                      <a:lnTo>
                        <a:pt x="1370" y="630"/>
                      </a:lnTo>
                      <a:lnTo>
                        <a:pt x="1362" y="636"/>
                      </a:lnTo>
                      <a:lnTo>
                        <a:pt x="1352" y="642"/>
                      </a:lnTo>
                      <a:lnTo>
                        <a:pt x="1342" y="644"/>
                      </a:lnTo>
                      <a:lnTo>
                        <a:pt x="1332" y="646"/>
                      </a:lnTo>
                      <a:lnTo>
                        <a:pt x="1332" y="646"/>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2" name="Freeform 6"/>
                <p:cNvSpPr>
                  <a:spLocks noEditPoints="1"/>
                </p:cNvSpPr>
                <p:nvPr/>
              </p:nvSpPr>
              <p:spPr bwMode="auto">
                <a:xfrm>
                  <a:off x="5757683" y="2925113"/>
                  <a:ext cx="184112" cy="184112"/>
                </a:xfrm>
                <a:custGeom>
                  <a:avLst/>
                  <a:gdLst>
                    <a:gd name="T0" fmla="*/ 152 w 304"/>
                    <a:gd name="T1" fmla="*/ 304 h 304"/>
                    <a:gd name="T2" fmla="*/ 122 w 304"/>
                    <a:gd name="T3" fmla="*/ 302 h 304"/>
                    <a:gd name="T4" fmla="*/ 92 w 304"/>
                    <a:gd name="T5" fmla="*/ 292 h 304"/>
                    <a:gd name="T6" fmla="*/ 66 w 304"/>
                    <a:gd name="T7" fmla="*/ 278 h 304"/>
                    <a:gd name="T8" fmla="*/ 44 w 304"/>
                    <a:gd name="T9" fmla="*/ 260 h 304"/>
                    <a:gd name="T10" fmla="*/ 26 w 304"/>
                    <a:gd name="T11" fmla="*/ 238 h 304"/>
                    <a:gd name="T12" fmla="*/ 12 w 304"/>
                    <a:gd name="T13" fmla="*/ 212 h 304"/>
                    <a:gd name="T14" fmla="*/ 2 w 304"/>
                    <a:gd name="T15" fmla="*/ 182 h 304"/>
                    <a:gd name="T16" fmla="*/ 0 w 304"/>
                    <a:gd name="T17" fmla="*/ 152 h 304"/>
                    <a:gd name="T18" fmla="*/ 0 w 304"/>
                    <a:gd name="T19" fmla="*/ 136 h 304"/>
                    <a:gd name="T20" fmla="*/ 6 w 304"/>
                    <a:gd name="T21" fmla="*/ 106 h 304"/>
                    <a:gd name="T22" fmla="*/ 18 w 304"/>
                    <a:gd name="T23" fmla="*/ 80 h 304"/>
                    <a:gd name="T24" fmla="*/ 34 w 304"/>
                    <a:gd name="T25" fmla="*/ 56 h 304"/>
                    <a:gd name="T26" fmla="*/ 56 w 304"/>
                    <a:gd name="T27" fmla="*/ 34 h 304"/>
                    <a:gd name="T28" fmla="*/ 80 w 304"/>
                    <a:gd name="T29" fmla="*/ 18 h 304"/>
                    <a:gd name="T30" fmla="*/ 106 w 304"/>
                    <a:gd name="T31" fmla="*/ 6 h 304"/>
                    <a:gd name="T32" fmla="*/ 136 w 304"/>
                    <a:gd name="T33" fmla="*/ 0 h 304"/>
                    <a:gd name="T34" fmla="*/ 152 w 304"/>
                    <a:gd name="T35" fmla="*/ 0 h 304"/>
                    <a:gd name="T36" fmla="*/ 182 w 304"/>
                    <a:gd name="T37" fmla="*/ 2 h 304"/>
                    <a:gd name="T38" fmla="*/ 212 w 304"/>
                    <a:gd name="T39" fmla="*/ 12 h 304"/>
                    <a:gd name="T40" fmla="*/ 238 w 304"/>
                    <a:gd name="T41" fmla="*/ 26 h 304"/>
                    <a:gd name="T42" fmla="*/ 260 w 304"/>
                    <a:gd name="T43" fmla="*/ 44 h 304"/>
                    <a:gd name="T44" fmla="*/ 278 w 304"/>
                    <a:gd name="T45" fmla="*/ 66 h 304"/>
                    <a:gd name="T46" fmla="*/ 292 w 304"/>
                    <a:gd name="T47" fmla="*/ 92 h 304"/>
                    <a:gd name="T48" fmla="*/ 302 w 304"/>
                    <a:gd name="T49" fmla="*/ 122 h 304"/>
                    <a:gd name="T50" fmla="*/ 304 w 304"/>
                    <a:gd name="T51" fmla="*/ 152 h 304"/>
                    <a:gd name="T52" fmla="*/ 304 w 304"/>
                    <a:gd name="T53" fmla="*/ 168 h 304"/>
                    <a:gd name="T54" fmla="*/ 298 w 304"/>
                    <a:gd name="T55" fmla="*/ 198 h 304"/>
                    <a:gd name="T56" fmla="*/ 286 w 304"/>
                    <a:gd name="T57" fmla="*/ 224 h 304"/>
                    <a:gd name="T58" fmla="*/ 270 w 304"/>
                    <a:gd name="T59" fmla="*/ 250 h 304"/>
                    <a:gd name="T60" fmla="*/ 250 w 304"/>
                    <a:gd name="T61" fmla="*/ 270 h 304"/>
                    <a:gd name="T62" fmla="*/ 224 w 304"/>
                    <a:gd name="T63" fmla="*/ 286 h 304"/>
                    <a:gd name="T64" fmla="*/ 198 w 304"/>
                    <a:gd name="T65" fmla="*/ 298 h 304"/>
                    <a:gd name="T66" fmla="*/ 168 w 304"/>
                    <a:gd name="T67" fmla="*/ 304 h 304"/>
                    <a:gd name="T68" fmla="*/ 152 w 304"/>
                    <a:gd name="T69" fmla="*/ 304 h 304"/>
                    <a:gd name="T70" fmla="*/ 152 w 304"/>
                    <a:gd name="T71" fmla="*/ 104 h 304"/>
                    <a:gd name="T72" fmla="*/ 134 w 304"/>
                    <a:gd name="T73" fmla="*/ 108 h 304"/>
                    <a:gd name="T74" fmla="*/ 118 w 304"/>
                    <a:gd name="T75" fmla="*/ 118 h 304"/>
                    <a:gd name="T76" fmla="*/ 108 w 304"/>
                    <a:gd name="T77" fmla="*/ 134 h 304"/>
                    <a:gd name="T78" fmla="*/ 104 w 304"/>
                    <a:gd name="T79" fmla="*/ 152 h 304"/>
                    <a:gd name="T80" fmla="*/ 106 w 304"/>
                    <a:gd name="T81" fmla="*/ 162 h 304"/>
                    <a:gd name="T82" fmla="*/ 112 w 304"/>
                    <a:gd name="T83" fmla="*/ 178 h 304"/>
                    <a:gd name="T84" fmla="*/ 126 w 304"/>
                    <a:gd name="T85" fmla="*/ 192 h 304"/>
                    <a:gd name="T86" fmla="*/ 142 w 304"/>
                    <a:gd name="T87" fmla="*/ 198 h 304"/>
                    <a:gd name="T88" fmla="*/ 152 w 304"/>
                    <a:gd name="T89" fmla="*/ 200 h 304"/>
                    <a:gd name="T90" fmla="*/ 170 w 304"/>
                    <a:gd name="T91" fmla="*/ 196 h 304"/>
                    <a:gd name="T92" fmla="*/ 186 w 304"/>
                    <a:gd name="T93" fmla="*/ 186 h 304"/>
                    <a:gd name="T94" fmla="*/ 196 w 304"/>
                    <a:gd name="T95" fmla="*/ 170 h 304"/>
                    <a:gd name="T96" fmla="*/ 200 w 304"/>
                    <a:gd name="T97" fmla="*/ 152 h 304"/>
                    <a:gd name="T98" fmla="*/ 198 w 304"/>
                    <a:gd name="T99" fmla="*/ 142 h 304"/>
                    <a:gd name="T100" fmla="*/ 192 w 304"/>
                    <a:gd name="T101" fmla="*/ 126 h 304"/>
                    <a:gd name="T102" fmla="*/ 178 w 304"/>
                    <a:gd name="T103" fmla="*/ 112 h 304"/>
                    <a:gd name="T104" fmla="*/ 162 w 304"/>
                    <a:gd name="T105" fmla="*/ 106 h 304"/>
                    <a:gd name="T106" fmla="*/ 152 w 304"/>
                    <a:gd name="T107" fmla="*/ 1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304">
                      <a:moveTo>
                        <a:pt x="152" y="304"/>
                      </a:moveTo>
                      <a:lnTo>
                        <a:pt x="152" y="304"/>
                      </a:lnTo>
                      <a:lnTo>
                        <a:pt x="136" y="304"/>
                      </a:lnTo>
                      <a:lnTo>
                        <a:pt x="122" y="302"/>
                      </a:lnTo>
                      <a:lnTo>
                        <a:pt x="106" y="298"/>
                      </a:lnTo>
                      <a:lnTo>
                        <a:pt x="92" y="292"/>
                      </a:lnTo>
                      <a:lnTo>
                        <a:pt x="80" y="286"/>
                      </a:lnTo>
                      <a:lnTo>
                        <a:pt x="66" y="278"/>
                      </a:lnTo>
                      <a:lnTo>
                        <a:pt x="56" y="270"/>
                      </a:lnTo>
                      <a:lnTo>
                        <a:pt x="44" y="260"/>
                      </a:lnTo>
                      <a:lnTo>
                        <a:pt x="34" y="250"/>
                      </a:lnTo>
                      <a:lnTo>
                        <a:pt x="26" y="238"/>
                      </a:lnTo>
                      <a:lnTo>
                        <a:pt x="18" y="224"/>
                      </a:lnTo>
                      <a:lnTo>
                        <a:pt x="12" y="212"/>
                      </a:lnTo>
                      <a:lnTo>
                        <a:pt x="6" y="198"/>
                      </a:lnTo>
                      <a:lnTo>
                        <a:pt x="2" y="182"/>
                      </a:lnTo>
                      <a:lnTo>
                        <a:pt x="0" y="168"/>
                      </a:lnTo>
                      <a:lnTo>
                        <a:pt x="0" y="152"/>
                      </a:lnTo>
                      <a:lnTo>
                        <a:pt x="0" y="152"/>
                      </a:lnTo>
                      <a:lnTo>
                        <a:pt x="0" y="136"/>
                      </a:lnTo>
                      <a:lnTo>
                        <a:pt x="2" y="122"/>
                      </a:lnTo>
                      <a:lnTo>
                        <a:pt x="6" y="106"/>
                      </a:lnTo>
                      <a:lnTo>
                        <a:pt x="12" y="92"/>
                      </a:lnTo>
                      <a:lnTo>
                        <a:pt x="18" y="80"/>
                      </a:lnTo>
                      <a:lnTo>
                        <a:pt x="26" y="66"/>
                      </a:lnTo>
                      <a:lnTo>
                        <a:pt x="34" y="56"/>
                      </a:lnTo>
                      <a:lnTo>
                        <a:pt x="44" y="44"/>
                      </a:lnTo>
                      <a:lnTo>
                        <a:pt x="56" y="34"/>
                      </a:lnTo>
                      <a:lnTo>
                        <a:pt x="66" y="26"/>
                      </a:lnTo>
                      <a:lnTo>
                        <a:pt x="80" y="18"/>
                      </a:lnTo>
                      <a:lnTo>
                        <a:pt x="92" y="12"/>
                      </a:lnTo>
                      <a:lnTo>
                        <a:pt x="106" y="6"/>
                      </a:lnTo>
                      <a:lnTo>
                        <a:pt x="122" y="2"/>
                      </a:lnTo>
                      <a:lnTo>
                        <a:pt x="136" y="0"/>
                      </a:lnTo>
                      <a:lnTo>
                        <a:pt x="152" y="0"/>
                      </a:lnTo>
                      <a:lnTo>
                        <a:pt x="152" y="0"/>
                      </a:lnTo>
                      <a:lnTo>
                        <a:pt x="168" y="0"/>
                      </a:lnTo>
                      <a:lnTo>
                        <a:pt x="182" y="2"/>
                      </a:lnTo>
                      <a:lnTo>
                        <a:pt x="198" y="6"/>
                      </a:lnTo>
                      <a:lnTo>
                        <a:pt x="212" y="12"/>
                      </a:lnTo>
                      <a:lnTo>
                        <a:pt x="224" y="18"/>
                      </a:lnTo>
                      <a:lnTo>
                        <a:pt x="238" y="26"/>
                      </a:lnTo>
                      <a:lnTo>
                        <a:pt x="250" y="34"/>
                      </a:lnTo>
                      <a:lnTo>
                        <a:pt x="260" y="44"/>
                      </a:lnTo>
                      <a:lnTo>
                        <a:pt x="270" y="56"/>
                      </a:lnTo>
                      <a:lnTo>
                        <a:pt x="278" y="66"/>
                      </a:lnTo>
                      <a:lnTo>
                        <a:pt x="286" y="80"/>
                      </a:lnTo>
                      <a:lnTo>
                        <a:pt x="292" y="92"/>
                      </a:lnTo>
                      <a:lnTo>
                        <a:pt x="298" y="106"/>
                      </a:lnTo>
                      <a:lnTo>
                        <a:pt x="302" y="122"/>
                      </a:lnTo>
                      <a:lnTo>
                        <a:pt x="304" y="136"/>
                      </a:lnTo>
                      <a:lnTo>
                        <a:pt x="304" y="152"/>
                      </a:lnTo>
                      <a:lnTo>
                        <a:pt x="304" y="152"/>
                      </a:lnTo>
                      <a:lnTo>
                        <a:pt x="304" y="168"/>
                      </a:lnTo>
                      <a:lnTo>
                        <a:pt x="302" y="182"/>
                      </a:lnTo>
                      <a:lnTo>
                        <a:pt x="298" y="198"/>
                      </a:lnTo>
                      <a:lnTo>
                        <a:pt x="292" y="212"/>
                      </a:lnTo>
                      <a:lnTo>
                        <a:pt x="286" y="224"/>
                      </a:lnTo>
                      <a:lnTo>
                        <a:pt x="278" y="238"/>
                      </a:lnTo>
                      <a:lnTo>
                        <a:pt x="270" y="250"/>
                      </a:lnTo>
                      <a:lnTo>
                        <a:pt x="260" y="260"/>
                      </a:lnTo>
                      <a:lnTo>
                        <a:pt x="250" y="270"/>
                      </a:lnTo>
                      <a:lnTo>
                        <a:pt x="238" y="278"/>
                      </a:lnTo>
                      <a:lnTo>
                        <a:pt x="224" y="286"/>
                      </a:lnTo>
                      <a:lnTo>
                        <a:pt x="212" y="292"/>
                      </a:lnTo>
                      <a:lnTo>
                        <a:pt x="198" y="298"/>
                      </a:lnTo>
                      <a:lnTo>
                        <a:pt x="182" y="302"/>
                      </a:lnTo>
                      <a:lnTo>
                        <a:pt x="168" y="304"/>
                      </a:lnTo>
                      <a:lnTo>
                        <a:pt x="152" y="304"/>
                      </a:lnTo>
                      <a:lnTo>
                        <a:pt x="152" y="304"/>
                      </a:lnTo>
                      <a:close/>
                      <a:moveTo>
                        <a:pt x="152" y="104"/>
                      </a:moveTo>
                      <a:lnTo>
                        <a:pt x="152" y="104"/>
                      </a:lnTo>
                      <a:lnTo>
                        <a:pt x="142" y="106"/>
                      </a:lnTo>
                      <a:lnTo>
                        <a:pt x="134" y="108"/>
                      </a:lnTo>
                      <a:lnTo>
                        <a:pt x="126" y="112"/>
                      </a:lnTo>
                      <a:lnTo>
                        <a:pt x="118" y="118"/>
                      </a:lnTo>
                      <a:lnTo>
                        <a:pt x="112" y="126"/>
                      </a:lnTo>
                      <a:lnTo>
                        <a:pt x="108" y="134"/>
                      </a:lnTo>
                      <a:lnTo>
                        <a:pt x="106" y="142"/>
                      </a:lnTo>
                      <a:lnTo>
                        <a:pt x="104" y="152"/>
                      </a:lnTo>
                      <a:lnTo>
                        <a:pt x="104" y="152"/>
                      </a:lnTo>
                      <a:lnTo>
                        <a:pt x="106" y="162"/>
                      </a:lnTo>
                      <a:lnTo>
                        <a:pt x="108" y="170"/>
                      </a:lnTo>
                      <a:lnTo>
                        <a:pt x="112" y="178"/>
                      </a:lnTo>
                      <a:lnTo>
                        <a:pt x="118" y="186"/>
                      </a:lnTo>
                      <a:lnTo>
                        <a:pt x="126" y="192"/>
                      </a:lnTo>
                      <a:lnTo>
                        <a:pt x="134" y="196"/>
                      </a:lnTo>
                      <a:lnTo>
                        <a:pt x="142" y="198"/>
                      </a:lnTo>
                      <a:lnTo>
                        <a:pt x="152" y="200"/>
                      </a:lnTo>
                      <a:lnTo>
                        <a:pt x="152" y="200"/>
                      </a:lnTo>
                      <a:lnTo>
                        <a:pt x="162" y="198"/>
                      </a:lnTo>
                      <a:lnTo>
                        <a:pt x="170" y="196"/>
                      </a:lnTo>
                      <a:lnTo>
                        <a:pt x="178" y="192"/>
                      </a:lnTo>
                      <a:lnTo>
                        <a:pt x="186" y="186"/>
                      </a:lnTo>
                      <a:lnTo>
                        <a:pt x="192" y="178"/>
                      </a:lnTo>
                      <a:lnTo>
                        <a:pt x="196" y="170"/>
                      </a:lnTo>
                      <a:lnTo>
                        <a:pt x="198" y="162"/>
                      </a:lnTo>
                      <a:lnTo>
                        <a:pt x="200" y="152"/>
                      </a:lnTo>
                      <a:lnTo>
                        <a:pt x="200" y="152"/>
                      </a:lnTo>
                      <a:lnTo>
                        <a:pt x="198" y="142"/>
                      </a:lnTo>
                      <a:lnTo>
                        <a:pt x="196" y="134"/>
                      </a:lnTo>
                      <a:lnTo>
                        <a:pt x="192" y="126"/>
                      </a:lnTo>
                      <a:lnTo>
                        <a:pt x="186" y="118"/>
                      </a:lnTo>
                      <a:lnTo>
                        <a:pt x="178" y="112"/>
                      </a:lnTo>
                      <a:lnTo>
                        <a:pt x="170" y="108"/>
                      </a:lnTo>
                      <a:lnTo>
                        <a:pt x="162" y="106"/>
                      </a:lnTo>
                      <a:lnTo>
                        <a:pt x="152" y="104"/>
                      </a:lnTo>
                      <a:lnTo>
                        <a:pt x="152" y="104"/>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 name="Freeform 7"/>
                <p:cNvSpPr>
                  <a:spLocks noEditPoints="1"/>
                </p:cNvSpPr>
                <p:nvPr/>
              </p:nvSpPr>
              <p:spPr bwMode="auto">
                <a:xfrm>
                  <a:off x="6002359" y="2994156"/>
                  <a:ext cx="184112" cy="185323"/>
                </a:xfrm>
                <a:custGeom>
                  <a:avLst/>
                  <a:gdLst>
                    <a:gd name="T0" fmla="*/ 152 w 304"/>
                    <a:gd name="T1" fmla="*/ 306 h 306"/>
                    <a:gd name="T2" fmla="*/ 120 w 304"/>
                    <a:gd name="T3" fmla="*/ 302 h 306"/>
                    <a:gd name="T4" fmla="*/ 92 w 304"/>
                    <a:gd name="T5" fmla="*/ 294 h 306"/>
                    <a:gd name="T6" fmla="*/ 66 w 304"/>
                    <a:gd name="T7" fmla="*/ 280 h 306"/>
                    <a:gd name="T8" fmla="*/ 44 w 304"/>
                    <a:gd name="T9" fmla="*/ 262 h 306"/>
                    <a:gd name="T10" fmla="*/ 26 w 304"/>
                    <a:gd name="T11" fmla="*/ 238 h 306"/>
                    <a:gd name="T12" fmla="*/ 12 w 304"/>
                    <a:gd name="T13" fmla="*/ 212 h 306"/>
                    <a:gd name="T14" fmla="*/ 2 w 304"/>
                    <a:gd name="T15" fmla="*/ 184 h 306"/>
                    <a:gd name="T16" fmla="*/ 0 w 304"/>
                    <a:gd name="T17" fmla="*/ 154 h 306"/>
                    <a:gd name="T18" fmla="*/ 0 w 304"/>
                    <a:gd name="T19" fmla="*/ 138 h 306"/>
                    <a:gd name="T20" fmla="*/ 6 w 304"/>
                    <a:gd name="T21" fmla="*/ 108 h 306"/>
                    <a:gd name="T22" fmla="*/ 18 w 304"/>
                    <a:gd name="T23" fmla="*/ 80 h 306"/>
                    <a:gd name="T24" fmla="*/ 34 w 304"/>
                    <a:gd name="T25" fmla="*/ 56 h 306"/>
                    <a:gd name="T26" fmla="*/ 54 w 304"/>
                    <a:gd name="T27" fmla="*/ 36 h 306"/>
                    <a:gd name="T28" fmla="*/ 78 w 304"/>
                    <a:gd name="T29" fmla="*/ 20 h 306"/>
                    <a:gd name="T30" fmla="*/ 106 w 304"/>
                    <a:gd name="T31" fmla="*/ 8 h 306"/>
                    <a:gd name="T32" fmla="*/ 136 w 304"/>
                    <a:gd name="T33" fmla="*/ 2 h 306"/>
                    <a:gd name="T34" fmla="*/ 152 w 304"/>
                    <a:gd name="T35" fmla="*/ 0 h 306"/>
                    <a:gd name="T36" fmla="*/ 182 w 304"/>
                    <a:gd name="T37" fmla="*/ 4 h 306"/>
                    <a:gd name="T38" fmla="*/ 212 w 304"/>
                    <a:gd name="T39" fmla="*/ 12 h 306"/>
                    <a:gd name="T40" fmla="*/ 236 w 304"/>
                    <a:gd name="T41" fmla="*/ 26 h 306"/>
                    <a:gd name="T42" fmla="*/ 260 w 304"/>
                    <a:gd name="T43" fmla="*/ 46 h 306"/>
                    <a:gd name="T44" fmla="*/ 278 w 304"/>
                    <a:gd name="T45" fmla="*/ 68 h 306"/>
                    <a:gd name="T46" fmla="*/ 292 w 304"/>
                    <a:gd name="T47" fmla="*/ 94 h 306"/>
                    <a:gd name="T48" fmla="*/ 302 w 304"/>
                    <a:gd name="T49" fmla="*/ 122 h 306"/>
                    <a:gd name="T50" fmla="*/ 304 w 304"/>
                    <a:gd name="T51" fmla="*/ 154 h 306"/>
                    <a:gd name="T52" fmla="*/ 304 w 304"/>
                    <a:gd name="T53" fmla="*/ 168 h 306"/>
                    <a:gd name="T54" fmla="*/ 298 w 304"/>
                    <a:gd name="T55" fmla="*/ 198 h 306"/>
                    <a:gd name="T56" fmla="*/ 286 w 304"/>
                    <a:gd name="T57" fmla="*/ 226 h 306"/>
                    <a:gd name="T58" fmla="*/ 270 w 304"/>
                    <a:gd name="T59" fmla="*/ 250 h 306"/>
                    <a:gd name="T60" fmla="*/ 248 w 304"/>
                    <a:gd name="T61" fmla="*/ 272 h 306"/>
                    <a:gd name="T62" fmla="*/ 224 w 304"/>
                    <a:gd name="T63" fmla="*/ 288 h 306"/>
                    <a:gd name="T64" fmla="*/ 198 w 304"/>
                    <a:gd name="T65" fmla="*/ 300 h 306"/>
                    <a:gd name="T66" fmla="*/ 168 w 304"/>
                    <a:gd name="T67" fmla="*/ 306 h 306"/>
                    <a:gd name="T68" fmla="*/ 152 w 304"/>
                    <a:gd name="T69" fmla="*/ 306 h 306"/>
                    <a:gd name="T70" fmla="*/ 152 w 304"/>
                    <a:gd name="T71" fmla="*/ 106 h 306"/>
                    <a:gd name="T72" fmla="*/ 134 w 304"/>
                    <a:gd name="T73" fmla="*/ 110 h 306"/>
                    <a:gd name="T74" fmla="*/ 118 w 304"/>
                    <a:gd name="T75" fmla="*/ 120 h 306"/>
                    <a:gd name="T76" fmla="*/ 108 w 304"/>
                    <a:gd name="T77" fmla="*/ 134 h 306"/>
                    <a:gd name="T78" fmla="*/ 104 w 304"/>
                    <a:gd name="T79" fmla="*/ 154 h 306"/>
                    <a:gd name="T80" fmla="*/ 106 w 304"/>
                    <a:gd name="T81" fmla="*/ 164 h 306"/>
                    <a:gd name="T82" fmla="*/ 112 w 304"/>
                    <a:gd name="T83" fmla="*/ 180 h 306"/>
                    <a:gd name="T84" fmla="*/ 126 w 304"/>
                    <a:gd name="T85" fmla="*/ 192 h 306"/>
                    <a:gd name="T86" fmla="*/ 142 w 304"/>
                    <a:gd name="T87" fmla="*/ 200 h 306"/>
                    <a:gd name="T88" fmla="*/ 152 w 304"/>
                    <a:gd name="T89" fmla="*/ 202 h 306"/>
                    <a:gd name="T90" fmla="*/ 170 w 304"/>
                    <a:gd name="T91" fmla="*/ 198 h 306"/>
                    <a:gd name="T92" fmla="*/ 186 w 304"/>
                    <a:gd name="T93" fmla="*/ 188 h 306"/>
                    <a:gd name="T94" fmla="*/ 196 w 304"/>
                    <a:gd name="T95" fmla="*/ 172 h 306"/>
                    <a:gd name="T96" fmla="*/ 200 w 304"/>
                    <a:gd name="T97" fmla="*/ 154 h 306"/>
                    <a:gd name="T98" fmla="*/ 198 w 304"/>
                    <a:gd name="T99" fmla="*/ 144 h 306"/>
                    <a:gd name="T100" fmla="*/ 192 w 304"/>
                    <a:gd name="T101" fmla="*/ 126 h 306"/>
                    <a:gd name="T102" fmla="*/ 178 w 304"/>
                    <a:gd name="T103" fmla="*/ 114 h 306"/>
                    <a:gd name="T104" fmla="*/ 162 w 304"/>
                    <a:gd name="T105" fmla="*/ 106 h 306"/>
                    <a:gd name="T106" fmla="*/ 152 w 304"/>
                    <a:gd name="T107" fmla="*/ 10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306">
                      <a:moveTo>
                        <a:pt x="152" y="306"/>
                      </a:moveTo>
                      <a:lnTo>
                        <a:pt x="152" y="306"/>
                      </a:lnTo>
                      <a:lnTo>
                        <a:pt x="136" y="306"/>
                      </a:lnTo>
                      <a:lnTo>
                        <a:pt x="120" y="302"/>
                      </a:lnTo>
                      <a:lnTo>
                        <a:pt x="106" y="300"/>
                      </a:lnTo>
                      <a:lnTo>
                        <a:pt x="92" y="294"/>
                      </a:lnTo>
                      <a:lnTo>
                        <a:pt x="78" y="288"/>
                      </a:lnTo>
                      <a:lnTo>
                        <a:pt x="66" y="280"/>
                      </a:lnTo>
                      <a:lnTo>
                        <a:pt x="54" y="272"/>
                      </a:lnTo>
                      <a:lnTo>
                        <a:pt x="44" y="262"/>
                      </a:lnTo>
                      <a:lnTo>
                        <a:pt x="34" y="250"/>
                      </a:lnTo>
                      <a:lnTo>
                        <a:pt x="26" y="238"/>
                      </a:lnTo>
                      <a:lnTo>
                        <a:pt x="18" y="226"/>
                      </a:lnTo>
                      <a:lnTo>
                        <a:pt x="12" y="212"/>
                      </a:lnTo>
                      <a:lnTo>
                        <a:pt x="6" y="198"/>
                      </a:lnTo>
                      <a:lnTo>
                        <a:pt x="2" y="184"/>
                      </a:lnTo>
                      <a:lnTo>
                        <a:pt x="0" y="168"/>
                      </a:lnTo>
                      <a:lnTo>
                        <a:pt x="0" y="154"/>
                      </a:lnTo>
                      <a:lnTo>
                        <a:pt x="0" y="154"/>
                      </a:lnTo>
                      <a:lnTo>
                        <a:pt x="0" y="138"/>
                      </a:lnTo>
                      <a:lnTo>
                        <a:pt x="2" y="122"/>
                      </a:lnTo>
                      <a:lnTo>
                        <a:pt x="6" y="108"/>
                      </a:lnTo>
                      <a:lnTo>
                        <a:pt x="12" y="94"/>
                      </a:lnTo>
                      <a:lnTo>
                        <a:pt x="18" y="80"/>
                      </a:lnTo>
                      <a:lnTo>
                        <a:pt x="26" y="68"/>
                      </a:lnTo>
                      <a:lnTo>
                        <a:pt x="34" y="56"/>
                      </a:lnTo>
                      <a:lnTo>
                        <a:pt x="44" y="46"/>
                      </a:lnTo>
                      <a:lnTo>
                        <a:pt x="54" y="36"/>
                      </a:lnTo>
                      <a:lnTo>
                        <a:pt x="66" y="26"/>
                      </a:lnTo>
                      <a:lnTo>
                        <a:pt x="78" y="20"/>
                      </a:lnTo>
                      <a:lnTo>
                        <a:pt x="92" y="12"/>
                      </a:lnTo>
                      <a:lnTo>
                        <a:pt x="106" y="8"/>
                      </a:lnTo>
                      <a:lnTo>
                        <a:pt x="120" y="4"/>
                      </a:lnTo>
                      <a:lnTo>
                        <a:pt x="136" y="2"/>
                      </a:lnTo>
                      <a:lnTo>
                        <a:pt x="152" y="0"/>
                      </a:lnTo>
                      <a:lnTo>
                        <a:pt x="152" y="0"/>
                      </a:lnTo>
                      <a:lnTo>
                        <a:pt x="168" y="2"/>
                      </a:lnTo>
                      <a:lnTo>
                        <a:pt x="182" y="4"/>
                      </a:lnTo>
                      <a:lnTo>
                        <a:pt x="198" y="8"/>
                      </a:lnTo>
                      <a:lnTo>
                        <a:pt x="212" y="12"/>
                      </a:lnTo>
                      <a:lnTo>
                        <a:pt x="224" y="20"/>
                      </a:lnTo>
                      <a:lnTo>
                        <a:pt x="236" y="26"/>
                      </a:lnTo>
                      <a:lnTo>
                        <a:pt x="248" y="36"/>
                      </a:lnTo>
                      <a:lnTo>
                        <a:pt x="260" y="46"/>
                      </a:lnTo>
                      <a:lnTo>
                        <a:pt x="270" y="56"/>
                      </a:lnTo>
                      <a:lnTo>
                        <a:pt x="278" y="68"/>
                      </a:lnTo>
                      <a:lnTo>
                        <a:pt x="286" y="80"/>
                      </a:lnTo>
                      <a:lnTo>
                        <a:pt x="292" y="94"/>
                      </a:lnTo>
                      <a:lnTo>
                        <a:pt x="298" y="108"/>
                      </a:lnTo>
                      <a:lnTo>
                        <a:pt x="302" y="122"/>
                      </a:lnTo>
                      <a:lnTo>
                        <a:pt x="304" y="138"/>
                      </a:lnTo>
                      <a:lnTo>
                        <a:pt x="304" y="154"/>
                      </a:lnTo>
                      <a:lnTo>
                        <a:pt x="304" y="154"/>
                      </a:lnTo>
                      <a:lnTo>
                        <a:pt x="304" y="168"/>
                      </a:lnTo>
                      <a:lnTo>
                        <a:pt x="302" y="184"/>
                      </a:lnTo>
                      <a:lnTo>
                        <a:pt x="298" y="198"/>
                      </a:lnTo>
                      <a:lnTo>
                        <a:pt x="292" y="212"/>
                      </a:lnTo>
                      <a:lnTo>
                        <a:pt x="286" y="226"/>
                      </a:lnTo>
                      <a:lnTo>
                        <a:pt x="278" y="238"/>
                      </a:lnTo>
                      <a:lnTo>
                        <a:pt x="270" y="250"/>
                      </a:lnTo>
                      <a:lnTo>
                        <a:pt x="260" y="262"/>
                      </a:lnTo>
                      <a:lnTo>
                        <a:pt x="248" y="272"/>
                      </a:lnTo>
                      <a:lnTo>
                        <a:pt x="236" y="280"/>
                      </a:lnTo>
                      <a:lnTo>
                        <a:pt x="224" y="288"/>
                      </a:lnTo>
                      <a:lnTo>
                        <a:pt x="212" y="294"/>
                      </a:lnTo>
                      <a:lnTo>
                        <a:pt x="198" y="300"/>
                      </a:lnTo>
                      <a:lnTo>
                        <a:pt x="182" y="302"/>
                      </a:lnTo>
                      <a:lnTo>
                        <a:pt x="168" y="306"/>
                      </a:lnTo>
                      <a:lnTo>
                        <a:pt x="152" y="306"/>
                      </a:lnTo>
                      <a:lnTo>
                        <a:pt x="152" y="306"/>
                      </a:lnTo>
                      <a:close/>
                      <a:moveTo>
                        <a:pt x="152" y="106"/>
                      </a:moveTo>
                      <a:lnTo>
                        <a:pt x="152" y="106"/>
                      </a:lnTo>
                      <a:lnTo>
                        <a:pt x="142" y="106"/>
                      </a:lnTo>
                      <a:lnTo>
                        <a:pt x="134" y="110"/>
                      </a:lnTo>
                      <a:lnTo>
                        <a:pt x="126" y="114"/>
                      </a:lnTo>
                      <a:lnTo>
                        <a:pt x="118" y="120"/>
                      </a:lnTo>
                      <a:lnTo>
                        <a:pt x="112" y="126"/>
                      </a:lnTo>
                      <a:lnTo>
                        <a:pt x="108" y="134"/>
                      </a:lnTo>
                      <a:lnTo>
                        <a:pt x="106" y="144"/>
                      </a:lnTo>
                      <a:lnTo>
                        <a:pt x="104" y="154"/>
                      </a:lnTo>
                      <a:lnTo>
                        <a:pt x="104" y="154"/>
                      </a:lnTo>
                      <a:lnTo>
                        <a:pt x="106" y="164"/>
                      </a:lnTo>
                      <a:lnTo>
                        <a:pt x="108" y="172"/>
                      </a:lnTo>
                      <a:lnTo>
                        <a:pt x="112" y="180"/>
                      </a:lnTo>
                      <a:lnTo>
                        <a:pt x="118" y="188"/>
                      </a:lnTo>
                      <a:lnTo>
                        <a:pt x="126" y="192"/>
                      </a:lnTo>
                      <a:lnTo>
                        <a:pt x="134" y="198"/>
                      </a:lnTo>
                      <a:lnTo>
                        <a:pt x="142" y="200"/>
                      </a:lnTo>
                      <a:lnTo>
                        <a:pt x="152" y="202"/>
                      </a:lnTo>
                      <a:lnTo>
                        <a:pt x="152" y="202"/>
                      </a:lnTo>
                      <a:lnTo>
                        <a:pt x="162" y="200"/>
                      </a:lnTo>
                      <a:lnTo>
                        <a:pt x="170" y="198"/>
                      </a:lnTo>
                      <a:lnTo>
                        <a:pt x="178" y="192"/>
                      </a:lnTo>
                      <a:lnTo>
                        <a:pt x="186" y="188"/>
                      </a:lnTo>
                      <a:lnTo>
                        <a:pt x="192" y="180"/>
                      </a:lnTo>
                      <a:lnTo>
                        <a:pt x="196" y="172"/>
                      </a:lnTo>
                      <a:lnTo>
                        <a:pt x="198" y="164"/>
                      </a:lnTo>
                      <a:lnTo>
                        <a:pt x="200" y="154"/>
                      </a:lnTo>
                      <a:lnTo>
                        <a:pt x="200" y="154"/>
                      </a:lnTo>
                      <a:lnTo>
                        <a:pt x="198" y="144"/>
                      </a:lnTo>
                      <a:lnTo>
                        <a:pt x="196" y="134"/>
                      </a:lnTo>
                      <a:lnTo>
                        <a:pt x="192" y="126"/>
                      </a:lnTo>
                      <a:lnTo>
                        <a:pt x="186" y="120"/>
                      </a:lnTo>
                      <a:lnTo>
                        <a:pt x="178" y="114"/>
                      </a:lnTo>
                      <a:lnTo>
                        <a:pt x="170" y="110"/>
                      </a:lnTo>
                      <a:lnTo>
                        <a:pt x="162" y="106"/>
                      </a:lnTo>
                      <a:lnTo>
                        <a:pt x="152" y="106"/>
                      </a:lnTo>
                      <a:lnTo>
                        <a:pt x="152" y="106"/>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4" name="Freeform 8"/>
                <p:cNvSpPr>
                  <a:spLocks noEditPoints="1"/>
                </p:cNvSpPr>
                <p:nvPr/>
              </p:nvSpPr>
              <p:spPr bwMode="auto">
                <a:xfrm>
                  <a:off x="6245822" y="2850015"/>
                  <a:ext cx="185323" cy="185323"/>
                </a:xfrm>
                <a:custGeom>
                  <a:avLst/>
                  <a:gdLst>
                    <a:gd name="T0" fmla="*/ 154 w 306"/>
                    <a:gd name="T1" fmla="*/ 306 h 306"/>
                    <a:gd name="T2" fmla="*/ 122 w 306"/>
                    <a:gd name="T3" fmla="*/ 302 h 306"/>
                    <a:gd name="T4" fmla="*/ 94 w 306"/>
                    <a:gd name="T5" fmla="*/ 294 h 306"/>
                    <a:gd name="T6" fmla="*/ 68 w 306"/>
                    <a:gd name="T7" fmla="*/ 280 h 306"/>
                    <a:gd name="T8" fmla="*/ 46 w 306"/>
                    <a:gd name="T9" fmla="*/ 262 h 306"/>
                    <a:gd name="T10" fmla="*/ 26 w 306"/>
                    <a:gd name="T11" fmla="*/ 238 h 306"/>
                    <a:gd name="T12" fmla="*/ 12 w 306"/>
                    <a:gd name="T13" fmla="*/ 212 h 306"/>
                    <a:gd name="T14" fmla="*/ 4 w 306"/>
                    <a:gd name="T15" fmla="*/ 184 h 306"/>
                    <a:gd name="T16" fmla="*/ 0 w 306"/>
                    <a:gd name="T17" fmla="*/ 154 h 306"/>
                    <a:gd name="T18" fmla="*/ 2 w 306"/>
                    <a:gd name="T19" fmla="*/ 138 h 306"/>
                    <a:gd name="T20" fmla="*/ 8 w 306"/>
                    <a:gd name="T21" fmla="*/ 108 h 306"/>
                    <a:gd name="T22" fmla="*/ 18 w 306"/>
                    <a:gd name="T23" fmla="*/ 80 h 306"/>
                    <a:gd name="T24" fmla="*/ 36 w 306"/>
                    <a:gd name="T25" fmla="*/ 56 h 306"/>
                    <a:gd name="T26" fmla="*/ 56 w 306"/>
                    <a:gd name="T27" fmla="*/ 36 h 306"/>
                    <a:gd name="T28" fmla="*/ 80 w 306"/>
                    <a:gd name="T29" fmla="*/ 18 h 306"/>
                    <a:gd name="T30" fmla="*/ 108 w 306"/>
                    <a:gd name="T31" fmla="*/ 8 h 306"/>
                    <a:gd name="T32" fmla="*/ 138 w 306"/>
                    <a:gd name="T33" fmla="*/ 2 h 306"/>
                    <a:gd name="T34" fmla="*/ 154 w 306"/>
                    <a:gd name="T35" fmla="*/ 0 h 306"/>
                    <a:gd name="T36" fmla="*/ 184 w 306"/>
                    <a:gd name="T37" fmla="*/ 4 h 306"/>
                    <a:gd name="T38" fmla="*/ 212 w 306"/>
                    <a:gd name="T39" fmla="*/ 12 h 306"/>
                    <a:gd name="T40" fmla="*/ 238 w 306"/>
                    <a:gd name="T41" fmla="*/ 26 h 306"/>
                    <a:gd name="T42" fmla="*/ 260 w 306"/>
                    <a:gd name="T43" fmla="*/ 46 h 306"/>
                    <a:gd name="T44" fmla="*/ 280 w 306"/>
                    <a:gd name="T45" fmla="*/ 68 h 306"/>
                    <a:gd name="T46" fmla="*/ 294 w 306"/>
                    <a:gd name="T47" fmla="*/ 94 h 306"/>
                    <a:gd name="T48" fmla="*/ 302 w 306"/>
                    <a:gd name="T49" fmla="*/ 122 h 306"/>
                    <a:gd name="T50" fmla="*/ 306 w 306"/>
                    <a:gd name="T51" fmla="*/ 154 h 306"/>
                    <a:gd name="T52" fmla="*/ 304 w 306"/>
                    <a:gd name="T53" fmla="*/ 168 h 306"/>
                    <a:gd name="T54" fmla="*/ 298 w 306"/>
                    <a:gd name="T55" fmla="*/ 198 h 306"/>
                    <a:gd name="T56" fmla="*/ 288 w 306"/>
                    <a:gd name="T57" fmla="*/ 226 h 306"/>
                    <a:gd name="T58" fmla="*/ 270 w 306"/>
                    <a:gd name="T59" fmla="*/ 250 h 306"/>
                    <a:gd name="T60" fmla="*/ 250 w 306"/>
                    <a:gd name="T61" fmla="*/ 270 h 306"/>
                    <a:gd name="T62" fmla="*/ 226 w 306"/>
                    <a:gd name="T63" fmla="*/ 288 h 306"/>
                    <a:gd name="T64" fmla="*/ 198 w 306"/>
                    <a:gd name="T65" fmla="*/ 298 h 306"/>
                    <a:gd name="T66" fmla="*/ 168 w 306"/>
                    <a:gd name="T67" fmla="*/ 306 h 306"/>
                    <a:gd name="T68" fmla="*/ 154 w 306"/>
                    <a:gd name="T69" fmla="*/ 306 h 306"/>
                    <a:gd name="T70" fmla="*/ 154 w 306"/>
                    <a:gd name="T71" fmla="*/ 106 h 306"/>
                    <a:gd name="T72" fmla="*/ 134 w 306"/>
                    <a:gd name="T73" fmla="*/ 110 h 306"/>
                    <a:gd name="T74" fmla="*/ 120 w 306"/>
                    <a:gd name="T75" fmla="*/ 120 h 306"/>
                    <a:gd name="T76" fmla="*/ 110 w 306"/>
                    <a:gd name="T77" fmla="*/ 134 h 306"/>
                    <a:gd name="T78" fmla="*/ 106 w 306"/>
                    <a:gd name="T79" fmla="*/ 154 h 306"/>
                    <a:gd name="T80" fmla="*/ 106 w 306"/>
                    <a:gd name="T81" fmla="*/ 162 h 306"/>
                    <a:gd name="T82" fmla="*/ 114 w 306"/>
                    <a:gd name="T83" fmla="*/ 180 h 306"/>
                    <a:gd name="T84" fmla="*/ 126 w 306"/>
                    <a:gd name="T85" fmla="*/ 192 h 306"/>
                    <a:gd name="T86" fmla="*/ 144 w 306"/>
                    <a:gd name="T87" fmla="*/ 200 h 306"/>
                    <a:gd name="T88" fmla="*/ 154 w 306"/>
                    <a:gd name="T89" fmla="*/ 200 h 306"/>
                    <a:gd name="T90" fmla="*/ 172 w 306"/>
                    <a:gd name="T91" fmla="*/ 198 h 306"/>
                    <a:gd name="T92" fmla="*/ 186 w 306"/>
                    <a:gd name="T93" fmla="*/ 186 h 306"/>
                    <a:gd name="T94" fmla="*/ 196 w 306"/>
                    <a:gd name="T95" fmla="*/ 172 h 306"/>
                    <a:gd name="T96" fmla="*/ 200 w 306"/>
                    <a:gd name="T97" fmla="*/ 154 h 306"/>
                    <a:gd name="T98" fmla="*/ 200 w 306"/>
                    <a:gd name="T99" fmla="*/ 144 h 306"/>
                    <a:gd name="T100" fmla="*/ 192 w 306"/>
                    <a:gd name="T101" fmla="*/ 126 h 306"/>
                    <a:gd name="T102" fmla="*/ 180 w 306"/>
                    <a:gd name="T103" fmla="*/ 114 h 306"/>
                    <a:gd name="T104" fmla="*/ 162 w 306"/>
                    <a:gd name="T105" fmla="*/ 106 h 306"/>
                    <a:gd name="T106" fmla="*/ 154 w 306"/>
                    <a:gd name="T107" fmla="*/ 10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6" h="306">
                      <a:moveTo>
                        <a:pt x="154" y="306"/>
                      </a:moveTo>
                      <a:lnTo>
                        <a:pt x="154" y="306"/>
                      </a:lnTo>
                      <a:lnTo>
                        <a:pt x="138" y="306"/>
                      </a:lnTo>
                      <a:lnTo>
                        <a:pt x="122" y="302"/>
                      </a:lnTo>
                      <a:lnTo>
                        <a:pt x="108" y="298"/>
                      </a:lnTo>
                      <a:lnTo>
                        <a:pt x="94" y="294"/>
                      </a:lnTo>
                      <a:lnTo>
                        <a:pt x="80" y="288"/>
                      </a:lnTo>
                      <a:lnTo>
                        <a:pt x="68" y="280"/>
                      </a:lnTo>
                      <a:lnTo>
                        <a:pt x="56" y="270"/>
                      </a:lnTo>
                      <a:lnTo>
                        <a:pt x="46" y="262"/>
                      </a:lnTo>
                      <a:lnTo>
                        <a:pt x="36" y="250"/>
                      </a:lnTo>
                      <a:lnTo>
                        <a:pt x="26" y="238"/>
                      </a:lnTo>
                      <a:lnTo>
                        <a:pt x="18" y="226"/>
                      </a:lnTo>
                      <a:lnTo>
                        <a:pt x="12" y="212"/>
                      </a:lnTo>
                      <a:lnTo>
                        <a:pt x="8" y="198"/>
                      </a:lnTo>
                      <a:lnTo>
                        <a:pt x="4" y="184"/>
                      </a:lnTo>
                      <a:lnTo>
                        <a:pt x="2" y="168"/>
                      </a:lnTo>
                      <a:lnTo>
                        <a:pt x="0" y="154"/>
                      </a:lnTo>
                      <a:lnTo>
                        <a:pt x="0" y="154"/>
                      </a:lnTo>
                      <a:lnTo>
                        <a:pt x="2" y="138"/>
                      </a:lnTo>
                      <a:lnTo>
                        <a:pt x="4" y="122"/>
                      </a:lnTo>
                      <a:lnTo>
                        <a:pt x="8" y="108"/>
                      </a:lnTo>
                      <a:lnTo>
                        <a:pt x="12" y="94"/>
                      </a:lnTo>
                      <a:lnTo>
                        <a:pt x="18" y="80"/>
                      </a:lnTo>
                      <a:lnTo>
                        <a:pt x="26" y="68"/>
                      </a:lnTo>
                      <a:lnTo>
                        <a:pt x="36" y="56"/>
                      </a:lnTo>
                      <a:lnTo>
                        <a:pt x="46" y="46"/>
                      </a:lnTo>
                      <a:lnTo>
                        <a:pt x="56" y="36"/>
                      </a:lnTo>
                      <a:lnTo>
                        <a:pt x="68" y="26"/>
                      </a:lnTo>
                      <a:lnTo>
                        <a:pt x="80" y="18"/>
                      </a:lnTo>
                      <a:lnTo>
                        <a:pt x="94" y="12"/>
                      </a:lnTo>
                      <a:lnTo>
                        <a:pt x="108" y="8"/>
                      </a:lnTo>
                      <a:lnTo>
                        <a:pt x="122" y="4"/>
                      </a:lnTo>
                      <a:lnTo>
                        <a:pt x="138" y="2"/>
                      </a:lnTo>
                      <a:lnTo>
                        <a:pt x="154" y="0"/>
                      </a:lnTo>
                      <a:lnTo>
                        <a:pt x="154" y="0"/>
                      </a:lnTo>
                      <a:lnTo>
                        <a:pt x="168" y="2"/>
                      </a:lnTo>
                      <a:lnTo>
                        <a:pt x="184" y="4"/>
                      </a:lnTo>
                      <a:lnTo>
                        <a:pt x="198" y="8"/>
                      </a:lnTo>
                      <a:lnTo>
                        <a:pt x="212" y="12"/>
                      </a:lnTo>
                      <a:lnTo>
                        <a:pt x="226" y="18"/>
                      </a:lnTo>
                      <a:lnTo>
                        <a:pt x="238" y="26"/>
                      </a:lnTo>
                      <a:lnTo>
                        <a:pt x="250" y="36"/>
                      </a:lnTo>
                      <a:lnTo>
                        <a:pt x="260" y="46"/>
                      </a:lnTo>
                      <a:lnTo>
                        <a:pt x="270" y="56"/>
                      </a:lnTo>
                      <a:lnTo>
                        <a:pt x="280" y="68"/>
                      </a:lnTo>
                      <a:lnTo>
                        <a:pt x="288" y="80"/>
                      </a:lnTo>
                      <a:lnTo>
                        <a:pt x="294" y="94"/>
                      </a:lnTo>
                      <a:lnTo>
                        <a:pt x="298" y="108"/>
                      </a:lnTo>
                      <a:lnTo>
                        <a:pt x="302" y="122"/>
                      </a:lnTo>
                      <a:lnTo>
                        <a:pt x="304" y="138"/>
                      </a:lnTo>
                      <a:lnTo>
                        <a:pt x="306" y="154"/>
                      </a:lnTo>
                      <a:lnTo>
                        <a:pt x="306" y="154"/>
                      </a:lnTo>
                      <a:lnTo>
                        <a:pt x="304" y="168"/>
                      </a:lnTo>
                      <a:lnTo>
                        <a:pt x="302" y="184"/>
                      </a:lnTo>
                      <a:lnTo>
                        <a:pt x="298" y="198"/>
                      </a:lnTo>
                      <a:lnTo>
                        <a:pt x="294" y="212"/>
                      </a:lnTo>
                      <a:lnTo>
                        <a:pt x="288" y="226"/>
                      </a:lnTo>
                      <a:lnTo>
                        <a:pt x="280" y="238"/>
                      </a:lnTo>
                      <a:lnTo>
                        <a:pt x="270" y="250"/>
                      </a:lnTo>
                      <a:lnTo>
                        <a:pt x="260" y="262"/>
                      </a:lnTo>
                      <a:lnTo>
                        <a:pt x="250" y="270"/>
                      </a:lnTo>
                      <a:lnTo>
                        <a:pt x="238" y="280"/>
                      </a:lnTo>
                      <a:lnTo>
                        <a:pt x="226" y="288"/>
                      </a:lnTo>
                      <a:lnTo>
                        <a:pt x="212" y="294"/>
                      </a:lnTo>
                      <a:lnTo>
                        <a:pt x="198" y="298"/>
                      </a:lnTo>
                      <a:lnTo>
                        <a:pt x="184" y="302"/>
                      </a:lnTo>
                      <a:lnTo>
                        <a:pt x="168" y="306"/>
                      </a:lnTo>
                      <a:lnTo>
                        <a:pt x="154" y="306"/>
                      </a:lnTo>
                      <a:lnTo>
                        <a:pt x="154" y="306"/>
                      </a:lnTo>
                      <a:close/>
                      <a:moveTo>
                        <a:pt x="154" y="106"/>
                      </a:moveTo>
                      <a:lnTo>
                        <a:pt x="154" y="106"/>
                      </a:lnTo>
                      <a:lnTo>
                        <a:pt x="144" y="106"/>
                      </a:lnTo>
                      <a:lnTo>
                        <a:pt x="134" y="110"/>
                      </a:lnTo>
                      <a:lnTo>
                        <a:pt x="126" y="114"/>
                      </a:lnTo>
                      <a:lnTo>
                        <a:pt x="120" y="120"/>
                      </a:lnTo>
                      <a:lnTo>
                        <a:pt x="114" y="126"/>
                      </a:lnTo>
                      <a:lnTo>
                        <a:pt x="110" y="134"/>
                      </a:lnTo>
                      <a:lnTo>
                        <a:pt x="106" y="144"/>
                      </a:lnTo>
                      <a:lnTo>
                        <a:pt x="106" y="154"/>
                      </a:lnTo>
                      <a:lnTo>
                        <a:pt x="106" y="154"/>
                      </a:lnTo>
                      <a:lnTo>
                        <a:pt x="106" y="162"/>
                      </a:lnTo>
                      <a:lnTo>
                        <a:pt x="110" y="172"/>
                      </a:lnTo>
                      <a:lnTo>
                        <a:pt x="114" y="180"/>
                      </a:lnTo>
                      <a:lnTo>
                        <a:pt x="120" y="186"/>
                      </a:lnTo>
                      <a:lnTo>
                        <a:pt x="126" y="192"/>
                      </a:lnTo>
                      <a:lnTo>
                        <a:pt x="134" y="198"/>
                      </a:lnTo>
                      <a:lnTo>
                        <a:pt x="144" y="200"/>
                      </a:lnTo>
                      <a:lnTo>
                        <a:pt x="154" y="200"/>
                      </a:lnTo>
                      <a:lnTo>
                        <a:pt x="154" y="200"/>
                      </a:lnTo>
                      <a:lnTo>
                        <a:pt x="162" y="200"/>
                      </a:lnTo>
                      <a:lnTo>
                        <a:pt x="172" y="198"/>
                      </a:lnTo>
                      <a:lnTo>
                        <a:pt x="180" y="192"/>
                      </a:lnTo>
                      <a:lnTo>
                        <a:pt x="186" y="186"/>
                      </a:lnTo>
                      <a:lnTo>
                        <a:pt x="192" y="180"/>
                      </a:lnTo>
                      <a:lnTo>
                        <a:pt x="196" y="172"/>
                      </a:lnTo>
                      <a:lnTo>
                        <a:pt x="200" y="162"/>
                      </a:lnTo>
                      <a:lnTo>
                        <a:pt x="200" y="154"/>
                      </a:lnTo>
                      <a:lnTo>
                        <a:pt x="200" y="154"/>
                      </a:lnTo>
                      <a:lnTo>
                        <a:pt x="200" y="144"/>
                      </a:lnTo>
                      <a:lnTo>
                        <a:pt x="196" y="134"/>
                      </a:lnTo>
                      <a:lnTo>
                        <a:pt x="192" y="126"/>
                      </a:lnTo>
                      <a:lnTo>
                        <a:pt x="186" y="120"/>
                      </a:lnTo>
                      <a:lnTo>
                        <a:pt x="180" y="114"/>
                      </a:lnTo>
                      <a:lnTo>
                        <a:pt x="172" y="110"/>
                      </a:lnTo>
                      <a:lnTo>
                        <a:pt x="162" y="106"/>
                      </a:lnTo>
                      <a:lnTo>
                        <a:pt x="154" y="106"/>
                      </a:lnTo>
                      <a:lnTo>
                        <a:pt x="154" y="106"/>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 name="Freeform 9"/>
                <p:cNvSpPr>
                  <a:spLocks/>
                </p:cNvSpPr>
                <p:nvPr/>
              </p:nvSpPr>
              <p:spPr bwMode="auto">
                <a:xfrm>
                  <a:off x="5875176" y="3006268"/>
                  <a:ext cx="190168" cy="102957"/>
                </a:xfrm>
                <a:custGeom>
                  <a:avLst/>
                  <a:gdLst>
                    <a:gd name="T0" fmla="*/ 262 w 314"/>
                    <a:gd name="T1" fmla="*/ 170 h 170"/>
                    <a:gd name="T2" fmla="*/ 262 w 314"/>
                    <a:gd name="T3" fmla="*/ 170 h 170"/>
                    <a:gd name="T4" fmla="*/ 254 w 314"/>
                    <a:gd name="T5" fmla="*/ 170 h 170"/>
                    <a:gd name="T6" fmla="*/ 246 w 314"/>
                    <a:gd name="T7" fmla="*/ 168 h 170"/>
                    <a:gd name="T8" fmla="*/ 36 w 314"/>
                    <a:gd name="T9" fmla="*/ 104 h 170"/>
                    <a:gd name="T10" fmla="*/ 36 w 314"/>
                    <a:gd name="T11" fmla="*/ 104 h 170"/>
                    <a:gd name="T12" fmla="*/ 26 w 314"/>
                    <a:gd name="T13" fmla="*/ 100 h 170"/>
                    <a:gd name="T14" fmla="*/ 18 w 314"/>
                    <a:gd name="T15" fmla="*/ 94 h 170"/>
                    <a:gd name="T16" fmla="*/ 10 w 314"/>
                    <a:gd name="T17" fmla="*/ 86 h 170"/>
                    <a:gd name="T18" fmla="*/ 6 w 314"/>
                    <a:gd name="T19" fmla="*/ 78 h 170"/>
                    <a:gd name="T20" fmla="*/ 2 w 314"/>
                    <a:gd name="T21" fmla="*/ 68 h 170"/>
                    <a:gd name="T22" fmla="*/ 0 w 314"/>
                    <a:gd name="T23" fmla="*/ 58 h 170"/>
                    <a:gd name="T24" fmla="*/ 0 w 314"/>
                    <a:gd name="T25" fmla="*/ 48 h 170"/>
                    <a:gd name="T26" fmla="*/ 2 w 314"/>
                    <a:gd name="T27" fmla="*/ 38 h 170"/>
                    <a:gd name="T28" fmla="*/ 2 w 314"/>
                    <a:gd name="T29" fmla="*/ 38 h 170"/>
                    <a:gd name="T30" fmla="*/ 6 w 314"/>
                    <a:gd name="T31" fmla="*/ 28 h 170"/>
                    <a:gd name="T32" fmla="*/ 12 w 314"/>
                    <a:gd name="T33" fmla="*/ 20 h 170"/>
                    <a:gd name="T34" fmla="*/ 18 w 314"/>
                    <a:gd name="T35" fmla="*/ 12 h 170"/>
                    <a:gd name="T36" fmla="*/ 28 w 314"/>
                    <a:gd name="T37" fmla="*/ 6 h 170"/>
                    <a:gd name="T38" fmla="*/ 36 w 314"/>
                    <a:gd name="T39" fmla="*/ 2 h 170"/>
                    <a:gd name="T40" fmla="*/ 46 w 314"/>
                    <a:gd name="T41" fmla="*/ 0 h 170"/>
                    <a:gd name="T42" fmla="*/ 56 w 314"/>
                    <a:gd name="T43" fmla="*/ 0 h 170"/>
                    <a:gd name="T44" fmla="*/ 68 w 314"/>
                    <a:gd name="T45" fmla="*/ 4 h 170"/>
                    <a:gd name="T46" fmla="*/ 278 w 314"/>
                    <a:gd name="T47" fmla="*/ 68 h 170"/>
                    <a:gd name="T48" fmla="*/ 278 w 314"/>
                    <a:gd name="T49" fmla="*/ 68 h 170"/>
                    <a:gd name="T50" fmla="*/ 286 w 314"/>
                    <a:gd name="T51" fmla="*/ 72 h 170"/>
                    <a:gd name="T52" fmla="*/ 296 w 314"/>
                    <a:gd name="T53" fmla="*/ 78 h 170"/>
                    <a:gd name="T54" fmla="*/ 302 w 314"/>
                    <a:gd name="T55" fmla="*/ 86 h 170"/>
                    <a:gd name="T56" fmla="*/ 308 w 314"/>
                    <a:gd name="T57" fmla="*/ 94 h 170"/>
                    <a:gd name="T58" fmla="*/ 312 w 314"/>
                    <a:gd name="T59" fmla="*/ 104 h 170"/>
                    <a:gd name="T60" fmla="*/ 314 w 314"/>
                    <a:gd name="T61" fmla="*/ 114 h 170"/>
                    <a:gd name="T62" fmla="*/ 314 w 314"/>
                    <a:gd name="T63" fmla="*/ 124 h 170"/>
                    <a:gd name="T64" fmla="*/ 312 w 314"/>
                    <a:gd name="T65" fmla="*/ 134 h 170"/>
                    <a:gd name="T66" fmla="*/ 312 w 314"/>
                    <a:gd name="T67" fmla="*/ 134 h 170"/>
                    <a:gd name="T68" fmla="*/ 308 w 314"/>
                    <a:gd name="T69" fmla="*/ 142 h 170"/>
                    <a:gd name="T70" fmla="*/ 304 w 314"/>
                    <a:gd name="T71" fmla="*/ 150 h 170"/>
                    <a:gd name="T72" fmla="*/ 298 w 314"/>
                    <a:gd name="T73" fmla="*/ 156 h 170"/>
                    <a:gd name="T74" fmla="*/ 292 w 314"/>
                    <a:gd name="T75" fmla="*/ 160 h 170"/>
                    <a:gd name="T76" fmla="*/ 286 w 314"/>
                    <a:gd name="T77" fmla="*/ 166 h 170"/>
                    <a:gd name="T78" fmla="*/ 278 w 314"/>
                    <a:gd name="T79" fmla="*/ 168 h 170"/>
                    <a:gd name="T80" fmla="*/ 270 w 314"/>
                    <a:gd name="T81" fmla="*/ 170 h 170"/>
                    <a:gd name="T82" fmla="*/ 262 w 314"/>
                    <a:gd name="T83" fmla="*/ 170 h 170"/>
                    <a:gd name="T84" fmla="*/ 262 w 314"/>
                    <a:gd name="T8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4" h="170">
                      <a:moveTo>
                        <a:pt x="262" y="170"/>
                      </a:moveTo>
                      <a:lnTo>
                        <a:pt x="262" y="170"/>
                      </a:lnTo>
                      <a:lnTo>
                        <a:pt x="254" y="170"/>
                      </a:lnTo>
                      <a:lnTo>
                        <a:pt x="246" y="168"/>
                      </a:lnTo>
                      <a:lnTo>
                        <a:pt x="36" y="104"/>
                      </a:lnTo>
                      <a:lnTo>
                        <a:pt x="36" y="104"/>
                      </a:lnTo>
                      <a:lnTo>
                        <a:pt x="26" y="100"/>
                      </a:lnTo>
                      <a:lnTo>
                        <a:pt x="18" y="94"/>
                      </a:lnTo>
                      <a:lnTo>
                        <a:pt x="10" y="86"/>
                      </a:lnTo>
                      <a:lnTo>
                        <a:pt x="6" y="78"/>
                      </a:lnTo>
                      <a:lnTo>
                        <a:pt x="2" y="68"/>
                      </a:lnTo>
                      <a:lnTo>
                        <a:pt x="0" y="58"/>
                      </a:lnTo>
                      <a:lnTo>
                        <a:pt x="0" y="48"/>
                      </a:lnTo>
                      <a:lnTo>
                        <a:pt x="2" y="38"/>
                      </a:lnTo>
                      <a:lnTo>
                        <a:pt x="2" y="38"/>
                      </a:lnTo>
                      <a:lnTo>
                        <a:pt x="6" y="28"/>
                      </a:lnTo>
                      <a:lnTo>
                        <a:pt x="12" y="20"/>
                      </a:lnTo>
                      <a:lnTo>
                        <a:pt x="18" y="12"/>
                      </a:lnTo>
                      <a:lnTo>
                        <a:pt x="28" y="6"/>
                      </a:lnTo>
                      <a:lnTo>
                        <a:pt x="36" y="2"/>
                      </a:lnTo>
                      <a:lnTo>
                        <a:pt x="46" y="0"/>
                      </a:lnTo>
                      <a:lnTo>
                        <a:pt x="56" y="0"/>
                      </a:lnTo>
                      <a:lnTo>
                        <a:pt x="68" y="4"/>
                      </a:lnTo>
                      <a:lnTo>
                        <a:pt x="278" y="68"/>
                      </a:lnTo>
                      <a:lnTo>
                        <a:pt x="278" y="68"/>
                      </a:lnTo>
                      <a:lnTo>
                        <a:pt x="286" y="72"/>
                      </a:lnTo>
                      <a:lnTo>
                        <a:pt x="296" y="78"/>
                      </a:lnTo>
                      <a:lnTo>
                        <a:pt x="302" y="86"/>
                      </a:lnTo>
                      <a:lnTo>
                        <a:pt x="308" y="94"/>
                      </a:lnTo>
                      <a:lnTo>
                        <a:pt x="312" y="104"/>
                      </a:lnTo>
                      <a:lnTo>
                        <a:pt x="314" y="114"/>
                      </a:lnTo>
                      <a:lnTo>
                        <a:pt x="314" y="124"/>
                      </a:lnTo>
                      <a:lnTo>
                        <a:pt x="312" y="134"/>
                      </a:lnTo>
                      <a:lnTo>
                        <a:pt x="312" y="134"/>
                      </a:lnTo>
                      <a:lnTo>
                        <a:pt x="308" y="142"/>
                      </a:lnTo>
                      <a:lnTo>
                        <a:pt x="304" y="150"/>
                      </a:lnTo>
                      <a:lnTo>
                        <a:pt x="298" y="156"/>
                      </a:lnTo>
                      <a:lnTo>
                        <a:pt x="292" y="160"/>
                      </a:lnTo>
                      <a:lnTo>
                        <a:pt x="286" y="166"/>
                      </a:lnTo>
                      <a:lnTo>
                        <a:pt x="278" y="168"/>
                      </a:lnTo>
                      <a:lnTo>
                        <a:pt x="270" y="170"/>
                      </a:lnTo>
                      <a:lnTo>
                        <a:pt x="262" y="170"/>
                      </a:lnTo>
                      <a:lnTo>
                        <a:pt x="262" y="170"/>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 name="Freeform 10"/>
                <p:cNvSpPr>
                  <a:spLocks/>
                </p:cNvSpPr>
                <p:nvPr/>
              </p:nvSpPr>
              <p:spPr bwMode="auto">
                <a:xfrm>
                  <a:off x="6123485" y="2952972"/>
                  <a:ext cx="202281" cy="156253"/>
                </a:xfrm>
                <a:custGeom>
                  <a:avLst/>
                  <a:gdLst>
                    <a:gd name="T0" fmla="*/ 52 w 334"/>
                    <a:gd name="T1" fmla="*/ 258 h 258"/>
                    <a:gd name="T2" fmla="*/ 52 w 334"/>
                    <a:gd name="T3" fmla="*/ 258 h 258"/>
                    <a:gd name="T4" fmla="*/ 40 w 334"/>
                    <a:gd name="T5" fmla="*/ 258 h 258"/>
                    <a:gd name="T6" fmla="*/ 28 w 334"/>
                    <a:gd name="T7" fmla="*/ 252 h 258"/>
                    <a:gd name="T8" fmla="*/ 16 w 334"/>
                    <a:gd name="T9" fmla="*/ 246 h 258"/>
                    <a:gd name="T10" fmla="*/ 8 w 334"/>
                    <a:gd name="T11" fmla="*/ 236 h 258"/>
                    <a:gd name="T12" fmla="*/ 8 w 334"/>
                    <a:gd name="T13" fmla="*/ 236 h 258"/>
                    <a:gd name="T14" fmla="*/ 4 w 334"/>
                    <a:gd name="T15" fmla="*/ 226 h 258"/>
                    <a:gd name="T16" fmla="*/ 0 w 334"/>
                    <a:gd name="T17" fmla="*/ 216 h 258"/>
                    <a:gd name="T18" fmla="*/ 0 w 334"/>
                    <a:gd name="T19" fmla="*/ 206 h 258"/>
                    <a:gd name="T20" fmla="*/ 0 w 334"/>
                    <a:gd name="T21" fmla="*/ 196 h 258"/>
                    <a:gd name="T22" fmla="*/ 4 w 334"/>
                    <a:gd name="T23" fmla="*/ 186 h 258"/>
                    <a:gd name="T24" fmla="*/ 8 w 334"/>
                    <a:gd name="T25" fmla="*/ 178 h 258"/>
                    <a:gd name="T26" fmla="*/ 14 w 334"/>
                    <a:gd name="T27" fmla="*/ 170 h 258"/>
                    <a:gd name="T28" fmla="*/ 22 w 334"/>
                    <a:gd name="T29" fmla="*/ 162 h 258"/>
                    <a:gd name="T30" fmla="*/ 252 w 334"/>
                    <a:gd name="T31" fmla="*/ 8 h 258"/>
                    <a:gd name="T32" fmla="*/ 252 w 334"/>
                    <a:gd name="T33" fmla="*/ 8 h 258"/>
                    <a:gd name="T34" fmla="*/ 262 w 334"/>
                    <a:gd name="T35" fmla="*/ 4 h 258"/>
                    <a:gd name="T36" fmla="*/ 272 w 334"/>
                    <a:gd name="T37" fmla="*/ 0 h 258"/>
                    <a:gd name="T38" fmla="*/ 282 w 334"/>
                    <a:gd name="T39" fmla="*/ 0 h 258"/>
                    <a:gd name="T40" fmla="*/ 292 w 334"/>
                    <a:gd name="T41" fmla="*/ 0 h 258"/>
                    <a:gd name="T42" fmla="*/ 302 w 334"/>
                    <a:gd name="T43" fmla="*/ 4 h 258"/>
                    <a:gd name="T44" fmla="*/ 310 w 334"/>
                    <a:gd name="T45" fmla="*/ 8 h 258"/>
                    <a:gd name="T46" fmla="*/ 318 w 334"/>
                    <a:gd name="T47" fmla="*/ 14 h 258"/>
                    <a:gd name="T48" fmla="*/ 326 w 334"/>
                    <a:gd name="T49" fmla="*/ 22 h 258"/>
                    <a:gd name="T50" fmla="*/ 326 w 334"/>
                    <a:gd name="T51" fmla="*/ 22 h 258"/>
                    <a:gd name="T52" fmla="*/ 330 w 334"/>
                    <a:gd name="T53" fmla="*/ 32 h 258"/>
                    <a:gd name="T54" fmla="*/ 334 w 334"/>
                    <a:gd name="T55" fmla="*/ 42 h 258"/>
                    <a:gd name="T56" fmla="*/ 334 w 334"/>
                    <a:gd name="T57" fmla="*/ 52 h 258"/>
                    <a:gd name="T58" fmla="*/ 334 w 334"/>
                    <a:gd name="T59" fmla="*/ 62 h 258"/>
                    <a:gd name="T60" fmla="*/ 330 w 334"/>
                    <a:gd name="T61" fmla="*/ 72 h 258"/>
                    <a:gd name="T62" fmla="*/ 326 w 334"/>
                    <a:gd name="T63" fmla="*/ 80 h 258"/>
                    <a:gd name="T64" fmla="*/ 320 w 334"/>
                    <a:gd name="T65" fmla="*/ 88 h 258"/>
                    <a:gd name="T66" fmla="*/ 312 w 334"/>
                    <a:gd name="T67" fmla="*/ 96 h 258"/>
                    <a:gd name="T68" fmla="*/ 82 w 334"/>
                    <a:gd name="T69" fmla="*/ 250 h 258"/>
                    <a:gd name="T70" fmla="*/ 82 w 334"/>
                    <a:gd name="T71" fmla="*/ 250 h 258"/>
                    <a:gd name="T72" fmla="*/ 74 w 334"/>
                    <a:gd name="T73" fmla="*/ 254 h 258"/>
                    <a:gd name="T74" fmla="*/ 66 w 334"/>
                    <a:gd name="T75" fmla="*/ 256 h 258"/>
                    <a:gd name="T76" fmla="*/ 52 w 334"/>
                    <a:gd name="T77" fmla="*/ 258 h 258"/>
                    <a:gd name="T78" fmla="*/ 52 w 334"/>
                    <a:gd name="T79"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4" h="258">
                      <a:moveTo>
                        <a:pt x="52" y="258"/>
                      </a:moveTo>
                      <a:lnTo>
                        <a:pt x="52" y="258"/>
                      </a:lnTo>
                      <a:lnTo>
                        <a:pt x="40" y="258"/>
                      </a:lnTo>
                      <a:lnTo>
                        <a:pt x="28" y="252"/>
                      </a:lnTo>
                      <a:lnTo>
                        <a:pt x="16" y="246"/>
                      </a:lnTo>
                      <a:lnTo>
                        <a:pt x="8" y="236"/>
                      </a:lnTo>
                      <a:lnTo>
                        <a:pt x="8" y="236"/>
                      </a:lnTo>
                      <a:lnTo>
                        <a:pt x="4" y="226"/>
                      </a:lnTo>
                      <a:lnTo>
                        <a:pt x="0" y="216"/>
                      </a:lnTo>
                      <a:lnTo>
                        <a:pt x="0" y="206"/>
                      </a:lnTo>
                      <a:lnTo>
                        <a:pt x="0" y="196"/>
                      </a:lnTo>
                      <a:lnTo>
                        <a:pt x="4" y="186"/>
                      </a:lnTo>
                      <a:lnTo>
                        <a:pt x="8" y="178"/>
                      </a:lnTo>
                      <a:lnTo>
                        <a:pt x="14" y="170"/>
                      </a:lnTo>
                      <a:lnTo>
                        <a:pt x="22" y="162"/>
                      </a:lnTo>
                      <a:lnTo>
                        <a:pt x="252" y="8"/>
                      </a:lnTo>
                      <a:lnTo>
                        <a:pt x="252" y="8"/>
                      </a:lnTo>
                      <a:lnTo>
                        <a:pt x="262" y="4"/>
                      </a:lnTo>
                      <a:lnTo>
                        <a:pt x="272" y="0"/>
                      </a:lnTo>
                      <a:lnTo>
                        <a:pt x="282" y="0"/>
                      </a:lnTo>
                      <a:lnTo>
                        <a:pt x="292" y="0"/>
                      </a:lnTo>
                      <a:lnTo>
                        <a:pt x="302" y="4"/>
                      </a:lnTo>
                      <a:lnTo>
                        <a:pt x="310" y="8"/>
                      </a:lnTo>
                      <a:lnTo>
                        <a:pt x="318" y="14"/>
                      </a:lnTo>
                      <a:lnTo>
                        <a:pt x="326" y="22"/>
                      </a:lnTo>
                      <a:lnTo>
                        <a:pt x="326" y="22"/>
                      </a:lnTo>
                      <a:lnTo>
                        <a:pt x="330" y="32"/>
                      </a:lnTo>
                      <a:lnTo>
                        <a:pt x="334" y="42"/>
                      </a:lnTo>
                      <a:lnTo>
                        <a:pt x="334" y="52"/>
                      </a:lnTo>
                      <a:lnTo>
                        <a:pt x="334" y="62"/>
                      </a:lnTo>
                      <a:lnTo>
                        <a:pt x="330" y="72"/>
                      </a:lnTo>
                      <a:lnTo>
                        <a:pt x="326" y="80"/>
                      </a:lnTo>
                      <a:lnTo>
                        <a:pt x="320" y="88"/>
                      </a:lnTo>
                      <a:lnTo>
                        <a:pt x="312" y="96"/>
                      </a:lnTo>
                      <a:lnTo>
                        <a:pt x="82" y="250"/>
                      </a:lnTo>
                      <a:lnTo>
                        <a:pt x="82" y="250"/>
                      </a:lnTo>
                      <a:lnTo>
                        <a:pt x="74" y="254"/>
                      </a:lnTo>
                      <a:lnTo>
                        <a:pt x="66" y="256"/>
                      </a:lnTo>
                      <a:lnTo>
                        <a:pt x="52" y="258"/>
                      </a:lnTo>
                      <a:lnTo>
                        <a:pt x="52" y="258"/>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7" name="Freeform 11"/>
                <p:cNvSpPr>
                  <a:spLocks/>
                </p:cNvSpPr>
                <p:nvPr/>
              </p:nvSpPr>
              <p:spPr bwMode="auto">
                <a:xfrm>
                  <a:off x="5628079" y="3026859"/>
                  <a:ext cx="208337" cy="180478"/>
                </a:xfrm>
                <a:custGeom>
                  <a:avLst/>
                  <a:gdLst>
                    <a:gd name="T0" fmla="*/ 52 w 344"/>
                    <a:gd name="T1" fmla="*/ 298 h 298"/>
                    <a:gd name="T2" fmla="*/ 52 w 344"/>
                    <a:gd name="T3" fmla="*/ 298 h 298"/>
                    <a:gd name="T4" fmla="*/ 42 w 344"/>
                    <a:gd name="T5" fmla="*/ 298 h 298"/>
                    <a:gd name="T6" fmla="*/ 30 w 344"/>
                    <a:gd name="T7" fmla="*/ 294 h 298"/>
                    <a:gd name="T8" fmla="*/ 20 w 344"/>
                    <a:gd name="T9" fmla="*/ 288 h 298"/>
                    <a:gd name="T10" fmla="*/ 12 w 344"/>
                    <a:gd name="T11" fmla="*/ 278 h 298"/>
                    <a:gd name="T12" fmla="*/ 12 w 344"/>
                    <a:gd name="T13" fmla="*/ 278 h 298"/>
                    <a:gd name="T14" fmla="*/ 6 w 344"/>
                    <a:gd name="T15" fmla="*/ 270 h 298"/>
                    <a:gd name="T16" fmla="*/ 2 w 344"/>
                    <a:gd name="T17" fmla="*/ 260 h 298"/>
                    <a:gd name="T18" fmla="*/ 0 w 344"/>
                    <a:gd name="T19" fmla="*/ 250 h 298"/>
                    <a:gd name="T20" fmla="*/ 0 w 344"/>
                    <a:gd name="T21" fmla="*/ 240 h 298"/>
                    <a:gd name="T22" fmla="*/ 2 w 344"/>
                    <a:gd name="T23" fmla="*/ 230 h 298"/>
                    <a:gd name="T24" fmla="*/ 6 w 344"/>
                    <a:gd name="T25" fmla="*/ 220 h 298"/>
                    <a:gd name="T26" fmla="*/ 12 w 344"/>
                    <a:gd name="T27" fmla="*/ 212 h 298"/>
                    <a:gd name="T28" fmla="*/ 20 w 344"/>
                    <a:gd name="T29" fmla="*/ 204 h 298"/>
                    <a:gd name="T30" fmla="*/ 260 w 344"/>
                    <a:gd name="T31" fmla="*/ 10 h 298"/>
                    <a:gd name="T32" fmla="*/ 260 w 344"/>
                    <a:gd name="T33" fmla="*/ 10 h 298"/>
                    <a:gd name="T34" fmla="*/ 268 w 344"/>
                    <a:gd name="T35" fmla="*/ 6 h 298"/>
                    <a:gd name="T36" fmla="*/ 278 w 344"/>
                    <a:gd name="T37" fmla="*/ 2 h 298"/>
                    <a:gd name="T38" fmla="*/ 288 w 344"/>
                    <a:gd name="T39" fmla="*/ 0 h 298"/>
                    <a:gd name="T40" fmla="*/ 298 w 344"/>
                    <a:gd name="T41" fmla="*/ 0 h 298"/>
                    <a:gd name="T42" fmla="*/ 308 w 344"/>
                    <a:gd name="T43" fmla="*/ 2 h 298"/>
                    <a:gd name="T44" fmla="*/ 318 w 344"/>
                    <a:gd name="T45" fmla="*/ 6 h 298"/>
                    <a:gd name="T46" fmla="*/ 326 w 344"/>
                    <a:gd name="T47" fmla="*/ 12 h 298"/>
                    <a:gd name="T48" fmla="*/ 334 w 344"/>
                    <a:gd name="T49" fmla="*/ 18 h 298"/>
                    <a:gd name="T50" fmla="*/ 334 w 344"/>
                    <a:gd name="T51" fmla="*/ 18 h 298"/>
                    <a:gd name="T52" fmla="*/ 340 w 344"/>
                    <a:gd name="T53" fmla="*/ 28 h 298"/>
                    <a:gd name="T54" fmla="*/ 344 w 344"/>
                    <a:gd name="T55" fmla="*/ 38 h 298"/>
                    <a:gd name="T56" fmla="*/ 344 w 344"/>
                    <a:gd name="T57" fmla="*/ 48 h 298"/>
                    <a:gd name="T58" fmla="*/ 344 w 344"/>
                    <a:gd name="T59" fmla="*/ 58 h 298"/>
                    <a:gd name="T60" fmla="*/ 342 w 344"/>
                    <a:gd name="T61" fmla="*/ 68 h 298"/>
                    <a:gd name="T62" fmla="*/ 338 w 344"/>
                    <a:gd name="T63" fmla="*/ 76 h 298"/>
                    <a:gd name="T64" fmla="*/ 334 w 344"/>
                    <a:gd name="T65" fmla="*/ 86 h 298"/>
                    <a:gd name="T66" fmla="*/ 326 w 344"/>
                    <a:gd name="T67" fmla="*/ 92 h 298"/>
                    <a:gd name="T68" fmla="*/ 86 w 344"/>
                    <a:gd name="T69" fmla="*/ 286 h 298"/>
                    <a:gd name="T70" fmla="*/ 86 w 344"/>
                    <a:gd name="T71" fmla="*/ 286 h 298"/>
                    <a:gd name="T72" fmla="*/ 78 w 344"/>
                    <a:gd name="T73" fmla="*/ 292 h 298"/>
                    <a:gd name="T74" fmla="*/ 70 w 344"/>
                    <a:gd name="T75" fmla="*/ 296 h 298"/>
                    <a:gd name="T76" fmla="*/ 62 w 344"/>
                    <a:gd name="T77" fmla="*/ 298 h 298"/>
                    <a:gd name="T78" fmla="*/ 52 w 344"/>
                    <a:gd name="T79" fmla="*/ 298 h 298"/>
                    <a:gd name="T80" fmla="*/ 52 w 344"/>
                    <a:gd name="T8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4" h="298">
                      <a:moveTo>
                        <a:pt x="52" y="298"/>
                      </a:moveTo>
                      <a:lnTo>
                        <a:pt x="52" y="298"/>
                      </a:lnTo>
                      <a:lnTo>
                        <a:pt x="42" y="298"/>
                      </a:lnTo>
                      <a:lnTo>
                        <a:pt x="30" y="294"/>
                      </a:lnTo>
                      <a:lnTo>
                        <a:pt x="20" y="288"/>
                      </a:lnTo>
                      <a:lnTo>
                        <a:pt x="12" y="278"/>
                      </a:lnTo>
                      <a:lnTo>
                        <a:pt x="12" y="278"/>
                      </a:lnTo>
                      <a:lnTo>
                        <a:pt x="6" y="270"/>
                      </a:lnTo>
                      <a:lnTo>
                        <a:pt x="2" y="260"/>
                      </a:lnTo>
                      <a:lnTo>
                        <a:pt x="0" y="250"/>
                      </a:lnTo>
                      <a:lnTo>
                        <a:pt x="0" y="240"/>
                      </a:lnTo>
                      <a:lnTo>
                        <a:pt x="2" y="230"/>
                      </a:lnTo>
                      <a:lnTo>
                        <a:pt x="6" y="220"/>
                      </a:lnTo>
                      <a:lnTo>
                        <a:pt x="12" y="212"/>
                      </a:lnTo>
                      <a:lnTo>
                        <a:pt x="20" y="204"/>
                      </a:lnTo>
                      <a:lnTo>
                        <a:pt x="260" y="10"/>
                      </a:lnTo>
                      <a:lnTo>
                        <a:pt x="260" y="10"/>
                      </a:lnTo>
                      <a:lnTo>
                        <a:pt x="268" y="6"/>
                      </a:lnTo>
                      <a:lnTo>
                        <a:pt x="278" y="2"/>
                      </a:lnTo>
                      <a:lnTo>
                        <a:pt x="288" y="0"/>
                      </a:lnTo>
                      <a:lnTo>
                        <a:pt x="298" y="0"/>
                      </a:lnTo>
                      <a:lnTo>
                        <a:pt x="308" y="2"/>
                      </a:lnTo>
                      <a:lnTo>
                        <a:pt x="318" y="6"/>
                      </a:lnTo>
                      <a:lnTo>
                        <a:pt x="326" y="12"/>
                      </a:lnTo>
                      <a:lnTo>
                        <a:pt x="334" y="18"/>
                      </a:lnTo>
                      <a:lnTo>
                        <a:pt x="334" y="18"/>
                      </a:lnTo>
                      <a:lnTo>
                        <a:pt x="340" y="28"/>
                      </a:lnTo>
                      <a:lnTo>
                        <a:pt x="344" y="38"/>
                      </a:lnTo>
                      <a:lnTo>
                        <a:pt x="344" y="48"/>
                      </a:lnTo>
                      <a:lnTo>
                        <a:pt x="344" y="58"/>
                      </a:lnTo>
                      <a:lnTo>
                        <a:pt x="342" y="68"/>
                      </a:lnTo>
                      <a:lnTo>
                        <a:pt x="338" y="76"/>
                      </a:lnTo>
                      <a:lnTo>
                        <a:pt x="334" y="86"/>
                      </a:lnTo>
                      <a:lnTo>
                        <a:pt x="326" y="92"/>
                      </a:lnTo>
                      <a:lnTo>
                        <a:pt x="86" y="286"/>
                      </a:lnTo>
                      <a:lnTo>
                        <a:pt x="86" y="286"/>
                      </a:lnTo>
                      <a:lnTo>
                        <a:pt x="78" y="292"/>
                      </a:lnTo>
                      <a:lnTo>
                        <a:pt x="70" y="296"/>
                      </a:lnTo>
                      <a:lnTo>
                        <a:pt x="62" y="298"/>
                      </a:lnTo>
                      <a:lnTo>
                        <a:pt x="52" y="298"/>
                      </a:lnTo>
                      <a:lnTo>
                        <a:pt x="52" y="298"/>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8" name="Oval 107"/>
                <p:cNvSpPr/>
                <p:nvPr/>
              </p:nvSpPr>
              <p:spPr bwMode="auto">
                <a:xfrm>
                  <a:off x="5413104" y="2598477"/>
                  <a:ext cx="1326042" cy="1326043"/>
                </a:xfrm>
                <a:prstGeom prst="ellipse">
                  <a:avLst/>
                </a:prstGeom>
                <a:noFill/>
                <a:ln w="57150" cap="flat" cmpd="sng" algn="ctr">
                  <a:solidFill>
                    <a:schemeClr val="bg1">
                      <a:lumMod val="65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109" name="Group 108"/>
            <p:cNvGrpSpPr/>
            <p:nvPr/>
          </p:nvGrpSpPr>
          <p:grpSpPr>
            <a:xfrm>
              <a:off x="6995856" y="-1264205"/>
              <a:ext cx="952450" cy="3145132"/>
              <a:chOff x="9572473" y="44450"/>
              <a:chExt cx="952450" cy="3145132"/>
            </a:xfrm>
          </p:grpSpPr>
          <p:sp>
            <p:nvSpPr>
              <p:cNvPr id="110" name="Bent Arrow 109"/>
              <p:cNvSpPr/>
              <p:nvPr/>
            </p:nvSpPr>
            <p:spPr bwMode="auto">
              <a:xfrm flipH="1">
                <a:off x="9832467" y="1756229"/>
                <a:ext cx="692456" cy="1433353"/>
              </a:xfrm>
              <a:prstGeom prst="bentArrow">
                <a:avLst>
                  <a:gd name="adj1" fmla="val 25000"/>
                  <a:gd name="adj2" fmla="val 0"/>
                  <a:gd name="adj3" fmla="val 25000"/>
                  <a:gd name="adj4" fmla="val 20518"/>
                </a:avLst>
              </a:prstGeom>
              <a:solidFill>
                <a:schemeClr val="bg1">
                  <a:lumMod val="65000"/>
                </a:schemeClr>
              </a:solidFill>
              <a:ln w="38100">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1" name="Bent Arrow 110"/>
              <p:cNvSpPr/>
              <p:nvPr/>
            </p:nvSpPr>
            <p:spPr bwMode="auto">
              <a:xfrm rot="10800000" flipH="1">
                <a:off x="9572473" y="44450"/>
                <a:ext cx="805098" cy="1711160"/>
              </a:xfrm>
              <a:prstGeom prst="bentArrow">
                <a:avLst>
                  <a:gd name="adj1" fmla="val 25000"/>
                  <a:gd name="adj2" fmla="val 0"/>
                  <a:gd name="adj3" fmla="val 25000"/>
                  <a:gd name="adj4" fmla="val 20518"/>
                </a:avLst>
              </a:prstGeom>
              <a:solidFill>
                <a:schemeClr val="accent1"/>
              </a:solidFill>
              <a:ln w="38100">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12" name="Bent Arrow 111"/>
            <p:cNvSpPr/>
            <p:nvPr/>
          </p:nvSpPr>
          <p:spPr bwMode="auto">
            <a:xfrm>
              <a:off x="2644505" y="2850643"/>
              <a:ext cx="1093716" cy="2104593"/>
            </a:xfrm>
            <a:prstGeom prst="bentArrow">
              <a:avLst>
                <a:gd name="adj1" fmla="val 25000"/>
                <a:gd name="adj2" fmla="val 0"/>
                <a:gd name="adj3" fmla="val 25000"/>
                <a:gd name="adj4" fmla="val 20518"/>
              </a:avLst>
            </a:prstGeom>
            <a:solidFill>
              <a:schemeClr val="accent1"/>
            </a:solidFill>
            <a:ln w="38100">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3" name="Group 112"/>
            <p:cNvGrpSpPr/>
            <p:nvPr/>
          </p:nvGrpSpPr>
          <p:grpSpPr>
            <a:xfrm flipH="1">
              <a:off x="6178455" y="3367647"/>
              <a:ext cx="1233754" cy="1624977"/>
              <a:chOff x="9572473" y="44449"/>
              <a:chExt cx="1233754" cy="1624977"/>
            </a:xfrm>
          </p:grpSpPr>
          <p:sp>
            <p:nvSpPr>
              <p:cNvPr id="114" name="Bent Arrow 113"/>
              <p:cNvSpPr/>
              <p:nvPr/>
            </p:nvSpPr>
            <p:spPr bwMode="auto">
              <a:xfrm flipH="1">
                <a:off x="9832467" y="1112970"/>
                <a:ext cx="973760" cy="556456"/>
              </a:xfrm>
              <a:prstGeom prst="bentArrow">
                <a:avLst>
                  <a:gd name="adj1" fmla="val 25000"/>
                  <a:gd name="adj2" fmla="val 0"/>
                  <a:gd name="adj3" fmla="val 25000"/>
                  <a:gd name="adj4" fmla="val 20518"/>
                </a:avLst>
              </a:prstGeom>
              <a:solidFill>
                <a:schemeClr val="accent1"/>
              </a:solidFill>
              <a:ln w="38100">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5" name="Bent Arrow 114"/>
              <p:cNvSpPr/>
              <p:nvPr/>
            </p:nvSpPr>
            <p:spPr bwMode="auto">
              <a:xfrm rot="10800000" flipH="1">
                <a:off x="9572473" y="44449"/>
                <a:ext cx="805098" cy="1068519"/>
              </a:xfrm>
              <a:prstGeom prst="bentArrow">
                <a:avLst>
                  <a:gd name="adj1" fmla="val 25000"/>
                  <a:gd name="adj2" fmla="val 0"/>
                  <a:gd name="adj3" fmla="val 25000"/>
                  <a:gd name="adj4" fmla="val 16969"/>
                </a:avLst>
              </a:prstGeom>
              <a:solidFill>
                <a:schemeClr val="accent1"/>
              </a:solidFill>
              <a:ln w="38100">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16" name="Group 115"/>
            <p:cNvGrpSpPr/>
            <p:nvPr/>
          </p:nvGrpSpPr>
          <p:grpSpPr>
            <a:xfrm>
              <a:off x="4636793" y="3476434"/>
              <a:ext cx="1260794" cy="1495048"/>
              <a:chOff x="9572473" y="44450"/>
              <a:chExt cx="1260794" cy="1495048"/>
            </a:xfrm>
          </p:grpSpPr>
          <p:sp>
            <p:nvSpPr>
              <p:cNvPr id="117" name="Bent Arrow 116"/>
              <p:cNvSpPr/>
              <p:nvPr/>
            </p:nvSpPr>
            <p:spPr bwMode="auto">
              <a:xfrm flipH="1">
                <a:off x="9832467" y="1004184"/>
                <a:ext cx="1000800" cy="535314"/>
              </a:xfrm>
              <a:prstGeom prst="bentArrow">
                <a:avLst>
                  <a:gd name="adj1" fmla="val 25000"/>
                  <a:gd name="adj2" fmla="val 0"/>
                  <a:gd name="adj3" fmla="val 25000"/>
                  <a:gd name="adj4" fmla="val 20518"/>
                </a:avLst>
              </a:prstGeom>
              <a:solidFill>
                <a:schemeClr val="accent1"/>
              </a:solidFill>
              <a:ln w="38100">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8" name="Bent Arrow 117"/>
              <p:cNvSpPr/>
              <p:nvPr/>
            </p:nvSpPr>
            <p:spPr bwMode="auto">
              <a:xfrm rot="10800000" flipH="1">
                <a:off x="9572473" y="44450"/>
                <a:ext cx="805098" cy="959733"/>
              </a:xfrm>
              <a:prstGeom prst="bentArrow">
                <a:avLst>
                  <a:gd name="adj1" fmla="val 25000"/>
                  <a:gd name="adj2" fmla="val 0"/>
                  <a:gd name="adj3" fmla="val 25000"/>
                  <a:gd name="adj4" fmla="val 18152"/>
                </a:avLst>
              </a:prstGeom>
              <a:solidFill>
                <a:schemeClr val="accent1"/>
              </a:solidFill>
              <a:ln w="38100">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2" name="Group 1"/>
          <p:cNvGrpSpPr/>
          <p:nvPr/>
        </p:nvGrpSpPr>
        <p:grpSpPr>
          <a:xfrm>
            <a:off x="2307698" y="249190"/>
            <a:ext cx="7012855" cy="4238833"/>
            <a:chOff x="-1148897" y="708617"/>
            <a:chExt cx="7012855" cy="4238833"/>
          </a:xfrm>
        </p:grpSpPr>
        <p:pic>
          <p:nvPicPr>
            <p:cNvPr id="34" name="2-i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1226" y="2686546"/>
              <a:ext cx="1684002" cy="1157471"/>
            </a:xfrm>
            <a:prstGeom prst="rect">
              <a:avLst/>
            </a:prstGeom>
          </p:spPr>
        </p:pic>
        <p:pic>
          <p:nvPicPr>
            <p:cNvPr id="40" name="Xbox"/>
            <p:cNvPicPr>
              <a:picLocks noChangeAspect="1"/>
            </p:cNvPicPr>
            <p:nvPr/>
          </p:nvPicPr>
          <p:blipFill>
            <a:blip r:embed="rId4"/>
            <a:stretch>
              <a:fillRect/>
            </a:stretch>
          </p:blipFill>
          <p:spPr>
            <a:xfrm>
              <a:off x="2786560" y="708617"/>
              <a:ext cx="3077398" cy="2098225"/>
            </a:xfrm>
            <a:prstGeom prst="rect">
              <a:avLst/>
            </a:prstGeom>
          </p:spPr>
        </p:pic>
        <p:pic>
          <p:nvPicPr>
            <p:cNvPr id="36" name="Desktop"/>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6682" y="708617"/>
              <a:ext cx="3127224" cy="1759585"/>
            </a:xfrm>
            <a:prstGeom prst="rect">
              <a:avLst/>
            </a:prstGeom>
          </p:spPr>
        </p:pic>
        <p:pic>
          <p:nvPicPr>
            <p:cNvPr id="31" name="Phable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44996" y="1206354"/>
              <a:ext cx="442887" cy="510930"/>
            </a:xfrm>
            <a:prstGeom prst="rect">
              <a:avLst/>
            </a:prstGeom>
          </p:spPr>
        </p:pic>
        <p:pic>
          <p:nvPicPr>
            <p:cNvPr id="32" name="Phon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33938" y="1285315"/>
              <a:ext cx="389054" cy="448909"/>
            </a:xfrm>
            <a:prstGeom prst="rect">
              <a:avLst/>
            </a:prstGeom>
          </p:spPr>
        </p:pic>
        <p:pic>
          <p:nvPicPr>
            <p:cNvPr id="33" name="Small Tablet"/>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47370" y="981035"/>
              <a:ext cx="694978" cy="832145"/>
            </a:xfrm>
            <a:prstGeom prst="rect">
              <a:avLst/>
            </a:prstGeom>
          </p:spPr>
        </p:pic>
        <p:pic>
          <p:nvPicPr>
            <p:cNvPr id="35" name="Laptop"/>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09319" y="3645389"/>
              <a:ext cx="1862282" cy="1164548"/>
            </a:xfrm>
            <a:prstGeom prst="rect">
              <a:avLst/>
            </a:prstGeom>
          </p:spPr>
        </p:pic>
        <p:pic>
          <p:nvPicPr>
            <p:cNvPr id="39" name="IoT"/>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82699" y="3968440"/>
              <a:ext cx="567371" cy="367440"/>
            </a:xfrm>
            <a:prstGeom prst="rect">
              <a:avLst/>
            </a:prstGeom>
            <a:effectLst>
              <a:outerShdw blurRad="76200" dir="18900000" sy="23000" kx="-1200000" algn="bl" rotWithShape="0">
                <a:prstClr val="black">
                  <a:alpha val="20000"/>
                </a:prstClr>
              </a:outerShdw>
            </a:effectLst>
          </p:spPr>
        </p:pic>
        <p:pic>
          <p:nvPicPr>
            <p:cNvPr id="29" name="Surface Hub"/>
            <p:cNvPicPr>
              <a:picLocks noChangeAspect="1"/>
            </p:cNvPicPr>
            <p:nvPr/>
          </p:nvPicPr>
          <p:blipFill>
            <a:blip r:embed="rId11"/>
            <a:stretch>
              <a:fillRect/>
            </a:stretch>
          </p:blipFill>
          <p:spPr>
            <a:xfrm>
              <a:off x="-1148897" y="2965774"/>
              <a:ext cx="3640455" cy="1981676"/>
            </a:xfrm>
            <a:prstGeom prst="rect">
              <a:avLst/>
            </a:prstGeom>
          </p:spPr>
        </p:pic>
        <p:pic>
          <p:nvPicPr>
            <p:cNvPr id="30" name="Headset"/>
            <p:cNvPicPr>
              <a:picLocks noChangeAspect="1"/>
            </p:cNvPicPr>
            <p:nvPr/>
          </p:nvPicPr>
          <p:blipFill>
            <a:blip r:embed="rId12"/>
            <a:stretch>
              <a:fillRect/>
            </a:stretch>
          </p:blipFill>
          <p:spPr>
            <a:xfrm>
              <a:off x="-107854" y="2372488"/>
              <a:ext cx="1389716" cy="725068"/>
            </a:xfrm>
            <a:prstGeom prst="rect">
              <a:avLst/>
            </a:prstGeom>
          </p:spPr>
        </p:pic>
      </p:grpSp>
      <p:sp>
        <p:nvSpPr>
          <p:cNvPr id="14" name="Title 1"/>
          <p:cNvSpPr txBox="1">
            <a:spLocks/>
          </p:cNvSpPr>
          <p:nvPr/>
        </p:nvSpPr>
        <p:spPr>
          <a:xfrm>
            <a:off x="362044" y="4428909"/>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4400" spc="-147" dirty="0">
                <a:solidFill>
                  <a:schemeClr val="accent5"/>
                </a:solidFill>
              </a:rPr>
              <a:t>Power to </a:t>
            </a:r>
            <a:r>
              <a:rPr lang="en-US" sz="5294" b="1" spc="-147" dirty="0">
                <a:gradFill>
                  <a:gsLst>
                    <a:gs pos="1250">
                      <a:srgbClr val="0078D7"/>
                    </a:gs>
                    <a:gs pos="100000">
                      <a:srgbClr val="0078D7"/>
                    </a:gs>
                  </a:gsLst>
                  <a:lin ang="5400000" scaled="0"/>
                </a:gradFill>
                <a:latin typeface="Segoe UI"/>
              </a:rPr>
              <a:t>transcend</a:t>
            </a:r>
            <a:r>
              <a:rPr lang="en-US" sz="4400" spc="-147" dirty="0">
                <a:solidFill>
                  <a:schemeClr val="accent5"/>
                </a:solidFill>
              </a:rPr>
              <a:t> a single </a:t>
            </a:r>
            <a:r>
              <a:rPr lang="en-US" sz="5294" b="1" spc="-147" dirty="0">
                <a:gradFill>
                  <a:gsLst>
                    <a:gs pos="1250">
                      <a:srgbClr val="0078D7"/>
                    </a:gs>
                    <a:gs pos="100000">
                      <a:srgbClr val="0078D7"/>
                    </a:gs>
                  </a:gsLst>
                  <a:lin ang="5400000" scaled="0"/>
                </a:gradFill>
                <a:latin typeface="Segoe UI"/>
              </a:rPr>
              <a:t>device</a:t>
            </a:r>
          </a:p>
        </p:txBody>
      </p:sp>
      <p:sp>
        <p:nvSpPr>
          <p:cNvPr id="17" name="Title 1"/>
          <p:cNvSpPr txBox="1">
            <a:spLocks/>
          </p:cNvSpPr>
          <p:nvPr/>
        </p:nvSpPr>
        <p:spPr>
          <a:xfrm>
            <a:off x="453208" y="5223294"/>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b="1" spc="-147" dirty="0">
                <a:gradFill>
                  <a:gsLst>
                    <a:gs pos="1250">
                      <a:srgbClr val="0078D7"/>
                    </a:gs>
                    <a:gs pos="100000">
                      <a:srgbClr val="0078D7"/>
                    </a:gs>
                  </a:gsLst>
                  <a:lin ang="5400000" scaled="0"/>
                </a:gradFill>
                <a:latin typeface="Segoe UI"/>
              </a:rPr>
              <a:t>Intuitive </a:t>
            </a:r>
            <a:r>
              <a:rPr lang="en-US" sz="4400" spc="-147" dirty="0">
                <a:solidFill>
                  <a:schemeClr val="accent5"/>
                </a:solidFill>
              </a:rPr>
              <a:t>User Interaction</a:t>
            </a:r>
            <a:endParaRPr lang="en-US" sz="4400" b="1" spc="-147" dirty="0">
              <a:noFill/>
              <a:latin typeface="+mn-lt"/>
            </a:endParaRPr>
          </a:p>
        </p:txBody>
      </p:sp>
      <p:sp>
        <p:nvSpPr>
          <p:cNvPr id="18" name="Title 1"/>
          <p:cNvSpPr txBox="1">
            <a:spLocks/>
          </p:cNvSpPr>
          <p:nvPr/>
        </p:nvSpPr>
        <p:spPr>
          <a:xfrm>
            <a:off x="453208" y="5979029"/>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4400" spc="-147" dirty="0">
                <a:solidFill>
                  <a:schemeClr val="accent5"/>
                </a:solidFill>
              </a:rPr>
              <a:t>Powered by</a:t>
            </a:r>
            <a:r>
              <a:rPr lang="en-US" sz="5294" b="1" spc="-147" dirty="0">
                <a:gradFill>
                  <a:gsLst>
                    <a:gs pos="1250">
                      <a:srgbClr val="0078D7"/>
                    </a:gs>
                    <a:gs pos="100000">
                      <a:srgbClr val="0078D7"/>
                    </a:gs>
                  </a:gsLst>
                  <a:lin ang="5400000" scaled="0"/>
                </a:gradFill>
                <a:latin typeface="Segoe UI"/>
              </a:rPr>
              <a:t> Intelligence</a:t>
            </a:r>
          </a:p>
        </p:txBody>
      </p:sp>
      <p:sp>
        <p:nvSpPr>
          <p:cNvPr id="28" name="TextBox 27"/>
          <p:cNvSpPr txBox="1"/>
          <p:nvPr/>
        </p:nvSpPr>
        <p:spPr>
          <a:xfrm>
            <a:off x="4638910" y="3605151"/>
            <a:ext cx="2701635" cy="882040"/>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lang="en-US" sz="2400" kern="0" spc="-22" dirty="0">
                <a:solidFill>
                  <a:srgbClr val="0078D7"/>
                </a:solidFill>
                <a:latin typeface="Segoe UI Semibold" panose="020B0702040204020203" pitchFamily="34" charset="0"/>
                <a:cs typeface="Segoe UI Semibold" panose="020B0702040204020203" pitchFamily="34" charset="0"/>
              </a:rPr>
              <a:t>M</a:t>
            </a:r>
            <a:r>
              <a:rPr kumimoji="0" lang="en-US" sz="2400" b="0" i="0" u="none" strike="noStrike" kern="0" cap="none" spc="-22" normalizeH="0" baseline="0" noProof="0" dirty="0">
                <a:ln>
                  <a:noFill/>
                </a:ln>
                <a:solidFill>
                  <a:srgbClr val="0078D7"/>
                </a:solidFill>
                <a:effectLst/>
                <a:uLnTx/>
                <a:uFillTx/>
                <a:latin typeface="Segoe UI Semibold" panose="020B0702040204020203" pitchFamily="34" charset="0"/>
                <a:cs typeface="Segoe UI Semibold" panose="020B0702040204020203" pitchFamily="34" charset="0"/>
              </a:rPr>
              <a:t>ore</a:t>
            </a:r>
            <a:r>
              <a:rPr lang="en-US" sz="2400" kern="0" spc="-22" dirty="0">
                <a:solidFill>
                  <a:srgbClr val="0078D7"/>
                </a:solidFill>
                <a:latin typeface="Segoe UI Semibold" panose="020B0702040204020203" pitchFamily="34" charset="0"/>
                <a:cs typeface="Segoe UI Semibold" panose="020B0702040204020203" pitchFamily="34" charset="0"/>
              </a:rPr>
              <a:t> </a:t>
            </a:r>
            <a:r>
              <a:rPr kumimoji="0" lang="en-US" sz="2400" b="0" i="0" u="none" strike="noStrike" kern="0" cap="none" spc="-22" normalizeH="0" baseline="0" noProof="0" dirty="0">
                <a:ln>
                  <a:noFill/>
                </a:ln>
                <a:solidFill>
                  <a:srgbClr val="0078D7"/>
                </a:solidFill>
                <a:effectLst/>
                <a:uLnTx/>
                <a:uFillTx/>
                <a:latin typeface="Segoe UI Semibold" panose="020B0702040204020203" pitchFamily="34" charset="0"/>
                <a:cs typeface="Segoe UI Semibold" panose="020B0702040204020203" pitchFamily="34" charset="0"/>
              </a:rPr>
              <a:t>personal</a:t>
            </a:r>
            <a:r>
              <a:rPr kumimoji="0" lang="en-US" sz="2400" b="0" i="0" u="none" strike="noStrike" kern="0" cap="none" spc="-22" normalizeH="0" noProof="0" dirty="0">
                <a:ln>
                  <a:noFill/>
                </a:ln>
                <a:solidFill>
                  <a:srgbClr val="0078D7"/>
                </a:solidFill>
                <a:effectLst/>
                <a:uLnTx/>
                <a:uFillTx/>
                <a:latin typeface="Segoe UI Semibold" panose="020B0702040204020203" pitchFamily="34" charset="0"/>
                <a:cs typeface="Segoe UI Semibold" panose="020B0702040204020203" pitchFamily="34" charset="0"/>
              </a:rPr>
              <a:t> </a:t>
            </a:r>
            <a:r>
              <a:rPr kumimoji="0" lang="en-US" sz="2400" b="0" i="0" u="none" strike="noStrike" kern="0" cap="none" spc="-22" normalizeH="0" baseline="0" noProof="0" dirty="0">
                <a:ln>
                  <a:noFill/>
                </a:ln>
                <a:solidFill>
                  <a:srgbClr val="0078D7"/>
                </a:solidFill>
                <a:effectLst/>
                <a:uLnTx/>
                <a:uFillTx/>
                <a:latin typeface="Segoe UI Semibold" panose="020B0702040204020203" pitchFamily="34" charset="0"/>
                <a:cs typeface="Segoe UI Semibold" panose="020B0702040204020203" pitchFamily="34" charset="0"/>
              </a:rPr>
              <a:t>computing</a:t>
            </a:r>
          </a:p>
        </p:txBody>
      </p:sp>
      <p:grpSp>
        <p:nvGrpSpPr>
          <p:cNvPr id="37" name="Group 36"/>
          <p:cNvGrpSpPr/>
          <p:nvPr/>
        </p:nvGrpSpPr>
        <p:grpSpPr>
          <a:xfrm>
            <a:off x="5050986" y="1377425"/>
            <a:ext cx="1808537" cy="1808537"/>
            <a:chOff x="8284228" y="2270089"/>
            <a:chExt cx="1808537" cy="1808537"/>
          </a:xfrm>
        </p:grpSpPr>
        <p:sp>
          <p:nvSpPr>
            <p:cNvPr id="38" name="Oval 37"/>
            <p:cNvSpPr/>
            <p:nvPr/>
          </p:nvSpPr>
          <p:spPr bwMode="auto">
            <a:xfrm>
              <a:off x="8284228" y="2270089"/>
              <a:ext cx="1808537" cy="1808537"/>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41" name="Picture 4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grpSp>
        <p:nvGrpSpPr>
          <p:cNvPr id="50" name="Group 49"/>
          <p:cNvGrpSpPr>
            <a:grpSpLocks noChangeAspect="1"/>
          </p:cNvGrpSpPr>
          <p:nvPr/>
        </p:nvGrpSpPr>
        <p:grpSpPr>
          <a:xfrm>
            <a:off x="5335594" y="546965"/>
            <a:ext cx="789472" cy="669143"/>
            <a:chOff x="554038" y="2498729"/>
            <a:chExt cx="1114423" cy="944564"/>
          </a:xfrm>
          <a:solidFill>
            <a:srgbClr val="0078D7"/>
          </a:solidFill>
        </p:grpSpPr>
        <p:sp>
          <p:nvSpPr>
            <p:cNvPr id="51" name="Freeform 13"/>
            <p:cNvSpPr>
              <a:spLocks noEditPoints="1"/>
            </p:cNvSpPr>
            <p:nvPr/>
          </p:nvSpPr>
          <p:spPr bwMode="auto">
            <a:xfrm>
              <a:off x="554038" y="2498729"/>
              <a:ext cx="1114423" cy="944564"/>
            </a:xfrm>
            <a:custGeom>
              <a:avLst/>
              <a:gdLst>
                <a:gd name="T0" fmla="*/ 0 w 294"/>
                <a:gd name="T1" fmla="*/ 119 h 248"/>
                <a:gd name="T2" fmla="*/ 16 w 294"/>
                <a:gd name="T3" fmla="*/ 98 h 248"/>
                <a:gd name="T4" fmla="*/ 276 w 294"/>
                <a:gd name="T5" fmla="*/ 93 h 248"/>
                <a:gd name="T6" fmla="*/ 278 w 294"/>
                <a:gd name="T7" fmla="*/ 149 h 248"/>
                <a:gd name="T8" fmla="*/ 11 w 294"/>
                <a:gd name="T9" fmla="*/ 139 h 248"/>
                <a:gd name="T10" fmla="*/ 0 w 294"/>
                <a:gd name="T11" fmla="*/ 123 h 248"/>
                <a:gd name="T12" fmla="*/ 0 w 294"/>
                <a:gd name="T13" fmla="*/ 119 h 248"/>
                <a:gd name="T14" fmla="*/ 145 w 294"/>
                <a:gd name="T15" fmla="*/ 45 h 248"/>
                <a:gd name="T16" fmla="*/ 33 w 294"/>
                <a:gd name="T17" fmla="*/ 108 h 248"/>
                <a:gd name="T18" fmla="*/ 32 w 294"/>
                <a:gd name="T19" fmla="*/ 137 h 248"/>
                <a:gd name="T20" fmla="*/ 262 w 294"/>
                <a:gd name="T21" fmla="*/ 139 h 248"/>
                <a:gd name="T22" fmla="*/ 262 w 294"/>
                <a:gd name="T23" fmla="*/ 108 h 248"/>
                <a:gd name="T24" fmla="*/ 145 w 294"/>
                <a:gd name="T25" fmla="*/ 4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248">
                  <a:moveTo>
                    <a:pt x="0" y="119"/>
                  </a:moveTo>
                  <a:cubicBezTo>
                    <a:pt x="5" y="112"/>
                    <a:pt x="10" y="105"/>
                    <a:pt x="16" y="98"/>
                  </a:cubicBezTo>
                  <a:cubicBezTo>
                    <a:pt x="84" y="5"/>
                    <a:pt x="204" y="0"/>
                    <a:pt x="276" y="93"/>
                  </a:cubicBezTo>
                  <a:cubicBezTo>
                    <a:pt x="294" y="117"/>
                    <a:pt x="294" y="125"/>
                    <a:pt x="278" y="149"/>
                  </a:cubicBezTo>
                  <a:cubicBezTo>
                    <a:pt x="211" y="248"/>
                    <a:pt x="71" y="243"/>
                    <a:pt x="11" y="139"/>
                  </a:cubicBezTo>
                  <a:cubicBezTo>
                    <a:pt x="8" y="133"/>
                    <a:pt x="4" y="128"/>
                    <a:pt x="0" y="123"/>
                  </a:cubicBezTo>
                  <a:cubicBezTo>
                    <a:pt x="0" y="122"/>
                    <a:pt x="0" y="120"/>
                    <a:pt x="0" y="119"/>
                  </a:cubicBezTo>
                  <a:close/>
                  <a:moveTo>
                    <a:pt x="145" y="45"/>
                  </a:moveTo>
                  <a:cubicBezTo>
                    <a:pt x="101" y="45"/>
                    <a:pt x="58" y="68"/>
                    <a:pt x="33" y="108"/>
                  </a:cubicBezTo>
                  <a:cubicBezTo>
                    <a:pt x="26" y="118"/>
                    <a:pt x="26" y="127"/>
                    <a:pt x="32" y="137"/>
                  </a:cubicBezTo>
                  <a:cubicBezTo>
                    <a:pt x="84" y="222"/>
                    <a:pt x="209" y="223"/>
                    <a:pt x="262" y="139"/>
                  </a:cubicBezTo>
                  <a:cubicBezTo>
                    <a:pt x="268" y="128"/>
                    <a:pt x="269" y="118"/>
                    <a:pt x="262" y="108"/>
                  </a:cubicBezTo>
                  <a:cubicBezTo>
                    <a:pt x="235" y="68"/>
                    <a:pt x="200" y="44"/>
                    <a:pt x="145" y="4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32742"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FFFFFF"/>
                </a:solidFill>
                <a:effectLst/>
                <a:uLnTx/>
                <a:uFillTx/>
              </a:endParaRPr>
            </a:p>
          </p:txBody>
        </p:sp>
        <p:sp>
          <p:nvSpPr>
            <p:cNvPr id="52" name="Freeform 14"/>
            <p:cNvSpPr>
              <a:spLocks noEditPoints="1"/>
            </p:cNvSpPr>
            <p:nvPr/>
          </p:nvSpPr>
          <p:spPr bwMode="auto">
            <a:xfrm>
              <a:off x="895349" y="2746374"/>
              <a:ext cx="439736" cy="441324"/>
            </a:xfrm>
            <a:custGeom>
              <a:avLst/>
              <a:gdLst>
                <a:gd name="T0" fmla="*/ 116 w 116"/>
                <a:gd name="T1" fmla="*/ 58 h 116"/>
                <a:gd name="T2" fmla="*/ 57 w 116"/>
                <a:gd name="T3" fmla="*/ 116 h 116"/>
                <a:gd name="T4" fmla="*/ 0 w 116"/>
                <a:gd name="T5" fmla="*/ 59 h 116"/>
                <a:gd name="T6" fmla="*/ 58 w 116"/>
                <a:gd name="T7" fmla="*/ 0 h 116"/>
                <a:gd name="T8" fmla="*/ 116 w 116"/>
                <a:gd name="T9" fmla="*/ 58 h 116"/>
                <a:gd name="T10" fmla="*/ 61 w 116"/>
                <a:gd name="T11" fmla="*/ 32 h 116"/>
                <a:gd name="T12" fmla="*/ 32 w 116"/>
                <a:gd name="T13" fmla="*/ 59 h 116"/>
                <a:gd name="T14" fmla="*/ 58 w 116"/>
                <a:gd name="T15" fmla="*/ 84 h 116"/>
                <a:gd name="T16" fmla="*/ 84 w 116"/>
                <a:gd name="T17" fmla="*/ 58 h 116"/>
                <a:gd name="T18" fmla="*/ 61 w 116"/>
                <a:gd name="T19" fmla="*/ 3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116" y="58"/>
                  </a:moveTo>
                  <a:cubicBezTo>
                    <a:pt x="115" y="89"/>
                    <a:pt x="87" y="116"/>
                    <a:pt x="57" y="116"/>
                  </a:cubicBezTo>
                  <a:cubicBezTo>
                    <a:pt x="28" y="115"/>
                    <a:pt x="1" y="88"/>
                    <a:pt x="0" y="59"/>
                  </a:cubicBezTo>
                  <a:cubicBezTo>
                    <a:pt x="0" y="29"/>
                    <a:pt x="27" y="1"/>
                    <a:pt x="58" y="0"/>
                  </a:cubicBezTo>
                  <a:cubicBezTo>
                    <a:pt x="88" y="0"/>
                    <a:pt x="116" y="28"/>
                    <a:pt x="116" y="58"/>
                  </a:cubicBezTo>
                  <a:close/>
                  <a:moveTo>
                    <a:pt x="61" y="32"/>
                  </a:moveTo>
                  <a:cubicBezTo>
                    <a:pt x="44" y="32"/>
                    <a:pt x="32" y="44"/>
                    <a:pt x="32" y="59"/>
                  </a:cubicBezTo>
                  <a:cubicBezTo>
                    <a:pt x="33" y="74"/>
                    <a:pt x="42" y="83"/>
                    <a:pt x="58" y="84"/>
                  </a:cubicBezTo>
                  <a:cubicBezTo>
                    <a:pt x="72" y="84"/>
                    <a:pt x="84" y="72"/>
                    <a:pt x="84" y="58"/>
                  </a:cubicBezTo>
                  <a:cubicBezTo>
                    <a:pt x="83" y="42"/>
                    <a:pt x="74" y="34"/>
                    <a:pt x="61" y="3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32742"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srgbClr val="FFFFFF"/>
                </a:solidFill>
                <a:effectLst/>
                <a:uLnTx/>
                <a:uFillTx/>
              </a:endParaRPr>
            </a:p>
          </p:txBody>
        </p:sp>
      </p:grpSp>
      <p:sp>
        <p:nvSpPr>
          <p:cNvPr id="56" name="Freeform 55"/>
          <p:cNvSpPr>
            <a:spLocks noChangeAspect="1"/>
          </p:cNvSpPr>
          <p:nvPr/>
        </p:nvSpPr>
        <p:spPr bwMode="auto">
          <a:xfrm>
            <a:off x="4316436" y="1036977"/>
            <a:ext cx="493293" cy="836429"/>
          </a:xfrm>
          <a:custGeom>
            <a:avLst/>
            <a:gdLst>
              <a:gd name="connsiteX0" fmla="*/ 652199 w 1962365"/>
              <a:gd name="connsiteY0" fmla="*/ 661855 h 3327402"/>
              <a:gd name="connsiteX1" fmla="*/ 518186 w 1962365"/>
              <a:gd name="connsiteY1" fmla="*/ 722665 h 3327402"/>
              <a:gd name="connsiteX2" fmla="*/ 466408 w 1962365"/>
              <a:gd name="connsiteY2" fmla="*/ 853406 h 3327402"/>
              <a:gd name="connsiteX3" fmla="*/ 466408 w 1962365"/>
              <a:gd name="connsiteY3" fmla="*/ 1151375 h 3327402"/>
              <a:gd name="connsiteX4" fmla="*/ 466408 w 1962365"/>
              <a:gd name="connsiteY4" fmla="*/ 1282116 h 3327402"/>
              <a:gd name="connsiteX5" fmla="*/ 466408 w 1962365"/>
              <a:gd name="connsiteY5" fmla="*/ 1285157 h 3327402"/>
              <a:gd name="connsiteX6" fmla="*/ 466408 w 1962365"/>
              <a:gd name="connsiteY6" fmla="*/ 1726029 h 3327402"/>
              <a:gd name="connsiteX7" fmla="*/ 466408 w 1962365"/>
              <a:gd name="connsiteY7" fmla="*/ 1732110 h 3327402"/>
              <a:gd name="connsiteX8" fmla="*/ 466280 w 1962365"/>
              <a:gd name="connsiteY8" fmla="*/ 1733367 h 3327402"/>
              <a:gd name="connsiteX9" fmla="*/ 466726 w 1962365"/>
              <a:gd name="connsiteY9" fmla="*/ 1735547 h 3327402"/>
              <a:gd name="connsiteX10" fmla="*/ 466726 w 1962365"/>
              <a:gd name="connsiteY10" fmla="*/ 2345918 h 3327402"/>
              <a:gd name="connsiteX11" fmla="*/ 405607 w 1962365"/>
              <a:gd name="connsiteY11" fmla="*/ 2406651 h 3327402"/>
              <a:gd name="connsiteX12" fmla="*/ 344488 w 1962365"/>
              <a:gd name="connsiteY12" fmla="*/ 2345918 h 3327402"/>
              <a:gd name="connsiteX13" fmla="*/ 344488 w 1962365"/>
              <a:gd name="connsiteY13" fmla="*/ 1884564 h 3327402"/>
              <a:gd name="connsiteX14" fmla="*/ 344488 w 1962365"/>
              <a:gd name="connsiteY14" fmla="*/ 1816216 h 3327402"/>
              <a:gd name="connsiteX15" fmla="*/ 314121 w 1962365"/>
              <a:gd name="connsiteY15" fmla="*/ 1811163 h 3327402"/>
              <a:gd name="connsiteX16" fmla="*/ 292800 w 1962365"/>
              <a:gd name="connsiteY16" fmla="*/ 1814204 h 3327402"/>
              <a:gd name="connsiteX17" fmla="*/ 122238 w 1962365"/>
              <a:gd name="connsiteY17" fmla="*/ 2014877 h 3327402"/>
              <a:gd name="connsiteX18" fmla="*/ 122238 w 1962365"/>
              <a:gd name="connsiteY18" fmla="*/ 2671624 h 3327402"/>
              <a:gd name="connsiteX19" fmla="*/ 655245 w 1962365"/>
              <a:gd name="connsiteY19" fmla="*/ 3206752 h 3327402"/>
              <a:gd name="connsiteX20" fmla="*/ 1316173 w 1962365"/>
              <a:gd name="connsiteY20" fmla="*/ 3206752 h 3327402"/>
              <a:gd name="connsiteX21" fmla="*/ 1660343 w 1962365"/>
              <a:gd name="connsiteY21" fmla="*/ 3069930 h 3327402"/>
              <a:gd name="connsiteX22" fmla="*/ 1840042 w 1962365"/>
              <a:gd name="connsiteY22" fmla="*/ 2635138 h 3327402"/>
              <a:gd name="connsiteX23" fmla="*/ 1836997 w 1962365"/>
              <a:gd name="connsiteY23" fmla="*/ 2200347 h 3327402"/>
              <a:gd name="connsiteX24" fmla="*/ 1836997 w 1962365"/>
              <a:gd name="connsiteY24" fmla="*/ 1865892 h 3327402"/>
              <a:gd name="connsiteX25" fmla="*/ 1766944 w 1962365"/>
              <a:gd name="connsiteY25" fmla="*/ 1710827 h 3327402"/>
              <a:gd name="connsiteX26" fmla="*/ 1691943 w 1962365"/>
              <a:gd name="connsiteY26" fmla="*/ 1673201 h 3327402"/>
              <a:gd name="connsiteX27" fmla="*/ 1627188 w 1962365"/>
              <a:gd name="connsiteY27" fmla="*/ 1674055 h 3327402"/>
              <a:gd name="connsiteX28" fmla="*/ 1627188 w 1962365"/>
              <a:gd name="connsiteY28" fmla="*/ 1739862 h 3327402"/>
              <a:gd name="connsiteX29" fmla="*/ 1627188 w 1962365"/>
              <a:gd name="connsiteY29" fmla="*/ 2002880 h 3327402"/>
              <a:gd name="connsiteX30" fmla="*/ 1566069 w 1962365"/>
              <a:gd name="connsiteY30" fmla="*/ 2063750 h 3327402"/>
              <a:gd name="connsiteX31" fmla="*/ 1504950 w 1962365"/>
              <a:gd name="connsiteY31" fmla="*/ 2002880 h 3327402"/>
              <a:gd name="connsiteX32" fmla="*/ 1504950 w 1962365"/>
              <a:gd name="connsiteY32" fmla="*/ 1659347 h 3327402"/>
              <a:gd name="connsiteX33" fmla="*/ 1504950 w 1962365"/>
              <a:gd name="connsiteY33" fmla="*/ 1634494 h 3327402"/>
              <a:gd name="connsiteX34" fmla="*/ 1492827 w 1962365"/>
              <a:gd name="connsiteY34" fmla="*/ 1616571 h 3327402"/>
              <a:gd name="connsiteX35" fmla="*/ 1343347 w 1962365"/>
              <a:gd name="connsiteY35" fmla="*/ 1504121 h 3327402"/>
              <a:gd name="connsiteX36" fmla="*/ 1295401 w 1962365"/>
              <a:gd name="connsiteY36" fmla="*/ 1508888 h 3327402"/>
              <a:gd name="connsiteX37" fmla="*/ 1295401 w 1962365"/>
              <a:gd name="connsiteY37" fmla="*/ 1587395 h 3327402"/>
              <a:gd name="connsiteX38" fmla="*/ 1295401 w 1962365"/>
              <a:gd name="connsiteY38" fmla="*/ 1853811 h 3327402"/>
              <a:gd name="connsiteX39" fmla="*/ 1234282 w 1962365"/>
              <a:gd name="connsiteY39" fmla="*/ 1914526 h 3327402"/>
              <a:gd name="connsiteX40" fmla="*/ 1173163 w 1962365"/>
              <a:gd name="connsiteY40" fmla="*/ 1853811 h 3327402"/>
              <a:gd name="connsiteX41" fmla="*/ 1173163 w 1962365"/>
              <a:gd name="connsiteY41" fmla="*/ 1505839 h 3327402"/>
              <a:gd name="connsiteX42" fmla="*/ 1173163 w 1962365"/>
              <a:gd name="connsiteY42" fmla="*/ 1481814 h 3327402"/>
              <a:gd name="connsiteX43" fmla="*/ 1154748 w 1962365"/>
              <a:gd name="connsiteY43" fmla="*/ 1452384 h 3327402"/>
              <a:gd name="connsiteX44" fmla="*/ 1014692 w 1962365"/>
              <a:gd name="connsiteY44" fmla="*/ 1336513 h 3327402"/>
              <a:gd name="connsiteX45" fmla="*/ 960438 w 1962365"/>
              <a:gd name="connsiteY45" fmla="*/ 1336809 h 3327402"/>
              <a:gd name="connsiteX46" fmla="*/ 960438 w 1962365"/>
              <a:gd name="connsiteY46" fmla="*/ 1351429 h 3327402"/>
              <a:gd name="connsiteX47" fmla="*/ 960438 w 1962365"/>
              <a:gd name="connsiteY47" fmla="*/ 1856956 h 3327402"/>
              <a:gd name="connsiteX48" fmla="*/ 899319 w 1962365"/>
              <a:gd name="connsiteY48" fmla="*/ 1917701 h 3327402"/>
              <a:gd name="connsiteX49" fmla="*/ 838200 w 1962365"/>
              <a:gd name="connsiteY49" fmla="*/ 1856956 h 3327402"/>
              <a:gd name="connsiteX50" fmla="*/ 838200 w 1962365"/>
              <a:gd name="connsiteY50" fmla="*/ 1244632 h 3327402"/>
              <a:gd name="connsiteX51" fmla="*/ 838200 w 1962365"/>
              <a:gd name="connsiteY51" fmla="*/ 1244582 h 3327402"/>
              <a:gd name="connsiteX52" fmla="*/ 837990 w 1962365"/>
              <a:gd name="connsiteY52" fmla="*/ 1242590 h 3327402"/>
              <a:gd name="connsiteX53" fmla="*/ 837990 w 1962365"/>
              <a:gd name="connsiteY53" fmla="*/ 853406 h 3327402"/>
              <a:gd name="connsiteX54" fmla="*/ 777075 w 1962365"/>
              <a:gd name="connsiteY54" fmla="*/ 713543 h 3327402"/>
              <a:gd name="connsiteX55" fmla="*/ 652199 w 1962365"/>
              <a:gd name="connsiteY55" fmla="*/ 661855 h 3327402"/>
              <a:gd name="connsiteX56" fmla="*/ 639828 w 1962365"/>
              <a:gd name="connsiteY56" fmla="*/ 121613 h 3327402"/>
              <a:gd name="connsiteX57" fmla="*/ 137622 w 1962365"/>
              <a:gd name="connsiteY57" fmla="*/ 626308 h 3327402"/>
              <a:gd name="connsiteX58" fmla="*/ 282720 w 1962365"/>
              <a:gd name="connsiteY58" fmla="*/ 979461 h 3327402"/>
              <a:gd name="connsiteX59" fmla="*/ 345272 w 1962365"/>
              <a:gd name="connsiteY59" fmla="*/ 1028322 h 3327402"/>
              <a:gd name="connsiteX60" fmla="*/ 345456 w 1962365"/>
              <a:gd name="connsiteY60" fmla="*/ 1004557 h 3327402"/>
              <a:gd name="connsiteX61" fmla="*/ 344313 w 1962365"/>
              <a:gd name="connsiteY61" fmla="*/ 857195 h 3327402"/>
              <a:gd name="connsiteX62" fmla="*/ 429629 w 1962365"/>
              <a:gd name="connsiteY62" fmla="*/ 638431 h 3327402"/>
              <a:gd name="connsiteX63" fmla="*/ 649015 w 1962365"/>
              <a:gd name="connsiteY63" fmla="*/ 541203 h 3327402"/>
              <a:gd name="connsiteX64" fmla="*/ 859259 w 1962365"/>
              <a:gd name="connsiteY64" fmla="*/ 626277 h 3327402"/>
              <a:gd name="connsiteX65" fmla="*/ 959810 w 1962365"/>
              <a:gd name="connsiteY65" fmla="*/ 854156 h 3327402"/>
              <a:gd name="connsiteX66" fmla="*/ 961689 w 1962365"/>
              <a:gd name="connsiteY66" fmla="*/ 1008367 h 3327402"/>
              <a:gd name="connsiteX67" fmla="*/ 997413 w 1962365"/>
              <a:gd name="connsiteY67" fmla="*/ 981171 h 3327402"/>
              <a:gd name="connsiteX68" fmla="*/ 1145078 w 1962365"/>
              <a:gd name="connsiteY68" fmla="*/ 626308 h 3327402"/>
              <a:gd name="connsiteX69" fmla="*/ 639828 w 1962365"/>
              <a:gd name="connsiteY69" fmla="*/ 121613 h 3327402"/>
              <a:gd name="connsiteX70" fmla="*/ 639828 w 1962365"/>
              <a:gd name="connsiteY70" fmla="*/ 0 h 3327402"/>
              <a:gd name="connsiteX71" fmla="*/ 1266825 w 1962365"/>
              <a:gd name="connsiteY71" fmla="*/ 626308 h 3327402"/>
              <a:gd name="connsiteX72" fmla="*/ 1024764 w 1962365"/>
              <a:gd name="connsiteY72" fmla="*/ 1121039 h 3327402"/>
              <a:gd name="connsiteX73" fmla="*/ 960481 w 1962365"/>
              <a:gd name="connsiteY73" fmla="*/ 1164696 h 3327402"/>
              <a:gd name="connsiteX74" fmla="*/ 959810 w 1962365"/>
              <a:gd name="connsiteY74" fmla="*/ 1215724 h 3327402"/>
              <a:gd name="connsiteX75" fmla="*/ 1261465 w 1962365"/>
              <a:gd name="connsiteY75" fmla="*/ 1388912 h 3327402"/>
              <a:gd name="connsiteX76" fmla="*/ 1596636 w 1962365"/>
              <a:gd name="connsiteY76" fmla="*/ 1549947 h 3327402"/>
              <a:gd name="connsiteX77" fmla="*/ 1843445 w 1962365"/>
              <a:gd name="connsiteY77" fmla="*/ 1613753 h 3327402"/>
              <a:gd name="connsiteX78" fmla="*/ 1959231 w 1962365"/>
              <a:gd name="connsiteY78" fmla="*/ 1865939 h 3327402"/>
              <a:gd name="connsiteX79" fmla="*/ 1959231 w 1962365"/>
              <a:gd name="connsiteY79" fmla="*/ 2200161 h 3327402"/>
              <a:gd name="connsiteX80" fmla="*/ 1962278 w 1962365"/>
              <a:gd name="connsiteY80" fmla="*/ 2631612 h 3327402"/>
              <a:gd name="connsiteX81" fmla="*/ 1742893 w 1962365"/>
              <a:gd name="connsiteY81" fmla="*/ 3160291 h 3327402"/>
              <a:gd name="connsiteX82" fmla="*/ 1316311 w 1962365"/>
              <a:gd name="connsiteY82" fmla="*/ 3327402 h 3327402"/>
              <a:gd name="connsiteX83" fmla="*/ 981139 w 1962365"/>
              <a:gd name="connsiteY83" fmla="*/ 3327402 h 3327402"/>
              <a:gd name="connsiteX84" fmla="*/ 652062 w 1962365"/>
              <a:gd name="connsiteY84" fmla="*/ 3327402 h 3327402"/>
              <a:gd name="connsiteX85" fmla="*/ 0 w 1962365"/>
              <a:gd name="connsiteY85" fmla="*/ 2674149 h 3327402"/>
              <a:gd name="connsiteX86" fmla="*/ 0 w 1962365"/>
              <a:gd name="connsiteY86" fmla="*/ 2014820 h 3327402"/>
              <a:gd name="connsiteX87" fmla="*/ 271185 w 1962365"/>
              <a:gd name="connsiteY87" fmla="*/ 1695789 h 3327402"/>
              <a:gd name="connsiteX88" fmla="*/ 344313 w 1962365"/>
              <a:gd name="connsiteY88" fmla="*/ 1692751 h 3327402"/>
              <a:gd name="connsiteX89" fmla="*/ 344313 w 1962365"/>
              <a:gd name="connsiteY89" fmla="*/ 1282569 h 3327402"/>
              <a:gd name="connsiteX90" fmla="*/ 344313 w 1962365"/>
              <a:gd name="connsiteY90" fmla="*/ 1276492 h 3327402"/>
              <a:gd name="connsiteX91" fmla="*/ 344313 w 1962365"/>
              <a:gd name="connsiteY91" fmla="*/ 1169483 h 3327402"/>
              <a:gd name="connsiteX92" fmla="*/ 326330 w 1962365"/>
              <a:gd name="connsiteY92" fmla="*/ 1167487 h 3327402"/>
              <a:gd name="connsiteX93" fmla="*/ 15875 w 1962365"/>
              <a:gd name="connsiteY93" fmla="*/ 626308 h 3327402"/>
              <a:gd name="connsiteX94" fmla="*/ 639828 w 1962365"/>
              <a:gd name="connsiteY94" fmla="*/ 0 h 332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962365" h="3327402">
                <a:moveTo>
                  <a:pt x="652199" y="661855"/>
                </a:moveTo>
                <a:cubicBezTo>
                  <a:pt x="603467" y="661855"/>
                  <a:pt x="554735" y="683138"/>
                  <a:pt x="518186" y="722665"/>
                </a:cubicBezTo>
                <a:cubicBezTo>
                  <a:pt x="484683" y="759151"/>
                  <a:pt x="463362" y="807799"/>
                  <a:pt x="466408" y="853406"/>
                </a:cubicBezTo>
                <a:cubicBezTo>
                  <a:pt x="469454" y="953743"/>
                  <a:pt x="466408" y="1054079"/>
                  <a:pt x="466408" y="1151375"/>
                </a:cubicBezTo>
                <a:cubicBezTo>
                  <a:pt x="466408" y="1193942"/>
                  <a:pt x="466408" y="1236509"/>
                  <a:pt x="466408" y="1282116"/>
                </a:cubicBezTo>
                <a:cubicBezTo>
                  <a:pt x="466408" y="1282116"/>
                  <a:pt x="466408" y="1285157"/>
                  <a:pt x="466408" y="1285157"/>
                </a:cubicBezTo>
                <a:cubicBezTo>
                  <a:pt x="466408" y="1726029"/>
                  <a:pt x="466408" y="1726029"/>
                  <a:pt x="466408" y="1726029"/>
                </a:cubicBezTo>
                <a:cubicBezTo>
                  <a:pt x="466408" y="1729070"/>
                  <a:pt x="466408" y="1729070"/>
                  <a:pt x="466408" y="1732110"/>
                </a:cubicBezTo>
                <a:lnTo>
                  <a:pt x="466280" y="1733367"/>
                </a:lnTo>
                <a:lnTo>
                  <a:pt x="466726" y="1735547"/>
                </a:lnTo>
                <a:cubicBezTo>
                  <a:pt x="466726" y="2345918"/>
                  <a:pt x="466726" y="2345918"/>
                  <a:pt x="466726" y="2345918"/>
                </a:cubicBezTo>
                <a:cubicBezTo>
                  <a:pt x="466726" y="2379321"/>
                  <a:pt x="439223" y="2406651"/>
                  <a:pt x="405607" y="2406651"/>
                </a:cubicBezTo>
                <a:cubicBezTo>
                  <a:pt x="371992" y="2406651"/>
                  <a:pt x="344488" y="2379321"/>
                  <a:pt x="344488" y="2345918"/>
                </a:cubicBezTo>
                <a:cubicBezTo>
                  <a:pt x="344488" y="2117029"/>
                  <a:pt x="344488" y="1973973"/>
                  <a:pt x="344488" y="1884564"/>
                </a:cubicBezTo>
                <a:lnTo>
                  <a:pt x="344488" y="1816216"/>
                </a:lnTo>
                <a:lnTo>
                  <a:pt x="314121" y="1811163"/>
                </a:lnTo>
                <a:cubicBezTo>
                  <a:pt x="308029" y="1811163"/>
                  <a:pt x="298892" y="1811163"/>
                  <a:pt x="292800" y="1814204"/>
                </a:cubicBezTo>
                <a:cubicBezTo>
                  <a:pt x="189245" y="1832447"/>
                  <a:pt x="122238" y="1911500"/>
                  <a:pt x="122238" y="2014877"/>
                </a:cubicBezTo>
                <a:cubicBezTo>
                  <a:pt x="122238" y="2233793"/>
                  <a:pt x="122238" y="2455749"/>
                  <a:pt x="122238" y="2671624"/>
                </a:cubicBezTo>
                <a:cubicBezTo>
                  <a:pt x="122238" y="2969593"/>
                  <a:pt x="356761" y="3203712"/>
                  <a:pt x="655245" y="3206752"/>
                </a:cubicBezTo>
                <a:cubicBezTo>
                  <a:pt x="874539" y="3206752"/>
                  <a:pt x="1096879" y="3206752"/>
                  <a:pt x="1316173" y="3206752"/>
                </a:cubicBezTo>
                <a:cubicBezTo>
                  <a:pt x="1447140" y="3203712"/>
                  <a:pt x="1562879" y="3158104"/>
                  <a:pt x="1660343" y="3069930"/>
                </a:cubicBezTo>
                <a:cubicBezTo>
                  <a:pt x="1782173" y="2960472"/>
                  <a:pt x="1843088" y="2817568"/>
                  <a:pt x="1840042" y="2635138"/>
                </a:cubicBezTo>
                <a:cubicBezTo>
                  <a:pt x="1836997" y="2489194"/>
                  <a:pt x="1836997" y="2343251"/>
                  <a:pt x="1836997" y="2200347"/>
                </a:cubicBezTo>
                <a:cubicBezTo>
                  <a:pt x="1836997" y="2090889"/>
                  <a:pt x="1840042" y="1978391"/>
                  <a:pt x="1836997" y="1865892"/>
                </a:cubicBezTo>
                <a:cubicBezTo>
                  <a:pt x="1836997" y="1802042"/>
                  <a:pt x="1812631" y="1747313"/>
                  <a:pt x="1766944" y="1710827"/>
                </a:cubicBezTo>
                <a:cubicBezTo>
                  <a:pt x="1744101" y="1692584"/>
                  <a:pt x="1718974" y="1679662"/>
                  <a:pt x="1691943" y="1673201"/>
                </a:cubicBezTo>
                <a:lnTo>
                  <a:pt x="1627188" y="1674055"/>
                </a:lnTo>
                <a:lnTo>
                  <a:pt x="1627188" y="1739862"/>
                </a:lnTo>
                <a:cubicBezTo>
                  <a:pt x="1627188" y="2002880"/>
                  <a:pt x="1627188" y="2002880"/>
                  <a:pt x="1627188" y="2002880"/>
                </a:cubicBezTo>
                <a:cubicBezTo>
                  <a:pt x="1627188" y="2036359"/>
                  <a:pt x="1599685" y="2063750"/>
                  <a:pt x="1566069" y="2063750"/>
                </a:cubicBezTo>
                <a:cubicBezTo>
                  <a:pt x="1532454" y="2063750"/>
                  <a:pt x="1504950" y="2036359"/>
                  <a:pt x="1504950" y="2002880"/>
                </a:cubicBezTo>
                <a:cubicBezTo>
                  <a:pt x="1504950" y="1806575"/>
                  <a:pt x="1504950" y="1708423"/>
                  <a:pt x="1504950" y="1659347"/>
                </a:cubicBezTo>
                <a:lnTo>
                  <a:pt x="1504950" y="1634494"/>
                </a:lnTo>
                <a:lnTo>
                  <a:pt x="1492827" y="1616571"/>
                </a:lnTo>
                <a:cubicBezTo>
                  <a:pt x="1456278" y="1550441"/>
                  <a:pt x="1402597" y="1509964"/>
                  <a:pt x="1343347" y="1504121"/>
                </a:cubicBezTo>
                <a:lnTo>
                  <a:pt x="1295401" y="1508888"/>
                </a:lnTo>
                <a:lnTo>
                  <a:pt x="1295401" y="1587395"/>
                </a:lnTo>
                <a:cubicBezTo>
                  <a:pt x="1295401" y="1853811"/>
                  <a:pt x="1295401" y="1853811"/>
                  <a:pt x="1295401" y="1853811"/>
                </a:cubicBezTo>
                <a:cubicBezTo>
                  <a:pt x="1295401" y="1887204"/>
                  <a:pt x="1270954" y="1914526"/>
                  <a:pt x="1234282" y="1914526"/>
                </a:cubicBezTo>
                <a:cubicBezTo>
                  <a:pt x="1200667" y="1914526"/>
                  <a:pt x="1173163" y="1887204"/>
                  <a:pt x="1173163" y="1853811"/>
                </a:cubicBezTo>
                <a:cubicBezTo>
                  <a:pt x="1173163" y="1654970"/>
                  <a:pt x="1173163" y="1555549"/>
                  <a:pt x="1173163" y="1505839"/>
                </a:cubicBezTo>
                <a:lnTo>
                  <a:pt x="1173163" y="1481814"/>
                </a:lnTo>
                <a:lnTo>
                  <a:pt x="1154748" y="1452384"/>
                </a:lnTo>
                <a:cubicBezTo>
                  <a:pt x="1127336" y="1388534"/>
                  <a:pt x="1074226" y="1346917"/>
                  <a:pt x="1014692" y="1336513"/>
                </a:cubicBezTo>
                <a:lnTo>
                  <a:pt x="960438" y="1336809"/>
                </a:lnTo>
                <a:lnTo>
                  <a:pt x="960438" y="1351429"/>
                </a:lnTo>
                <a:cubicBezTo>
                  <a:pt x="960438" y="1856956"/>
                  <a:pt x="960438" y="1856956"/>
                  <a:pt x="960438" y="1856956"/>
                </a:cubicBezTo>
                <a:cubicBezTo>
                  <a:pt x="960438" y="1890366"/>
                  <a:pt x="932935" y="1917701"/>
                  <a:pt x="899319" y="1917701"/>
                </a:cubicBezTo>
                <a:cubicBezTo>
                  <a:pt x="865704" y="1917701"/>
                  <a:pt x="838200" y="1890366"/>
                  <a:pt x="838200" y="1856956"/>
                </a:cubicBezTo>
                <a:cubicBezTo>
                  <a:pt x="838200" y="1320124"/>
                  <a:pt x="838200" y="1253020"/>
                  <a:pt x="838200" y="1244632"/>
                </a:cubicBezTo>
                <a:lnTo>
                  <a:pt x="838200" y="1244582"/>
                </a:lnTo>
                <a:lnTo>
                  <a:pt x="837990" y="1242590"/>
                </a:lnTo>
                <a:cubicBezTo>
                  <a:pt x="841036" y="1127051"/>
                  <a:pt x="841036" y="993269"/>
                  <a:pt x="837990" y="853406"/>
                </a:cubicBezTo>
                <a:cubicBezTo>
                  <a:pt x="837990" y="801718"/>
                  <a:pt x="816670" y="750029"/>
                  <a:pt x="777075" y="713543"/>
                </a:cubicBezTo>
                <a:cubicBezTo>
                  <a:pt x="740526" y="677057"/>
                  <a:pt x="694840" y="658814"/>
                  <a:pt x="652199" y="661855"/>
                </a:cubicBezTo>
                <a:close/>
                <a:moveTo>
                  <a:pt x="639828" y="121613"/>
                </a:moveTo>
                <a:cubicBezTo>
                  <a:pt x="362854" y="121613"/>
                  <a:pt x="137622" y="346598"/>
                  <a:pt x="137622" y="626308"/>
                </a:cubicBezTo>
                <a:cubicBezTo>
                  <a:pt x="137622" y="758562"/>
                  <a:pt x="190696" y="885686"/>
                  <a:pt x="282720" y="979461"/>
                </a:cubicBezTo>
                <a:lnTo>
                  <a:pt x="345272" y="1028322"/>
                </a:lnTo>
                <a:lnTo>
                  <a:pt x="345456" y="1004557"/>
                </a:lnTo>
                <a:cubicBezTo>
                  <a:pt x="345837" y="955183"/>
                  <a:pt x="345837" y="905809"/>
                  <a:pt x="344313" y="857195"/>
                </a:cubicBezTo>
                <a:cubicBezTo>
                  <a:pt x="341266" y="781235"/>
                  <a:pt x="371736" y="699199"/>
                  <a:pt x="429629" y="638431"/>
                </a:cubicBezTo>
                <a:cubicBezTo>
                  <a:pt x="490570" y="577663"/>
                  <a:pt x="566745" y="541203"/>
                  <a:pt x="649015" y="541203"/>
                </a:cubicBezTo>
                <a:cubicBezTo>
                  <a:pt x="725190" y="538164"/>
                  <a:pt x="801365" y="568548"/>
                  <a:pt x="859259" y="626277"/>
                </a:cubicBezTo>
                <a:cubicBezTo>
                  <a:pt x="923246" y="687045"/>
                  <a:pt x="959810" y="769081"/>
                  <a:pt x="959810" y="854156"/>
                </a:cubicBezTo>
                <a:lnTo>
                  <a:pt x="961689" y="1008367"/>
                </a:lnTo>
                <a:lnTo>
                  <a:pt x="997413" y="981171"/>
                </a:lnTo>
                <a:cubicBezTo>
                  <a:pt x="1090292" y="888536"/>
                  <a:pt x="1145078" y="760842"/>
                  <a:pt x="1145078" y="626308"/>
                </a:cubicBezTo>
                <a:cubicBezTo>
                  <a:pt x="1145078" y="346598"/>
                  <a:pt x="919846" y="121613"/>
                  <a:pt x="639828" y="121613"/>
                </a:cubicBezTo>
                <a:close/>
                <a:moveTo>
                  <a:pt x="639828" y="0"/>
                </a:moveTo>
                <a:cubicBezTo>
                  <a:pt x="986807" y="0"/>
                  <a:pt x="1266825" y="279710"/>
                  <a:pt x="1266825" y="626308"/>
                </a:cubicBezTo>
                <a:cubicBezTo>
                  <a:pt x="1266825" y="820509"/>
                  <a:pt x="1175943" y="1003071"/>
                  <a:pt x="1024764" y="1121039"/>
                </a:cubicBezTo>
                <a:lnTo>
                  <a:pt x="960481" y="1164696"/>
                </a:lnTo>
                <a:lnTo>
                  <a:pt x="959810" y="1215724"/>
                </a:lnTo>
                <a:cubicBezTo>
                  <a:pt x="1084738" y="1203571"/>
                  <a:pt x="1200524" y="1273454"/>
                  <a:pt x="1261465" y="1388912"/>
                </a:cubicBezTo>
                <a:cubicBezTo>
                  <a:pt x="1392486" y="1358528"/>
                  <a:pt x="1523508" y="1422334"/>
                  <a:pt x="1596636" y="1549947"/>
                </a:cubicBezTo>
                <a:cubicBezTo>
                  <a:pt x="1688047" y="1537793"/>
                  <a:pt x="1776410" y="1559062"/>
                  <a:pt x="1843445" y="1613753"/>
                </a:cubicBezTo>
                <a:cubicBezTo>
                  <a:pt x="1916573" y="1674520"/>
                  <a:pt x="1959231" y="1765672"/>
                  <a:pt x="1959231" y="1865939"/>
                </a:cubicBezTo>
                <a:cubicBezTo>
                  <a:pt x="1962278" y="1975321"/>
                  <a:pt x="1959231" y="2090779"/>
                  <a:pt x="1959231" y="2200161"/>
                </a:cubicBezTo>
                <a:cubicBezTo>
                  <a:pt x="1959231" y="2339927"/>
                  <a:pt x="1959231" y="2488808"/>
                  <a:pt x="1962278" y="2631612"/>
                </a:cubicBezTo>
                <a:cubicBezTo>
                  <a:pt x="1965325" y="2847337"/>
                  <a:pt x="1889150" y="3026602"/>
                  <a:pt x="1742893" y="3160291"/>
                </a:cubicBezTo>
                <a:cubicBezTo>
                  <a:pt x="1621012" y="3269673"/>
                  <a:pt x="1477803" y="3324364"/>
                  <a:pt x="1316311" y="3327402"/>
                </a:cubicBezTo>
                <a:cubicBezTo>
                  <a:pt x="1206618" y="3327402"/>
                  <a:pt x="1093879" y="3327402"/>
                  <a:pt x="981139" y="3327402"/>
                </a:cubicBezTo>
                <a:cubicBezTo>
                  <a:pt x="871447" y="3327402"/>
                  <a:pt x="761754" y="3327402"/>
                  <a:pt x="652062" y="3327402"/>
                </a:cubicBezTo>
                <a:cubicBezTo>
                  <a:pt x="289467" y="3324364"/>
                  <a:pt x="3047" y="3035717"/>
                  <a:pt x="0" y="2674149"/>
                </a:cubicBezTo>
                <a:cubicBezTo>
                  <a:pt x="0" y="2455386"/>
                  <a:pt x="0" y="2233583"/>
                  <a:pt x="0" y="2014820"/>
                </a:cubicBezTo>
                <a:cubicBezTo>
                  <a:pt x="0" y="1853785"/>
                  <a:pt x="109693" y="1723135"/>
                  <a:pt x="271185" y="1695789"/>
                </a:cubicBezTo>
                <a:cubicBezTo>
                  <a:pt x="295561" y="1689712"/>
                  <a:pt x="319937" y="1689712"/>
                  <a:pt x="344313" y="1692751"/>
                </a:cubicBezTo>
                <a:cubicBezTo>
                  <a:pt x="344313" y="1282569"/>
                  <a:pt x="344313" y="1282569"/>
                  <a:pt x="344313" y="1282569"/>
                </a:cubicBezTo>
                <a:cubicBezTo>
                  <a:pt x="344313" y="1279530"/>
                  <a:pt x="344313" y="1279530"/>
                  <a:pt x="344313" y="1276492"/>
                </a:cubicBezTo>
                <a:lnTo>
                  <a:pt x="344313" y="1169483"/>
                </a:lnTo>
                <a:lnTo>
                  <a:pt x="326330" y="1167487"/>
                </a:lnTo>
                <a:cubicBezTo>
                  <a:pt x="134579" y="1054994"/>
                  <a:pt x="15875" y="848252"/>
                  <a:pt x="15875" y="626308"/>
                </a:cubicBezTo>
                <a:cubicBezTo>
                  <a:pt x="15875" y="279710"/>
                  <a:pt x="295893" y="0"/>
                  <a:pt x="639828"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en-US" sz="2000" dirty="0"/>
          </a:p>
        </p:txBody>
      </p:sp>
      <p:sp>
        <p:nvSpPr>
          <p:cNvPr id="75" name="Pen"/>
          <p:cNvSpPr>
            <a:spLocks noEditPoints="1"/>
          </p:cNvSpPr>
          <p:nvPr/>
        </p:nvSpPr>
        <p:spPr bwMode="auto">
          <a:xfrm>
            <a:off x="4029846" y="2422006"/>
            <a:ext cx="827687" cy="816103"/>
          </a:xfrm>
          <a:custGeom>
            <a:avLst/>
            <a:gdLst>
              <a:gd name="T0" fmla="*/ 2022 w 2095"/>
              <a:gd name="T1" fmla="*/ 52 h 2074"/>
              <a:gd name="T2" fmla="*/ 1889 w 2095"/>
              <a:gd name="T3" fmla="*/ 0 h 2074"/>
              <a:gd name="T4" fmla="*/ 1757 w 2095"/>
              <a:gd name="T5" fmla="*/ 52 h 2074"/>
              <a:gd name="T6" fmla="*/ 1757 w 2095"/>
              <a:gd name="T7" fmla="*/ 52 h 2074"/>
              <a:gd name="T8" fmla="*/ 0 w 2095"/>
              <a:gd name="T9" fmla="*/ 1810 h 2074"/>
              <a:gd name="T10" fmla="*/ 0 w 2095"/>
              <a:gd name="T11" fmla="*/ 2074 h 2074"/>
              <a:gd name="T12" fmla="*/ 264 w 2095"/>
              <a:gd name="T13" fmla="*/ 2074 h 2074"/>
              <a:gd name="T14" fmla="*/ 2022 w 2095"/>
              <a:gd name="T15" fmla="*/ 317 h 2074"/>
              <a:gd name="T16" fmla="*/ 2022 w 2095"/>
              <a:gd name="T17" fmla="*/ 52 h 2074"/>
              <a:gd name="T18" fmla="*/ 232 w 2095"/>
              <a:gd name="T19" fmla="*/ 1996 h 2074"/>
              <a:gd name="T20" fmla="*/ 78 w 2095"/>
              <a:gd name="T21" fmla="*/ 1996 h 2074"/>
              <a:gd name="T22" fmla="*/ 78 w 2095"/>
              <a:gd name="T23" fmla="*/ 1842 h 2074"/>
              <a:gd name="T24" fmla="*/ 140 w 2095"/>
              <a:gd name="T25" fmla="*/ 1780 h 2074"/>
              <a:gd name="T26" fmla="*/ 160 w 2095"/>
              <a:gd name="T27" fmla="*/ 1785 h 2074"/>
              <a:gd name="T28" fmla="*/ 289 w 2095"/>
              <a:gd name="T29" fmla="*/ 1914 h 2074"/>
              <a:gd name="T30" fmla="*/ 294 w 2095"/>
              <a:gd name="T31" fmla="*/ 1934 h 2074"/>
              <a:gd name="T32" fmla="*/ 232 w 2095"/>
              <a:gd name="T33" fmla="*/ 1996 h 2074"/>
              <a:gd name="T34" fmla="*/ 360 w 2095"/>
              <a:gd name="T35" fmla="*/ 1868 h 2074"/>
              <a:gd name="T36" fmla="*/ 337 w 2095"/>
              <a:gd name="T37" fmla="*/ 1829 h 2074"/>
              <a:gd name="T38" fmla="*/ 245 w 2095"/>
              <a:gd name="T39" fmla="*/ 1737 h 2074"/>
              <a:gd name="T40" fmla="*/ 206 w 2095"/>
              <a:gd name="T41" fmla="*/ 1714 h 2074"/>
              <a:gd name="T42" fmla="*/ 1621 w 2095"/>
              <a:gd name="T43" fmla="*/ 300 h 2074"/>
              <a:gd name="T44" fmla="*/ 1640 w 2095"/>
              <a:gd name="T45" fmla="*/ 305 h 2074"/>
              <a:gd name="T46" fmla="*/ 1769 w 2095"/>
              <a:gd name="T47" fmla="*/ 434 h 2074"/>
              <a:gd name="T48" fmla="*/ 1774 w 2095"/>
              <a:gd name="T49" fmla="*/ 453 h 2074"/>
              <a:gd name="T50" fmla="*/ 360 w 2095"/>
              <a:gd name="T51" fmla="*/ 1868 h 2074"/>
              <a:gd name="T52" fmla="*/ 1966 w 2095"/>
              <a:gd name="T53" fmla="*/ 262 h 2074"/>
              <a:gd name="T54" fmla="*/ 1840 w 2095"/>
              <a:gd name="T55" fmla="*/ 388 h 2074"/>
              <a:gd name="T56" fmla="*/ 1817 w 2095"/>
              <a:gd name="T57" fmla="*/ 349 h 2074"/>
              <a:gd name="T58" fmla="*/ 1725 w 2095"/>
              <a:gd name="T59" fmla="*/ 257 h 2074"/>
              <a:gd name="T60" fmla="*/ 1686 w 2095"/>
              <a:gd name="T61" fmla="*/ 234 h 2074"/>
              <a:gd name="T62" fmla="*/ 1812 w 2095"/>
              <a:gd name="T63" fmla="*/ 108 h 2074"/>
              <a:gd name="T64" fmla="*/ 1889 w 2095"/>
              <a:gd name="T65" fmla="*/ 77 h 2074"/>
              <a:gd name="T66" fmla="*/ 1889 w 2095"/>
              <a:gd name="T67" fmla="*/ 77 h 2074"/>
              <a:gd name="T68" fmla="*/ 1966 w 2095"/>
              <a:gd name="T69" fmla="*/ 108 h 2074"/>
              <a:gd name="T70" fmla="*/ 1998 w 2095"/>
              <a:gd name="T71" fmla="*/ 185 h 2074"/>
              <a:gd name="T72" fmla="*/ 1966 w 2095"/>
              <a:gd name="T73" fmla="*/ 262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95" h="2074">
                <a:moveTo>
                  <a:pt x="2022" y="52"/>
                </a:moveTo>
                <a:cubicBezTo>
                  <a:pt x="1988" y="19"/>
                  <a:pt x="1940" y="0"/>
                  <a:pt x="1889" y="0"/>
                </a:cubicBezTo>
                <a:cubicBezTo>
                  <a:pt x="1838" y="0"/>
                  <a:pt x="1790" y="19"/>
                  <a:pt x="1757" y="52"/>
                </a:cubicBezTo>
                <a:cubicBezTo>
                  <a:pt x="1757" y="52"/>
                  <a:pt x="1757" y="52"/>
                  <a:pt x="1757" y="52"/>
                </a:cubicBezTo>
                <a:cubicBezTo>
                  <a:pt x="0" y="1810"/>
                  <a:pt x="0" y="1810"/>
                  <a:pt x="0" y="1810"/>
                </a:cubicBezTo>
                <a:cubicBezTo>
                  <a:pt x="0" y="2074"/>
                  <a:pt x="0" y="2074"/>
                  <a:pt x="0" y="2074"/>
                </a:cubicBezTo>
                <a:cubicBezTo>
                  <a:pt x="264" y="2074"/>
                  <a:pt x="264" y="2074"/>
                  <a:pt x="264" y="2074"/>
                </a:cubicBezTo>
                <a:cubicBezTo>
                  <a:pt x="2022" y="317"/>
                  <a:pt x="2022" y="317"/>
                  <a:pt x="2022" y="317"/>
                </a:cubicBezTo>
                <a:cubicBezTo>
                  <a:pt x="2095" y="244"/>
                  <a:pt x="2095" y="125"/>
                  <a:pt x="2022" y="52"/>
                </a:cubicBezTo>
                <a:close/>
                <a:moveTo>
                  <a:pt x="232" y="1996"/>
                </a:moveTo>
                <a:cubicBezTo>
                  <a:pt x="78" y="1996"/>
                  <a:pt x="78" y="1996"/>
                  <a:pt x="78" y="1996"/>
                </a:cubicBezTo>
                <a:cubicBezTo>
                  <a:pt x="78" y="1842"/>
                  <a:pt x="78" y="1842"/>
                  <a:pt x="78" y="1842"/>
                </a:cubicBezTo>
                <a:cubicBezTo>
                  <a:pt x="140" y="1780"/>
                  <a:pt x="140" y="1780"/>
                  <a:pt x="140" y="1780"/>
                </a:cubicBezTo>
                <a:cubicBezTo>
                  <a:pt x="160" y="1785"/>
                  <a:pt x="160" y="1785"/>
                  <a:pt x="160" y="1785"/>
                </a:cubicBezTo>
                <a:cubicBezTo>
                  <a:pt x="223" y="1802"/>
                  <a:pt x="272" y="1851"/>
                  <a:pt x="289" y="1914"/>
                </a:cubicBezTo>
                <a:cubicBezTo>
                  <a:pt x="294" y="1934"/>
                  <a:pt x="294" y="1934"/>
                  <a:pt x="294" y="1934"/>
                </a:cubicBezTo>
                <a:lnTo>
                  <a:pt x="232" y="1996"/>
                </a:lnTo>
                <a:close/>
                <a:moveTo>
                  <a:pt x="360" y="1868"/>
                </a:moveTo>
                <a:cubicBezTo>
                  <a:pt x="337" y="1829"/>
                  <a:pt x="337" y="1829"/>
                  <a:pt x="337" y="1829"/>
                </a:cubicBezTo>
                <a:cubicBezTo>
                  <a:pt x="315" y="1791"/>
                  <a:pt x="283" y="1759"/>
                  <a:pt x="245" y="1737"/>
                </a:cubicBezTo>
                <a:cubicBezTo>
                  <a:pt x="206" y="1714"/>
                  <a:pt x="206" y="1714"/>
                  <a:pt x="206" y="1714"/>
                </a:cubicBezTo>
                <a:cubicBezTo>
                  <a:pt x="1621" y="300"/>
                  <a:pt x="1621" y="300"/>
                  <a:pt x="1621" y="300"/>
                </a:cubicBezTo>
                <a:cubicBezTo>
                  <a:pt x="1640" y="305"/>
                  <a:pt x="1640" y="305"/>
                  <a:pt x="1640" y="305"/>
                </a:cubicBezTo>
                <a:cubicBezTo>
                  <a:pt x="1703" y="322"/>
                  <a:pt x="1752" y="371"/>
                  <a:pt x="1769" y="434"/>
                </a:cubicBezTo>
                <a:cubicBezTo>
                  <a:pt x="1774" y="453"/>
                  <a:pt x="1774" y="453"/>
                  <a:pt x="1774" y="453"/>
                </a:cubicBezTo>
                <a:lnTo>
                  <a:pt x="360" y="1868"/>
                </a:lnTo>
                <a:close/>
                <a:moveTo>
                  <a:pt x="1966" y="262"/>
                </a:moveTo>
                <a:cubicBezTo>
                  <a:pt x="1840" y="388"/>
                  <a:pt x="1840" y="388"/>
                  <a:pt x="1840" y="388"/>
                </a:cubicBezTo>
                <a:cubicBezTo>
                  <a:pt x="1817" y="349"/>
                  <a:pt x="1817" y="349"/>
                  <a:pt x="1817" y="349"/>
                </a:cubicBezTo>
                <a:cubicBezTo>
                  <a:pt x="1795" y="311"/>
                  <a:pt x="1763" y="279"/>
                  <a:pt x="1725" y="257"/>
                </a:cubicBezTo>
                <a:cubicBezTo>
                  <a:pt x="1686" y="234"/>
                  <a:pt x="1686" y="234"/>
                  <a:pt x="1686" y="234"/>
                </a:cubicBezTo>
                <a:cubicBezTo>
                  <a:pt x="1812" y="108"/>
                  <a:pt x="1812" y="108"/>
                  <a:pt x="1812" y="108"/>
                </a:cubicBezTo>
                <a:cubicBezTo>
                  <a:pt x="1832" y="88"/>
                  <a:pt x="1860" y="77"/>
                  <a:pt x="1889" y="77"/>
                </a:cubicBezTo>
                <a:cubicBezTo>
                  <a:pt x="1889" y="77"/>
                  <a:pt x="1889" y="77"/>
                  <a:pt x="1889" y="77"/>
                </a:cubicBezTo>
                <a:cubicBezTo>
                  <a:pt x="1918" y="77"/>
                  <a:pt x="1946" y="88"/>
                  <a:pt x="1966" y="108"/>
                </a:cubicBezTo>
                <a:cubicBezTo>
                  <a:pt x="1987" y="128"/>
                  <a:pt x="1998" y="156"/>
                  <a:pt x="1998" y="185"/>
                </a:cubicBezTo>
                <a:cubicBezTo>
                  <a:pt x="1998" y="214"/>
                  <a:pt x="1987" y="241"/>
                  <a:pt x="1966" y="262"/>
                </a:cubicBezTo>
                <a:close/>
              </a:path>
            </a:pathLst>
          </a:custGeom>
          <a:solidFill>
            <a:srgbClr val="0078D7"/>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76" name="Group 75"/>
          <p:cNvGrpSpPr>
            <a:grpSpLocks noChangeAspect="1"/>
          </p:cNvGrpSpPr>
          <p:nvPr/>
        </p:nvGrpSpPr>
        <p:grpSpPr>
          <a:xfrm>
            <a:off x="7124187" y="2484980"/>
            <a:ext cx="847010" cy="694980"/>
            <a:chOff x="2681917" y="2129774"/>
            <a:chExt cx="371475" cy="304799"/>
          </a:xfrm>
          <a:solidFill>
            <a:schemeClr val="accent1"/>
          </a:solidFill>
        </p:grpSpPr>
        <p:sp>
          <p:nvSpPr>
            <p:cNvPr id="77"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0000"/>
                </a:solidFill>
              </a:endParaRPr>
            </a:p>
          </p:txBody>
        </p:sp>
        <p:sp>
          <p:nvSpPr>
            <p:cNvPr id="78"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sp>
          <p:nvSpPr>
            <p:cNvPr id="79"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sp>
          <p:nvSpPr>
            <p:cNvPr id="80"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grpSp>
      <p:sp>
        <p:nvSpPr>
          <p:cNvPr id="81" name="Freeform 64"/>
          <p:cNvSpPr>
            <a:spLocks noChangeAspect="1" noEditPoints="1"/>
          </p:cNvSpPr>
          <p:nvPr/>
        </p:nvSpPr>
        <p:spPr bwMode="black">
          <a:xfrm>
            <a:off x="6753552" y="941944"/>
            <a:ext cx="962892" cy="739500"/>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0078D7"/>
          </a:solidFill>
          <a:ln>
            <a:noFill/>
          </a:ln>
        </p:spPr>
        <p:txBody>
          <a:bodyPr vert="horz" wrap="square" lIns="0" tIns="41153" rIns="82305" bIns="41153" numCol="1" anchor="t" anchorCtr="0" compatLnSpc="1">
            <a:prstTxWarp prst="textNoShape">
              <a:avLst/>
            </a:prstTxWarp>
          </a:bodyPr>
          <a:lstStyle/>
          <a:p>
            <a:pPr algn="ctr" defTabSz="914363"/>
            <a:endParaRPr lang="en-US" sz="1600" dirty="0">
              <a:gradFill>
                <a:gsLst>
                  <a:gs pos="1250">
                    <a:srgbClr val="FFFFFF"/>
                  </a:gs>
                  <a:gs pos="100000">
                    <a:srgbClr val="FFFFFF"/>
                  </a:gs>
                </a:gsLst>
                <a:lin ang="5400000" scaled="0"/>
              </a:gradFill>
            </a:endParaRPr>
          </a:p>
        </p:txBody>
      </p:sp>
      <p:grpSp>
        <p:nvGrpSpPr>
          <p:cNvPr id="85" name="Group 84"/>
          <p:cNvGrpSpPr>
            <a:grpSpLocks noChangeAspect="1"/>
          </p:cNvGrpSpPr>
          <p:nvPr/>
        </p:nvGrpSpPr>
        <p:grpSpPr>
          <a:xfrm>
            <a:off x="5650267" y="3330042"/>
            <a:ext cx="770669" cy="787644"/>
            <a:chOff x="5864226" y="2549525"/>
            <a:chExt cx="360363" cy="368300"/>
          </a:xfrm>
          <a:solidFill>
            <a:schemeClr val="accent1"/>
          </a:solidFill>
        </p:grpSpPr>
        <p:sp>
          <p:nvSpPr>
            <p:cNvPr id="86" name="Freeform 72"/>
            <p:cNvSpPr>
              <a:spLocks noChangeAspect="1"/>
            </p:cNvSpPr>
            <p:nvPr/>
          </p:nvSpPr>
          <p:spPr bwMode="auto">
            <a:xfrm>
              <a:off x="6043613" y="2671763"/>
              <a:ext cx="46038" cy="63500"/>
            </a:xfrm>
            <a:custGeom>
              <a:avLst/>
              <a:gdLst>
                <a:gd name="T0" fmla="*/ 30 w 58"/>
                <a:gd name="T1" fmla="*/ 10 h 80"/>
                <a:gd name="T2" fmla="*/ 30 w 58"/>
                <a:gd name="T3" fmla="*/ 10 h 80"/>
                <a:gd name="T4" fmla="*/ 26 w 58"/>
                <a:gd name="T5" fmla="*/ 5 h 80"/>
                <a:gd name="T6" fmla="*/ 19 w 58"/>
                <a:gd name="T7" fmla="*/ 2 h 80"/>
                <a:gd name="T8" fmla="*/ 13 w 58"/>
                <a:gd name="T9" fmla="*/ 0 h 80"/>
                <a:gd name="T10" fmla="*/ 8 w 58"/>
                <a:gd name="T11" fmla="*/ 3 h 80"/>
                <a:gd name="T12" fmla="*/ 8 w 58"/>
                <a:gd name="T13" fmla="*/ 3 h 80"/>
                <a:gd name="T14" fmla="*/ 3 w 58"/>
                <a:gd name="T15" fmla="*/ 6 h 80"/>
                <a:gd name="T16" fmla="*/ 0 w 58"/>
                <a:gd name="T17" fmla="*/ 13 h 80"/>
                <a:gd name="T18" fmla="*/ 0 w 58"/>
                <a:gd name="T19" fmla="*/ 19 h 80"/>
                <a:gd name="T20" fmla="*/ 2 w 58"/>
                <a:gd name="T21" fmla="*/ 25 h 80"/>
                <a:gd name="T22" fmla="*/ 27 w 58"/>
                <a:gd name="T23" fmla="*/ 70 h 80"/>
                <a:gd name="T24" fmla="*/ 27 w 58"/>
                <a:gd name="T25" fmla="*/ 70 h 80"/>
                <a:gd name="T26" fmla="*/ 30 w 58"/>
                <a:gd name="T27" fmla="*/ 75 h 80"/>
                <a:gd name="T28" fmla="*/ 34 w 58"/>
                <a:gd name="T29" fmla="*/ 77 h 80"/>
                <a:gd name="T30" fmla="*/ 38 w 58"/>
                <a:gd name="T31" fmla="*/ 80 h 80"/>
                <a:gd name="T32" fmla="*/ 43 w 58"/>
                <a:gd name="T33" fmla="*/ 80 h 80"/>
                <a:gd name="T34" fmla="*/ 43 w 58"/>
                <a:gd name="T35" fmla="*/ 80 h 80"/>
                <a:gd name="T36" fmla="*/ 50 w 58"/>
                <a:gd name="T37" fmla="*/ 78 h 80"/>
                <a:gd name="T38" fmla="*/ 50 w 58"/>
                <a:gd name="T39" fmla="*/ 78 h 80"/>
                <a:gd name="T40" fmla="*/ 54 w 58"/>
                <a:gd name="T41" fmla="*/ 73 h 80"/>
                <a:gd name="T42" fmla="*/ 58 w 58"/>
                <a:gd name="T43" fmla="*/ 69 h 80"/>
                <a:gd name="T44" fmla="*/ 58 w 58"/>
                <a:gd name="T45" fmla="*/ 69 h 80"/>
                <a:gd name="T46" fmla="*/ 58 w 58"/>
                <a:gd name="T47" fmla="*/ 62 h 80"/>
                <a:gd name="T48" fmla="*/ 54 w 58"/>
                <a:gd name="T49" fmla="*/ 56 h 80"/>
                <a:gd name="T50" fmla="*/ 30 w 58"/>
                <a:gd name="T51"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80">
                  <a:moveTo>
                    <a:pt x="30" y="10"/>
                  </a:moveTo>
                  <a:lnTo>
                    <a:pt x="30" y="10"/>
                  </a:lnTo>
                  <a:lnTo>
                    <a:pt x="26" y="5"/>
                  </a:lnTo>
                  <a:lnTo>
                    <a:pt x="19" y="2"/>
                  </a:lnTo>
                  <a:lnTo>
                    <a:pt x="13" y="0"/>
                  </a:lnTo>
                  <a:lnTo>
                    <a:pt x="8" y="3"/>
                  </a:lnTo>
                  <a:lnTo>
                    <a:pt x="8" y="3"/>
                  </a:lnTo>
                  <a:lnTo>
                    <a:pt x="3" y="6"/>
                  </a:lnTo>
                  <a:lnTo>
                    <a:pt x="0" y="13"/>
                  </a:lnTo>
                  <a:lnTo>
                    <a:pt x="0" y="19"/>
                  </a:lnTo>
                  <a:lnTo>
                    <a:pt x="2" y="25"/>
                  </a:lnTo>
                  <a:lnTo>
                    <a:pt x="27" y="70"/>
                  </a:lnTo>
                  <a:lnTo>
                    <a:pt x="27" y="70"/>
                  </a:lnTo>
                  <a:lnTo>
                    <a:pt x="30" y="75"/>
                  </a:lnTo>
                  <a:lnTo>
                    <a:pt x="34" y="77"/>
                  </a:lnTo>
                  <a:lnTo>
                    <a:pt x="38" y="80"/>
                  </a:lnTo>
                  <a:lnTo>
                    <a:pt x="43" y="80"/>
                  </a:lnTo>
                  <a:lnTo>
                    <a:pt x="43" y="80"/>
                  </a:lnTo>
                  <a:lnTo>
                    <a:pt x="50" y="78"/>
                  </a:lnTo>
                  <a:lnTo>
                    <a:pt x="50" y="78"/>
                  </a:lnTo>
                  <a:lnTo>
                    <a:pt x="54" y="73"/>
                  </a:lnTo>
                  <a:lnTo>
                    <a:pt x="58" y="69"/>
                  </a:lnTo>
                  <a:lnTo>
                    <a:pt x="58" y="69"/>
                  </a:lnTo>
                  <a:lnTo>
                    <a:pt x="58" y="62"/>
                  </a:lnTo>
                  <a:lnTo>
                    <a:pt x="54" y="56"/>
                  </a:lnTo>
                  <a:lnTo>
                    <a:pt x="30" y="10"/>
                  </a:lnTo>
                  <a:close/>
                </a:path>
              </a:pathLst>
            </a:custGeom>
            <a:solidFill>
              <a:srgbClr val="0078D7"/>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0000"/>
                </a:solidFill>
              </a:endParaRPr>
            </a:p>
          </p:txBody>
        </p:sp>
        <p:sp>
          <p:nvSpPr>
            <p:cNvPr id="87" name="Freeform 73"/>
            <p:cNvSpPr>
              <a:spLocks noEditPoints="1"/>
            </p:cNvSpPr>
            <p:nvPr/>
          </p:nvSpPr>
          <p:spPr bwMode="auto">
            <a:xfrm>
              <a:off x="5864226" y="2549525"/>
              <a:ext cx="360363" cy="368300"/>
            </a:xfrm>
            <a:custGeom>
              <a:avLst/>
              <a:gdLst>
                <a:gd name="T0" fmla="*/ 360 w 456"/>
                <a:gd name="T1" fmla="*/ 141 h 465"/>
                <a:gd name="T2" fmla="*/ 334 w 456"/>
                <a:gd name="T3" fmla="*/ 110 h 465"/>
                <a:gd name="T4" fmla="*/ 296 w 456"/>
                <a:gd name="T5" fmla="*/ 93 h 465"/>
                <a:gd name="T6" fmla="*/ 269 w 456"/>
                <a:gd name="T7" fmla="*/ 89 h 465"/>
                <a:gd name="T8" fmla="*/ 227 w 456"/>
                <a:gd name="T9" fmla="*/ 96 h 465"/>
                <a:gd name="T10" fmla="*/ 200 w 456"/>
                <a:gd name="T11" fmla="*/ 73 h 465"/>
                <a:gd name="T12" fmla="*/ 184 w 456"/>
                <a:gd name="T13" fmla="*/ 54 h 465"/>
                <a:gd name="T14" fmla="*/ 154 w 456"/>
                <a:gd name="T15" fmla="*/ 45 h 465"/>
                <a:gd name="T16" fmla="*/ 104 w 456"/>
                <a:gd name="T17" fmla="*/ 61 h 465"/>
                <a:gd name="T18" fmla="*/ 103 w 456"/>
                <a:gd name="T19" fmla="*/ 62 h 465"/>
                <a:gd name="T20" fmla="*/ 75 w 456"/>
                <a:gd name="T21" fmla="*/ 69 h 465"/>
                <a:gd name="T22" fmla="*/ 47 w 456"/>
                <a:gd name="T23" fmla="*/ 59 h 465"/>
                <a:gd name="T24" fmla="*/ 18 w 456"/>
                <a:gd name="T25" fmla="*/ 5 h 465"/>
                <a:gd name="T26" fmla="*/ 13 w 456"/>
                <a:gd name="T27" fmla="*/ 0 h 465"/>
                <a:gd name="T28" fmla="*/ 5 w 456"/>
                <a:gd name="T29" fmla="*/ 2 h 465"/>
                <a:gd name="T30" fmla="*/ 0 w 456"/>
                <a:gd name="T31" fmla="*/ 10 h 465"/>
                <a:gd name="T32" fmla="*/ 23 w 456"/>
                <a:gd name="T33" fmla="*/ 59 h 465"/>
                <a:gd name="T34" fmla="*/ 51 w 456"/>
                <a:gd name="T35" fmla="*/ 83 h 465"/>
                <a:gd name="T36" fmla="*/ 85 w 456"/>
                <a:gd name="T37" fmla="*/ 86 h 465"/>
                <a:gd name="T38" fmla="*/ 106 w 456"/>
                <a:gd name="T39" fmla="*/ 81 h 465"/>
                <a:gd name="T40" fmla="*/ 107 w 456"/>
                <a:gd name="T41" fmla="*/ 81 h 465"/>
                <a:gd name="T42" fmla="*/ 112 w 456"/>
                <a:gd name="T43" fmla="*/ 78 h 465"/>
                <a:gd name="T44" fmla="*/ 112 w 456"/>
                <a:gd name="T45" fmla="*/ 78 h 465"/>
                <a:gd name="T46" fmla="*/ 146 w 456"/>
                <a:gd name="T47" fmla="*/ 64 h 465"/>
                <a:gd name="T48" fmla="*/ 170 w 456"/>
                <a:gd name="T49" fmla="*/ 69 h 465"/>
                <a:gd name="T50" fmla="*/ 182 w 456"/>
                <a:gd name="T51" fmla="*/ 83 h 465"/>
                <a:gd name="T52" fmla="*/ 189 w 456"/>
                <a:gd name="T53" fmla="*/ 118 h 465"/>
                <a:gd name="T54" fmla="*/ 155 w 456"/>
                <a:gd name="T55" fmla="*/ 158 h 465"/>
                <a:gd name="T56" fmla="*/ 142 w 456"/>
                <a:gd name="T57" fmla="*/ 208 h 465"/>
                <a:gd name="T58" fmla="*/ 147 w 456"/>
                <a:gd name="T59" fmla="*/ 236 h 465"/>
                <a:gd name="T60" fmla="*/ 249 w 456"/>
                <a:gd name="T61" fmla="*/ 412 h 465"/>
                <a:gd name="T62" fmla="*/ 269 w 456"/>
                <a:gd name="T63" fmla="*/ 434 h 465"/>
                <a:gd name="T64" fmla="*/ 302 w 456"/>
                <a:gd name="T65" fmla="*/ 457 h 465"/>
                <a:gd name="T66" fmla="*/ 342 w 456"/>
                <a:gd name="T67" fmla="*/ 465 h 465"/>
                <a:gd name="T68" fmla="*/ 371 w 456"/>
                <a:gd name="T69" fmla="*/ 462 h 465"/>
                <a:gd name="T70" fmla="*/ 398 w 456"/>
                <a:gd name="T71" fmla="*/ 450 h 465"/>
                <a:gd name="T72" fmla="*/ 424 w 456"/>
                <a:gd name="T73" fmla="*/ 430 h 465"/>
                <a:gd name="T74" fmla="*/ 443 w 456"/>
                <a:gd name="T75" fmla="*/ 406 h 465"/>
                <a:gd name="T76" fmla="*/ 454 w 456"/>
                <a:gd name="T77" fmla="*/ 377 h 465"/>
                <a:gd name="T78" fmla="*/ 456 w 456"/>
                <a:gd name="T79" fmla="*/ 347 h 465"/>
                <a:gd name="T80" fmla="*/ 449 w 456"/>
                <a:gd name="T81" fmla="*/ 315 h 465"/>
                <a:gd name="T82" fmla="*/ 388 w 456"/>
                <a:gd name="T83" fmla="*/ 433 h 465"/>
                <a:gd name="T84" fmla="*/ 366 w 456"/>
                <a:gd name="T85" fmla="*/ 442 h 465"/>
                <a:gd name="T86" fmla="*/ 342 w 456"/>
                <a:gd name="T87" fmla="*/ 446 h 465"/>
                <a:gd name="T88" fmla="*/ 310 w 456"/>
                <a:gd name="T89" fmla="*/ 439 h 465"/>
                <a:gd name="T90" fmla="*/ 281 w 456"/>
                <a:gd name="T91" fmla="*/ 422 h 465"/>
                <a:gd name="T92" fmla="*/ 171 w 456"/>
                <a:gd name="T93" fmla="*/ 246 h 465"/>
                <a:gd name="T94" fmla="*/ 165 w 456"/>
                <a:gd name="T95" fmla="*/ 230 h 465"/>
                <a:gd name="T96" fmla="*/ 163 w 456"/>
                <a:gd name="T97" fmla="*/ 196 h 465"/>
                <a:gd name="T98" fmla="*/ 186 w 456"/>
                <a:gd name="T99" fmla="*/ 147 h 465"/>
                <a:gd name="T100" fmla="*/ 216 w 456"/>
                <a:gd name="T101" fmla="*/ 123 h 465"/>
                <a:gd name="T102" fmla="*/ 254 w 456"/>
                <a:gd name="T103" fmla="*/ 110 h 465"/>
                <a:gd name="T104" fmla="*/ 280 w 456"/>
                <a:gd name="T105" fmla="*/ 109 h 465"/>
                <a:gd name="T106" fmla="*/ 313 w 456"/>
                <a:gd name="T107" fmla="*/ 120 h 465"/>
                <a:gd name="T108" fmla="*/ 337 w 456"/>
                <a:gd name="T109" fmla="*/ 141 h 465"/>
                <a:gd name="T110" fmla="*/ 427 w 456"/>
                <a:gd name="T111" fmla="*/ 311 h 465"/>
                <a:gd name="T112" fmla="*/ 436 w 456"/>
                <a:gd name="T113" fmla="*/ 364 h 465"/>
                <a:gd name="T114" fmla="*/ 417 w 456"/>
                <a:gd name="T115" fmla="*/ 410 h 465"/>
                <a:gd name="T116" fmla="*/ 388 w 456"/>
                <a:gd name="T117" fmla="*/ 43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6" h="465">
                  <a:moveTo>
                    <a:pt x="444" y="303"/>
                  </a:moveTo>
                  <a:lnTo>
                    <a:pt x="360" y="141"/>
                  </a:lnTo>
                  <a:lnTo>
                    <a:pt x="360" y="141"/>
                  </a:lnTo>
                  <a:lnTo>
                    <a:pt x="353" y="129"/>
                  </a:lnTo>
                  <a:lnTo>
                    <a:pt x="344" y="120"/>
                  </a:lnTo>
                  <a:lnTo>
                    <a:pt x="334" y="110"/>
                  </a:lnTo>
                  <a:lnTo>
                    <a:pt x="323" y="104"/>
                  </a:lnTo>
                  <a:lnTo>
                    <a:pt x="310" y="97"/>
                  </a:lnTo>
                  <a:lnTo>
                    <a:pt x="296" y="93"/>
                  </a:lnTo>
                  <a:lnTo>
                    <a:pt x="283" y="91"/>
                  </a:lnTo>
                  <a:lnTo>
                    <a:pt x="269" y="89"/>
                  </a:lnTo>
                  <a:lnTo>
                    <a:pt x="269" y="89"/>
                  </a:lnTo>
                  <a:lnTo>
                    <a:pt x="254" y="91"/>
                  </a:lnTo>
                  <a:lnTo>
                    <a:pt x="242" y="93"/>
                  </a:lnTo>
                  <a:lnTo>
                    <a:pt x="227" y="96"/>
                  </a:lnTo>
                  <a:lnTo>
                    <a:pt x="214" y="102"/>
                  </a:lnTo>
                  <a:lnTo>
                    <a:pt x="200" y="73"/>
                  </a:lnTo>
                  <a:lnTo>
                    <a:pt x="200" y="73"/>
                  </a:lnTo>
                  <a:lnTo>
                    <a:pt x="195" y="67"/>
                  </a:lnTo>
                  <a:lnTo>
                    <a:pt x="190" y="61"/>
                  </a:lnTo>
                  <a:lnTo>
                    <a:pt x="184" y="54"/>
                  </a:lnTo>
                  <a:lnTo>
                    <a:pt x="174" y="50"/>
                  </a:lnTo>
                  <a:lnTo>
                    <a:pt x="165" y="45"/>
                  </a:lnTo>
                  <a:lnTo>
                    <a:pt x="154" y="45"/>
                  </a:lnTo>
                  <a:lnTo>
                    <a:pt x="141" y="46"/>
                  </a:lnTo>
                  <a:lnTo>
                    <a:pt x="126" y="51"/>
                  </a:lnTo>
                  <a:lnTo>
                    <a:pt x="104" y="61"/>
                  </a:lnTo>
                  <a:lnTo>
                    <a:pt x="104" y="61"/>
                  </a:lnTo>
                  <a:lnTo>
                    <a:pt x="103" y="62"/>
                  </a:lnTo>
                  <a:lnTo>
                    <a:pt x="103" y="62"/>
                  </a:lnTo>
                  <a:lnTo>
                    <a:pt x="95" y="65"/>
                  </a:lnTo>
                  <a:lnTo>
                    <a:pt x="85" y="67"/>
                  </a:lnTo>
                  <a:lnTo>
                    <a:pt x="75" y="69"/>
                  </a:lnTo>
                  <a:lnTo>
                    <a:pt x="66" y="69"/>
                  </a:lnTo>
                  <a:lnTo>
                    <a:pt x="56" y="65"/>
                  </a:lnTo>
                  <a:lnTo>
                    <a:pt x="47" y="59"/>
                  </a:lnTo>
                  <a:lnTo>
                    <a:pt x="43" y="56"/>
                  </a:lnTo>
                  <a:lnTo>
                    <a:pt x="40" y="50"/>
                  </a:lnTo>
                  <a:lnTo>
                    <a:pt x="18" y="5"/>
                  </a:lnTo>
                  <a:lnTo>
                    <a:pt x="18" y="5"/>
                  </a:lnTo>
                  <a:lnTo>
                    <a:pt x="16" y="3"/>
                  </a:lnTo>
                  <a:lnTo>
                    <a:pt x="13" y="0"/>
                  </a:lnTo>
                  <a:lnTo>
                    <a:pt x="10" y="0"/>
                  </a:lnTo>
                  <a:lnTo>
                    <a:pt x="5" y="2"/>
                  </a:lnTo>
                  <a:lnTo>
                    <a:pt x="5" y="2"/>
                  </a:lnTo>
                  <a:lnTo>
                    <a:pt x="2" y="3"/>
                  </a:lnTo>
                  <a:lnTo>
                    <a:pt x="0" y="6"/>
                  </a:lnTo>
                  <a:lnTo>
                    <a:pt x="0" y="10"/>
                  </a:lnTo>
                  <a:lnTo>
                    <a:pt x="0" y="14"/>
                  </a:lnTo>
                  <a:lnTo>
                    <a:pt x="23" y="59"/>
                  </a:lnTo>
                  <a:lnTo>
                    <a:pt x="23" y="59"/>
                  </a:lnTo>
                  <a:lnTo>
                    <a:pt x="31" y="70"/>
                  </a:lnTo>
                  <a:lnTo>
                    <a:pt x="40" y="78"/>
                  </a:lnTo>
                  <a:lnTo>
                    <a:pt x="51" y="83"/>
                  </a:lnTo>
                  <a:lnTo>
                    <a:pt x="63" y="86"/>
                  </a:lnTo>
                  <a:lnTo>
                    <a:pt x="74" y="88"/>
                  </a:lnTo>
                  <a:lnTo>
                    <a:pt x="85" y="86"/>
                  </a:lnTo>
                  <a:lnTo>
                    <a:pt x="96" y="85"/>
                  </a:lnTo>
                  <a:lnTo>
                    <a:pt x="106" y="81"/>
                  </a:lnTo>
                  <a:lnTo>
                    <a:pt x="106" y="81"/>
                  </a:lnTo>
                  <a:lnTo>
                    <a:pt x="107" y="81"/>
                  </a:lnTo>
                  <a:lnTo>
                    <a:pt x="107" y="81"/>
                  </a:lnTo>
                  <a:lnTo>
                    <a:pt x="107" y="81"/>
                  </a:lnTo>
                  <a:lnTo>
                    <a:pt x="111" y="80"/>
                  </a:lnTo>
                  <a:lnTo>
                    <a:pt x="111" y="80"/>
                  </a:lnTo>
                  <a:lnTo>
                    <a:pt x="112" y="78"/>
                  </a:lnTo>
                  <a:lnTo>
                    <a:pt x="112" y="78"/>
                  </a:lnTo>
                  <a:lnTo>
                    <a:pt x="112" y="78"/>
                  </a:lnTo>
                  <a:lnTo>
                    <a:pt x="112" y="78"/>
                  </a:lnTo>
                  <a:lnTo>
                    <a:pt x="134" y="67"/>
                  </a:lnTo>
                  <a:lnTo>
                    <a:pt x="134" y="67"/>
                  </a:lnTo>
                  <a:lnTo>
                    <a:pt x="146" y="64"/>
                  </a:lnTo>
                  <a:lnTo>
                    <a:pt x="155" y="64"/>
                  </a:lnTo>
                  <a:lnTo>
                    <a:pt x="163" y="65"/>
                  </a:lnTo>
                  <a:lnTo>
                    <a:pt x="170" y="69"/>
                  </a:lnTo>
                  <a:lnTo>
                    <a:pt x="176" y="72"/>
                  </a:lnTo>
                  <a:lnTo>
                    <a:pt x="179" y="77"/>
                  </a:lnTo>
                  <a:lnTo>
                    <a:pt x="182" y="83"/>
                  </a:lnTo>
                  <a:lnTo>
                    <a:pt x="198" y="110"/>
                  </a:lnTo>
                  <a:lnTo>
                    <a:pt x="198" y="110"/>
                  </a:lnTo>
                  <a:lnTo>
                    <a:pt x="189" y="118"/>
                  </a:lnTo>
                  <a:lnTo>
                    <a:pt x="181" y="125"/>
                  </a:lnTo>
                  <a:lnTo>
                    <a:pt x="166" y="141"/>
                  </a:lnTo>
                  <a:lnTo>
                    <a:pt x="155" y="158"/>
                  </a:lnTo>
                  <a:lnTo>
                    <a:pt x="147" y="177"/>
                  </a:lnTo>
                  <a:lnTo>
                    <a:pt x="144" y="198"/>
                  </a:lnTo>
                  <a:lnTo>
                    <a:pt x="142" y="208"/>
                  </a:lnTo>
                  <a:lnTo>
                    <a:pt x="142" y="217"/>
                  </a:lnTo>
                  <a:lnTo>
                    <a:pt x="144" y="227"/>
                  </a:lnTo>
                  <a:lnTo>
                    <a:pt x="147" y="236"/>
                  </a:lnTo>
                  <a:lnTo>
                    <a:pt x="150" y="246"/>
                  </a:lnTo>
                  <a:lnTo>
                    <a:pt x="155" y="256"/>
                  </a:lnTo>
                  <a:lnTo>
                    <a:pt x="249" y="412"/>
                  </a:lnTo>
                  <a:lnTo>
                    <a:pt x="249" y="412"/>
                  </a:lnTo>
                  <a:lnTo>
                    <a:pt x="259" y="425"/>
                  </a:lnTo>
                  <a:lnTo>
                    <a:pt x="269" y="434"/>
                  </a:lnTo>
                  <a:lnTo>
                    <a:pt x="278" y="444"/>
                  </a:lnTo>
                  <a:lnTo>
                    <a:pt x="291" y="450"/>
                  </a:lnTo>
                  <a:lnTo>
                    <a:pt x="302" y="457"/>
                  </a:lnTo>
                  <a:lnTo>
                    <a:pt x="315" y="462"/>
                  </a:lnTo>
                  <a:lnTo>
                    <a:pt x="329" y="463"/>
                  </a:lnTo>
                  <a:lnTo>
                    <a:pt x="342" y="465"/>
                  </a:lnTo>
                  <a:lnTo>
                    <a:pt x="342" y="465"/>
                  </a:lnTo>
                  <a:lnTo>
                    <a:pt x="357" y="463"/>
                  </a:lnTo>
                  <a:lnTo>
                    <a:pt x="371" y="462"/>
                  </a:lnTo>
                  <a:lnTo>
                    <a:pt x="384" y="457"/>
                  </a:lnTo>
                  <a:lnTo>
                    <a:pt x="398" y="450"/>
                  </a:lnTo>
                  <a:lnTo>
                    <a:pt x="398" y="450"/>
                  </a:lnTo>
                  <a:lnTo>
                    <a:pt x="408" y="444"/>
                  </a:lnTo>
                  <a:lnTo>
                    <a:pt x="417" y="438"/>
                  </a:lnTo>
                  <a:lnTo>
                    <a:pt x="424" y="430"/>
                  </a:lnTo>
                  <a:lnTo>
                    <a:pt x="432" y="422"/>
                  </a:lnTo>
                  <a:lnTo>
                    <a:pt x="438" y="414"/>
                  </a:lnTo>
                  <a:lnTo>
                    <a:pt x="443" y="406"/>
                  </a:lnTo>
                  <a:lnTo>
                    <a:pt x="448" y="396"/>
                  </a:lnTo>
                  <a:lnTo>
                    <a:pt x="451" y="387"/>
                  </a:lnTo>
                  <a:lnTo>
                    <a:pt x="454" y="377"/>
                  </a:lnTo>
                  <a:lnTo>
                    <a:pt x="456" y="367"/>
                  </a:lnTo>
                  <a:lnTo>
                    <a:pt x="456" y="358"/>
                  </a:lnTo>
                  <a:lnTo>
                    <a:pt x="456" y="347"/>
                  </a:lnTo>
                  <a:lnTo>
                    <a:pt x="454" y="335"/>
                  </a:lnTo>
                  <a:lnTo>
                    <a:pt x="452" y="326"/>
                  </a:lnTo>
                  <a:lnTo>
                    <a:pt x="449" y="315"/>
                  </a:lnTo>
                  <a:lnTo>
                    <a:pt x="444" y="303"/>
                  </a:lnTo>
                  <a:lnTo>
                    <a:pt x="444" y="303"/>
                  </a:lnTo>
                  <a:close/>
                  <a:moveTo>
                    <a:pt x="388" y="433"/>
                  </a:moveTo>
                  <a:lnTo>
                    <a:pt x="388" y="433"/>
                  </a:lnTo>
                  <a:lnTo>
                    <a:pt x="377" y="439"/>
                  </a:lnTo>
                  <a:lnTo>
                    <a:pt x="366" y="442"/>
                  </a:lnTo>
                  <a:lnTo>
                    <a:pt x="353" y="446"/>
                  </a:lnTo>
                  <a:lnTo>
                    <a:pt x="342" y="446"/>
                  </a:lnTo>
                  <a:lnTo>
                    <a:pt x="342" y="446"/>
                  </a:lnTo>
                  <a:lnTo>
                    <a:pt x="331" y="446"/>
                  </a:lnTo>
                  <a:lnTo>
                    <a:pt x="320" y="442"/>
                  </a:lnTo>
                  <a:lnTo>
                    <a:pt x="310" y="439"/>
                  </a:lnTo>
                  <a:lnTo>
                    <a:pt x="299" y="434"/>
                  </a:lnTo>
                  <a:lnTo>
                    <a:pt x="289" y="428"/>
                  </a:lnTo>
                  <a:lnTo>
                    <a:pt x="281" y="422"/>
                  </a:lnTo>
                  <a:lnTo>
                    <a:pt x="273" y="412"/>
                  </a:lnTo>
                  <a:lnTo>
                    <a:pt x="265" y="402"/>
                  </a:lnTo>
                  <a:lnTo>
                    <a:pt x="171" y="246"/>
                  </a:lnTo>
                  <a:lnTo>
                    <a:pt x="171" y="246"/>
                  </a:lnTo>
                  <a:lnTo>
                    <a:pt x="168" y="238"/>
                  </a:lnTo>
                  <a:lnTo>
                    <a:pt x="165" y="230"/>
                  </a:lnTo>
                  <a:lnTo>
                    <a:pt x="163" y="222"/>
                  </a:lnTo>
                  <a:lnTo>
                    <a:pt x="162" y="212"/>
                  </a:lnTo>
                  <a:lnTo>
                    <a:pt x="163" y="196"/>
                  </a:lnTo>
                  <a:lnTo>
                    <a:pt x="166" y="179"/>
                  </a:lnTo>
                  <a:lnTo>
                    <a:pt x="174" y="163"/>
                  </a:lnTo>
                  <a:lnTo>
                    <a:pt x="186" y="147"/>
                  </a:lnTo>
                  <a:lnTo>
                    <a:pt x="198" y="134"/>
                  </a:lnTo>
                  <a:lnTo>
                    <a:pt x="216" y="123"/>
                  </a:lnTo>
                  <a:lnTo>
                    <a:pt x="216" y="123"/>
                  </a:lnTo>
                  <a:lnTo>
                    <a:pt x="227" y="117"/>
                  </a:lnTo>
                  <a:lnTo>
                    <a:pt x="242" y="112"/>
                  </a:lnTo>
                  <a:lnTo>
                    <a:pt x="254" y="110"/>
                  </a:lnTo>
                  <a:lnTo>
                    <a:pt x="269" y="109"/>
                  </a:lnTo>
                  <a:lnTo>
                    <a:pt x="269" y="109"/>
                  </a:lnTo>
                  <a:lnTo>
                    <a:pt x="280" y="109"/>
                  </a:lnTo>
                  <a:lnTo>
                    <a:pt x="291" y="112"/>
                  </a:lnTo>
                  <a:lnTo>
                    <a:pt x="302" y="115"/>
                  </a:lnTo>
                  <a:lnTo>
                    <a:pt x="313" y="120"/>
                  </a:lnTo>
                  <a:lnTo>
                    <a:pt x="321" y="126"/>
                  </a:lnTo>
                  <a:lnTo>
                    <a:pt x="331" y="133"/>
                  </a:lnTo>
                  <a:lnTo>
                    <a:pt x="337" y="141"/>
                  </a:lnTo>
                  <a:lnTo>
                    <a:pt x="344" y="150"/>
                  </a:lnTo>
                  <a:lnTo>
                    <a:pt x="427" y="311"/>
                  </a:lnTo>
                  <a:lnTo>
                    <a:pt x="427" y="311"/>
                  </a:lnTo>
                  <a:lnTo>
                    <a:pt x="433" y="329"/>
                  </a:lnTo>
                  <a:lnTo>
                    <a:pt x="436" y="347"/>
                  </a:lnTo>
                  <a:lnTo>
                    <a:pt x="436" y="364"/>
                  </a:lnTo>
                  <a:lnTo>
                    <a:pt x="433" y="382"/>
                  </a:lnTo>
                  <a:lnTo>
                    <a:pt x="427" y="396"/>
                  </a:lnTo>
                  <a:lnTo>
                    <a:pt x="417" y="410"/>
                  </a:lnTo>
                  <a:lnTo>
                    <a:pt x="404" y="423"/>
                  </a:lnTo>
                  <a:lnTo>
                    <a:pt x="388" y="433"/>
                  </a:lnTo>
                  <a:lnTo>
                    <a:pt x="388" y="4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grpSp>
    </p:spTree>
    <p:extLst>
      <p:ext uri="{BB962C8B-B14F-4D97-AF65-F5344CB8AC3E}">
        <p14:creationId xmlns:p14="http://schemas.microsoft.com/office/powerpoint/2010/main" val="83770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1" presetClass="exit"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hidden"/>
                                      </p:to>
                                    </p:set>
                                  </p:childTnLst>
                                </p:cTn>
                              </p:par>
                              <p:par>
                                <p:cTn id="11" presetID="53"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1" presetClass="exit" presetSubtype="0" fill="hold" nodeType="withEffect">
                                  <p:stCondLst>
                                    <p:cond delay="0"/>
                                  </p:stCondLst>
                                  <p:childTnLst>
                                    <p:set>
                                      <p:cBhvr>
                                        <p:cTn id="23" dur="1" fill="hold">
                                          <p:stCondLst>
                                            <p:cond delay="0"/>
                                          </p:stCondLst>
                                        </p:cTn>
                                        <p:tgtEl>
                                          <p:spTgt spid="2"/>
                                        </p:tgtEl>
                                        <p:attrNameLst>
                                          <p:attrName>style.visibility</p:attrName>
                                        </p:attrNameLst>
                                      </p:cBhvr>
                                      <p:to>
                                        <p:strVal val="hidden"/>
                                      </p:to>
                                    </p:set>
                                  </p:childTnLst>
                                </p:cTn>
                              </p:par>
                              <p:par>
                                <p:cTn id="24" presetID="53" presetClass="entr" presetSubtype="16"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par>
                                <p:cTn id="29" presetID="53" presetClass="entr" presetSubtype="16"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p:cTn id="36" dur="500" fill="hold"/>
                                        <p:tgtEl>
                                          <p:spTgt spid="81"/>
                                        </p:tgtEl>
                                        <p:attrNameLst>
                                          <p:attrName>ppt_w</p:attrName>
                                        </p:attrNameLst>
                                      </p:cBhvr>
                                      <p:tavLst>
                                        <p:tav tm="0">
                                          <p:val>
                                            <p:fltVal val="0"/>
                                          </p:val>
                                        </p:tav>
                                        <p:tav tm="100000">
                                          <p:val>
                                            <p:strVal val="#ppt_w"/>
                                          </p:val>
                                        </p:tav>
                                      </p:tavLst>
                                    </p:anim>
                                    <p:anim calcmode="lin" valueType="num">
                                      <p:cBhvr>
                                        <p:cTn id="37" dur="500" fill="hold"/>
                                        <p:tgtEl>
                                          <p:spTgt spid="81"/>
                                        </p:tgtEl>
                                        <p:attrNameLst>
                                          <p:attrName>ppt_h</p:attrName>
                                        </p:attrNameLst>
                                      </p:cBhvr>
                                      <p:tavLst>
                                        <p:tav tm="0">
                                          <p:val>
                                            <p:fltVal val="0"/>
                                          </p:val>
                                        </p:tav>
                                        <p:tav tm="100000">
                                          <p:val>
                                            <p:strVal val="#ppt_h"/>
                                          </p:val>
                                        </p:tav>
                                      </p:tavLst>
                                    </p:anim>
                                    <p:animEffect transition="in" filter="fade">
                                      <p:cBhvr>
                                        <p:cTn id="38" dur="500"/>
                                        <p:tgtEl>
                                          <p:spTgt spid="81"/>
                                        </p:tgtEl>
                                      </p:cBhvr>
                                    </p:animEffect>
                                  </p:childTnLst>
                                </p:cTn>
                              </p:par>
                              <p:par>
                                <p:cTn id="39" presetID="53" presetClass="entr" presetSubtype="16"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Effect transition="in" filter="fade">
                                      <p:cBhvr>
                                        <p:cTn id="43" dur="500"/>
                                        <p:tgtEl>
                                          <p:spTgt spid="5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par>
                                <p:cTn id="49" presetID="53" presetClass="entr" presetSubtype="16" fill="hold" nodeType="withEffect">
                                  <p:stCondLst>
                                    <p:cond delay="0"/>
                                  </p:stCondLst>
                                  <p:childTnLst>
                                    <p:set>
                                      <p:cBhvr>
                                        <p:cTn id="50" dur="1" fill="hold">
                                          <p:stCondLst>
                                            <p:cond delay="0"/>
                                          </p:stCondLst>
                                        </p:cTn>
                                        <p:tgtEl>
                                          <p:spTgt spid="85"/>
                                        </p:tgtEl>
                                        <p:attrNameLst>
                                          <p:attrName>style.visibility</p:attrName>
                                        </p:attrNameLst>
                                      </p:cBhvr>
                                      <p:to>
                                        <p:strVal val="visible"/>
                                      </p:to>
                                    </p:set>
                                    <p:anim calcmode="lin" valueType="num">
                                      <p:cBhvr>
                                        <p:cTn id="51" dur="500" fill="hold"/>
                                        <p:tgtEl>
                                          <p:spTgt spid="85"/>
                                        </p:tgtEl>
                                        <p:attrNameLst>
                                          <p:attrName>ppt_w</p:attrName>
                                        </p:attrNameLst>
                                      </p:cBhvr>
                                      <p:tavLst>
                                        <p:tav tm="0">
                                          <p:val>
                                            <p:fltVal val="0"/>
                                          </p:val>
                                        </p:tav>
                                        <p:tav tm="100000">
                                          <p:val>
                                            <p:strVal val="#ppt_w"/>
                                          </p:val>
                                        </p:tav>
                                      </p:tavLst>
                                    </p:anim>
                                    <p:anim calcmode="lin" valueType="num">
                                      <p:cBhvr>
                                        <p:cTn id="52" dur="500" fill="hold"/>
                                        <p:tgtEl>
                                          <p:spTgt spid="85"/>
                                        </p:tgtEl>
                                        <p:attrNameLst>
                                          <p:attrName>ppt_h</p:attrName>
                                        </p:attrNameLst>
                                      </p:cBhvr>
                                      <p:tavLst>
                                        <p:tav tm="0">
                                          <p:val>
                                            <p:fltVal val="0"/>
                                          </p:val>
                                        </p:tav>
                                        <p:tav tm="100000">
                                          <p:val>
                                            <p:strVal val="#ppt_h"/>
                                          </p:val>
                                        </p:tav>
                                      </p:tavLst>
                                    </p:anim>
                                    <p:animEffect transition="in" filter="fade">
                                      <p:cBhvr>
                                        <p:cTn id="53" dur="500"/>
                                        <p:tgtEl>
                                          <p:spTgt spid="85"/>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par>
                                <p:cTn id="60" presetID="53" presetClass="entr" presetSubtype="16"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par>
                                <p:cTn id="65" presetID="1" presetClass="exit" presetSubtype="0" fill="hold" grpId="1" nodeType="withEffect">
                                  <p:stCondLst>
                                    <p:cond delay="0"/>
                                  </p:stCondLst>
                                  <p:childTnLst>
                                    <p:set>
                                      <p:cBhvr>
                                        <p:cTn id="66" dur="1" fill="hold">
                                          <p:stCondLst>
                                            <p:cond delay="0"/>
                                          </p:stCondLst>
                                        </p:cTn>
                                        <p:tgtEl>
                                          <p:spTgt spid="75"/>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81"/>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50"/>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56"/>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76"/>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P spid="28" grpId="0"/>
      <p:bldP spid="56" grpId="0" animBg="1"/>
      <p:bldP spid="56" grpId="1" animBg="1"/>
      <p:bldP spid="75" grpId="0" animBg="1"/>
      <p:bldP spid="75" grpId="1" animBg="1"/>
      <p:bldP spid="81" grpId="0" animBg="1"/>
      <p:bldP spid="8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Back"/>
          <p:cNvSpPr/>
          <p:nvPr/>
        </p:nvSpPr>
        <p:spPr>
          <a:xfrm>
            <a:off x="761676" y="2124221"/>
            <a:ext cx="10698480" cy="1382625"/>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14377" eaLnBrk="1" fontAlgn="auto" latinLnBrk="0" hangingPunct="1">
              <a:lnSpc>
                <a:spcPct val="90000"/>
              </a:lnSpc>
              <a:spcBef>
                <a:spcPts val="800"/>
              </a:spcBef>
              <a:spcAft>
                <a:spcPts val="0"/>
              </a:spcAft>
              <a:buClrTx/>
              <a:buSzTx/>
              <a:buFontTx/>
              <a:buNone/>
              <a:tabLst/>
              <a:defRPr/>
            </a:pPr>
            <a:endParaRPr kumimoji="0" lang="en-US" sz="2667" b="0" i="0" u="none" strike="noStrike" kern="0" cap="none" spc="0" normalizeH="0" baseline="0" noProof="0" dirty="0" err="1">
              <a:ln>
                <a:noFill/>
              </a:ln>
              <a:solidFill>
                <a:prstClr val="white"/>
              </a:solidFill>
              <a:effectLst/>
              <a:uLnTx/>
              <a:uFillTx/>
            </a:endParaRPr>
          </a:p>
        </p:txBody>
      </p:sp>
      <p:grpSp>
        <p:nvGrpSpPr>
          <p:cNvPr id="111" name="Group 110"/>
          <p:cNvGrpSpPr/>
          <p:nvPr/>
        </p:nvGrpSpPr>
        <p:grpSpPr>
          <a:xfrm>
            <a:off x="765810" y="1239737"/>
            <a:ext cx="10698480" cy="1737360"/>
            <a:chOff x="5107948" y="2528717"/>
            <a:chExt cx="1976104" cy="1976104"/>
          </a:xfrm>
        </p:grpSpPr>
        <p:sp>
          <p:nvSpPr>
            <p:cNvPr id="112" name="Oval 33"/>
            <p:cNvSpPr/>
            <p:nvPr/>
          </p:nvSpPr>
          <p:spPr>
            <a:xfrm>
              <a:off x="5107948" y="2528717"/>
              <a:ext cx="1976104" cy="1976104"/>
            </a:xfrm>
            <a:prstGeom prst="ellipse">
              <a:avLst/>
            </a:prstGeom>
            <a:solidFill>
              <a:schemeClr val="bg1"/>
            </a:solidFill>
            <a:ln w="285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err="1">
                <a:ln>
                  <a:noFill/>
                </a:ln>
                <a:solidFill>
                  <a:srgbClr val="FFFFFF"/>
                </a:solidFill>
                <a:effectLst/>
                <a:uLnTx/>
                <a:uFillTx/>
              </a:endParaRPr>
            </a:p>
          </p:txBody>
        </p:sp>
        <p:sp>
          <p:nvSpPr>
            <p:cNvPr id="116" name="Oval 33"/>
            <p:cNvSpPr/>
            <p:nvPr/>
          </p:nvSpPr>
          <p:spPr>
            <a:xfrm>
              <a:off x="5192075" y="2612844"/>
              <a:ext cx="1807850" cy="1807851"/>
            </a:xfrm>
            <a:prstGeom prst="ellipse">
              <a:avLst/>
            </a:prstGeom>
            <a:solidFill>
              <a:schemeClr val="accent1"/>
            </a:solidFill>
            <a:ln w="8890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err="1">
                <a:ln>
                  <a:noFill/>
                </a:ln>
                <a:solidFill>
                  <a:srgbClr val="FFFFFF"/>
                </a:solidFill>
                <a:effectLst/>
                <a:uLnTx/>
                <a:uFillTx/>
              </a:endParaRPr>
            </a:p>
          </p:txBody>
        </p:sp>
      </p:grpSp>
      <p:grpSp>
        <p:nvGrpSpPr>
          <p:cNvPr id="96" name="Group 95"/>
          <p:cNvGrpSpPr/>
          <p:nvPr/>
        </p:nvGrpSpPr>
        <p:grpSpPr>
          <a:xfrm>
            <a:off x="752048" y="958530"/>
            <a:ext cx="10716768" cy="2267712"/>
            <a:chOff x="5107948" y="2528717"/>
            <a:chExt cx="1976104" cy="1976104"/>
          </a:xfrm>
        </p:grpSpPr>
        <p:sp>
          <p:nvSpPr>
            <p:cNvPr id="98" name="Oval 33"/>
            <p:cNvSpPr/>
            <p:nvPr/>
          </p:nvSpPr>
          <p:spPr>
            <a:xfrm>
              <a:off x="5107948" y="2528717"/>
              <a:ext cx="1976104" cy="1976104"/>
            </a:xfrm>
            <a:prstGeom prst="ellipse">
              <a:avLst/>
            </a:prstGeom>
            <a:solidFill>
              <a:schemeClr val="bg1"/>
            </a:solidFill>
            <a:ln w="285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err="1">
                <a:ln>
                  <a:noFill/>
                </a:ln>
                <a:solidFill>
                  <a:srgbClr val="FFFFFF"/>
                </a:solidFill>
                <a:effectLst/>
                <a:uLnTx/>
                <a:uFillTx/>
              </a:endParaRPr>
            </a:p>
          </p:txBody>
        </p:sp>
        <p:sp>
          <p:nvSpPr>
            <p:cNvPr id="101" name="Oval 33"/>
            <p:cNvSpPr/>
            <p:nvPr/>
          </p:nvSpPr>
          <p:spPr>
            <a:xfrm>
              <a:off x="5192075" y="2612844"/>
              <a:ext cx="1807850" cy="1807851"/>
            </a:xfrm>
            <a:prstGeom prst="ellipse">
              <a:avLst/>
            </a:prstGeom>
            <a:solidFill>
              <a:schemeClr val="accent1"/>
            </a:solidFill>
            <a:ln w="8890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err="1">
                <a:ln>
                  <a:noFill/>
                </a:ln>
                <a:solidFill>
                  <a:srgbClr val="FFFFFF"/>
                </a:solidFill>
                <a:effectLst/>
                <a:uLnTx/>
                <a:uFillTx/>
              </a:endParaRPr>
            </a:p>
          </p:txBody>
        </p:sp>
      </p:grpSp>
      <p:grpSp>
        <p:nvGrpSpPr>
          <p:cNvPr id="169" name="Group 168"/>
          <p:cNvGrpSpPr/>
          <p:nvPr/>
        </p:nvGrpSpPr>
        <p:grpSpPr>
          <a:xfrm>
            <a:off x="4695926" y="1019724"/>
            <a:ext cx="1340401" cy="759198"/>
            <a:chOff x="1327189" y="2777693"/>
            <a:chExt cx="1545714" cy="962072"/>
          </a:xfrm>
        </p:grpSpPr>
        <p:sp>
          <p:nvSpPr>
            <p:cNvPr id="170" name="Flowchart: Magnetic Disk 169"/>
            <p:cNvSpPr/>
            <p:nvPr/>
          </p:nvSpPr>
          <p:spPr bwMode="auto">
            <a:xfrm>
              <a:off x="1327189" y="2812559"/>
              <a:ext cx="1545714" cy="927206"/>
            </a:xfrm>
            <a:prstGeom prst="flowChartMagneticDisk">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err="1">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71" name="Oval 170"/>
            <p:cNvSpPr/>
            <p:nvPr/>
          </p:nvSpPr>
          <p:spPr bwMode="auto">
            <a:xfrm>
              <a:off x="1327189" y="2777693"/>
              <a:ext cx="1545714" cy="351806"/>
            </a:xfrm>
            <a:prstGeom prst="ellips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72" name="Rectangle 171"/>
            <p:cNvSpPr/>
            <p:nvPr/>
          </p:nvSpPr>
          <p:spPr>
            <a:xfrm>
              <a:off x="1871566" y="3230737"/>
              <a:ext cx="456959" cy="344153"/>
            </a:xfrm>
            <a:prstGeom prst="rect">
              <a:avLst/>
            </a:prstGeom>
          </p:spPr>
          <p:txBody>
            <a:bodyPr wrap="none">
              <a:spAutoFit/>
            </a:bodyPr>
            <a:lstStyle/>
            <a:p>
              <a:pPr marL="0" marR="0" lvl="0" indent="0" algn="ctr" defTabSz="1243265"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rPr>
                <a:t>PC</a:t>
              </a:r>
            </a:p>
          </p:txBody>
        </p:sp>
      </p:grpSp>
      <p:grpSp>
        <p:nvGrpSpPr>
          <p:cNvPr id="179" name="Group 178"/>
          <p:cNvGrpSpPr/>
          <p:nvPr/>
        </p:nvGrpSpPr>
        <p:grpSpPr>
          <a:xfrm>
            <a:off x="6155673" y="1019724"/>
            <a:ext cx="1340401" cy="759198"/>
            <a:chOff x="1327189" y="2777693"/>
            <a:chExt cx="1545714" cy="962072"/>
          </a:xfrm>
        </p:grpSpPr>
        <p:sp>
          <p:nvSpPr>
            <p:cNvPr id="180" name="Flowchart: Magnetic Disk 179"/>
            <p:cNvSpPr/>
            <p:nvPr/>
          </p:nvSpPr>
          <p:spPr bwMode="auto">
            <a:xfrm>
              <a:off x="1327189" y="2812559"/>
              <a:ext cx="1545714" cy="927206"/>
            </a:xfrm>
            <a:prstGeom prst="flowChartMagneticDisk">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err="1">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81" name="Oval 180"/>
            <p:cNvSpPr/>
            <p:nvPr/>
          </p:nvSpPr>
          <p:spPr bwMode="auto">
            <a:xfrm>
              <a:off x="1327189" y="2777693"/>
              <a:ext cx="1545714" cy="351806"/>
            </a:xfrm>
            <a:prstGeom prst="ellips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82" name="Rectangle 181"/>
            <p:cNvSpPr/>
            <p:nvPr/>
          </p:nvSpPr>
          <p:spPr>
            <a:xfrm>
              <a:off x="1766266" y="3230737"/>
              <a:ext cx="667563" cy="367270"/>
            </a:xfrm>
            <a:prstGeom prst="rect">
              <a:avLst/>
            </a:prstGeom>
          </p:spPr>
          <p:txBody>
            <a:bodyPr wrap="none">
              <a:spAutoFit/>
            </a:bodyPr>
            <a:lstStyle/>
            <a:p>
              <a:pPr marL="0" marR="0" lvl="0" indent="0" algn="ctr" defTabSz="1243265"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rPr>
                <a:t>XBox</a:t>
              </a:r>
              <a:endPar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endParaRPr>
            </a:p>
          </p:txBody>
        </p:sp>
      </p:grpSp>
      <p:grpSp>
        <p:nvGrpSpPr>
          <p:cNvPr id="161" name="Group 160"/>
          <p:cNvGrpSpPr/>
          <p:nvPr/>
        </p:nvGrpSpPr>
        <p:grpSpPr>
          <a:xfrm>
            <a:off x="3183223" y="1177595"/>
            <a:ext cx="1340401" cy="759197"/>
            <a:chOff x="1327189" y="2777693"/>
            <a:chExt cx="1545714" cy="962072"/>
          </a:xfrm>
        </p:grpSpPr>
        <p:sp>
          <p:nvSpPr>
            <p:cNvPr id="162" name="Flowchart: Magnetic Disk 161"/>
            <p:cNvSpPr/>
            <p:nvPr/>
          </p:nvSpPr>
          <p:spPr bwMode="auto">
            <a:xfrm>
              <a:off x="1327189" y="2812559"/>
              <a:ext cx="1545714" cy="927206"/>
            </a:xfrm>
            <a:prstGeom prst="flowChartMagneticDisk">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err="1">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63" name="Oval 162"/>
            <p:cNvSpPr/>
            <p:nvPr/>
          </p:nvSpPr>
          <p:spPr bwMode="auto">
            <a:xfrm>
              <a:off x="1327189" y="2777693"/>
              <a:ext cx="1545714" cy="351806"/>
            </a:xfrm>
            <a:prstGeom prst="ellips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64" name="Rectangle 163"/>
            <p:cNvSpPr/>
            <p:nvPr/>
          </p:nvSpPr>
          <p:spPr>
            <a:xfrm>
              <a:off x="1673773" y="3230737"/>
              <a:ext cx="852546" cy="344154"/>
            </a:xfrm>
            <a:prstGeom prst="rect">
              <a:avLst/>
            </a:prstGeom>
          </p:spPr>
          <p:txBody>
            <a:bodyPr wrap="none">
              <a:spAutoFit/>
            </a:bodyPr>
            <a:lstStyle/>
            <a:p>
              <a:pPr marL="0" marR="0" lvl="0" indent="0" algn="ctr" defTabSz="1243265"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rPr>
                <a:t>Mobile</a:t>
              </a:r>
            </a:p>
          </p:txBody>
        </p:sp>
      </p:grpSp>
      <p:grpSp>
        <p:nvGrpSpPr>
          <p:cNvPr id="187" name="Group 186"/>
          <p:cNvGrpSpPr/>
          <p:nvPr/>
        </p:nvGrpSpPr>
        <p:grpSpPr>
          <a:xfrm>
            <a:off x="7668377" y="1177594"/>
            <a:ext cx="1340401" cy="759198"/>
            <a:chOff x="1327189" y="2777693"/>
            <a:chExt cx="1545714" cy="962072"/>
          </a:xfrm>
        </p:grpSpPr>
        <p:sp>
          <p:nvSpPr>
            <p:cNvPr id="188" name="Flowchart: Magnetic Disk 187"/>
            <p:cNvSpPr/>
            <p:nvPr/>
          </p:nvSpPr>
          <p:spPr bwMode="auto">
            <a:xfrm>
              <a:off x="1327189" y="2812559"/>
              <a:ext cx="1545714" cy="927206"/>
            </a:xfrm>
            <a:prstGeom prst="flowChartMagneticDisk">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err="1">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89" name="Oval 188"/>
            <p:cNvSpPr/>
            <p:nvPr/>
          </p:nvSpPr>
          <p:spPr bwMode="auto">
            <a:xfrm>
              <a:off x="1327189" y="2777693"/>
              <a:ext cx="1545714" cy="351806"/>
            </a:xfrm>
            <a:prstGeom prst="ellips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90" name="Rectangle 189"/>
            <p:cNvSpPr/>
            <p:nvPr/>
          </p:nvSpPr>
          <p:spPr>
            <a:xfrm>
              <a:off x="1433725" y="3230737"/>
              <a:ext cx="1332647" cy="367270"/>
            </a:xfrm>
            <a:prstGeom prst="rect">
              <a:avLst/>
            </a:prstGeom>
          </p:spPr>
          <p:txBody>
            <a:bodyPr wrap="none">
              <a:spAutoFit/>
            </a:bodyPr>
            <a:lstStyle/>
            <a:p>
              <a:pPr marL="0" marR="0" lvl="0" indent="0" algn="ctr" defTabSz="1243265"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rPr>
                <a:t>Surface Hub</a:t>
              </a:r>
            </a:p>
          </p:txBody>
        </p:sp>
      </p:grpSp>
      <p:grpSp>
        <p:nvGrpSpPr>
          <p:cNvPr id="108" name="Group 107"/>
          <p:cNvGrpSpPr/>
          <p:nvPr/>
        </p:nvGrpSpPr>
        <p:grpSpPr>
          <a:xfrm>
            <a:off x="6233337" y="488703"/>
            <a:ext cx="1299774" cy="771280"/>
            <a:chOff x="7766687" y="2034058"/>
            <a:chExt cx="1235372" cy="764330"/>
          </a:xfrm>
        </p:grpSpPr>
        <p:pic>
          <p:nvPicPr>
            <p:cNvPr id="113" name="Xbox"/>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766687" y="2034058"/>
              <a:ext cx="1235372" cy="661905"/>
            </a:xfrm>
            <a:prstGeom prst="rect">
              <a:avLst/>
            </a:prstGeom>
          </p:spPr>
        </p:pic>
        <p:pic>
          <p:nvPicPr>
            <p:cNvPr id="114" name="Picture 1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ltGray">
            <a:xfrm>
              <a:off x="8434332" y="2634892"/>
              <a:ext cx="351341" cy="91700"/>
            </a:xfrm>
            <a:prstGeom prst="rect">
              <a:avLst/>
            </a:prstGeom>
          </p:spPr>
        </p:pic>
        <p:pic>
          <p:nvPicPr>
            <p:cNvPr id="115" name="Xbox"/>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610002" y="2646993"/>
              <a:ext cx="246987" cy="151395"/>
            </a:xfrm>
            <a:prstGeom prst="rect">
              <a:avLst/>
            </a:prstGeom>
          </p:spPr>
        </p:pic>
      </p:grpSp>
      <p:grpSp>
        <p:nvGrpSpPr>
          <p:cNvPr id="192" name="Group 191"/>
          <p:cNvGrpSpPr/>
          <p:nvPr/>
        </p:nvGrpSpPr>
        <p:grpSpPr>
          <a:xfrm>
            <a:off x="9293723" y="1547068"/>
            <a:ext cx="1340401" cy="759197"/>
            <a:chOff x="1327189" y="2777693"/>
            <a:chExt cx="1545714" cy="962072"/>
          </a:xfrm>
        </p:grpSpPr>
        <p:sp>
          <p:nvSpPr>
            <p:cNvPr id="193" name="Flowchart: Magnetic Disk 192"/>
            <p:cNvSpPr/>
            <p:nvPr/>
          </p:nvSpPr>
          <p:spPr bwMode="auto">
            <a:xfrm>
              <a:off x="1327189" y="2812559"/>
              <a:ext cx="1545714" cy="927206"/>
            </a:xfrm>
            <a:prstGeom prst="flowChartMagneticDisk">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err="1">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94" name="Oval 193"/>
            <p:cNvSpPr/>
            <p:nvPr/>
          </p:nvSpPr>
          <p:spPr bwMode="auto">
            <a:xfrm>
              <a:off x="1327189" y="2777693"/>
              <a:ext cx="1545714" cy="351806"/>
            </a:xfrm>
            <a:prstGeom prst="ellips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95" name="Rectangle 194"/>
            <p:cNvSpPr/>
            <p:nvPr/>
          </p:nvSpPr>
          <p:spPr>
            <a:xfrm>
              <a:off x="1568327" y="3230737"/>
              <a:ext cx="1063439" cy="367270"/>
            </a:xfrm>
            <a:prstGeom prst="rect">
              <a:avLst/>
            </a:prstGeom>
          </p:spPr>
          <p:txBody>
            <a:bodyPr wrap="none">
              <a:spAutoFit/>
            </a:bodyPr>
            <a:lstStyle/>
            <a:p>
              <a:pPr marL="0" marR="0" lvl="0" indent="0" algn="ctr" defTabSz="1243265"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rPr>
                <a:t>HoloLens</a:t>
              </a:r>
              <a:endPar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endParaRPr>
            </a:p>
          </p:txBody>
        </p:sp>
      </p:grpSp>
      <p:pic>
        <p:nvPicPr>
          <p:cNvPr id="202" name="Picture 2" descr="https://compass-ssl.surface.com/assets/3e/22/3e22a8d7-25bd-473d-815a-f49e27c515cb.png#desktop-engagingmeetings-new.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854120" y="790311"/>
            <a:ext cx="979938" cy="52759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1" name="Group 120"/>
          <p:cNvGrpSpPr/>
          <p:nvPr/>
        </p:nvGrpSpPr>
        <p:grpSpPr>
          <a:xfrm>
            <a:off x="3242848" y="908188"/>
            <a:ext cx="1383847" cy="533995"/>
            <a:chOff x="2735582" y="1816942"/>
            <a:chExt cx="1315282" cy="529185"/>
          </a:xfrm>
        </p:grpSpPr>
        <p:pic>
          <p:nvPicPr>
            <p:cNvPr id="122" name="2-in-1"/>
            <p:cNvPicPr>
              <a:picLocks noChangeAspect="1"/>
            </p:cNvPicPr>
            <p:nvPr/>
          </p:nvPicPr>
          <p:blipFill rotWithShape="1">
            <a:blip r:embed="rId7" cstate="print">
              <a:extLst>
                <a:ext uri="{28A0092B-C50C-407E-A947-70E740481C1C}">
                  <a14:useLocalDpi xmlns:a14="http://schemas.microsoft.com/office/drawing/2010/main" val="0"/>
                </a:ext>
              </a:extLst>
            </a:blip>
            <a:srcRect r="16795"/>
            <a:stretch/>
          </p:blipFill>
          <p:spPr>
            <a:xfrm>
              <a:off x="2914948" y="1816942"/>
              <a:ext cx="872345" cy="526533"/>
            </a:xfrm>
            <a:prstGeom prst="rect">
              <a:avLst/>
            </a:prstGeom>
          </p:spPr>
        </p:pic>
        <p:pic>
          <p:nvPicPr>
            <p:cNvPr id="123" name="Small Tablet"/>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52157" y="1875768"/>
              <a:ext cx="598707" cy="470359"/>
            </a:xfrm>
            <a:prstGeom prst="rect">
              <a:avLst/>
            </a:prstGeom>
          </p:spPr>
        </p:pic>
        <p:grpSp>
          <p:nvGrpSpPr>
            <p:cNvPr id="124" name="Group 123"/>
            <p:cNvGrpSpPr/>
            <p:nvPr/>
          </p:nvGrpSpPr>
          <p:grpSpPr>
            <a:xfrm>
              <a:off x="2735582" y="1943038"/>
              <a:ext cx="396513" cy="386145"/>
              <a:chOff x="2733414" y="1895696"/>
              <a:chExt cx="487607" cy="474858"/>
            </a:xfrm>
          </p:grpSpPr>
          <p:pic>
            <p:nvPicPr>
              <p:cNvPr id="125" name="Phablet"/>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33414" y="1895696"/>
                <a:ext cx="432297" cy="423663"/>
              </a:xfrm>
              <a:prstGeom prst="rect">
                <a:avLst/>
              </a:prstGeom>
            </p:spPr>
          </p:pic>
          <p:pic>
            <p:nvPicPr>
              <p:cNvPr id="126" name="Phone"/>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9286" y="2045444"/>
                <a:ext cx="331735" cy="325110"/>
              </a:xfrm>
              <a:prstGeom prst="rect">
                <a:avLst/>
              </a:prstGeom>
            </p:spPr>
          </p:pic>
        </p:grpSp>
      </p:grpSp>
      <p:grpSp>
        <p:nvGrpSpPr>
          <p:cNvPr id="135" name="Group 134"/>
          <p:cNvGrpSpPr/>
          <p:nvPr/>
        </p:nvGrpSpPr>
        <p:grpSpPr>
          <a:xfrm>
            <a:off x="4779013" y="598781"/>
            <a:ext cx="1345337" cy="732673"/>
            <a:chOff x="4538410" y="1456930"/>
            <a:chExt cx="1278681" cy="726073"/>
          </a:xfrm>
        </p:grpSpPr>
        <p:pic>
          <p:nvPicPr>
            <p:cNvPr id="136" name="Desktop"/>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65530" y="1456930"/>
              <a:ext cx="980238" cy="562600"/>
            </a:xfrm>
            <a:prstGeom prst="rect">
              <a:avLst/>
            </a:prstGeom>
          </p:spPr>
        </p:pic>
        <p:pic>
          <p:nvPicPr>
            <p:cNvPr id="137" name="2-in-1"/>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017494" y="1700384"/>
              <a:ext cx="799597" cy="482619"/>
            </a:xfrm>
            <a:prstGeom prst="rect">
              <a:avLst/>
            </a:prstGeom>
          </p:spPr>
        </p:pic>
        <p:pic>
          <p:nvPicPr>
            <p:cNvPr id="138" name="Laptop"/>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538410" y="1714822"/>
              <a:ext cx="623613" cy="375988"/>
            </a:xfrm>
            <a:prstGeom prst="rect">
              <a:avLst/>
            </a:prstGeom>
          </p:spPr>
        </p:pic>
      </p:grpSp>
      <p:pic>
        <p:nvPicPr>
          <p:cNvPr id="97" name="Picture 96" descr="141215_B-hero_01.png"/>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9607449" y="1405044"/>
            <a:ext cx="783073" cy="296374"/>
          </a:xfrm>
          <a:prstGeom prst="rect">
            <a:avLst/>
          </a:prstGeom>
          <a:noFill/>
          <a:ln>
            <a:noFill/>
          </a:ln>
        </p:spPr>
      </p:pic>
      <p:grpSp>
        <p:nvGrpSpPr>
          <p:cNvPr id="16" name="Group 15"/>
          <p:cNvGrpSpPr/>
          <p:nvPr/>
        </p:nvGrpSpPr>
        <p:grpSpPr>
          <a:xfrm>
            <a:off x="1589950" y="1547066"/>
            <a:ext cx="1340401" cy="759199"/>
            <a:chOff x="1327189" y="2777695"/>
            <a:chExt cx="1545714" cy="962076"/>
          </a:xfrm>
        </p:grpSpPr>
        <p:sp>
          <p:nvSpPr>
            <p:cNvPr id="141" name="Flowchart: Magnetic Disk 140"/>
            <p:cNvSpPr/>
            <p:nvPr/>
          </p:nvSpPr>
          <p:spPr bwMode="auto">
            <a:xfrm>
              <a:off x="1327189" y="2812564"/>
              <a:ext cx="1545714" cy="927207"/>
            </a:xfrm>
            <a:prstGeom prst="flowChartMagneticDisk">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err="1">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28" name="Oval 127"/>
            <p:cNvSpPr/>
            <p:nvPr/>
          </p:nvSpPr>
          <p:spPr bwMode="auto">
            <a:xfrm>
              <a:off x="1327189" y="2777695"/>
              <a:ext cx="1545714" cy="351807"/>
            </a:xfrm>
            <a:prstGeom prst="ellips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21920" rIns="0" bIns="0" numCol="1" spcCol="0" rtlCol="0" fromWordArt="0" anchor="b" anchorCtr="0" forceAA="0" compatLnSpc="1">
              <a:prstTxWarp prst="textNoShape">
                <a:avLst/>
              </a:prstTxWarp>
              <a:noAutofit/>
            </a:bodyPr>
            <a:lstStyle/>
            <a:p>
              <a:pPr marL="0" marR="0" lvl="0" indent="0" algn="ctr" defTabSz="1243265"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outerShdw blurRad="38100" dist="38100" dir="2700000" algn="tl">
                    <a:srgbClr val="000000">
                      <a:alpha val="43137"/>
                    </a:srgbClr>
                  </a:outerShdw>
                </a:effectLst>
                <a:uLnTx/>
                <a:uFillTx/>
                <a:ea typeface="Segoe UI" pitchFamily="34" charset="0"/>
                <a:cs typeface="Segoe UI Semibold" panose="020B0702040204020203" pitchFamily="34" charset="0"/>
              </a:endParaRPr>
            </a:p>
          </p:txBody>
        </p:sp>
        <p:sp>
          <p:nvSpPr>
            <p:cNvPr id="13" name="Rectangle 12"/>
            <p:cNvSpPr/>
            <p:nvPr/>
          </p:nvSpPr>
          <p:spPr>
            <a:xfrm>
              <a:off x="1401113" y="3230737"/>
              <a:ext cx="1397866" cy="344154"/>
            </a:xfrm>
            <a:prstGeom prst="rect">
              <a:avLst/>
            </a:prstGeom>
          </p:spPr>
          <p:txBody>
            <a:bodyPr wrap="none">
              <a:spAutoFit/>
            </a:bodyPr>
            <a:lstStyle/>
            <a:p>
              <a:pPr marL="0" marR="0" lvl="0" indent="0" algn="ctr" defTabSz="1243265"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rPr>
                <a:t>Devices +</a:t>
              </a:r>
              <a:r>
                <a:rPr kumimoji="0" lang="en-US" sz="1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rPr>
                <a:t>IoT</a:t>
              </a:r>
              <a:endPar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endParaRPr>
            </a:p>
          </p:txBody>
        </p:sp>
      </p:grpSp>
      <p:grpSp>
        <p:nvGrpSpPr>
          <p:cNvPr id="129" name="Group 128"/>
          <p:cNvGrpSpPr/>
          <p:nvPr/>
        </p:nvGrpSpPr>
        <p:grpSpPr>
          <a:xfrm>
            <a:off x="1734321" y="1408335"/>
            <a:ext cx="990242" cy="372267"/>
            <a:chOff x="1371004" y="2381442"/>
            <a:chExt cx="941178" cy="368913"/>
          </a:xfrm>
        </p:grpSpPr>
        <p:pic>
          <p:nvPicPr>
            <p:cNvPr id="130" name="IoT"/>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371004" y="2409666"/>
              <a:ext cx="553359" cy="326999"/>
            </a:xfrm>
            <a:prstGeom prst="rect">
              <a:avLst/>
            </a:prstGeom>
          </p:spPr>
        </p:pic>
        <p:pic>
          <p:nvPicPr>
            <p:cNvPr id="131" name="IoT"/>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870290" y="2381442"/>
              <a:ext cx="441892" cy="261130"/>
            </a:xfrm>
            <a:prstGeom prst="rect">
              <a:avLst/>
            </a:prstGeom>
          </p:spPr>
        </p:pic>
        <p:pic>
          <p:nvPicPr>
            <p:cNvPr id="132" name="Picture 13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624717" y="2463513"/>
              <a:ext cx="485404" cy="286842"/>
            </a:xfrm>
            <a:prstGeom prst="rect">
              <a:avLst/>
            </a:prstGeom>
          </p:spPr>
        </p:pic>
      </p:grpSp>
      <p:sp>
        <p:nvSpPr>
          <p:cNvPr id="110" name="TextBox 109"/>
          <p:cNvSpPr txBox="1"/>
          <p:nvPr/>
        </p:nvSpPr>
        <p:spPr>
          <a:xfrm>
            <a:off x="4628634" y="2496544"/>
            <a:ext cx="2815386" cy="664797"/>
          </a:xfrm>
          <a:prstGeom prst="rect">
            <a:avLst/>
          </a:prstGeom>
          <a:noFill/>
        </p:spPr>
        <p:txBody>
          <a:bodyPr wrap="none" lIns="137160" tIns="109728" rIns="137160" bIns="109728" rtlCol="0">
            <a:spAutoFit/>
          </a:bodyPr>
          <a:lstStyle/>
          <a:p>
            <a:pPr marL="0" marR="0" lvl="0" indent="0" defTabSz="914400" eaLnBrk="1" fontAlgn="auto" latinLnBrk="0" hangingPunct="1">
              <a:lnSpc>
                <a:spcPct val="90000"/>
              </a:lnSpc>
              <a:spcBef>
                <a:spcPts val="600"/>
              </a:spcBef>
              <a:spcAft>
                <a:spcPts val="0"/>
              </a:spcAft>
              <a:buClrTx/>
              <a:buSzTx/>
              <a:buFontTx/>
              <a:buNone/>
              <a:tabLst/>
              <a:defRPr/>
            </a:pPr>
            <a:r>
              <a:rPr kumimoji="0" lang="en-US" sz="32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Light" panose="020B0502040204020203" pitchFamily="34" charset="0"/>
                <a:ea typeface="Segoe UI" pitchFamily="34" charset="0"/>
                <a:cs typeface="Segoe UI Light" panose="020B0502040204020203" pitchFamily="34" charset="0"/>
              </a:rPr>
              <a:t>Universal Apps</a:t>
            </a:r>
          </a:p>
        </p:txBody>
      </p:sp>
      <p:grpSp>
        <p:nvGrpSpPr>
          <p:cNvPr id="75" name="Store"/>
          <p:cNvGrpSpPr/>
          <p:nvPr/>
        </p:nvGrpSpPr>
        <p:grpSpPr>
          <a:xfrm>
            <a:off x="6888933" y="3323236"/>
            <a:ext cx="2245556" cy="738664"/>
            <a:chOff x="7574900" y="3506973"/>
            <a:chExt cx="1688884" cy="610154"/>
          </a:xfrm>
        </p:grpSpPr>
        <p:sp>
          <p:nvSpPr>
            <p:cNvPr id="76" name="TextBox 75"/>
            <p:cNvSpPr txBox="1"/>
            <p:nvPr/>
          </p:nvSpPr>
          <p:spPr>
            <a:xfrm>
              <a:off x="7853238" y="3506973"/>
              <a:ext cx="1410546" cy="610154"/>
            </a:xfrm>
            <a:prstGeom prst="rect">
              <a:avLst/>
            </a:prstGeom>
            <a:noFill/>
          </p:spPr>
          <p:txBody>
            <a:bodyPr wrap="square" lIns="182880" tIns="146304" rIns="182880" bIns="146304" rtlCol="0">
              <a:spAutoFit/>
            </a:bodyPr>
            <a:lstStyle/>
            <a:p>
              <a:pPr marL="0" marR="0" lvl="0" indent="0" defTabSz="914377" eaLnBrk="1" fontAlgn="auto" latinLnBrk="0" hangingPunct="1">
                <a:lnSpc>
                  <a:spcPct val="90000"/>
                </a:lnSpc>
                <a:spcBef>
                  <a:spcPts val="800"/>
                </a:spcBef>
                <a:spcAft>
                  <a:spcPts val="0"/>
                </a:spcAft>
                <a:buClrTx/>
                <a:buSzTx/>
                <a:buFontTx/>
                <a:buNone/>
                <a:tabLst/>
                <a:defRPr/>
              </a:pPr>
              <a:r>
                <a:rPr kumimoji="0" lang="en-US" sz="1600" b="0" i="0" u="none" strike="noStrike" kern="0" cap="none" spc="0" normalizeH="0" baseline="0" noProof="0" dirty="0">
                  <a:ln>
                    <a:noFill/>
                  </a:ln>
                  <a:solidFill>
                    <a:srgbClr val="0078D7">
                      <a:lumMod val="20000"/>
                      <a:lumOff val="80000"/>
                    </a:srgbClr>
                  </a:solidFill>
                  <a:effectLst/>
                  <a:uLnTx/>
                  <a:uFillTx/>
                </a:rPr>
                <a:t>One Store +</a:t>
              </a:r>
              <a:br>
                <a:rPr kumimoji="0" lang="en-US" sz="1600" b="0" i="0" u="none" strike="noStrike" kern="0" cap="none" spc="0" normalizeH="0" baseline="0" noProof="0" dirty="0">
                  <a:ln>
                    <a:noFill/>
                  </a:ln>
                  <a:solidFill>
                    <a:srgbClr val="0078D7">
                      <a:lumMod val="20000"/>
                      <a:lumOff val="80000"/>
                    </a:srgbClr>
                  </a:solidFill>
                  <a:effectLst/>
                  <a:uLnTx/>
                  <a:uFillTx/>
                </a:rPr>
              </a:br>
              <a:r>
                <a:rPr kumimoji="0" lang="en-US" sz="1600" b="0" i="0" u="none" strike="noStrike" kern="0" cap="none" spc="0" normalizeH="0" baseline="0" noProof="0" dirty="0">
                  <a:ln>
                    <a:noFill/>
                  </a:ln>
                  <a:solidFill>
                    <a:srgbClr val="0078D7">
                      <a:lumMod val="20000"/>
                      <a:lumOff val="80000"/>
                    </a:srgbClr>
                  </a:solidFill>
                  <a:effectLst/>
                  <a:uLnTx/>
                  <a:uFillTx/>
                </a:rPr>
                <a:t>One Dev Center</a:t>
              </a:r>
            </a:p>
          </p:txBody>
        </p:sp>
        <p:pic>
          <p:nvPicPr>
            <p:cNvPr id="77" name="Picture 7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574900" y="3586074"/>
              <a:ext cx="398014" cy="398014"/>
            </a:xfrm>
            <a:prstGeom prst="rect">
              <a:avLst/>
            </a:prstGeom>
          </p:spPr>
        </p:pic>
      </p:grpSp>
      <p:grpSp>
        <p:nvGrpSpPr>
          <p:cNvPr id="78" name="Legacy"/>
          <p:cNvGrpSpPr/>
          <p:nvPr/>
        </p:nvGrpSpPr>
        <p:grpSpPr>
          <a:xfrm>
            <a:off x="8748734" y="3022855"/>
            <a:ext cx="1729093" cy="738664"/>
            <a:chOff x="5556146" y="3984573"/>
            <a:chExt cx="1428275" cy="610154"/>
          </a:xfrm>
        </p:grpSpPr>
        <p:pic>
          <p:nvPicPr>
            <p:cNvPr id="79" name="Picture 7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556146" y="4071484"/>
              <a:ext cx="426037" cy="421503"/>
            </a:xfrm>
            <a:prstGeom prst="rect">
              <a:avLst/>
            </a:prstGeom>
          </p:spPr>
        </p:pic>
        <p:sp>
          <p:nvSpPr>
            <p:cNvPr id="81" name="TextBox 80"/>
            <p:cNvSpPr txBox="1"/>
            <p:nvPr/>
          </p:nvSpPr>
          <p:spPr>
            <a:xfrm>
              <a:off x="5913326" y="3984573"/>
              <a:ext cx="1071095" cy="610154"/>
            </a:xfrm>
            <a:prstGeom prst="rect">
              <a:avLst/>
            </a:prstGeom>
            <a:noFill/>
          </p:spPr>
          <p:txBody>
            <a:bodyPr wrap="square" lIns="121920" tIns="146304" rIns="0" bIns="146304" rtlCol="0">
              <a:spAutoFit/>
            </a:bodyPr>
            <a:lstStyle/>
            <a:p>
              <a:pPr marL="0" marR="0" lvl="0" indent="0" defTabSz="914377" eaLnBrk="1" fontAlgn="auto" latinLnBrk="0" hangingPunct="1">
                <a:lnSpc>
                  <a:spcPct val="90000"/>
                </a:lnSpc>
                <a:spcBef>
                  <a:spcPts val="800"/>
                </a:spcBef>
                <a:spcAft>
                  <a:spcPts val="0"/>
                </a:spcAft>
                <a:buClrTx/>
                <a:buSzTx/>
                <a:buFontTx/>
                <a:buNone/>
                <a:tabLst/>
                <a:defRPr/>
              </a:pPr>
              <a:r>
                <a:rPr kumimoji="0" lang="en-US" sz="1600" b="0" i="0" u="none" strike="noStrike" kern="0" cap="none" spc="0" normalizeH="0" baseline="0" noProof="0" dirty="0">
                  <a:ln>
                    <a:noFill/>
                  </a:ln>
                  <a:solidFill>
                    <a:srgbClr val="0078D7">
                      <a:lumMod val="20000"/>
                      <a:lumOff val="80000"/>
                    </a:srgbClr>
                  </a:solidFill>
                  <a:effectLst/>
                  <a:uLnTx/>
                  <a:uFillTx/>
                </a:rPr>
                <a:t>Cloud Services</a:t>
              </a:r>
            </a:p>
          </p:txBody>
        </p:sp>
      </p:grpSp>
      <p:grpSp>
        <p:nvGrpSpPr>
          <p:cNvPr id="83" name="One SDK"/>
          <p:cNvGrpSpPr/>
          <p:nvPr/>
        </p:nvGrpSpPr>
        <p:grpSpPr>
          <a:xfrm>
            <a:off x="5247015" y="3469930"/>
            <a:ext cx="1809456" cy="738664"/>
            <a:chOff x="4428826" y="3733778"/>
            <a:chExt cx="1357092" cy="553998"/>
          </a:xfrm>
        </p:grpSpPr>
        <p:sp>
          <p:nvSpPr>
            <p:cNvPr id="84" name="TextBox 83"/>
            <p:cNvSpPr txBox="1"/>
            <p:nvPr/>
          </p:nvSpPr>
          <p:spPr>
            <a:xfrm>
              <a:off x="4608153" y="3733778"/>
              <a:ext cx="1177765" cy="553998"/>
            </a:xfrm>
            <a:prstGeom prst="rect">
              <a:avLst/>
            </a:prstGeom>
            <a:noFill/>
          </p:spPr>
          <p:txBody>
            <a:bodyPr wrap="square" lIns="182880" tIns="146304" rIns="182880" bIns="146304" rtlCol="0">
              <a:spAutoFit/>
            </a:bodyPr>
            <a:lstStyle/>
            <a:p>
              <a:pPr marL="0" marR="0" lvl="0" indent="0" defTabSz="914377" eaLnBrk="1" fontAlgn="auto" latinLnBrk="0" hangingPunct="1">
                <a:lnSpc>
                  <a:spcPct val="90000"/>
                </a:lnSpc>
                <a:spcBef>
                  <a:spcPts val="800"/>
                </a:spcBef>
                <a:spcAft>
                  <a:spcPts val="0"/>
                </a:spcAft>
                <a:buClrTx/>
                <a:buSzTx/>
                <a:buFontTx/>
                <a:buNone/>
                <a:tabLst/>
                <a:defRPr/>
              </a:pPr>
              <a:r>
                <a:rPr kumimoji="0" lang="en-US" sz="1600" b="0" i="0" u="none" strike="noStrike" kern="0" cap="none" spc="0" normalizeH="0" baseline="0" noProof="0" dirty="0">
                  <a:ln>
                    <a:noFill/>
                  </a:ln>
                  <a:solidFill>
                    <a:srgbClr val="0078D7">
                      <a:lumMod val="20000"/>
                      <a:lumOff val="80000"/>
                    </a:srgbClr>
                  </a:solidFill>
                  <a:effectLst/>
                  <a:uLnTx/>
                  <a:uFillTx/>
                </a:rPr>
                <a:t>One SDK + Tooling</a:t>
              </a:r>
            </a:p>
          </p:txBody>
        </p:sp>
        <p:pic>
          <p:nvPicPr>
            <p:cNvPr id="85" name="Picture 84"/>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428826" y="3870990"/>
              <a:ext cx="283272" cy="283272"/>
            </a:xfrm>
            <a:prstGeom prst="rect">
              <a:avLst/>
            </a:prstGeom>
          </p:spPr>
        </p:pic>
      </p:grpSp>
      <p:grpSp>
        <p:nvGrpSpPr>
          <p:cNvPr id="86" name="Adaptive UI"/>
          <p:cNvGrpSpPr/>
          <p:nvPr/>
        </p:nvGrpSpPr>
        <p:grpSpPr>
          <a:xfrm>
            <a:off x="1526249" y="3012949"/>
            <a:ext cx="2057111" cy="738664"/>
            <a:chOff x="1274764" y="3263907"/>
            <a:chExt cx="1542833" cy="553998"/>
          </a:xfrm>
        </p:grpSpPr>
        <p:sp>
          <p:nvSpPr>
            <p:cNvPr id="87" name="TextBox 86"/>
            <p:cNvSpPr txBox="1"/>
            <p:nvPr/>
          </p:nvSpPr>
          <p:spPr>
            <a:xfrm>
              <a:off x="1592022" y="3263907"/>
              <a:ext cx="1225575" cy="553998"/>
            </a:xfrm>
            <a:prstGeom prst="rect">
              <a:avLst/>
            </a:prstGeom>
            <a:noFill/>
          </p:spPr>
          <p:txBody>
            <a:bodyPr wrap="square" lIns="182880" tIns="146304" rIns="182880" bIns="146304" rtlCol="0">
              <a:spAutoFit/>
            </a:bodyPr>
            <a:lstStyle/>
            <a:p>
              <a:pPr marL="0" marR="0" lvl="0" indent="0" defTabSz="914377" eaLnBrk="1" fontAlgn="auto" latinLnBrk="0" hangingPunct="1">
                <a:lnSpc>
                  <a:spcPct val="90000"/>
                </a:lnSpc>
                <a:spcBef>
                  <a:spcPts val="800"/>
                </a:spcBef>
                <a:spcAft>
                  <a:spcPts val="0"/>
                </a:spcAft>
                <a:buClrTx/>
                <a:buSzTx/>
                <a:buFontTx/>
                <a:buNone/>
                <a:tabLst/>
                <a:defRPr/>
              </a:pPr>
              <a:r>
                <a:rPr kumimoji="0" lang="en-US" sz="1600" b="0" i="0" u="none" strike="noStrike" kern="0" cap="none" spc="0" normalizeH="0" baseline="0" noProof="0" dirty="0">
                  <a:ln>
                    <a:noFill/>
                  </a:ln>
                  <a:solidFill>
                    <a:srgbClr val="0078D7">
                      <a:lumMod val="20000"/>
                      <a:lumOff val="80000"/>
                    </a:srgbClr>
                  </a:solidFill>
                  <a:effectLst/>
                  <a:uLnTx/>
                  <a:uFillTx/>
                </a:rPr>
                <a:t>Adaptive </a:t>
              </a:r>
              <a:br>
                <a:rPr kumimoji="0" lang="en-US" sz="1600" b="0" i="0" u="none" strike="noStrike" kern="0" cap="none" spc="0" normalizeH="0" baseline="0" noProof="0" dirty="0">
                  <a:ln>
                    <a:noFill/>
                  </a:ln>
                  <a:solidFill>
                    <a:srgbClr val="0078D7">
                      <a:lumMod val="20000"/>
                      <a:lumOff val="80000"/>
                    </a:srgbClr>
                  </a:solidFill>
                  <a:effectLst/>
                  <a:uLnTx/>
                  <a:uFillTx/>
                </a:rPr>
              </a:br>
              <a:r>
                <a:rPr kumimoji="0" lang="en-US" sz="1600" b="0" i="0" u="none" strike="noStrike" kern="0" cap="none" spc="0" normalizeH="0" baseline="0" noProof="0" dirty="0">
                  <a:ln>
                    <a:noFill/>
                  </a:ln>
                  <a:solidFill>
                    <a:srgbClr val="0078D7">
                      <a:lumMod val="20000"/>
                      <a:lumOff val="80000"/>
                    </a:srgbClr>
                  </a:solidFill>
                  <a:effectLst/>
                  <a:uLnTx/>
                  <a:uFillTx/>
                </a:rPr>
                <a:t>User Interface</a:t>
              </a:r>
            </a:p>
          </p:txBody>
        </p:sp>
        <p:grpSp>
          <p:nvGrpSpPr>
            <p:cNvPr id="88" name="Group 87"/>
            <p:cNvGrpSpPr/>
            <p:nvPr/>
          </p:nvGrpSpPr>
          <p:grpSpPr>
            <a:xfrm>
              <a:off x="1274764" y="3378776"/>
              <a:ext cx="394464" cy="314583"/>
              <a:chOff x="1274764" y="3378776"/>
              <a:chExt cx="394464" cy="314583"/>
            </a:xfrm>
          </p:grpSpPr>
          <p:pic>
            <p:nvPicPr>
              <p:cNvPr id="89" name="Picture 88"/>
              <p:cNvPicPr>
                <a:picLocks noChangeAspect="1"/>
              </p:cNvPicPr>
              <p:nvPr/>
            </p:nvPicPr>
            <p:blipFill>
              <a:blip r:embed="rId21"/>
              <a:stretch>
                <a:fillRect/>
              </a:stretch>
            </p:blipFill>
            <p:spPr>
              <a:xfrm>
                <a:off x="1274764" y="3467787"/>
                <a:ext cx="201185" cy="225572"/>
              </a:xfrm>
              <a:prstGeom prst="rect">
                <a:avLst/>
              </a:prstGeom>
            </p:spPr>
          </p:pic>
          <p:grpSp>
            <p:nvGrpSpPr>
              <p:cNvPr id="90" name="Group 89"/>
              <p:cNvGrpSpPr/>
              <p:nvPr/>
            </p:nvGrpSpPr>
            <p:grpSpPr>
              <a:xfrm>
                <a:off x="1382420" y="3378776"/>
                <a:ext cx="254030" cy="217742"/>
                <a:chOff x="1344320" y="3386396"/>
                <a:chExt cx="254030" cy="217742"/>
              </a:xfrm>
            </p:grpSpPr>
            <p:sp>
              <p:nvSpPr>
                <p:cNvPr id="92" name="Freeform 91"/>
                <p:cNvSpPr>
                  <a:spLocks noChangeAspect="1"/>
                </p:cNvSpPr>
                <p:nvPr/>
              </p:nvSpPr>
              <p:spPr bwMode="black">
                <a:xfrm>
                  <a:off x="1440120" y="3451768"/>
                  <a:ext cx="87438" cy="152370"/>
                </a:xfrm>
                <a:custGeom>
                  <a:avLst/>
                  <a:gdLst>
                    <a:gd name="connsiteX0" fmla="*/ 1002412 w 3075598"/>
                    <a:gd name="connsiteY0" fmla="*/ 484878 h 5359527"/>
                    <a:gd name="connsiteX1" fmla="*/ 508128 w 3075598"/>
                    <a:gd name="connsiteY1" fmla="*/ 979160 h 5359527"/>
                    <a:gd name="connsiteX2" fmla="*/ 652901 w 3075598"/>
                    <a:gd name="connsiteY2" fmla="*/ 1328670 h 5359527"/>
                    <a:gd name="connsiteX3" fmla="*/ 714869 w 3075598"/>
                    <a:gd name="connsiteY3" fmla="*/ 1379799 h 5359527"/>
                    <a:gd name="connsiteX4" fmla="*/ 714869 w 3075598"/>
                    <a:gd name="connsiteY4" fmla="*/ 1276891 h 5359527"/>
                    <a:gd name="connsiteX5" fmla="*/ 714869 w 3075598"/>
                    <a:gd name="connsiteY5" fmla="*/ 972694 h 5359527"/>
                    <a:gd name="connsiteX6" fmla="*/ 1014116 w 3075598"/>
                    <a:gd name="connsiteY6" fmla="*/ 690208 h 5359527"/>
                    <a:gd name="connsiteX7" fmla="*/ 1296739 w 3075598"/>
                    <a:gd name="connsiteY7" fmla="*/ 972694 h 5359527"/>
                    <a:gd name="connsiteX8" fmla="*/ 1296739 w 3075598"/>
                    <a:gd name="connsiteY8" fmla="*/ 1321582 h 5359527"/>
                    <a:gd name="connsiteX9" fmla="*/ 1296739 w 3075598"/>
                    <a:gd name="connsiteY9" fmla="*/ 1374202 h 5359527"/>
                    <a:gd name="connsiteX10" fmla="*/ 1351924 w 3075598"/>
                    <a:gd name="connsiteY10" fmla="*/ 1328670 h 5359527"/>
                    <a:gd name="connsiteX11" fmla="*/ 1496696 w 3075598"/>
                    <a:gd name="connsiteY11" fmla="*/ 979160 h 5359527"/>
                    <a:gd name="connsiteX12" fmla="*/ 1002412 w 3075598"/>
                    <a:gd name="connsiteY12" fmla="*/ 484878 h 5359527"/>
                    <a:gd name="connsiteX13" fmla="*/ 1002412 w 3075598"/>
                    <a:gd name="connsiteY13" fmla="*/ 134752 h 5359527"/>
                    <a:gd name="connsiteX14" fmla="*/ 158003 w 3075598"/>
                    <a:gd name="connsiteY14" fmla="*/ 979160 h 5359527"/>
                    <a:gd name="connsiteX15" fmla="*/ 673730 w 3075598"/>
                    <a:gd name="connsiteY15" fmla="*/ 1757210 h 5359527"/>
                    <a:gd name="connsiteX16" fmla="*/ 714869 w 3075598"/>
                    <a:gd name="connsiteY16" fmla="*/ 1769981 h 5359527"/>
                    <a:gd name="connsiteX17" fmla="*/ 714869 w 3075598"/>
                    <a:gd name="connsiteY17" fmla="*/ 1543117 h 5359527"/>
                    <a:gd name="connsiteX18" fmla="*/ 714869 w 3075598"/>
                    <a:gd name="connsiteY18" fmla="*/ 1535496 h 5359527"/>
                    <a:gd name="connsiteX19" fmla="*/ 650757 w 3075598"/>
                    <a:gd name="connsiteY19" fmla="*/ 1500698 h 5359527"/>
                    <a:gd name="connsiteX20" fmla="*/ 373457 w 3075598"/>
                    <a:gd name="connsiteY20" fmla="*/ 979160 h 5359527"/>
                    <a:gd name="connsiteX21" fmla="*/ 1002412 w 3075598"/>
                    <a:gd name="connsiteY21" fmla="*/ 350207 h 5359527"/>
                    <a:gd name="connsiteX22" fmla="*/ 1631367 w 3075598"/>
                    <a:gd name="connsiteY22" fmla="*/ 979160 h 5359527"/>
                    <a:gd name="connsiteX23" fmla="*/ 1354067 w 3075598"/>
                    <a:gd name="connsiteY23" fmla="*/ 1500698 h 5359527"/>
                    <a:gd name="connsiteX24" fmla="*/ 1296739 w 3075598"/>
                    <a:gd name="connsiteY24" fmla="*/ 1531815 h 5359527"/>
                    <a:gd name="connsiteX25" fmla="*/ 1296739 w 3075598"/>
                    <a:gd name="connsiteY25" fmla="*/ 1575572 h 5359527"/>
                    <a:gd name="connsiteX26" fmla="*/ 1296739 w 3075598"/>
                    <a:gd name="connsiteY26" fmla="*/ 1739200 h 5359527"/>
                    <a:gd name="connsiteX27" fmla="*/ 1296739 w 3075598"/>
                    <a:gd name="connsiteY27" fmla="*/ 1767875 h 5359527"/>
                    <a:gd name="connsiteX28" fmla="*/ 1331095 w 3075598"/>
                    <a:gd name="connsiteY28" fmla="*/ 1757210 h 5359527"/>
                    <a:gd name="connsiteX29" fmla="*/ 1846822 w 3075598"/>
                    <a:gd name="connsiteY29" fmla="*/ 979160 h 5359527"/>
                    <a:gd name="connsiteX30" fmla="*/ 1002412 w 3075598"/>
                    <a:gd name="connsiteY30" fmla="*/ 134752 h 5359527"/>
                    <a:gd name="connsiteX31" fmla="*/ 1002412 w 3075598"/>
                    <a:gd name="connsiteY31" fmla="*/ 0 h 5359527"/>
                    <a:gd name="connsiteX32" fmla="*/ 1981574 w 3075598"/>
                    <a:gd name="connsiteY32" fmla="*/ 979160 h 5359527"/>
                    <a:gd name="connsiteX33" fmla="*/ 1383546 w 3075598"/>
                    <a:gd name="connsiteY33" fmla="*/ 1881373 h 5359527"/>
                    <a:gd name="connsiteX34" fmla="*/ 1296739 w 3075598"/>
                    <a:gd name="connsiteY34" fmla="*/ 1908319 h 5359527"/>
                    <a:gd name="connsiteX35" fmla="*/ 1296739 w 3075598"/>
                    <a:gd name="connsiteY35" fmla="*/ 1930042 h 5359527"/>
                    <a:gd name="connsiteX36" fmla="*/ 1296739 w 3075598"/>
                    <a:gd name="connsiteY36" fmla="*/ 2401738 h 5359527"/>
                    <a:gd name="connsiteX37" fmla="*/ 1595986 w 3075598"/>
                    <a:gd name="connsiteY37" fmla="*/ 2102636 h 5359527"/>
                    <a:gd name="connsiteX38" fmla="*/ 1895234 w 3075598"/>
                    <a:gd name="connsiteY38" fmla="*/ 2401738 h 5359527"/>
                    <a:gd name="connsiteX39" fmla="*/ 1895234 w 3075598"/>
                    <a:gd name="connsiteY39" fmla="*/ 2551289 h 5359527"/>
                    <a:gd name="connsiteX40" fmla="*/ 2177856 w 3075598"/>
                    <a:gd name="connsiteY40" fmla="*/ 2252187 h 5359527"/>
                    <a:gd name="connsiteX41" fmla="*/ 2477103 w 3075598"/>
                    <a:gd name="connsiteY41" fmla="*/ 2551289 h 5359527"/>
                    <a:gd name="connsiteX42" fmla="*/ 2477103 w 3075598"/>
                    <a:gd name="connsiteY42" fmla="*/ 2700840 h 5359527"/>
                    <a:gd name="connsiteX43" fmla="*/ 2776351 w 3075598"/>
                    <a:gd name="connsiteY43" fmla="*/ 2401738 h 5359527"/>
                    <a:gd name="connsiteX44" fmla="*/ 3058973 w 3075598"/>
                    <a:gd name="connsiteY44" fmla="*/ 2700840 h 5359527"/>
                    <a:gd name="connsiteX45" fmla="*/ 3058973 w 3075598"/>
                    <a:gd name="connsiteY45" fmla="*/ 3332278 h 5359527"/>
                    <a:gd name="connsiteX46" fmla="*/ 3058973 w 3075598"/>
                    <a:gd name="connsiteY46" fmla="*/ 3830782 h 5359527"/>
                    <a:gd name="connsiteX47" fmla="*/ 3075598 w 3075598"/>
                    <a:gd name="connsiteY47" fmla="*/ 3830782 h 5359527"/>
                    <a:gd name="connsiteX48" fmla="*/ 3058973 w 3075598"/>
                    <a:gd name="connsiteY48" fmla="*/ 3947100 h 5359527"/>
                    <a:gd name="connsiteX49" fmla="*/ 3058973 w 3075598"/>
                    <a:gd name="connsiteY49" fmla="*/ 3996950 h 5359527"/>
                    <a:gd name="connsiteX50" fmla="*/ 1529487 w 3075598"/>
                    <a:gd name="connsiteY50" fmla="*/ 5359527 h 5359527"/>
                    <a:gd name="connsiteX51" fmla="*/ 0 w 3075598"/>
                    <a:gd name="connsiteY51" fmla="*/ 3830782 h 5359527"/>
                    <a:gd name="connsiteX52" fmla="*/ 0 w 3075598"/>
                    <a:gd name="connsiteY52" fmla="*/ 2966709 h 5359527"/>
                    <a:gd name="connsiteX53" fmla="*/ 0 w 3075598"/>
                    <a:gd name="connsiteY53" fmla="*/ 2667607 h 5359527"/>
                    <a:gd name="connsiteX54" fmla="*/ 299248 w 3075598"/>
                    <a:gd name="connsiteY54" fmla="*/ 2667607 h 5359527"/>
                    <a:gd name="connsiteX55" fmla="*/ 581870 w 3075598"/>
                    <a:gd name="connsiteY55" fmla="*/ 2966709 h 5359527"/>
                    <a:gd name="connsiteX56" fmla="*/ 581870 w 3075598"/>
                    <a:gd name="connsiteY56" fmla="*/ 3681231 h 5359527"/>
                    <a:gd name="connsiteX57" fmla="*/ 714869 w 3075598"/>
                    <a:gd name="connsiteY57" fmla="*/ 3531680 h 5359527"/>
                    <a:gd name="connsiteX58" fmla="*/ 714869 w 3075598"/>
                    <a:gd name="connsiteY58" fmla="*/ 2700840 h 5359527"/>
                    <a:gd name="connsiteX59" fmla="*/ 714869 w 3075598"/>
                    <a:gd name="connsiteY59" fmla="*/ 1971778 h 5359527"/>
                    <a:gd name="connsiteX60" fmla="*/ 714869 w 3075598"/>
                    <a:gd name="connsiteY60" fmla="*/ 1910425 h 5359527"/>
                    <a:gd name="connsiteX61" fmla="*/ 621278 w 3075598"/>
                    <a:gd name="connsiteY61" fmla="*/ 1881373 h 5359527"/>
                    <a:gd name="connsiteX62" fmla="*/ 23250 w 3075598"/>
                    <a:gd name="connsiteY62" fmla="*/ 979160 h 5359527"/>
                    <a:gd name="connsiteX63" fmla="*/ 1002412 w 3075598"/>
                    <a:gd name="connsiteY63" fmla="*/ 0 h 535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075598" h="5359527">
                      <a:moveTo>
                        <a:pt x="1002412" y="484878"/>
                      </a:moveTo>
                      <a:cubicBezTo>
                        <a:pt x="729427" y="484878"/>
                        <a:pt x="508128" y="706175"/>
                        <a:pt x="508128" y="979160"/>
                      </a:cubicBezTo>
                      <a:cubicBezTo>
                        <a:pt x="508128" y="1115653"/>
                        <a:pt x="563453" y="1239223"/>
                        <a:pt x="652901" y="1328670"/>
                      </a:cubicBezTo>
                      <a:lnTo>
                        <a:pt x="714869" y="1379799"/>
                      </a:lnTo>
                      <a:lnTo>
                        <a:pt x="714869" y="1276891"/>
                      </a:lnTo>
                      <a:cubicBezTo>
                        <a:pt x="714869" y="1181961"/>
                        <a:pt x="714869" y="1080703"/>
                        <a:pt x="714869" y="972694"/>
                      </a:cubicBezTo>
                      <a:cubicBezTo>
                        <a:pt x="714869" y="823143"/>
                        <a:pt x="847868" y="690208"/>
                        <a:pt x="1014116" y="690208"/>
                      </a:cubicBezTo>
                      <a:cubicBezTo>
                        <a:pt x="1163740" y="690208"/>
                        <a:pt x="1296739" y="823143"/>
                        <a:pt x="1296739" y="972694"/>
                      </a:cubicBezTo>
                      <a:cubicBezTo>
                        <a:pt x="1296739" y="972694"/>
                        <a:pt x="1296739" y="972694"/>
                        <a:pt x="1296739" y="1321582"/>
                      </a:cubicBezTo>
                      <a:lnTo>
                        <a:pt x="1296739" y="1374202"/>
                      </a:lnTo>
                      <a:lnTo>
                        <a:pt x="1351924" y="1328670"/>
                      </a:lnTo>
                      <a:cubicBezTo>
                        <a:pt x="1441372" y="1239223"/>
                        <a:pt x="1496696" y="1115653"/>
                        <a:pt x="1496696" y="979160"/>
                      </a:cubicBezTo>
                      <a:cubicBezTo>
                        <a:pt x="1496696" y="706175"/>
                        <a:pt x="1275397" y="484878"/>
                        <a:pt x="1002412" y="484878"/>
                      </a:cubicBezTo>
                      <a:close/>
                      <a:moveTo>
                        <a:pt x="1002412" y="134752"/>
                      </a:moveTo>
                      <a:cubicBezTo>
                        <a:pt x="536057" y="134752"/>
                        <a:pt x="158003" y="512806"/>
                        <a:pt x="158003" y="979160"/>
                      </a:cubicBezTo>
                      <a:cubicBezTo>
                        <a:pt x="158003" y="1328926"/>
                        <a:pt x="370658" y="1629022"/>
                        <a:pt x="673730" y="1757210"/>
                      </a:cubicBezTo>
                      <a:lnTo>
                        <a:pt x="714869" y="1769981"/>
                      </a:lnTo>
                      <a:lnTo>
                        <a:pt x="714869" y="1543117"/>
                      </a:lnTo>
                      <a:lnTo>
                        <a:pt x="714869" y="1535496"/>
                      </a:lnTo>
                      <a:lnTo>
                        <a:pt x="650757" y="1500698"/>
                      </a:lnTo>
                      <a:cubicBezTo>
                        <a:pt x="483454" y="1387670"/>
                        <a:pt x="373457" y="1196261"/>
                        <a:pt x="373457" y="979160"/>
                      </a:cubicBezTo>
                      <a:cubicBezTo>
                        <a:pt x="373457" y="631799"/>
                        <a:pt x="655050" y="350207"/>
                        <a:pt x="1002412" y="350207"/>
                      </a:cubicBezTo>
                      <a:cubicBezTo>
                        <a:pt x="1349775" y="350207"/>
                        <a:pt x="1631367" y="631799"/>
                        <a:pt x="1631367" y="979160"/>
                      </a:cubicBezTo>
                      <a:cubicBezTo>
                        <a:pt x="1631367" y="1196261"/>
                        <a:pt x="1521370" y="1387670"/>
                        <a:pt x="1354067" y="1500698"/>
                      </a:cubicBezTo>
                      <a:lnTo>
                        <a:pt x="1296739" y="1531815"/>
                      </a:lnTo>
                      <a:lnTo>
                        <a:pt x="1296739" y="1575572"/>
                      </a:lnTo>
                      <a:cubicBezTo>
                        <a:pt x="1296739" y="1625812"/>
                        <a:pt x="1296739" y="1680238"/>
                        <a:pt x="1296739" y="1739200"/>
                      </a:cubicBezTo>
                      <a:lnTo>
                        <a:pt x="1296739" y="1767875"/>
                      </a:lnTo>
                      <a:lnTo>
                        <a:pt x="1331095" y="1757210"/>
                      </a:lnTo>
                      <a:cubicBezTo>
                        <a:pt x="1634166" y="1629022"/>
                        <a:pt x="1846822" y="1328926"/>
                        <a:pt x="1846822" y="979160"/>
                      </a:cubicBezTo>
                      <a:cubicBezTo>
                        <a:pt x="1846822" y="512806"/>
                        <a:pt x="1468767" y="134752"/>
                        <a:pt x="1002412" y="134752"/>
                      </a:cubicBezTo>
                      <a:close/>
                      <a:moveTo>
                        <a:pt x="1002412" y="0"/>
                      </a:moveTo>
                      <a:cubicBezTo>
                        <a:pt x="1543188" y="0"/>
                        <a:pt x="1981574" y="438385"/>
                        <a:pt x="1981574" y="979160"/>
                      </a:cubicBezTo>
                      <a:cubicBezTo>
                        <a:pt x="1981574" y="1384741"/>
                        <a:pt x="1734982" y="1732728"/>
                        <a:pt x="1383546" y="1881373"/>
                      </a:cubicBezTo>
                      <a:lnTo>
                        <a:pt x="1296739" y="1908319"/>
                      </a:lnTo>
                      <a:lnTo>
                        <a:pt x="1296739" y="1930042"/>
                      </a:lnTo>
                      <a:cubicBezTo>
                        <a:pt x="1296739" y="2066806"/>
                        <a:pt x="1296739" y="2223107"/>
                        <a:pt x="1296739" y="2401738"/>
                      </a:cubicBezTo>
                      <a:cubicBezTo>
                        <a:pt x="1296739" y="2235570"/>
                        <a:pt x="1429738" y="2102636"/>
                        <a:pt x="1595986" y="2102636"/>
                      </a:cubicBezTo>
                      <a:cubicBezTo>
                        <a:pt x="1762235" y="2102636"/>
                        <a:pt x="1895234" y="2235570"/>
                        <a:pt x="1895234" y="2401738"/>
                      </a:cubicBezTo>
                      <a:cubicBezTo>
                        <a:pt x="1895234" y="2401738"/>
                        <a:pt x="1895234" y="2401738"/>
                        <a:pt x="1895234" y="2551289"/>
                      </a:cubicBezTo>
                      <a:cubicBezTo>
                        <a:pt x="1895234" y="2385121"/>
                        <a:pt x="2028232" y="2252187"/>
                        <a:pt x="2177856" y="2252187"/>
                      </a:cubicBezTo>
                      <a:cubicBezTo>
                        <a:pt x="2344105" y="2252187"/>
                        <a:pt x="2477103" y="2385121"/>
                        <a:pt x="2477103" y="2551289"/>
                      </a:cubicBezTo>
                      <a:cubicBezTo>
                        <a:pt x="2477103" y="2551289"/>
                        <a:pt x="2477103" y="2551289"/>
                        <a:pt x="2477103" y="2700840"/>
                      </a:cubicBezTo>
                      <a:cubicBezTo>
                        <a:pt x="2477103" y="2534672"/>
                        <a:pt x="2610102" y="2401738"/>
                        <a:pt x="2776351" y="2401738"/>
                      </a:cubicBezTo>
                      <a:cubicBezTo>
                        <a:pt x="2942599" y="2401738"/>
                        <a:pt x="3058973" y="2534672"/>
                        <a:pt x="3058973" y="2700840"/>
                      </a:cubicBezTo>
                      <a:cubicBezTo>
                        <a:pt x="3058973" y="2700840"/>
                        <a:pt x="3058973" y="2700840"/>
                        <a:pt x="3058973" y="3332278"/>
                      </a:cubicBezTo>
                      <a:cubicBezTo>
                        <a:pt x="3058973" y="3332278"/>
                        <a:pt x="3058973" y="3332278"/>
                        <a:pt x="3058973" y="3830782"/>
                      </a:cubicBezTo>
                      <a:cubicBezTo>
                        <a:pt x="3058973" y="3830782"/>
                        <a:pt x="3058973" y="3830782"/>
                        <a:pt x="3075598" y="3830782"/>
                      </a:cubicBezTo>
                      <a:cubicBezTo>
                        <a:pt x="3075598" y="3864016"/>
                        <a:pt x="3075598" y="3913866"/>
                        <a:pt x="3058973" y="3947100"/>
                      </a:cubicBezTo>
                      <a:lnTo>
                        <a:pt x="3058973" y="3996950"/>
                      </a:lnTo>
                      <a:cubicBezTo>
                        <a:pt x="2975849" y="4761323"/>
                        <a:pt x="2327480" y="5359527"/>
                        <a:pt x="1529487" y="5359527"/>
                      </a:cubicBezTo>
                      <a:cubicBezTo>
                        <a:pt x="681619" y="5359527"/>
                        <a:pt x="0" y="4678239"/>
                        <a:pt x="0" y="3830782"/>
                      </a:cubicBezTo>
                      <a:cubicBezTo>
                        <a:pt x="0" y="3830782"/>
                        <a:pt x="0" y="3830782"/>
                        <a:pt x="0" y="2966709"/>
                      </a:cubicBezTo>
                      <a:cubicBezTo>
                        <a:pt x="0" y="2966709"/>
                        <a:pt x="0" y="2966709"/>
                        <a:pt x="0" y="2667607"/>
                      </a:cubicBezTo>
                      <a:cubicBezTo>
                        <a:pt x="0" y="2667607"/>
                        <a:pt x="0" y="2667607"/>
                        <a:pt x="299248" y="2667607"/>
                      </a:cubicBezTo>
                      <a:cubicBezTo>
                        <a:pt x="465496" y="2667607"/>
                        <a:pt x="581870" y="2800541"/>
                        <a:pt x="581870" y="2966709"/>
                      </a:cubicBezTo>
                      <a:cubicBezTo>
                        <a:pt x="581870" y="2966709"/>
                        <a:pt x="581870" y="2966709"/>
                        <a:pt x="581870" y="3681231"/>
                      </a:cubicBezTo>
                      <a:cubicBezTo>
                        <a:pt x="681619" y="3681231"/>
                        <a:pt x="714869" y="3598147"/>
                        <a:pt x="714869" y="3531680"/>
                      </a:cubicBezTo>
                      <a:cubicBezTo>
                        <a:pt x="714869" y="3531680"/>
                        <a:pt x="714869" y="3531680"/>
                        <a:pt x="714869" y="2700840"/>
                      </a:cubicBezTo>
                      <a:cubicBezTo>
                        <a:pt x="714869" y="2700840"/>
                        <a:pt x="714869" y="2700840"/>
                        <a:pt x="714869" y="1971778"/>
                      </a:cubicBezTo>
                      <a:lnTo>
                        <a:pt x="714869" y="1910425"/>
                      </a:lnTo>
                      <a:lnTo>
                        <a:pt x="621278" y="1881373"/>
                      </a:lnTo>
                      <a:cubicBezTo>
                        <a:pt x="269842" y="1732728"/>
                        <a:pt x="23250" y="1384741"/>
                        <a:pt x="23250" y="979160"/>
                      </a:cubicBezTo>
                      <a:cubicBezTo>
                        <a:pt x="23250" y="438385"/>
                        <a:pt x="461636" y="0"/>
                        <a:pt x="1002412" y="0"/>
                      </a:cubicBezTo>
                      <a:close/>
                    </a:path>
                  </a:pathLst>
                </a:custGeom>
                <a:solidFill>
                  <a:schemeClr val="bg1"/>
                </a:solidFill>
                <a:ln>
                  <a:noFill/>
                </a:ln>
              </p:spPr>
              <p:txBody>
                <a:bodyPr vert="horz" wrap="square" lIns="121920" tIns="60960" rIns="121920" bIns="60960" numCol="1" anchor="t" anchorCtr="0" compatLnSpc="1">
                  <a:prstTxWarp prst="textNoShape">
                    <a:avLst/>
                  </a:prstTxWarp>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78D7">
                        <a:lumMod val="20000"/>
                        <a:lumOff val="80000"/>
                      </a:srgbClr>
                    </a:solidFill>
                    <a:effectLst/>
                    <a:uLnTx/>
                    <a:uFillTx/>
                    <a:latin typeface="+mn-lt"/>
                    <a:ea typeface="+mn-ea"/>
                    <a:cs typeface="+mn-cs"/>
                  </a:endParaRPr>
                </a:p>
              </p:txBody>
            </p:sp>
            <p:pic>
              <p:nvPicPr>
                <p:cNvPr id="93" name="Picture 9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44320" y="3386396"/>
                  <a:ext cx="254030" cy="151623"/>
                </a:xfrm>
                <a:prstGeom prst="rect">
                  <a:avLst/>
                </a:prstGeom>
              </p:spPr>
            </p:pic>
          </p:grpSp>
          <p:pic>
            <p:nvPicPr>
              <p:cNvPr id="91" name="Picture 90"/>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551506" y="3565510"/>
                <a:ext cx="117722" cy="117722"/>
              </a:xfrm>
              <a:prstGeom prst="rect">
                <a:avLst/>
              </a:prstGeom>
            </p:spPr>
          </p:pic>
        </p:grpSp>
      </p:grpSp>
      <p:grpSp>
        <p:nvGrpSpPr>
          <p:cNvPr id="94" name="NUI"/>
          <p:cNvGrpSpPr/>
          <p:nvPr/>
        </p:nvGrpSpPr>
        <p:grpSpPr>
          <a:xfrm>
            <a:off x="3405148" y="3403561"/>
            <a:ext cx="1919536" cy="738664"/>
            <a:chOff x="2810595" y="3636234"/>
            <a:chExt cx="1439652" cy="553998"/>
          </a:xfrm>
        </p:grpSpPr>
        <p:sp>
          <p:nvSpPr>
            <p:cNvPr id="95" name="TextBox 94"/>
            <p:cNvSpPr txBox="1"/>
            <p:nvPr/>
          </p:nvSpPr>
          <p:spPr>
            <a:xfrm>
              <a:off x="2988031" y="3636234"/>
              <a:ext cx="1262216" cy="553998"/>
            </a:xfrm>
            <a:prstGeom prst="rect">
              <a:avLst/>
            </a:prstGeom>
            <a:noFill/>
          </p:spPr>
          <p:txBody>
            <a:bodyPr wrap="square" lIns="182880" tIns="146304" rIns="182880" bIns="146304" rtlCol="0">
              <a:spAutoFit/>
            </a:bodyPr>
            <a:lstStyle/>
            <a:p>
              <a:pPr marL="0" marR="0" lvl="0" indent="0" defTabSz="914377" eaLnBrk="1" fontAlgn="auto" latinLnBrk="0" hangingPunct="1">
                <a:lnSpc>
                  <a:spcPct val="90000"/>
                </a:lnSpc>
                <a:spcBef>
                  <a:spcPts val="800"/>
                </a:spcBef>
                <a:spcAft>
                  <a:spcPts val="0"/>
                </a:spcAft>
                <a:buClrTx/>
                <a:buSzTx/>
                <a:buFontTx/>
                <a:buNone/>
                <a:tabLst/>
                <a:defRPr/>
              </a:pPr>
              <a:r>
                <a:rPr kumimoji="0" lang="en-US" sz="1600" b="0" i="0" u="none" strike="noStrike" kern="0" cap="none" spc="0" normalizeH="0" baseline="0" noProof="0" dirty="0">
                  <a:ln>
                    <a:noFill/>
                  </a:ln>
                  <a:solidFill>
                    <a:srgbClr val="0078D7">
                      <a:lumMod val="20000"/>
                      <a:lumOff val="80000"/>
                    </a:srgbClr>
                  </a:solidFill>
                  <a:effectLst/>
                  <a:uLnTx/>
                  <a:uFillTx/>
                </a:rPr>
                <a:t>Natural</a:t>
              </a:r>
              <a:br>
                <a:rPr kumimoji="0" lang="en-US" sz="1600" b="0" i="0" u="none" strike="noStrike" kern="0" cap="none" spc="0" normalizeH="0" baseline="0" noProof="0" dirty="0">
                  <a:ln>
                    <a:noFill/>
                  </a:ln>
                  <a:solidFill>
                    <a:srgbClr val="0078D7">
                      <a:lumMod val="20000"/>
                      <a:lumOff val="80000"/>
                    </a:srgbClr>
                  </a:solidFill>
                  <a:effectLst/>
                  <a:uLnTx/>
                  <a:uFillTx/>
                </a:rPr>
              </a:br>
              <a:r>
                <a:rPr kumimoji="0" lang="en-US" sz="1600" b="0" i="0" u="none" strike="noStrike" kern="0" cap="none" spc="0" normalizeH="0" baseline="0" noProof="0" dirty="0">
                  <a:ln>
                    <a:noFill/>
                  </a:ln>
                  <a:solidFill>
                    <a:srgbClr val="0078D7">
                      <a:lumMod val="20000"/>
                      <a:lumOff val="80000"/>
                    </a:srgbClr>
                  </a:solidFill>
                  <a:effectLst/>
                  <a:uLnTx/>
                  <a:uFillTx/>
                </a:rPr>
                <a:t>User Inputs</a:t>
              </a:r>
            </a:p>
          </p:txBody>
        </p:sp>
        <p:grpSp>
          <p:nvGrpSpPr>
            <p:cNvPr id="99" name="Group 98"/>
            <p:cNvGrpSpPr/>
            <p:nvPr/>
          </p:nvGrpSpPr>
          <p:grpSpPr>
            <a:xfrm>
              <a:off x="2872036" y="3696660"/>
              <a:ext cx="228182" cy="328156"/>
              <a:chOff x="2027902" y="3831543"/>
              <a:chExt cx="251312" cy="361419"/>
            </a:xfrm>
          </p:grpSpPr>
          <p:sp>
            <p:nvSpPr>
              <p:cNvPr id="107" name="Freeform 106"/>
              <p:cNvSpPr>
                <a:spLocks noChangeAspect="1" noEditPoints="1"/>
              </p:cNvSpPr>
              <p:nvPr/>
            </p:nvSpPr>
            <p:spPr bwMode="black">
              <a:xfrm>
                <a:off x="2123890" y="4036288"/>
                <a:ext cx="155324" cy="156674"/>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chemeClr val="bg1"/>
              </a:solidFill>
              <a:ln>
                <a:noFill/>
              </a:ln>
              <a:extLst/>
            </p:spPr>
            <p:txBody>
              <a:bodyPr vert="horz" wrap="square" lIns="124371" tIns="62185" rIns="124371" bIns="62185"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78D7">
                      <a:lumMod val="20000"/>
                      <a:lumOff val="80000"/>
                    </a:srgbClr>
                  </a:solidFill>
                  <a:effectLst/>
                  <a:uLnTx/>
                  <a:uFillTx/>
                  <a:latin typeface="+mn-lt"/>
                  <a:ea typeface="+mn-ea"/>
                  <a:cs typeface="+mn-cs"/>
                </a:endParaRPr>
              </a:p>
            </p:txBody>
          </p:sp>
          <p:pic>
            <p:nvPicPr>
              <p:cNvPr id="109" name="Picture 108"/>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027902" y="3831543"/>
                <a:ext cx="238516" cy="238516"/>
              </a:xfrm>
              <a:prstGeom prst="rect">
                <a:avLst/>
              </a:prstGeom>
            </p:spPr>
          </p:pic>
        </p:grpSp>
        <p:pic>
          <p:nvPicPr>
            <p:cNvPr id="100" name="Picture 99"/>
            <p:cNvPicPr>
              <a:picLocks noChangeAspect="1"/>
            </p:cNvPicPr>
            <p:nvPr/>
          </p:nvPicPr>
          <p:blipFill>
            <a:blip r:embed="rId25"/>
            <a:stretch>
              <a:fillRect/>
            </a:stretch>
          </p:blipFill>
          <p:spPr>
            <a:xfrm>
              <a:off x="2810595" y="3879352"/>
              <a:ext cx="172085" cy="142585"/>
            </a:xfrm>
            <a:prstGeom prst="rect">
              <a:avLst/>
            </a:prstGeom>
          </p:spPr>
        </p:pic>
      </p:grpSp>
      <p:sp>
        <p:nvSpPr>
          <p:cNvPr id="120" name="Title 1"/>
          <p:cNvSpPr txBox="1">
            <a:spLocks/>
          </p:cNvSpPr>
          <p:nvPr/>
        </p:nvSpPr>
        <p:spPr>
          <a:xfrm>
            <a:off x="520201" y="5044773"/>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gradFill>
                  <a:gsLst>
                    <a:gs pos="1250">
                      <a:srgbClr val="0078D7"/>
                    </a:gs>
                    <a:gs pos="100000">
                      <a:srgbClr val="0078D7"/>
                    </a:gs>
                  </a:gsLst>
                  <a:lin ang="5400000" scaled="0"/>
                </a:gradFill>
                <a:effectLst/>
                <a:uLnTx/>
                <a:uFillTx/>
                <a:latin typeface="Segoe UI"/>
                <a:ea typeface="+mn-ea"/>
                <a:cs typeface="Segoe UI" pitchFamily="34" charset="0"/>
              </a:rPr>
              <a:t>UWP</a:t>
            </a:r>
            <a:r>
              <a:rPr kumimoji="0" lang="en-US" sz="5294" b="0" i="0" u="none" strike="noStrike" kern="1200" cap="none" spc="-147" normalizeH="0" baseline="0" noProof="0" dirty="0">
                <a:ln w="3175">
                  <a:noFill/>
                </a:ln>
                <a:solidFill>
                  <a:srgbClr val="737373"/>
                </a:solidFill>
                <a:effectLst/>
                <a:uLnTx/>
                <a:uFillTx/>
                <a:latin typeface="Segoe UI Light"/>
                <a:ea typeface="+mn-ea"/>
                <a:cs typeface="Segoe UI" pitchFamily="34" charset="0"/>
              </a:rPr>
              <a:t> is the unified platform for all Windows devices.</a:t>
            </a:r>
            <a:endParaRPr kumimoji="0" lang="en-US" sz="5294" b="1" i="0" u="none" strike="noStrike" kern="1200" cap="none" spc="-147" normalizeH="0" baseline="0" noProof="0" dirty="0">
              <a:ln w="3175">
                <a:noFill/>
              </a:ln>
              <a:noFill/>
              <a:effectLst/>
              <a:uLnTx/>
              <a:uFillTx/>
              <a:latin typeface="Segoe UI"/>
              <a:ea typeface="+mn-ea"/>
              <a:cs typeface="Segoe UI" pitchFamily="34" charset="0"/>
            </a:endParaRPr>
          </a:p>
        </p:txBody>
      </p:sp>
      <p:pic>
        <p:nvPicPr>
          <p:cNvPr id="140" name="Picture 139"/>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5644626" y="1971065"/>
            <a:ext cx="621256" cy="621256"/>
          </a:xfrm>
          <a:prstGeom prst="rect">
            <a:avLst/>
          </a:prstGeom>
        </p:spPr>
      </p:pic>
      <p:grpSp>
        <p:nvGrpSpPr>
          <p:cNvPr id="145" name="Group 144"/>
          <p:cNvGrpSpPr/>
          <p:nvPr/>
        </p:nvGrpSpPr>
        <p:grpSpPr>
          <a:xfrm>
            <a:off x="5050986" y="1377425"/>
            <a:ext cx="1808537" cy="1808537"/>
            <a:chOff x="8284228" y="2270089"/>
            <a:chExt cx="1808537" cy="1808537"/>
          </a:xfrm>
        </p:grpSpPr>
        <p:sp>
          <p:nvSpPr>
            <p:cNvPr id="146" name="Oval 145"/>
            <p:cNvSpPr/>
            <p:nvPr/>
          </p:nvSpPr>
          <p:spPr bwMode="auto">
            <a:xfrm>
              <a:off x="8284228" y="2270089"/>
              <a:ext cx="1808537" cy="1808537"/>
            </a:xfrm>
            <a:prstGeom prst="ellipse">
              <a:avLst/>
            </a:prstGeom>
            <a:solidFill>
              <a:srgbClr val="0078D7"/>
            </a:solidFill>
            <a:ln w="10795" cap="flat" cmpd="sng" algn="ctr">
              <a:noFill/>
              <a:prstDash val="solid"/>
              <a:headEnd type="none" w="med" len="med"/>
              <a:tailEnd type="none" w="med" len="med"/>
            </a:ln>
            <a:effectLst/>
          </p:spPr>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47" name="Picture 146"/>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spTree>
    <p:extLst>
      <p:ext uri="{BB962C8B-B14F-4D97-AF65-F5344CB8AC3E}">
        <p14:creationId xmlns:p14="http://schemas.microsoft.com/office/powerpoint/2010/main" val="21029744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500" fill="hold"/>
                                        <p:tgtEl>
                                          <p:spTgt spid="96"/>
                                        </p:tgtEl>
                                        <p:attrNameLst>
                                          <p:attrName>ppt_w</p:attrName>
                                        </p:attrNameLst>
                                      </p:cBhvr>
                                      <p:tavLst>
                                        <p:tav tm="0">
                                          <p:val>
                                            <p:fltVal val="0"/>
                                          </p:val>
                                        </p:tav>
                                        <p:tav tm="100000">
                                          <p:val>
                                            <p:strVal val="#ppt_w"/>
                                          </p:val>
                                        </p:tav>
                                      </p:tavLst>
                                    </p:anim>
                                    <p:anim calcmode="lin" valueType="num">
                                      <p:cBhvr>
                                        <p:cTn id="8" dur="500" fill="hold"/>
                                        <p:tgtEl>
                                          <p:spTgt spid="96"/>
                                        </p:tgtEl>
                                        <p:attrNameLst>
                                          <p:attrName>ppt_h</p:attrName>
                                        </p:attrNameLst>
                                      </p:cBhvr>
                                      <p:tavLst>
                                        <p:tav tm="0">
                                          <p:val>
                                            <p:fltVal val="0"/>
                                          </p:val>
                                        </p:tav>
                                        <p:tav tm="100000">
                                          <p:val>
                                            <p:strVal val="#ppt_h"/>
                                          </p:val>
                                        </p:tav>
                                      </p:tavLst>
                                    </p:anim>
                                    <p:animEffect transition="in" filter="fade">
                                      <p:cBhvr>
                                        <p:cTn id="9" dur="500"/>
                                        <p:tgtEl>
                                          <p:spTgt spid="96"/>
                                        </p:tgtEl>
                                      </p:cBhvr>
                                    </p:animEffect>
                                  </p:childTnLst>
                                </p:cTn>
                              </p:par>
                            </p:childTnLst>
                          </p:cTn>
                        </p:par>
                        <p:par>
                          <p:cTn id="10" fill="hold">
                            <p:stCondLst>
                              <p:cond delay="500"/>
                            </p:stCondLst>
                            <p:childTnLst>
                              <p:par>
                                <p:cTn id="11" presetID="1" presetClass="exit" presetSubtype="0" fill="hold" nodeType="afterEffect">
                                  <p:stCondLst>
                                    <p:cond delay="0"/>
                                  </p:stCondLst>
                                  <p:childTnLst>
                                    <p:set>
                                      <p:cBhvr>
                                        <p:cTn id="12" dur="1" fill="hold">
                                          <p:stCondLst>
                                            <p:cond delay="0"/>
                                          </p:stCondLst>
                                        </p:cTn>
                                        <p:tgtEl>
                                          <p:spTgt spid="145"/>
                                        </p:tgtEl>
                                        <p:attrNameLst>
                                          <p:attrName>style.visibility</p:attrName>
                                        </p:attrNameLst>
                                      </p:cBhvr>
                                      <p:to>
                                        <p:strVal val="hidden"/>
                                      </p:to>
                                    </p:se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20"/>
                                        </p:tgtEl>
                                        <p:attrNameLst>
                                          <p:attrName>style.visibility</p:attrName>
                                        </p:attrNameLst>
                                      </p:cBhvr>
                                      <p:to>
                                        <p:strVal val="visible"/>
                                      </p:to>
                                    </p:set>
                                    <p:animEffect transition="in" filter="fade">
                                      <p:cBhvr>
                                        <p:cTn id="16" dur="500"/>
                                        <p:tgtEl>
                                          <p:spTgt spid="120"/>
                                        </p:tgtEl>
                                      </p:cBhvr>
                                    </p:animEffect>
                                    <p:anim calcmode="lin" valueType="num">
                                      <p:cBhvr>
                                        <p:cTn id="17" dur="500" fill="hold"/>
                                        <p:tgtEl>
                                          <p:spTgt spid="120"/>
                                        </p:tgtEl>
                                        <p:attrNameLst>
                                          <p:attrName>ppt_x</p:attrName>
                                        </p:attrNameLst>
                                      </p:cBhvr>
                                      <p:tavLst>
                                        <p:tav tm="0">
                                          <p:val>
                                            <p:strVal val="#ppt_x"/>
                                          </p:val>
                                        </p:tav>
                                        <p:tav tm="100000">
                                          <p:val>
                                            <p:strVal val="#ppt_x"/>
                                          </p:val>
                                        </p:tav>
                                      </p:tavLst>
                                    </p:anim>
                                    <p:anim calcmode="lin" valueType="num">
                                      <p:cBhvr>
                                        <p:cTn id="18" dur="500" fill="hold"/>
                                        <p:tgtEl>
                                          <p:spTgt spid="120"/>
                                        </p:tgtEl>
                                        <p:attrNameLst>
                                          <p:attrName>ppt_y</p:attrName>
                                        </p:attrNameLst>
                                      </p:cBhvr>
                                      <p:tavLst>
                                        <p:tav tm="0">
                                          <p:val>
                                            <p:strVal val="#ppt_y+.1"/>
                                          </p:val>
                                        </p:tav>
                                        <p:tav tm="100000">
                                          <p:val>
                                            <p:strVal val="#ppt_y"/>
                                          </p:val>
                                        </p:tav>
                                      </p:tavLst>
                                    </p:anim>
                                  </p:childTnLst>
                                </p:cTn>
                              </p:par>
                              <p:par>
                                <p:cTn id="19" presetID="2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par>
                                <p:cTn id="22" presetID="22" presetClass="entr" presetSubtype="4" fill="hold" nodeType="withEffect">
                                  <p:stCondLst>
                                    <p:cond delay="0"/>
                                  </p:stCondLst>
                                  <p:childTnLst>
                                    <p:set>
                                      <p:cBhvr>
                                        <p:cTn id="23" dur="1" fill="hold">
                                          <p:stCondLst>
                                            <p:cond delay="0"/>
                                          </p:stCondLst>
                                        </p:cTn>
                                        <p:tgtEl>
                                          <p:spTgt spid="161"/>
                                        </p:tgtEl>
                                        <p:attrNameLst>
                                          <p:attrName>style.visibility</p:attrName>
                                        </p:attrNameLst>
                                      </p:cBhvr>
                                      <p:to>
                                        <p:strVal val="visible"/>
                                      </p:to>
                                    </p:set>
                                    <p:animEffect transition="in" filter="wipe(down)">
                                      <p:cBhvr>
                                        <p:cTn id="24" dur="500"/>
                                        <p:tgtEl>
                                          <p:spTgt spid="161"/>
                                        </p:tgtEl>
                                      </p:cBhvr>
                                    </p:animEffect>
                                  </p:childTnLst>
                                </p:cTn>
                              </p:par>
                              <p:par>
                                <p:cTn id="25" presetID="22" presetClass="entr" presetSubtype="4" fill="hold" nodeType="withEffect">
                                  <p:stCondLst>
                                    <p:cond delay="0"/>
                                  </p:stCondLst>
                                  <p:childTnLst>
                                    <p:set>
                                      <p:cBhvr>
                                        <p:cTn id="26" dur="1" fill="hold">
                                          <p:stCondLst>
                                            <p:cond delay="0"/>
                                          </p:stCondLst>
                                        </p:cTn>
                                        <p:tgtEl>
                                          <p:spTgt spid="169"/>
                                        </p:tgtEl>
                                        <p:attrNameLst>
                                          <p:attrName>style.visibility</p:attrName>
                                        </p:attrNameLst>
                                      </p:cBhvr>
                                      <p:to>
                                        <p:strVal val="visible"/>
                                      </p:to>
                                    </p:set>
                                    <p:animEffect transition="in" filter="wipe(down)">
                                      <p:cBhvr>
                                        <p:cTn id="27" dur="500"/>
                                        <p:tgtEl>
                                          <p:spTgt spid="169"/>
                                        </p:tgtEl>
                                      </p:cBhvr>
                                    </p:animEffect>
                                  </p:childTnLst>
                                </p:cTn>
                              </p:par>
                              <p:par>
                                <p:cTn id="28" presetID="22" presetClass="entr" presetSubtype="4" fill="hold" nodeType="withEffect">
                                  <p:stCondLst>
                                    <p:cond delay="0"/>
                                  </p:stCondLst>
                                  <p:childTnLst>
                                    <p:set>
                                      <p:cBhvr>
                                        <p:cTn id="29" dur="1" fill="hold">
                                          <p:stCondLst>
                                            <p:cond delay="0"/>
                                          </p:stCondLst>
                                        </p:cTn>
                                        <p:tgtEl>
                                          <p:spTgt spid="179"/>
                                        </p:tgtEl>
                                        <p:attrNameLst>
                                          <p:attrName>style.visibility</p:attrName>
                                        </p:attrNameLst>
                                      </p:cBhvr>
                                      <p:to>
                                        <p:strVal val="visible"/>
                                      </p:to>
                                    </p:set>
                                    <p:animEffect transition="in" filter="wipe(down)">
                                      <p:cBhvr>
                                        <p:cTn id="30" dur="500"/>
                                        <p:tgtEl>
                                          <p:spTgt spid="179"/>
                                        </p:tgtEl>
                                      </p:cBhvr>
                                    </p:animEffect>
                                  </p:childTnLst>
                                </p:cTn>
                              </p:par>
                              <p:par>
                                <p:cTn id="31" presetID="22" presetClass="entr" presetSubtype="4" fill="hold" nodeType="withEffect">
                                  <p:stCondLst>
                                    <p:cond delay="0"/>
                                  </p:stCondLst>
                                  <p:childTnLst>
                                    <p:set>
                                      <p:cBhvr>
                                        <p:cTn id="32" dur="1" fill="hold">
                                          <p:stCondLst>
                                            <p:cond delay="0"/>
                                          </p:stCondLst>
                                        </p:cTn>
                                        <p:tgtEl>
                                          <p:spTgt spid="187"/>
                                        </p:tgtEl>
                                        <p:attrNameLst>
                                          <p:attrName>style.visibility</p:attrName>
                                        </p:attrNameLst>
                                      </p:cBhvr>
                                      <p:to>
                                        <p:strVal val="visible"/>
                                      </p:to>
                                    </p:set>
                                    <p:animEffect transition="in" filter="wipe(down)">
                                      <p:cBhvr>
                                        <p:cTn id="33" dur="500"/>
                                        <p:tgtEl>
                                          <p:spTgt spid="187"/>
                                        </p:tgtEl>
                                      </p:cBhvr>
                                    </p:animEffect>
                                  </p:childTnLst>
                                </p:cTn>
                              </p:par>
                              <p:par>
                                <p:cTn id="34" presetID="22" presetClass="entr" presetSubtype="4" fill="hold" nodeType="withEffect">
                                  <p:stCondLst>
                                    <p:cond delay="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29"/>
                                        </p:tgtEl>
                                        <p:attrNameLst>
                                          <p:attrName>style.visibility</p:attrName>
                                        </p:attrNameLst>
                                      </p:cBhvr>
                                      <p:to>
                                        <p:strVal val="visible"/>
                                      </p:to>
                                    </p:set>
                                    <p:animEffect transition="in" filter="fade">
                                      <p:cBhvr>
                                        <p:cTn id="40" dur="500"/>
                                        <p:tgtEl>
                                          <p:spTgt spid="129"/>
                                        </p:tgtEl>
                                      </p:cBhvr>
                                    </p:animEffect>
                                  </p:childTnLst>
                                </p:cTn>
                              </p:par>
                              <p:par>
                                <p:cTn id="41" presetID="10" presetClass="entr" presetSubtype="0" fill="hold" nodeType="withEffect">
                                  <p:stCondLst>
                                    <p:cond delay="0"/>
                                  </p:stCondLst>
                                  <p:childTnLst>
                                    <p:set>
                                      <p:cBhvr>
                                        <p:cTn id="42" dur="1" fill="hold">
                                          <p:stCondLst>
                                            <p:cond delay="0"/>
                                          </p:stCondLst>
                                        </p:cTn>
                                        <p:tgtEl>
                                          <p:spTgt spid="121"/>
                                        </p:tgtEl>
                                        <p:attrNameLst>
                                          <p:attrName>style.visibility</p:attrName>
                                        </p:attrNameLst>
                                      </p:cBhvr>
                                      <p:to>
                                        <p:strVal val="visible"/>
                                      </p:to>
                                    </p:set>
                                    <p:animEffect transition="in" filter="fade">
                                      <p:cBhvr>
                                        <p:cTn id="43" dur="500"/>
                                        <p:tgtEl>
                                          <p:spTgt spid="121"/>
                                        </p:tgtEl>
                                      </p:cBhvr>
                                    </p:animEffect>
                                  </p:childTnLst>
                                </p:cTn>
                              </p:par>
                              <p:par>
                                <p:cTn id="44" presetID="10" presetClass="entr" presetSubtype="0" fill="hold" nodeType="withEffect">
                                  <p:stCondLst>
                                    <p:cond delay="0"/>
                                  </p:stCondLst>
                                  <p:childTnLst>
                                    <p:set>
                                      <p:cBhvr>
                                        <p:cTn id="45" dur="1" fill="hold">
                                          <p:stCondLst>
                                            <p:cond delay="0"/>
                                          </p:stCondLst>
                                        </p:cTn>
                                        <p:tgtEl>
                                          <p:spTgt spid="135"/>
                                        </p:tgtEl>
                                        <p:attrNameLst>
                                          <p:attrName>style.visibility</p:attrName>
                                        </p:attrNameLst>
                                      </p:cBhvr>
                                      <p:to>
                                        <p:strVal val="visible"/>
                                      </p:to>
                                    </p:set>
                                    <p:animEffect transition="in" filter="fade">
                                      <p:cBhvr>
                                        <p:cTn id="46" dur="500"/>
                                        <p:tgtEl>
                                          <p:spTgt spid="135"/>
                                        </p:tgtEl>
                                      </p:cBhvr>
                                    </p:animEffect>
                                  </p:childTnLst>
                                </p:cTn>
                              </p:par>
                              <p:par>
                                <p:cTn id="47" presetID="10" presetClass="entr" presetSubtype="0" fill="hold" nodeType="with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fade">
                                      <p:cBhvr>
                                        <p:cTn id="49" dur="500"/>
                                        <p:tgtEl>
                                          <p:spTgt spid="108"/>
                                        </p:tgtEl>
                                      </p:cBhvr>
                                    </p:animEffect>
                                  </p:childTnLst>
                                </p:cTn>
                              </p:par>
                              <p:par>
                                <p:cTn id="50" presetID="10" presetClass="entr" presetSubtype="0" fill="hold" nodeType="withEffect">
                                  <p:stCondLst>
                                    <p:cond delay="0"/>
                                  </p:stCondLst>
                                  <p:childTnLst>
                                    <p:set>
                                      <p:cBhvr>
                                        <p:cTn id="51" dur="1" fill="hold">
                                          <p:stCondLst>
                                            <p:cond delay="0"/>
                                          </p:stCondLst>
                                        </p:cTn>
                                        <p:tgtEl>
                                          <p:spTgt spid="202"/>
                                        </p:tgtEl>
                                        <p:attrNameLst>
                                          <p:attrName>style.visibility</p:attrName>
                                        </p:attrNameLst>
                                      </p:cBhvr>
                                      <p:to>
                                        <p:strVal val="visible"/>
                                      </p:to>
                                    </p:set>
                                    <p:animEffect transition="in" filter="fade">
                                      <p:cBhvr>
                                        <p:cTn id="52" dur="500"/>
                                        <p:tgtEl>
                                          <p:spTgt spid="202"/>
                                        </p:tgtEl>
                                      </p:cBhvr>
                                    </p:animEffect>
                                  </p:childTnLst>
                                </p:cTn>
                              </p:par>
                              <p:par>
                                <p:cTn id="53" presetID="10" presetClass="entr" presetSubtype="0" fill="hold" nodeType="withEffect">
                                  <p:stCondLst>
                                    <p:cond delay="0"/>
                                  </p:stCondLst>
                                  <p:childTnLst>
                                    <p:set>
                                      <p:cBhvr>
                                        <p:cTn id="54" dur="1" fill="hold">
                                          <p:stCondLst>
                                            <p:cond delay="0"/>
                                          </p:stCondLst>
                                        </p:cTn>
                                        <p:tgtEl>
                                          <p:spTgt spid="97"/>
                                        </p:tgtEl>
                                        <p:attrNameLst>
                                          <p:attrName>style.visibility</p:attrName>
                                        </p:attrNameLst>
                                      </p:cBhvr>
                                      <p:to>
                                        <p:strVal val="visible"/>
                                      </p:to>
                                    </p:set>
                                    <p:animEffect transition="in" filter="fade">
                                      <p:cBhvr>
                                        <p:cTn id="55" dur="500"/>
                                        <p:tgtEl>
                                          <p:spTgt spid="97"/>
                                        </p:tgtEl>
                                      </p:cBhvr>
                                    </p:animEffect>
                                  </p:childTnLst>
                                </p:cTn>
                              </p:par>
                            </p:childTnLst>
                          </p:cTn>
                        </p:par>
                        <p:par>
                          <p:cTn id="56" fill="hold">
                            <p:stCondLst>
                              <p:cond delay="1500"/>
                            </p:stCondLst>
                            <p:childTnLst>
                              <p:par>
                                <p:cTn id="57" presetID="10" presetClass="entr" presetSubtype="0" fill="hold" nodeType="after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fade">
                                      <p:cBhvr>
                                        <p:cTn id="59" dur="10"/>
                                        <p:tgtEl>
                                          <p:spTgt spid="11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10"/>
                                        </p:tgtEl>
                                        <p:attrNameLst>
                                          <p:attrName>style.visibility</p:attrName>
                                        </p:attrNameLst>
                                      </p:cBhvr>
                                      <p:to>
                                        <p:strVal val="visible"/>
                                      </p:to>
                                    </p:set>
                                    <p:animEffect transition="in" filter="fade">
                                      <p:cBhvr>
                                        <p:cTn id="62" dur="500"/>
                                        <p:tgtEl>
                                          <p:spTgt spid="110"/>
                                        </p:tgtEl>
                                      </p:cBhvr>
                                    </p:animEffect>
                                  </p:childTnLst>
                                </p:cTn>
                              </p:par>
                              <p:par>
                                <p:cTn id="63" presetID="42" presetClass="path" presetSubtype="0" accel="50000" decel="50000" fill="hold" nodeType="withEffect">
                                  <p:stCondLst>
                                    <p:cond delay="0"/>
                                  </p:stCondLst>
                                  <p:childTnLst>
                                    <p:animMotion origin="layout" path="M -2.5E-6 2.59259E-6 L -2.5E-6 0.19444 " pathEditMode="relative" rAng="0" ptsTypes="AA">
                                      <p:cBhvr>
                                        <p:cTn id="64" dur="700" fill="hold"/>
                                        <p:tgtEl>
                                          <p:spTgt spid="111"/>
                                        </p:tgtEl>
                                        <p:attrNameLst>
                                          <p:attrName>ppt_x</p:attrName>
                                          <p:attrName>ppt_y</p:attrName>
                                        </p:attrNameLst>
                                      </p:cBhvr>
                                      <p:rCtr x="0" y="9722"/>
                                    </p:animMotion>
                                  </p:childTnLst>
                                </p:cTn>
                              </p:par>
                              <p:par>
                                <p:cTn id="65" presetID="22" presetClass="entr" presetSubtype="1"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700"/>
                                        <p:tgtEl>
                                          <p:spTgt spid="73"/>
                                        </p:tgtEl>
                                      </p:cBhvr>
                                    </p:animEffect>
                                  </p:childTnLst>
                                </p:cTn>
                              </p:par>
                            </p:childTnLst>
                          </p:cTn>
                        </p:par>
                        <p:par>
                          <p:cTn id="68" fill="hold">
                            <p:stCondLst>
                              <p:cond delay="2200"/>
                            </p:stCondLst>
                            <p:childTnLst>
                              <p:par>
                                <p:cTn id="69" presetID="10" presetClass="entr" presetSubtype="0" fill="hold"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500"/>
                                        <p:tgtEl>
                                          <p:spTgt spid="86"/>
                                        </p:tgtEl>
                                      </p:cBhvr>
                                    </p:animEffect>
                                  </p:childTnLst>
                                </p:cTn>
                              </p:par>
                              <p:par>
                                <p:cTn id="72" presetID="10" presetClass="entr" presetSubtype="0" fill="hold" nodeType="with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fade">
                                      <p:cBhvr>
                                        <p:cTn id="74" dur="500"/>
                                        <p:tgtEl>
                                          <p:spTgt spid="94"/>
                                        </p:tgtEl>
                                      </p:cBhvr>
                                    </p:animEffect>
                                  </p:childTnLst>
                                </p:cTn>
                              </p:par>
                              <p:par>
                                <p:cTn id="75" presetID="10" presetClass="entr" presetSubtype="0" fill="hold" nodeType="withEffect">
                                  <p:stCondLst>
                                    <p:cond delay="0"/>
                                  </p:stCondLst>
                                  <p:childTnLst>
                                    <p:set>
                                      <p:cBhvr>
                                        <p:cTn id="76" dur="1" fill="hold">
                                          <p:stCondLst>
                                            <p:cond delay="0"/>
                                          </p:stCondLst>
                                        </p:cTn>
                                        <p:tgtEl>
                                          <p:spTgt spid="83"/>
                                        </p:tgtEl>
                                        <p:attrNameLst>
                                          <p:attrName>style.visibility</p:attrName>
                                        </p:attrNameLst>
                                      </p:cBhvr>
                                      <p:to>
                                        <p:strVal val="visible"/>
                                      </p:to>
                                    </p:set>
                                    <p:animEffect transition="in" filter="fade">
                                      <p:cBhvr>
                                        <p:cTn id="77" dur="500"/>
                                        <p:tgtEl>
                                          <p:spTgt spid="83"/>
                                        </p:tgtEl>
                                      </p:cBhvr>
                                    </p:animEffect>
                                  </p:childTnLst>
                                </p:cTn>
                              </p:par>
                              <p:par>
                                <p:cTn id="78" presetID="10" presetClass="entr" presetSubtype="0" fill="hold" nodeType="with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fade">
                                      <p:cBhvr>
                                        <p:cTn id="80" dur="500"/>
                                        <p:tgtEl>
                                          <p:spTgt spid="75"/>
                                        </p:tgtEl>
                                      </p:cBhvr>
                                    </p:animEffect>
                                  </p:childTnLst>
                                </p:cTn>
                              </p:par>
                              <p:par>
                                <p:cTn id="81" presetID="10" presetClass="entr" presetSubtype="0" fill="hold" nodeType="with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fade">
                                      <p:cBhvr>
                                        <p:cTn id="8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110" grpId="0"/>
      <p:bldP spid="1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69008" y="3294185"/>
            <a:ext cx="11053984"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Windows 10 Anniversary Update </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coming this summer</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sp>
        <p:nvSpPr>
          <p:cNvPr id="5" name="Freeform 4"/>
          <p:cNvSpPr>
            <a:spLocks noChangeAspect="1" noEditPoints="1"/>
          </p:cNvSpPr>
          <p:nvPr/>
        </p:nvSpPr>
        <p:spPr bwMode="black">
          <a:xfrm>
            <a:off x="5464759" y="1347499"/>
            <a:ext cx="1262483" cy="1257356"/>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17970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37634" y="2106706"/>
            <a:ext cx="12818875" cy="2356061"/>
          </a:xfrm>
        </p:spPr>
        <p:txBody>
          <a:bodyPr/>
          <a:lstStyle/>
          <a:p>
            <a:r>
              <a:rPr lang="en-US" dirty="0"/>
              <a:t>Video:</a:t>
            </a:r>
            <a:br>
              <a:rPr lang="en-US" dirty="0"/>
            </a:br>
            <a:r>
              <a:rPr lang="en-US" dirty="0"/>
              <a:t>Do Great Things</a:t>
            </a:r>
          </a:p>
        </p:txBody>
      </p:sp>
    </p:spTree>
    <p:extLst>
      <p:ext uri="{BB962C8B-B14F-4D97-AF65-F5344CB8AC3E}">
        <p14:creationId xmlns:p14="http://schemas.microsoft.com/office/powerpoint/2010/main" val="526483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114673" y="2731365"/>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4628309" y="2731365"/>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6141944" y="2731365"/>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7655580" y="2731365"/>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3" name="Hello"/>
          <p:cNvGrpSpPr>
            <a:grpSpLocks noChangeAspect="1"/>
          </p:cNvGrpSpPr>
          <p:nvPr/>
        </p:nvGrpSpPr>
        <p:grpSpPr bwMode="auto">
          <a:xfrm rot="10800000">
            <a:off x="3436994" y="3129848"/>
            <a:ext cx="730266" cy="601530"/>
            <a:chOff x="5181" y="1736"/>
            <a:chExt cx="641" cy="528"/>
          </a:xfrm>
        </p:grpSpPr>
        <p:sp>
          <p:nvSpPr>
            <p:cNvPr id="14"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15"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sp>
        <p:nvSpPr>
          <p:cNvPr id="16" name="Eye-Left"/>
          <p:cNvSpPr/>
          <p:nvPr/>
        </p:nvSpPr>
        <p:spPr bwMode="auto">
          <a:xfrm>
            <a:off x="3620071" y="3368405"/>
            <a:ext cx="364113" cy="364113"/>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Eye-Right"/>
          <p:cNvSpPr/>
          <p:nvPr/>
        </p:nvSpPr>
        <p:spPr bwMode="auto">
          <a:xfrm>
            <a:off x="3620071" y="3368405"/>
            <a:ext cx="364113" cy="364113"/>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auto">
          <a:xfrm>
            <a:off x="8427536" y="4116993"/>
            <a:ext cx="1390607" cy="2740522"/>
          </a:xfrm>
          <a:prstGeom prst="rect">
            <a:avLst/>
          </a:prstGeom>
          <a:solidFill>
            <a:srgbClr val="F8F8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endParaRPr lang="en-US" sz="2745"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57" name="UWP"/>
          <p:cNvSpPr/>
          <p:nvPr/>
        </p:nvSpPr>
        <p:spPr>
          <a:xfrm>
            <a:off x="3173679" y="4487126"/>
            <a:ext cx="5843778" cy="633625"/>
          </a:xfrm>
          <a:prstGeom prst="rect">
            <a:avLst/>
          </a:prstGeom>
          <a:noFill/>
        </p:spPr>
        <p:txBody>
          <a:bodyPr wrap="square">
            <a:spAutoFit/>
          </a:bodyPr>
          <a:lstStyle/>
          <a:p>
            <a:pPr algn="ctr" defTabSz="914102" fontAlgn="base">
              <a:lnSpc>
                <a:spcPct val="90000"/>
              </a:lnSpc>
              <a:spcBef>
                <a:spcPct val="0"/>
              </a:spcBef>
              <a:spcAft>
                <a:spcPct val="0"/>
              </a:spcAft>
            </a:pPr>
            <a:r>
              <a:rPr lang="en-US" sz="3921" kern="0" spc="-98" dirty="0">
                <a:gradFill>
                  <a:gsLst>
                    <a:gs pos="0">
                      <a:schemeClr val="tx2"/>
                    </a:gs>
                    <a:gs pos="100000">
                      <a:schemeClr val="tx2"/>
                    </a:gs>
                  </a:gsLst>
                  <a:lin ang="5400000" scaled="0"/>
                </a:gradFill>
                <a:latin typeface="+mj-lt"/>
                <a:ea typeface="Segoe UI" pitchFamily="34" charset="0"/>
                <a:cs typeface="Segoe UI Semilight" panose="020B0402040204020203" pitchFamily="34" charset="0"/>
              </a:rPr>
              <a:t>Universal Windows Platform</a:t>
            </a:r>
          </a:p>
        </p:txBody>
      </p:sp>
      <p:sp>
        <p:nvSpPr>
          <p:cNvPr id="29" name="Freeform 28"/>
          <p:cNvSpPr>
            <a:spLocks noChangeAspect="1" noEditPoints="1"/>
          </p:cNvSpPr>
          <p:nvPr/>
        </p:nvSpPr>
        <p:spPr bwMode="black">
          <a:xfrm>
            <a:off x="5715655" y="1677650"/>
            <a:ext cx="774462" cy="771317"/>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dirty="0">
              <a:solidFill>
                <a:sysClr val="windowText" lastClr="000000"/>
              </a:solidFill>
            </a:endParaRPr>
          </a:p>
        </p:txBody>
      </p:sp>
      <p:sp>
        <p:nvSpPr>
          <p:cNvPr id="49" name="Pen"/>
          <p:cNvSpPr>
            <a:spLocks noEditPoints="1"/>
          </p:cNvSpPr>
          <p:nvPr/>
        </p:nvSpPr>
        <p:spPr bwMode="auto">
          <a:xfrm>
            <a:off x="4917905" y="3026640"/>
            <a:ext cx="811416" cy="800060"/>
          </a:xfrm>
          <a:custGeom>
            <a:avLst/>
            <a:gdLst>
              <a:gd name="T0" fmla="*/ 2022 w 2095"/>
              <a:gd name="T1" fmla="*/ 52 h 2074"/>
              <a:gd name="T2" fmla="*/ 1889 w 2095"/>
              <a:gd name="T3" fmla="*/ 0 h 2074"/>
              <a:gd name="T4" fmla="*/ 1757 w 2095"/>
              <a:gd name="T5" fmla="*/ 52 h 2074"/>
              <a:gd name="T6" fmla="*/ 1757 w 2095"/>
              <a:gd name="T7" fmla="*/ 52 h 2074"/>
              <a:gd name="T8" fmla="*/ 0 w 2095"/>
              <a:gd name="T9" fmla="*/ 1810 h 2074"/>
              <a:gd name="T10" fmla="*/ 0 w 2095"/>
              <a:gd name="T11" fmla="*/ 2074 h 2074"/>
              <a:gd name="T12" fmla="*/ 264 w 2095"/>
              <a:gd name="T13" fmla="*/ 2074 h 2074"/>
              <a:gd name="T14" fmla="*/ 2022 w 2095"/>
              <a:gd name="T15" fmla="*/ 317 h 2074"/>
              <a:gd name="T16" fmla="*/ 2022 w 2095"/>
              <a:gd name="T17" fmla="*/ 52 h 2074"/>
              <a:gd name="T18" fmla="*/ 232 w 2095"/>
              <a:gd name="T19" fmla="*/ 1996 h 2074"/>
              <a:gd name="T20" fmla="*/ 78 w 2095"/>
              <a:gd name="T21" fmla="*/ 1996 h 2074"/>
              <a:gd name="T22" fmla="*/ 78 w 2095"/>
              <a:gd name="T23" fmla="*/ 1842 h 2074"/>
              <a:gd name="T24" fmla="*/ 140 w 2095"/>
              <a:gd name="T25" fmla="*/ 1780 h 2074"/>
              <a:gd name="T26" fmla="*/ 160 w 2095"/>
              <a:gd name="T27" fmla="*/ 1785 h 2074"/>
              <a:gd name="T28" fmla="*/ 289 w 2095"/>
              <a:gd name="T29" fmla="*/ 1914 h 2074"/>
              <a:gd name="T30" fmla="*/ 294 w 2095"/>
              <a:gd name="T31" fmla="*/ 1934 h 2074"/>
              <a:gd name="T32" fmla="*/ 232 w 2095"/>
              <a:gd name="T33" fmla="*/ 1996 h 2074"/>
              <a:gd name="T34" fmla="*/ 360 w 2095"/>
              <a:gd name="T35" fmla="*/ 1868 h 2074"/>
              <a:gd name="T36" fmla="*/ 337 w 2095"/>
              <a:gd name="T37" fmla="*/ 1829 h 2074"/>
              <a:gd name="T38" fmla="*/ 245 w 2095"/>
              <a:gd name="T39" fmla="*/ 1737 h 2074"/>
              <a:gd name="T40" fmla="*/ 206 w 2095"/>
              <a:gd name="T41" fmla="*/ 1714 h 2074"/>
              <a:gd name="T42" fmla="*/ 1621 w 2095"/>
              <a:gd name="T43" fmla="*/ 300 h 2074"/>
              <a:gd name="T44" fmla="*/ 1640 w 2095"/>
              <a:gd name="T45" fmla="*/ 305 h 2074"/>
              <a:gd name="T46" fmla="*/ 1769 w 2095"/>
              <a:gd name="T47" fmla="*/ 434 h 2074"/>
              <a:gd name="T48" fmla="*/ 1774 w 2095"/>
              <a:gd name="T49" fmla="*/ 453 h 2074"/>
              <a:gd name="T50" fmla="*/ 360 w 2095"/>
              <a:gd name="T51" fmla="*/ 1868 h 2074"/>
              <a:gd name="T52" fmla="*/ 1966 w 2095"/>
              <a:gd name="T53" fmla="*/ 262 h 2074"/>
              <a:gd name="T54" fmla="*/ 1840 w 2095"/>
              <a:gd name="T55" fmla="*/ 388 h 2074"/>
              <a:gd name="T56" fmla="*/ 1817 w 2095"/>
              <a:gd name="T57" fmla="*/ 349 h 2074"/>
              <a:gd name="T58" fmla="*/ 1725 w 2095"/>
              <a:gd name="T59" fmla="*/ 257 h 2074"/>
              <a:gd name="T60" fmla="*/ 1686 w 2095"/>
              <a:gd name="T61" fmla="*/ 234 h 2074"/>
              <a:gd name="T62" fmla="*/ 1812 w 2095"/>
              <a:gd name="T63" fmla="*/ 108 h 2074"/>
              <a:gd name="T64" fmla="*/ 1889 w 2095"/>
              <a:gd name="T65" fmla="*/ 77 h 2074"/>
              <a:gd name="T66" fmla="*/ 1889 w 2095"/>
              <a:gd name="T67" fmla="*/ 77 h 2074"/>
              <a:gd name="T68" fmla="*/ 1966 w 2095"/>
              <a:gd name="T69" fmla="*/ 108 h 2074"/>
              <a:gd name="T70" fmla="*/ 1998 w 2095"/>
              <a:gd name="T71" fmla="*/ 185 h 2074"/>
              <a:gd name="T72" fmla="*/ 1966 w 2095"/>
              <a:gd name="T73" fmla="*/ 262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95" h="2074">
                <a:moveTo>
                  <a:pt x="2022" y="52"/>
                </a:moveTo>
                <a:cubicBezTo>
                  <a:pt x="1988" y="19"/>
                  <a:pt x="1940" y="0"/>
                  <a:pt x="1889" y="0"/>
                </a:cubicBezTo>
                <a:cubicBezTo>
                  <a:pt x="1838" y="0"/>
                  <a:pt x="1790" y="19"/>
                  <a:pt x="1757" y="52"/>
                </a:cubicBezTo>
                <a:cubicBezTo>
                  <a:pt x="1757" y="52"/>
                  <a:pt x="1757" y="52"/>
                  <a:pt x="1757" y="52"/>
                </a:cubicBezTo>
                <a:cubicBezTo>
                  <a:pt x="0" y="1810"/>
                  <a:pt x="0" y="1810"/>
                  <a:pt x="0" y="1810"/>
                </a:cubicBezTo>
                <a:cubicBezTo>
                  <a:pt x="0" y="2074"/>
                  <a:pt x="0" y="2074"/>
                  <a:pt x="0" y="2074"/>
                </a:cubicBezTo>
                <a:cubicBezTo>
                  <a:pt x="264" y="2074"/>
                  <a:pt x="264" y="2074"/>
                  <a:pt x="264" y="2074"/>
                </a:cubicBezTo>
                <a:cubicBezTo>
                  <a:pt x="2022" y="317"/>
                  <a:pt x="2022" y="317"/>
                  <a:pt x="2022" y="317"/>
                </a:cubicBezTo>
                <a:cubicBezTo>
                  <a:pt x="2095" y="244"/>
                  <a:pt x="2095" y="125"/>
                  <a:pt x="2022" y="52"/>
                </a:cubicBezTo>
                <a:close/>
                <a:moveTo>
                  <a:pt x="232" y="1996"/>
                </a:moveTo>
                <a:cubicBezTo>
                  <a:pt x="78" y="1996"/>
                  <a:pt x="78" y="1996"/>
                  <a:pt x="78" y="1996"/>
                </a:cubicBezTo>
                <a:cubicBezTo>
                  <a:pt x="78" y="1842"/>
                  <a:pt x="78" y="1842"/>
                  <a:pt x="78" y="1842"/>
                </a:cubicBezTo>
                <a:cubicBezTo>
                  <a:pt x="140" y="1780"/>
                  <a:pt x="140" y="1780"/>
                  <a:pt x="140" y="1780"/>
                </a:cubicBezTo>
                <a:cubicBezTo>
                  <a:pt x="160" y="1785"/>
                  <a:pt x="160" y="1785"/>
                  <a:pt x="160" y="1785"/>
                </a:cubicBezTo>
                <a:cubicBezTo>
                  <a:pt x="223" y="1802"/>
                  <a:pt x="272" y="1851"/>
                  <a:pt x="289" y="1914"/>
                </a:cubicBezTo>
                <a:cubicBezTo>
                  <a:pt x="294" y="1934"/>
                  <a:pt x="294" y="1934"/>
                  <a:pt x="294" y="1934"/>
                </a:cubicBezTo>
                <a:lnTo>
                  <a:pt x="232" y="1996"/>
                </a:lnTo>
                <a:close/>
                <a:moveTo>
                  <a:pt x="360" y="1868"/>
                </a:moveTo>
                <a:cubicBezTo>
                  <a:pt x="337" y="1829"/>
                  <a:pt x="337" y="1829"/>
                  <a:pt x="337" y="1829"/>
                </a:cubicBezTo>
                <a:cubicBezTo>
                  <a:pt x="315" y="1791"/>
                  <a:pt x="283" y="1759"/>
                  <a:pt x="245" y="1737"/>
                </a:cubicBezTo>
                <a:cubicBezTo>
                  <a:pt x="206" y="1714"/>
                  <a:pt x="206" y="1714"/>
                  <a:pt x="206" y="1714"/>
                </a:cubicBezTo>
                <a:cubicBezTo>
                  <a:pt x="1621" y="300"/>
                  <a:pt x="1621" y="300"/>
                  <a:pt x="1621" y="300"/>
                </a:cubicBezTo>
                <a:cubicBezTo>
                  <a:pt x="1640" y="305"/>
                  <a:pt x="1640" y="305"/>
                  <a:pt x="1640" y="305"/>
                </a:cubicBezTo>
                <a:cubicBezTo>
                  <a:pt x="1703" y="322"/>
                  <a:pt x="1752" y="371"/>
                  <a:pt x="1769" y="434"/>
                </a:cubicBezTo>
                <a:cubicBezTo>
                  <a:pt x="1774" y="453"/>
                  <a:pt x="1774" y="453"/>
                  <a:pt x="1774" y="453"/>
                </a:cubicBezTo>
                <a:lnTo>
                  <a:pt x="360" y="1868"/>
                </a:lnTo>
                <a:close/>
                <a:moveTo>
                  <a:pt x="1966" y="262"/>
                </a:moveTo>
                <a:cubicBezTo>
                  <a:pt x="1840" y="388"/>
                  <a:pt x="1840" y="388"/>
                  <a:pt x="1840" y="388"/>
                </a:cubicBezTo>
                <a:cubicBezTo>
                  <a:pt x="1817" y="349"/>
                  <a:pt x="1817" y="349"/>
                  <a:pt x="1817" y="349"/>
                </a:cubicBezTo>
                <a:cubicBezTo>
                  <a:pt x="1795" y="311"/>
                  <a:pt x="1763" y="279"/>
                  <a:pt x="1725" y="257"/>
                </a:cubicBezTo>
                <a:cubicBezTo>
                  <a:pt x="1686" y="234"/>
                  <a:pt x="1686" y="234"/>
                  <a:pt x="1686" y="234"/>
                </a:cubicBezTo>
                <a:cubicBezTo>
                  <a:pt x="1812" y="108"/>
                  <a:pt x="1812" y="108"/>
                  <a:pt x="1812" y="108"/>
                </a:cubicBezTo>
                <a:cubicBezTo>
                  <a:pt x="1832" y="88"/>
                  <a:pt x="1860" y="77"/>
                  <a:pt x="1889" y="77"/>
                </a:cubicBezTo>
                <a:cubicBezTo>
                  <a:pt x="1889" y="77"/>
                  <a:pt x="1889" y="77"/>
                  <a:pt x="1889" y="77"/>
                </a:cubicBezTo>
                <a:cubicBezTo>
                  <a:pt x="1918" y="77"/>
                  <a:pt x="1946" y="88"/>
                  <a:pt x="1966" y="108"/>
                </a:cubicBezTo>
                <a:cubicBezTo>
                  <a:pt x="1987" y="128"/>
                  <a:pt x="1998" y="156"/>
                  <a:pt x="1998" y="185"/>
                </a:cubicBezTo>
                <a:cubicBezTo>
                  <a:pt x="1998" y="214"/>
                  <a:pt x="1987" y="241"/>
                  <a:pt x="1966"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sp>
        <p:nvSpPr>
          <p:cNvPr id="10" name="FRAME-WHOLE"/>
          <p:cNvSpPr>
            <a:spLocks noEditPoints="1"/>
          </p:cNvSpPr>
          <p:nvPr/>
        </p:nvSpPr>
        <p:spPr bwMode="auto">
          <a:xfrm>
            <a:off x="1861050" y="2040788"/>
            <a:ext cx="8469035" cy="2761202"/>
          </a:xfrm>
          <a:custGeom>
            <a:avLst/>
            <a:gdLst>
              <a:gd name="T0" fmla="*/ 842 w 5435"/>
              <a:gd name="T1" fmla="*/ 1772 h 1772"/>
              <a:gd name="T2" fmla="*/ 0 w 5435"/>
              <a:gd name="T3" fmla="*/ 1772 h 1772"/>
              <a:gd name="T4" fmla="*/ 0 w 5435"/>
              <a:gd name="T5" fmla="*/ 0 h 1772"/>
              <a:gd name="T6" fmla="*/ 2332 w 5435"/>
              <a:gd name="T7" fmla="*/ 0 h 1772"/>
              <a:gd name="T8" fmla="*/ 2332 w 5435"/>
              <a:gd name="T9" fmla="*/ 33 h 1772"/>
              <a:gd name="T10" fmla="*/ 36 w 5435"/>
              <a:gd name="T11" fmla="*/ 33 h 1772"/>
              <a:gd name="T12" fmla="*/ 36 w 5435"/>
              <a:gd name="T13" fmla="*/ 1737 h 1772"/>
              <a:gd name="T14" fmla="*/ 842 w 5435"/>
              <a:gd name="T15" fmla="*/ 1737 h 1772"/>
              <a:gd name="T16" fmla="*/ 842 w 5435"/>
              <a:gd name="T17" fmla="*/ 1772 h 1772"/>
              <a:gd name="T18" fmla="*/ 5435 w 5435"/>
              <a:gd name="T19" fmla="*/ 0 h 1772"/>
              <a:gd name="T20" fmla="*/ 3110 w 5435"/>
              <a:gd name="T21" fmla="*/ 0 h 1772"/>
              <a:gd name="T22" fmla="*/ 3110 w 5435"/>
              <a:gd name="T23" fmla="*/ 33 h 1772"/>
              <a:gd name="T24" fmla="*/ 5399 w 5435"/>
              <a:gd name="T25" fmla="*/ 33 h 1772"/>
              <a:gd name="T26" fmla="*/ 5399 w 5435"/>
              <a:gd name="T27" fmla="*/ 1737 h 1772"/>
              <a:gd name="T28" fmla="*/ 4588 w 5435"/>
              <a:gd name="T29" fmla="*/ 1737 h 1772"/>
              <a:gd name="T30" fmla="*/ 4588 w 5435"/>
              <a:gd name="T31" fmla="*/ 1772 h 1772"/>
              <a:gd name="T32" fmla="*/ 5435 w 5435"/>
              <a:gd name="T33" fmla="*/ 1772 h 1772"/>
              <a:gd name="T34" fmla="*/ 5435 w 5435"/>
              <a:gd name="T35" fmla="*/ 0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35" h="1772">
                <a:moveTo>
                  <a:pt x="842" y="1772"/>
                </a:moveTo>
                <a:lnTo>
                  <a:pt x="0" y="1772"/>
                </a:lnTo>
                <a:lnTo>
                  <a:pt x="0" y="0"/>
                </a:lnTo>
                <a:lnTo>
                  <a:pt x="2332" y="0"/>
                </a:lnTo>
                <a:lnTo>
                  <a:pt x="2332" y="33"/>
                </a:lnTo>
                <a:lnTo>
                  <a:pt x="36" y="33"/>
                </a:lnTo>
                <a:lnTo>
                  <a:pt x="36" y="1737"/>
                </a:lnTo>
                <a:lnTo>
                  <a:pt x="842" y="1737"/>
                </a:lnTo>
                <a:lnTo>
                  <a:pt x="842" y="1772"/>
                </a:lnTo>
                <a:close/>
                <a:moveTo>
                  <a:pt x="5435" y="0"/>
                </a:moveTo>
                <a:lnTo>
                  <a:pt x="3110" y="0"/>
                </a:lnTo>
                <a:lnTo>
                  <a:pt x="3110" y="33"/>
                </a:lnTo>
                <a:lnTo>
                  <a:pt x="5399" y="33"/>
                </a:lnTo>
                <a:lnTo>
                  <a:pt x="5399" y="1737"/>
                </a:lnTo>
                <a:lnTo>
                  <a:pt x="4588" y="1737"/>
                </a:lnTo>
                <a:lnTo>
                  <a:pt x="4588" y="1772"/>
                </a:lnTo>
                <a:lnTo>
                  <a:pt x="5435" y="1772"/>
                </a:lnTo>
                <a:lnTo>
                  <a:pt x="5435" y="0"/>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Tree>
    <p:extLst>
      <p:ext uri="{BB962C8B-B14F-4D97-AF65-F5344CB8AC3E}">
        <p14:creationId xmlns:p14="http://schemas.microsoft.com/office/powerpoint/2010/main" val="52005062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50"/>
                                        <p:tgtEl>
                                          <p:spTgt spid="13"/>
                                        </p:tgtEl>
                                      </p:cBhvr>
                                    </p:animEffect>
                                  </p:childTnLst>
                                </p:cTn>
                              </p:par>
                              <p:par>
                                <p:cTn id="8" presetID="6" presetClass="emph" presetSubtype="0" accel="100000" autoRev="1" fill="hold" nodeType="withEffect">
                                  <p:stCondLst>
                                    <p:cond delay="0"/>
                                  </p:stCondLst>
                                  <p:childTnLst>
                                    <p:animScale>
                                      <p:cBhvr>
                                        <p:cTn id="9" dur="500" fill="hold"/>
                                        <p:tgtEl>
                                          <p:spTgt spid="13"/>
                                        </p:tgtEl>
                                      </p:cBhvr>
                                      <p:by x="85000" y="85000"/>
                                    </p:animScale>
                                  </p:childTnLst>
                                </p:cTn>
                              </p:par>
                              <p:par>
                                <p:cTn id="10" presetID="10" presetClass="entr" presetSubtype="0" fill="hold" grpId="0" nodeType="withEffect">
                                  <p:stCondLst>
                                    <p:cond delay="5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50"/>
                                        <p:tgtEl>
                                          <p:spTgt spid="16"/>
                                        </p:tgtEl>
                                      </p:cBhvr>
                                    </p:animEffect>
                                  </p:childTnLst>
                                </p:cTn>
                              </p:par>
                              <p:par>
                                <p:cTn id="13" presetID="6" presetClass="emph" presetSubtype="0" accel="100000" autoRev="1" fill="hold" grpId="1" nodeType="withEffect">
                                  <p:stCondLst>
                                    <p:cond delay="0"/>
                                  </p:stCondLst>
                                  <p:childTnLst>
                                    <p:animScale>
                                      <p:cBhvr>
                                        <p:cTn id="14" dur="500" fill="hold"/>
                                        <p:tgtEl>
                                          <p:spTgt spid="16"/>
                                        </p:tgtEl>
                                      </p:cBhvr>
                                      <p:by x="85000" y="85000"/>
                                    </p:animScale>
                                  </p:childTnLst>
                                </p:cTn>
                              </p:par>
                              <p:par>
                                <p:cTn id="15" presetID="10" presetClass="entr" presetSubtype="0"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250"/>
                                        <p:tgtEl>
                                          <p:spTgt spid="17"/>
                                        </p:tgtEl>
                                      </p:cBhvr>
                                    </p:animEffect>
                                  </p:childTnLst>
                                </p:cTn>
                              </p:par>
                              <p:par>
                                <p:cTn id="18" presetID="6" presetClass="emph" presetSubtype="0" accel="100000" autoRev="1" fill="hold" grpId="1" nodeType="withEffect">
                                  <p:stCondLst>
                                    <p:cond delay="0"/>
                                  </p:stCondLst>
                                  <p:childTnLst>
                                    <p:animScale>
                                      <p:cBhvr>
                                        <p:cTn id="19" dur="500" fill="hold"/>
                                        <p:tgtEl>
                                          <p:spTgt spid="17"/>
                                        </p:tgtEl>
                                      </p:cBhvr>
                                      <p:by x="85000" y="85000"/>
                                    </p:animScale>
                                  </p:childTnLst>
                                </p:cTn>
                              </p:par>
                              <p:par>
                                <p:cTn id="20" presetID="1"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par>
                          <p:cTn id="22" fill="hold">
                            <p:stCondLst>
                              <p:cond delay="1000"/>
                            </p:stCondLst>
                            <p:childTnLst>
                              <p:par>
                                <p:cTn id="23" presetID="8" presetClass="emph" presetSubtype="0" accel="49000" decel="49000" fill="hold" nodeType="afterEffect">
                                  <p:stCondLst>
                                    <p:cond delay="0"/>
                                  </p:stCondLst>
                                  <p:childTnLst>
                                    <p:animRot by="10800000">
                                      <p:cBhvr>
                                        <p:cTn id="24" dur="500" fill="hold"/>
                                        <p:tgtEl>
                                          <p:spTgt spid="13"/>
                                        </p:tgtEl>
                                        <p:attrNameLst>
                                          <p:attrName>r</p:attrName>
                                        </p:attrNameLst>
                                      </p:cBhvr>
                                    </p:animRot>
                                  </p:childTnLst>
                                </p:cTn>
                              </p:par>
                              <p:par>
                                <p:cTn id="25" presetID="6" presetClass="emph" presetSubtype="0" accel="50000" decel="50000" fill="hold" grpId="2" nodeType="withEffect">
                                  <p:stCondLst>
                                    <p:cond delay="0"/>
                                  </p:stCondLst>
                                  <p:childTnLst>
                                    <p:animScale>
                                      <p:cBhvr>
                                        <p:cTn id="26" dur="500" fill="hold"/>
                                        <p:tgtEl>
                                          <p:spTgt spid="17"/>
                                        </p:tgtEl>
                                      </p:cBhvr>
                                      <p:by x="50000" y="50000"/>
                                    </p:animScale>
                                  </p:childTnLst>
                                </p:cTn>
                              </p:par>
                              <p:par>
                                <p:cTn id="27" presetID="64" presetClass="path" presetSubtype="0" accel="50000" decel="50000" fill="hold" grpId="3" nodeType="withEffect">
                                  <p:stCondLst>
                                    <p:cond delay="0"/>
                                  </p:stCondLst>
                                  <p:childTnLst>
                                    <p:animMotion origin="layout" path="M 1.04167E-6 -2.59259E-6 L 0.01641 -0.04977 " pathEditMode="relative" rAng="0" ptsTypes="AA">
                                      <p:cBhvr>
                                        <p:cTn id="28" dur="500" fill="hold"/>
                                        <p:tgtEl>
                                          <p:spTgt spid="17"/>
                                        </p:tgtEl>
                                        <p:attrNameLst>
                                          <p:attrName>ppt_x</p:attrName>
                                          <p:attrName>ppt_y</p:attrName>
                                        </p:attrNameLst>
                                      </p:cBhvr>
                                      <p:rCtr x="820" y="-2500"/>
                                    </p:animMotion>
                                  </p:childTnLst>
                                </p:cTn>
                              </p:par>
                              <p:par>
                                <p:cTn id="29" presetID="6" presetClass="emph" presetSubtype="0" accel="50000" decel="50000" fill="hold" grpId="2" nodeType="withEffect">
                                  <p:stCondLst>
                                    <p:cond delay="0"/>
                                  </p:stCondLst>
                                  <p:childTnLst>
                                    <p:animScale>
                                      <p:cBhvr>
                                        <p:cTn id="30" dur="500" fill="hold"/>
                                        <p:tgtEl>
                                          <p:spTgt spid="16"/>
                                        </p:tgtEl>
                                      </p:cBhvr>
                                      <p:by x="50000" y="50000"/>
                                    </p:animScale>
                                  </p:childTnLst>
                                </p:cTn>
                              </p:par>
                              <p:par>
                                <p:cTn id="31" presetID="64" presetClass="path" presetSubtype="0" accel="50000" decel="50000" fill="hold" grpId="3" nodeType="withEffect">
                                  <p:stCondLst>
                                    <p:cond delay="0"/>
                                  </p:stCondLst>
                                  <p:childTnLst>
                                    <p:animMotion origin="layout" path="M 1.04167E-6 -2.59259E-6 L -0.0155 -0.04953 " pathEditMode="relative" rAng="0" ptsTypes="AA">
                                      <p:cBhvr>
                                        <p:cTn id="32" dur="500" fill="hold"/>
                                        <p:tgtEl>
                                          <p:spTgt spid="16"/>
                                        </p:tgtEl>
                                        <p:attrNameLst>
                                          <p:attrName>ppt_x</p:attrName>
                                          <p:attrName>ppt_y</p:attrName>
                                        </p:attrNameLst>
                                      </p:cBhvr>
                                      <p:rCtr x="-781" y="-2477"/>
                                    </p:animMotion>
                                  </p:childTnLst>
                                </p:cTn>
                              </p:par>
                            </p:childTnLst>
                          </p:cTn>
                        </p:par>
                        <p:par>
                          <p:cTn id="33" fill="hold">
                            <p:stCondLst>
                              <p:cond delay="1500"/>
                            </p:stCondLst>
                            <p:childTnLst>
                              <p:par>
                                <p:cTn id="34" presetID="6" presetClass="emph" presetSubtype="0" accel="48000" decel="48000" autoRev="1" fill="hold" grpId="4" nodeType="afterEffect">
                                  <p:stCondLst>
                                    <p:cond delay="0"/>
                                  </p:stCondLst>
                                  <p:childTnLst>
                                    <p:animScale>
                                      <p:cBhvr>
                                        <p:cTn id="35" dur="150" fill="hold"/>
                                        <p:tgtEl>
                                          <p:spTgt spid="17"/>
                                        </p:tgtEl>
                                      </p:cBhvr>
                                      <p:by x="100000" y="35000"/>
                                    </p:animScale>
                                  </p:childTnLst>
                                </p:cTn>
                              </p:par>
                              <p:par>
                                <p:cTn id="36" presetID="6" presetClass="emph" presetSubtype="0" accel="48000" decel="48000" autoRev="1" fill="hold" grpId="5" nodeType="withEffect">
                                  <p:stCondLst>
                                    <p:cond delay="0"/>
                                  </p:stCondLst>
                                  <p:childTnLst>
                                    <p:animScale>
                                      <p:cBhvr>
                                        <p:cTn id="37" dur="150" fill="hold"/>
                                        <p:tgtEl>
                                          <p:spTgt spid="17"/>
                                        </p:tgtEl>
                                      </p:cBhvr>
                                      <p:by x="200000" y="100000"/>
                                    </p:animScale>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50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250"/>
                                        <p:tgtEl>
                                          <p:spTgt spid="49"/>
                                        </p:tgtEl>
                                      </p:cBhvr>
                                    </p:animEffect>
                                  </p:childTnLst>
                                </p:cTn>
                              </p:par>
                              <p:par>
                                <p:cTn id="43" presetID="6" presetClass="emph" presetSubtype="0" accel="100000" autoRev="1" fill="hold" grpId="1" nodeType="withEffect">
                                  <p:stCondLst>
                                    <p:cond delay="0"/>
                                  </p:stCondLst>
                                  <p:childTnLst>
                                    <p:animScale>
                                      <p:cBhvr>
                                        <p:cTn id="44" dur="500" fill="hold"/>
                                        <p:tgtEl>
                                          <p:spTgt spid="49"/>
                                        </p:tgtEl>
                                      </p:cBhvr>
                                      <p:by x="85000" y="85000"/>
                                    </p:animScale>
                                  </p:childTnLst>
                                </p:cTn>
                              </p:par>
                              <p:par>
                                <p:cTn id="45" presetID="0" presetClass="path" presetSubtype="0" accel="76000" decel="24000" fill="hold" grpId="2" nodeType="withEffect">
                                  <p:stCondLst>
                                    <p:cond delay="1000"/>
                                  </p:stCondLst>
                                  <p:childTnLst>
                                    <p:animMotion origin="layout" path="M 1.45833E-6 1.48148E-6 L 1.45833E-6 0.00023 C 0.00065 0.00046 0.0013 0.00092 0.00208 0.00139 C 0.0026 0.00185 0.00312 0.00185 0.00364 0.00208 C 0.0039 0.00231 0.00417 0.00278 0.00443 0.00301 C 0.00482 0.00324 0.00521 0.00347 0.00573 0.0037 C 0.00664 0.00347 0.00768 0.00324 0.00859 0.00301 C 0.00898 0.00278 0.00937 0.00254 0.00976 0.00208 C 0.01393 -0.00371 0.01185 -0.0007 0.01302 -0.0044 C 0.01328 -0.00533 0.01367 -0.00579 0.01393 -0.00648 C 0.01406 -0.00833 0.01393 -0.01204 0.01471 -0.01389 C 0.01497 -0.01435 0.01523 -0.01482 0.01562 -0.01528 C 0.01536 -0.01621 0.01536 -0.0169 0.0151 -0.01759 C 0.01497 -0.01806 0.01458 -0.01852 0.01432 -0.01875 C 0.01224 -0.02107 0.01094 -0.02176 0.00859 -0.02246 C 0.00768 -0.02292 0.00664 -0.02292 0.00573 -0.02315 C 0.00195 -0.02292 -0.00195 -0.02315 -0.00573 -0.02246 C -0.0069 -0.02246 -0.00794 -0.02153 -0.00912 -0.02107 C -0.01016 -0.02037 -0.01055 -0.0206 -0.01146 -0.01968 C -0.01263 -0.01829 -0.01367 -0.01736 -0.01485 -0.01621 C -0.01784 -0.01204 -0.01224 -0.01759 -0.01719 -0.0132 C -0.01797 -0.01134 -0.01875 -0.00949 -0.01966 -0.00787 C -0.02227 -0.00371 -0.01823 -0.0132 -0.02136 -0.00533 C -0.02175 -0.00278 -0.02253 -0.00046 -0.02253 0.00208 C -0.02253 0.0044 -0.02175 0.00995 -0.02005 0.01157 C -0.01888 0.0125 -0.01758 0.01296 -0.01628 0.01389 C -0.01589 0.01412 -0.01537 0.01481 -0.01485 0.01528 C -0.01237 0.0169 -0.01341 0.0162 -0.01185 0.01736 C -0.00964 0.01713 -0.00755 0.01713 -0.00534 0.01667 C -0.00508 0.01667 -0.00482 0.0162 -0.00456 0.01597 C -0.00378 0.01574 -0.00313 0.01551 -0.00248 0.01528 C -0.00143 0.01134 -0.003 0.01597 -0.0013 0.01296 C -0.00104 0.01273 -0.00104 0.01204 -0.00091 0.01157 C -0.00065 0.01111 -0.00026 0.01065 1.45833E-6 0.01018 C 0.00078 0.00602 -0.00013 0.00972 0.00117 0.00555 C 0.00156 0.00486 0.00208 0.00301 0.00208 0.00324 L 0.00117 1.48148E-6 L 1.45833E-6 1.48148E-6 Z " pathEditMode="relative" rAng="0" ptsTypes="AAAAAAAAAAAAAAAAAAAAAAAAAAAAAAAAAAAAAA">
                                      <p:cBhvr>
                                        <p:cTn id="46" dur="750" fill="hold"/>
                                        <p:tgtEl>
                                          <p:spTgt spid="49"/>
                                        </p:tgtEl>
                                        <p:attrNameLst>
                                          <p:attrName>ppt_x</p:attrName>
                                          <p:attrName>ppt_y</p:attrName>
                                        </p:attrNameLst>
                                      </p:cBhvr>
                                      <p:rCtr x="-352" y="-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6" grpId="3" animBg="1"/>
      <p:bldP spid="17" grpId="0" animBg="1"/>
      <p:bldP spid="17" grpId="1" animBg="1"/>
      <p:bldP spid="17" grpId="2" animBg="1"/>
      <p:bldP spid="17" grpId="3" animBg="1"/>
      <p:bldP spid="17" grpId="4" animBg="1"/>
      <p:bldP spid="17" grpId="5" animBg="1"/>
      <p:bldP spid="3" grpId="0" animBg="1"/>
      <p:bldP spid="49" grpId="0" animBg="1"/>
      <p:bldP spid="49" grpId="1" animBg="1"/>
      <p:bldP spid="49"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More Personal Computing</a:t>
            </a:r>
          </a:p>
        </p:txBody>
      </p:sp>
      <p:sp>
        <p:nvSpPr>
          <p:cNvPr id="4" name="Text Placeholder 3"/>
          <p:cNvSpPr>
            <a:spLocks noGrp="1"/>
          </p:cNvSpPr>
          <p:nvPr>
            <p:ph type="body" sz="quarter" idx="12"/>
          </p:nvPr>
        </p:nvSpPr>
        <p:spPr/>
        <p:txBody>
          <a:bodyPr/>
          <a:lstStyle/>
          <a:p>
            <a:r>
              <a:rPr lang="en-US" dirty="0"/>
              <a:t>Bridgestone tires</a:t>
            </a:r>
          </a:p>
        </p:txBody>
      </p:sp>
    </p:spTree>
    <p:extLst>
      <p:ext uri="{BB962C8B-B14F-4D97-AF65-F5344CB8AC3E}">
        <p14:creationId xmlns:p14="http://schemas.microsoft.com/office/powerpoint/2010/main" val="352614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Video: Adobe</a:t>
            </a:r>
          </a:p>
        </p:txBody>
      </p:sp>
    </p:spTree>
    <p:extLst>
      <p:ext uri="{BB962C8B-B14F-4D97-AF65-F5344CB8AC3E}">
        <p14:creationId xmlns:p14="http://schemas.microsoft.com/office/powerpoint/2010/main" val="3153471843"/>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268037" y="2772460"/>
            <a:ext cx="11655926" cy="1107996"/>
          </a:xfrm>
          <a:prstGeom prst="rect">
            <a:avLst/>
          </a:prstGeom>
        </p:spPr>
        <p:txBody>
          <a:bodyPr wrap="square">
            <a:spAutoFit/>
          </a:bodyPr>
          <a:lstStyle/>
          <a:p>
            <a:pPr algn="ctr" defTabSz="896386"/>
            <a:r>
              <a:rPr lang="en-US" sz="6600" b="1" kern="0" spc="-784" dirty="0">
                <a:ln w="3175">
                  <a:noFill/>
                </a:ln>
                <a:gradFill>
                  <a:gsLst>
                    <a:gs pos="0">
                      <a:schemeClr val="tx2"/>
                    </a:gs>
                    <a:gs pos="100000">
                      <a:schemeClr val="tx2"/>
                    </a:gs>
                  </a:gsLst>
                  <a:lin ang="5400000" scaled="1"/>
                </a:gradFill>
                <a:cs typeface="Segoe UI" pitchFamily="34" charset="0"/>
              </a:rPr>
              <a:t>2</a:t>
            </a:r>
            <a:r>
              <a:rPr lang="en-US" sz="6600" b="1" kern="0" spc="-100" dirty="0">
                <a:ln w="3175">
                  <a:noFill/>
                </a:ln>
                <a:gradFill>
                  <a:gsLst>
                    <a:gs pos="0">
                      <a:schemeClr val="tx2"/>
                    </a:gs>
                    <a:gs pos="100000">
                      <a:schemeClr val="tx2"/>
                    </a:gs>
                  </a:gsLst>
                  <a:lin ang="5400000" scaled="1"/>
                </a:gradFill>
                <a:cs typeface="Segoe UI" pitchFamily="34" charset="0"/>
              </a:rPr>
              <a:t>,700</a:t>
            </a:r>
            <a:r>
              <a:rPr lang="en-US" sz="6600" b="1" kern="0" spc="-100">
                <a:ln w="3175">
                  <a:noFill/>
                </a:ln>
                <a:gradFill>
                  <a:gsLst>
                    <a:gs pos="0">
                      <a:schemeClr val="tx2"/>
                    </a:gs>
                    <a:gs pos="100000">
                      <a:schemeClr val="tx2"/>
                    </a:gs>
                  </a:gsLst>
                  <a:lin ang="5400000" scaled="1"/>
                </a:gradFill>
                <a:cs typeface="Segoe UI" pitchFamily="34" charset="0"/>
              </a:rPr>
              <a:t>+ improvements</a:t>
            </a:r>
            <a:endParaRPr lang="en-US" sz="2800" kern="0" dirty="0">
              <a:gradFill>
                <a:gsLst>
                  <a:gs pos="0">
                    <a:schemeClr val="tx2"/>
                  </a:gs>
                  <a:gs pos="100000">
                    <a:schemeClr val="tx2"/>
                  </a:gs>
                </a:gsLst>
                <a:lin ang="5400000" scaled="1"/>
              </a:gradFill>
            </a:endParaRPr>
          </a:p>
        </p:txBody>
      </p:sp>
      <p:sp>
        <p:nvSpPr>
          <p:cNvPr id="4" name="TextBox 3"/>
          <p:cNvSpPr txBox="1"/>
          <p:nvPr/>
        </p:nvSpPr>
        <p:spPr>
          <a:xfrm>
            <a:off x="3264964" y="3909696"/>
            <a:ext cx="1590329"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Calendar APIs</a:t>
            </a:r>
          </a:p>
        </p:txBody>
      </p:sp>
      <p:sp>
        <p:nvSpPr>
          <p:cNvPr id="5" name="TextBox 4"/>
          <p:cNvSpPr txBox="1"/>
          <p:nvPr/>
        </p:nvSpPr>
        <p:spPr>
          <a:xfrm>
            <a:off x="4958924" y="595743"/>
            <a:ext cx="2309004"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Game controller input</a:t>
            </a:r>
          </a:p>
        </p:txBody>
      </p:sp>
      <p:sp>
        <p:nvSpPr>
          <p:cNvPr id="7" name="TextBox 6"/>
          <p:cNvSpPr txBox="1"/>
          <p:nvPr/>
        </p:nvSpPr>
        <p:spPr>
          <a:xfrm>
            <a:off x="10597299" y="4350720"/>
            <a:ext cx="1419247" cy="512600"/>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b="1" kern="0" dirty="0">
                <a:gradFill>
                  <a:gsLst>
                    <a:gs pos="2917">
                      <a:schemeClr val="tx1"/>
                    </a:gs>
                    <a:gs pos="30000">
                      <a:schemeClr val="tx1"/>
                    </a:gs>
                  </a:gsLst>
                  <a:lin ang="5400000" scaled="0"/>
                </a:gradFill>
              </a:rPr>
              <a:t>Ink toolbar</a:t>
            </a:r>
          </a:p>
        </p:txBody>
      </p:sp>
      <p:sp>
        <p:nvSpPr>
          <p:cNvPr id="9" name="TextBox 8"/>
          <p:cNvSpPr txBox="1"/>
          <p:nvPr/>
        </p:nvSpPr>
        <p:spPr>
          <a:xfrm>
            <a:off x="4599858" y="2491141"/>
            <a:ext cx="1543688"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Spatial Audio</a:t>
            </a:r>
          </a:p>
        </p:txBody>
      </p:sp>
      <p:sp>
        <p:nvSpPr>
          <p:cNvPr id="14" name="TextBox 13"/>
          <p:cNvSpPr txBox="1"/>
          <p:nvPr/>
        </p:nvSpPr>
        <p:spPr>
          <a:xfrm>
            <a:off x="41358" y="1543441"/>
            <a:ext cx="1665760"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Component UI</a:t>
            </a:r>
          </a:p>
        </p:txBody>
      </p:sp>
      <p:sp>
        <p:nvSpPr>
          <p:cNvPr id="15" name="TextBox 14"/>
          <p:cNvSpPr txBox="1"/>
          <p:nvPr/>
        </p:nvSpPr>
        <p:spPr>
          <a:xfrm>
            <a:off x="7157934" y="5754362"/>
            <a:ext cx="3897489" cy="512600"/>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b="1" kern="0" dirty="0">
                <a:gradFill>
                  <a:gsLst>
                    <a:gs pos="2917">
                      <a:schemeClr val="tx1"/>
                    </a:gs>
                    <a:gs pos="30000">
                      <a:schemeClr val="tx1"/>
                    </a:gs>
                  </a:gsLst>
                  <a:lin ang="5400000" scaled="0"/>
                </a:gradFill>
              </a:rPr>
              <a:t>Single process background execution</a:t>
            </a:r>
          </a:p>
        </p:txBody>
      </p:sp>
      <p:sp>
        <p:nvSpPr>
          <p:cNvPr id="16" name="TextBox 15"/>
          <p:cNvSpPr txBox="1"/>
          <p:nvPr/>
        </p:nvSpPr>
        <p:spPr>
          <a:xfrm>
            <a:off x="-8801" y="5277256"/>
            <a:ext cx="2224764" cy="512668"/>
          </a:xfrm>
          <a:prstGeom prst="rect">
            <a:avLst/>
          </a:prstGeom>
          <a:noFill/>
        </p:spPr>
        <p:txBody>
          <a:bodyPr wrap="squar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Badges on taskbar</a:t>
            </a:r>
          </a:p>
        </p:txBody>
      </p:sp>
      <p:sp>
        <p:nvSpPr>
          <p:cNvPr id="17" name="TextBox 16"/>
          <p:cNvSpPr txBox="1"/>
          <p:nvPr/>
        </p:nvSpPr>
        <p:spPr>
          <a:xfrm>
            <a:off x="-97774" y="2491141"/>
            <a:ext cx="2703255" cy="512668"/>
          </a:xfrm>
          <a:prstGeom prst="rect">
            <a:avLst/>
          </a:prstGeom>
          <a:noFill/>
        </p:spPr>
        <p:txBody>
          <a:bodyPr wrap="squar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Remote Sensors on </a:t>
            </a:r>
            <a:r>
              <a:rPr lang="en-US" sz="1568" kern="0" dirty="0" err="1">
                <a:gradFill>
                  <a:gsLst>
                    <a:gs pos="2917">
                      <a:schemeClr val="tx1"/>
                    </a:gs>
                    <a:gs pos="30000">
                      <a:schemeClr val="tx1"/>
                    </a:gs>
                  </a:gsLst>
                  <a:lin ang="5400000" scaled="0"/>
                </a:gradFill>
              </a:rPr>
              <a:t>IoT</a:t>
            </a:r>
            <a:endParaRPr lang="en-US" sz="1568" kern="0" dirty="0">
              <a:gradFill>
                <a:gsLst>
                  <a:gs pos="2917">
                    <a:schemeClr val="tx1"/>
                  </a:gs>
                  <a:gs pos="30000">
                    <a:schemeClr val="tx1"/>
                  </a:gs>
                </a:gsLst>
                <a:lin ang="5400000" scaled="0"/>
              </a:gradFill>
            </a:endParaRPr>
          </a:p>
        </p:txBody>
      </p:sp>
      <p:sp>
        <p:nvSpPr>
          <p:cNvPr id="19" name="TextBox 18"/>
          <p:cNvSpPr txBox="1"/>
          <p:nvPr/>
        </p:nvSpPr>
        <p:spPr>
          <a:xfrm>
            <a:off x="1870479" y="4847268"/>
            <a:ext cx="2943702" cy="512600"/>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Simultaneous Pen and Touch</a:t>
            </a:r>
          </a:p>
        </p:txBody>
      </p:sp>
      <p:sp>
        <p:nvSpPr>
          <p:cNvPr id="20" name="TextBox 19"/>
          <p:cNvSpPr txBox="1"/>
          <p:nvPr/>
        </p:nvSpPr>
        <p:spPr>
          <a:xfrm>
            <a:off x="7540712" y="2032231"/>
            <a:ext cx="2399647"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Closed captioning APIs</a:t>
            </a:r>
          </a:p>
        </p:txBody>
      </p:sp>
      <p:sp>
        <p:nvSpPr>
          <p:cNvPr id="21" name="TextBox 20"/>
          <p:cNvSpPr txBox="1"/>
          <p:nvPr/>
        </p:nvSpPr>
        <p:spPr>
          <a:xfrm>
            <a:off x="11221957" y="1069592"/>
            <a:ext cx="788868"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DIAL</a:t>
            </a:r>
          </a:p>
        </p:txBody>
      </p:sp>
      <p:sp>
        <p:nvSpPr>
          <p:cNvPr id="22" name="TextBox 21"/>
          <p:cNvSpPr txBox="1"/>
          <p:nvPr/>
        </p:nvSpPr>
        <p:spPr>
          <a:xfrm>
            <a:off x="2102350" y="6234222"/>
            <a:ext cx="2820271" cy="512600"/>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b="1" kern="0" dirty="0">
                <a:gradFill>
                  <a:gsLst>
                    <a:gs pos="2917">
                      <a:schemeClr val="tx1"/>
                    </a:gs>
                    <a:gs pos="30000">
                      <a:schemeClr val="tx1"/>
                    </a:gs>
                  </a:gsLst>
                  <a:lin ang="5400000" scaled="0"/>
                </a:gradFill>
              </a:rPr>
              <a:t>Action center in the cloud</a:t>
            </a:r>
          </a:p>
        </p:txBody>
      </p:sp>
      <p:sp>
        <p:nvSpPr>
          <p:cNvPr id="24" name="TextBox 23"/>
          <p:cNvSpPr txBox="1"/>
          <p:nvPr/>
        </p:nvSpPr>
        <p:spPr>
          <a:xfrm>
            <a:off x="10949470" y="5754362"/>
            <a:ext cx="1284391"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DirectX 12</a:t>
            </a:r>
          </a:p>
        </p:txBody>
      </p:sp>
      <p:sp>
        <p:nvSpPr>
          <p:cNvPr id="26" name="TextBox 25"/>
          <p:cNvSpPr txBox="1"/>
          <p:nvPr/>
        </p:nvSpPr>
        <p:spPr>
          <a:xfrm>
            <a:off x="8320410" y="1543441"/>
            <a:ext cx="2281784"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Cortana cross devices</a:t>
            </a:r>
          </a:p>
        </p:txBody>
      </p:sp>
      <p:sp>
        <p:nvSpPr>
          <p:cNvPr id="33" name="TextBox 32"/>
          <p:cNvSpPr txBox="1"/>
          <p:nvPr/>
        </p:nvSpPr>
        <p:spPr>
          <a:xfrm>
            <a:off x="7238657" y="4842223"/>
            <a:ext cx="1796195"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Edge Extensions</a:t>
            </a:r>
          </a:p>
        </p:txBody>
      </p:sp>
      <p:sp>
        <p:nvSpPr>
          <p:cNvPr id="41" name="TextBox 40"/>
          <p:cNvSpPr txBox="1"/>
          <p:nvPr/>
        </p:nvSpPr>
        <p:spPr>
          <a:xfrm>
            <a:off x="8961568" y="121893"/>
            <a:ext cx="3010077"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HLS Sample based encryption</a:t>
            </a:r>
          </a:p>
        </p:txBody>
      </p:sp>
      <p:sp>
        <p:nvSpPr>
          <p:cNvPr id="42" name="TextBox 41"/>
          <p:cNvSpPr txBox="1"/>
          <p:nvPr/>
        </p:nvSpPr>
        <p:spPr>
          <a:xfrm>
            <a:off x="2871599" y="595743"/>
            <a:ext cx="1789909"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Assigned access</a:t>
            </a:r>
          </a:p>
        </p:txBody>
      </p:sp>
      <p:sp>
        <p:nvSpPr>
          <p:cNvPr id="6" name="TextBox 5"/>
          <p:cNvSpPr txBox="1"/>
          <p:nvPr/>
        </p:nvSpPr>
        <p:spPr>
          <a:xfrm>
            <a:off x="8577338" y="1069592"/>
            <a:ext cx="2556796"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Contextual Sensing APIs </a:t>
            </a:r>
          </a:p>
        </p:txBody>
      </p:sp>
      <p:sp>
        <p:nvSpPr>
          <p:cNvPr id="8" name="TextBox 7"/>
          <p:cNvSpPr txBox="1"/>
          <p:nvPr/>
        </p:nvSpPr>
        <p:spPr>
          <a:xfrm>
            <a:off x="4750317" y="4350720"/>
            <a:ext cx="3342919"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Input driven Animations &amp; Effects</a:t>
            </a:r>
          </a:p>
        </p:txBody>
      </p:sp>
      <p:sp>
        <p:nvSpPr>
          <p:cNvPr id="10" name="TextBox 9"/>
          <p:cNvSpPr txBox="1"/>
          <p:nvPr/>
        </p:nvSpPr>
        <p:spPr>
          <a:xfrm>
            <a:off x="1572393" y="1069592"/>
            <a:ext cx="2869964" cy="512600"/>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b="1" kern="0" dirty="0">
                <a:gradFill>
                  <a:gsLst>
                    <a:gs pos="2917">
                      <a:schemeClr val="tx1"/>
                    </a:gs>
                    <a:gs pos="30000">
                      <a:schemeClr val="tx1"/>
                    </a:gs>
                  </a:gsLst>
                  <a:lin ang="5400000" scaled="0"/>
                </a:gradFill>
              </a:rPr>
              <a:t>Cortana actions &amp; triggers</a:t>
            </a:r>
          </a:p>
        </p:txBody>
      </p:sp>
      <p:sp>
        <p:nvSpPr>
          <p:cNvPr id="11" name="TextBox 10"/>
          <p:cNvSpPr txBox="1"/>
          <p:nvPr/>
        </p:nvSpPr>
        <p:spPr>
          <a:xfrm>
            <a:off x="2480635" y="2491141"/>
            <a:ext cx="2244069"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Bundles and add-ons</a:t>
            </a:r>
          </a:p>
        </p:txBody>
      </p:sp>
      <p:sp>
        <p:nvSpPr>
          <p:cNvPr id="12" name="TextBox 11"/>
          <p:cNvSpPr txBox="1"/>
          <p:nvPr/>
        </p:nvSpPr>
        <p:spPr>
          <a:xfrm>
            <a:off x="1781175" y="1543441"/>
            <a:ext cx="1458325"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err="1">
                <a:gradFill>
                  <a:gsLst>
                    <a:gs pos="2917">
                      <a:schemeClr val="tx1"/>
                    </a:gs>
                    <a:gs pos="30000">
                      <a:schemeClr val="tx1"/>
                    </a:gs>
                  </a:gsLst>
                  <a:lin ang="5400000" scaled="0"/>
                </a:gradFill>
              </a:rPr>
              <a:t>Wi-fi</a:t>
            </a:r>
            <a:r>
              <a:rPr lang="en-US" sz="1568" kern="0" dirty="0">
                <a:gradFill>
                  <a:gsLst>
                    <a:gs pos="2917">
                      <a:schemeClr val="tx1"/>
                    </a:gs>
                    <a:gs pos="30000">
                      <a:schemeClr val="tx1"/>
                    </a:gs>
                  </a:gsLst>
                  <a:lin ang="5400000" scaled="0"/>
                </a:gradFill>
              </a:rPr>
              <a:t> deploy</a:t>
            </a:r>
          </a:p>
        </p:txBody>
      </p:sp>
      <p:sp>
        <p:nvSpPr>
          <p:cNvPr id="13" name="TextBox 12"/>
          <p:cNvSpPr txBox="1"/>
          <p:nvPr/>
        </p:nvSpPr>
        <p:spPr>
          <a:xfrm>
            <a:off x="7763200" y="1069592"/>
            <a:ext cx="729956" cy="512600"/>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DLC</a:t>
            </a:r>
          </a:p>
        </p:txBody>
      </p:sp>
      <p:sp>
        <p:nvSpPr>
          <p:cNvPr id="18" name="TextBox 17"/>
          <p:cNvSpPr txBox="1"/>
          <p:nvPr/>
        </p:nvSpPr>
        <p:spPr>
          <a:xfrm>
            <a:off x="10359796" y="2491141"/>
            <a:ext cx="1874065" cy="512668"/>
          </a:xfrm>
          <a:prstGeom prst="rect">
            <a:avLst/>
          </a:prstGeom>
          <a:noFill/>
        </p:spPr>
        <p:txBody>
          <a:bodyPr wrap="squar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Virtual Shield</a:t>
            </a:r>
          </a:p>
        </p:txBody>
      </p:sp>
      <p:sp>
        <p:nvSpPr>
          <p:cNvPr id="23" name="TextBox 22"/>
          <p:cNvSpPr txBox="1"/>
          <p:nvPr/>
        </p:nvSpPr>
        <p:spPr>
          <a:xfrm>
            <a:off x="9101689" y="4842223"/>
            <a:ext cx="2646875"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Low Light camera capture</a:t>
            </a:r>
          </a:p>
        </p:txBody>
      </p:sp>
      <p:sp>
        <p:nvSpPr>
          <p:cNvPr id="25" name="TextBox 24"/>
          <p:cNvSpPr txBox="1"/>
          <p:nvPr/>
        </p:nvSpPr>
        <p:spPr>
          <a:xfrm>
            <a:off x="1121616" y="2017291"/>
            <a:ext cx="2898177" cy="512668"/>
          </a:xfrm>
          <a:prstGeom prst="rect">
            <a:avLst/>
          </a:prstGeom>
          <a:noFill/>
        </p:spPr>
        <p:txBody>
          <a:bodyPr wrap="squar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Connected devices</a:t>
            </a:r>
          </a:p>
        </p:txBody>
      </p:sp>
      <p:sp>
        <p:nvSpPr>
          <p:cNvPr id="27" name="TextBox 26"/>
          <p:cNvSpPr txBox="1"/>
          <p:nvPr/>
        </p:nvSpPr>
        <p:spPr>
          <a:xfrm>
            <a:off x="159155" y="121893"/>
            <a:ext cx="2083903"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Chat Sync Manager</a:t>
            </a:r>
          </a:p>
        </p:txBody>
      </p:sp>
      <p:sp>
        <p:nvSpPr>
          <p:cNvPr id="28" name="TextBox 27"/>
          <p:cNvSpPr txBox="1"/>
          <p:nvPr/>
        </p:nvSpPr>
        <p:spPr>
          <a:xfrm>
            <a:off x="4812883" y="121893"/>
            <a:ext cx="726009"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EDP</a:t>
            </a:r>
          </a:p>
        </p:txBody>
      </p:sp>
      <p:sp>
        <p:nvSpPr>
          <p:cNvPr id="29" name="TextBox 28"/>
          <p:cNvSpPr txBox="1"/>
          <p:nvPr/>
        </p:nvSpPr>
        <p:spPr>
          <a:xfrm>
            <a:off x="2148589" y="5277256"/>
            <a:ext cx="1721265"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Media Controls</a:t>
            </a:r>
          </a:p>
        </p:txBody>
      </p:sp>
      <p:sp>
        <p:nvSpPr>
          <p:cNvPr id="31" name="TextBox 30"/>
          <p:cNvSpPr txBox="1"/>
          <p:nvPr/>
        </p:nvSpPr>
        <p:spPr>
          <a:xfrm>
            <a:off x="-617630" y="4350720"/>
            <a:ext cx="4317690" cy="512668"/>
          </a:xfrm>
          <a:prstGeom prst="rect">
            <a:avLst/>
          </a:prstGeom>
          <a:noFill/>
        </p:spPr>
        <p:txBody>
          <a:bodyPr wrap="squar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Open Translators to Things</a:t>
            </a:r>
          </a:p>
        </p:txBody>
      </p:sp>
      <p:sp>
        <p:nvSpPr>
          <p:cNvPr id="32" name="TextBox 31"/>
          <p:cNvSpPr txBox="1"/>
          <p:nvPr/>
        </p:nvSpPr>
        <p:spPr>
          <a:xfrm>
            <a:off x="3531265" y="2017291"/>
            <a:ext cx="1981253"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App Video Trailers</a:t>
            </a:r>
          </a:p>
        </p:txBody>
      </p:sp>
      <p:sp>
        <p:nvSpPr>
          <p:cNvPr id="34" name="TextBox 33"/>
          <p:cNvSpPr txBox="1"/>
          <p:nvPr/>
        </p:nvSpPr>
        <p:spPr>
          <a:xfrm>
            <a:off x="9867467" y="595743"/>
            <a:ext cx="2075730"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Paid App Upgrades</a:t>
            </a:r>
          </a:p>
        </p:txBody>
      </p:sp>
      <p:sp>
        <p:nvSpPr>
          <p:cNvPr id="35" name="TextBox 34"/>
          <p:cNvSpPr txBox="1"/>
          <p:nvPr/>
        </p:nvSpPr>
        <p:spPr>
          <a:xfrm>
            <a:off x="7392967" y="3909696"/>
            <a:ext cx="2180673" cy="512600"/>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b="1" kern="0" dirty="0">
                <a:gradFill>
                  <a:gsLst>
                    <a:gs pos="2917">
                      <a:schemeClr val="tx1"/>
                    </a:gs>
                    <a:gs pos="30000">
                      <a:schemeClr val="tx1"/>
                    </a:gs>
                  </a:gsLst>
                  <a:lin ang="5400000" scaled="0"/>
                </a:gradFill>
              </a:rPr>
              <a:t>Store subscriptions</a:t>
            </a:r>
          </a:p>
        </p:txBody>
      </p:sp>
      <p:sp>
        <p:nvSpPr>
          <p:cNvPr id="37" name="TextBox 36"/>
          <p:cNvSpPr txBox="1"/>
          <p:nvPr/>
        </p:nvSpPr>
        <p:spPr>
          <a:xfrm>
            <a:off x="9709251" y="2032231"/>
            <a:ext cx="2399647"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Maps offline download</a:t>
            </a:r>
          </a:p>
        </p:txBody>
      </p:sp>
      <p:sp>
        <p:nvSpPr>
          <p:cNvPr id="38" name="TextBox 37"/>
          <p:cNvSpPr txBox="1"/>
          <p:nvPr/>
        </p:nvSpPr>
        <p:spPr>
          <a:xfrm>
            <a:off x="2433861" y="121893"/>
            <a:ext cx="2273551"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Emulators for sensors</a:t>
            </a:r>
          </a:p>
        </p:txBody>
      </p:sp>
      <p:sp>
        <p:nvSpPr>
          <p:cNvPr id="39" name="TextBox 38"/>
          <p:cNvSpPr txBox="1"/>
          <p:nvPr/>
        </p:nvSpPr>
        <p:spPr>
          <a:xfrm>
            <a:off x="3910907" y="5277256"/>
            <a:ext cx="2826527"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Unpaired Bluetooth Devices</a:t>
            </a:r>
          </a:p>
        </p:txBody>
      </p:sp>
      <p:sp>
        <p:nvSpPr>
          <p:cNvPr id="40" name="TextBox 39"/>
          <p:cNvSpPr txBox="1"/>
          <p:nvPr/>
        </p:nvSpPr>
        <p:spPr>
          <a:xfrm>
            <a:off x="268037" y="1069592"/>
            <a:ext cx="1296460"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Cloud files</a:t>
            </a:r>
          </a:p>
        </p:txBody>
      </p:sp>
      <p:sp>
        <p:nvSpPr>
          <p:cNvPr id="44" name="TextBox 43"/>
          <p:cNvSpPr txBox="1"/>
          <p:nvPr/>
        </p:nvSpPr>
        <p:spPr>
          <a:xfrm>
            <a:off x="10382095" y="6234222"/>
            <a:ext cx="1705047"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Windows Hello</a:t>
            </a:r>
          </a:p>
        </p:txBody>
      </p:sp>
      <p:sp>
        <p:nvSpPr>
          <p:cNvPr id="45" name="TextBox 44"/>
          <p:cNvSpPr txBox="1"/>
          <p:nvPr/>
        </p:nvSpPr>
        <p:spPr>
          <a:xfrm>
            <a:off x="240605" y="6234222"/>
            <a:ext cx="1788336"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Dev Center APIs</a:t>
            </a:r>
          </a:p>
        </p:txBody>
      </p:sp>
      <p:sp>
        <p:nvSpPr>
          <p:cNvPr id="43" name="TextBox 42"/>
          <p:cNvSpPr txBox="1"/>
          <p:nvPr/>
        </p:nvSpPr>
        <p:spPr>
          <a:xfrm>
            <a:off x="5527192" y="121893"/>
            <a:ext cx="1721265"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Media Controls</a:t>
            </a:r>
          </a:p>
        </p:txBody>
      </p:sp>
      <p:sp>
        <p:nvSpPr>
          <p:cNvPr id="47" name="TextBox 46"/>
          <p:cNvSpPr txBox="1"/>
          <p:nvPr/>
        </p:nvSpPr>
        <p:spPr>
          <a:xfrm>
            <a:off x="8187378" y="4337142"/>
            <a:ext cx="2399647"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Closed captioning APIs</a:t>
            </a:r>
          </a:p>
        </p:txBody>
      </p:sp>
      <p:sp>
        <p:nvSpPr>
          <p:cNvPr id="48" name="TextBox 47"/>
          <p:cNvSpPr txBox="1"/>
          <p:nvPr/>
        </p:nvSpPr>
        <p:spPr>
          <a:xfrm>
            <a:off x="-73727" y="595743"/>
            <a:ext cx="2501794"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Contextual Sensing APIs</a:t>
            </a:r>
          </a:p>
        </p:txBody>
      </p:sp>
      <p:sp>
        <p:nvSpPr>
          <p:cNvPr id="49" name="TextBox 48"/>
          <p:cNvSpPr txBox="1"/>
          <p:nvPr/>
        </p:nvSpPr>
        <p:spPr>
          <a:xfrm>
            <a:off x="7982849" y="2491141"/>
            <a:ext cx="2501794"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Contextual Sensing APIs</a:t>
            </a:r>
          </a:p>
        </p:txBody>
      </p:sp>
      <p:sp>
        <p:nvSpPr>
          <p:cNvPr id="50" name="TextBox 49"/>
          <p:cNvSpPr txBox="1"/>
          <p:nvPr/>
        </p:nvSpPr>
        <p:spPr>
          <a:xfrm>
            <a:off x="5197081" y="5754362"/>
            <a:ext cx="1882514" cy="536710"/>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Volume licensing</a:t>
            </a:r>
          </a:p>
        </p:txBody>
      </p:sp>
      <p:sp>
        <p:nvSpPr>
          <p:cNvPr id="51" name="TextBox 50"/>
          <p:cNvSpPr txBox="1"/>
          <p:nvPr/>
        </p:nvSpPr>
        <p:spPr>
          <a:xfrm>
            <a:off x="4862817" y="4828645"/>
            <a:ext cx="2309004"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Game controller input</a:t>
            </a:r>
          </a:p>
        </p:txBody>
      </p:sp>
      <p:sp>
        <p:nvSpPr>
          <p:cNvPr id="52" name="TextBox 51"/>
          <p:cNvSpPr txBox="1"/>
          <p:nvPr/>
        </p:nvSpPr>
        <p:spPr>
          <a:xfrm>
            <a:off x="1" y="4828645"/>
            <a:ext cx="1821841"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Video Ad breaks</a:t>
            </a:r>
          </a:p>
        </p:txBody>
      </p:sp>
      <p:sp>
        <p:nvSpPr>
          <p:cNvPr id="53" name="TextBox 52"/>
          <p:cNvSpPr txBox="1"/>
          <p:nvPr/>
        </p:nvSpPr>
        <p:spPr>
          <a:xfrm>
            <a:off x="5570351" y="2017291"/>
            <a:ext cx="2166246" cy="536710"/>
          </a:xfrm>
          <a:prstGeom prst="rect">
            <a:avLst/>
          </a:prstGeom>
          <a:noFill/>
        </p:spPr>
        <p:txBody>
          <a:bodyPr wrap="none" lIns="182854" tIns="146284" rIns="182854" bIns="146284" rtlCol="0">
            <a:spAutoFit/>
          </a:bodyPr>
          <a:lstStyle/>
          <a:p>
            <a:pPr defTabSz="896386"/>
            <a:r>
              <a:rPr lang="en-US" sz="1568" b="1" kern="0" dirty="0">
                <a:solidFill>
                  <a:sysClr val="windowText" lastClr="000000"/>
                </a:solidFill>
              </a:rPr>
              <a:t>HoloLens Emulator</a:t>
            </a:r>
          </a:p>
        </p:txBody>
      </p:sp>
      <p:sp>
        <p:nvSpPr>
          <p:cNvPr id="54" name="TextBox 53"/>
          <p:cNvSpPr txBox="1"/>
          <p:nvPr/>
        </p:nvSpPr>
        <p:spPr>
          <a:xfrm>
            <a:off x="10010641" y="3909696"/>
            <a:ext cx="2008346"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Human Simulation</a:t>
            </a:r>
          </a:p>
        </p:txBody>
      </p:sp>
      <p:sp>
        <p:nvSpPr>
          <p:cNvPr id="55" name="TextBox 54"/>
          <p:cNvSpPr txBox="1"/>
          <p:nvPr/>
        </p:nvSpPr>
        <p:spPr>
          <a:xfrm>
            <a:off x="7824258" y="6234222"/>
            <a:ext cx="2306552"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Mixed Reality Capture</a:t>
            </a:r>
          </a:p>
        </p:txBody>
      </p:sp>
      <p:sp>
        <p:nvSpPr>
          <p:cNvPr id="56" name="TextBox 55"/>
          <p:cNvSpPr txBox="1"/>
          <p:nvPr/>
        </p:nvSpPr>
        <p:spPr>
          <a:xfrm>
            <a:off x="7382592" y="121893"/>
            <a:ext cx="1326319"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Gaze Input</a:t>
            </a:r>
          </a:p>
        </p:txBody>
      </p:sp>
      <p:sp>
        <p:nvSpPr>
          <p:cNvPr id="57" name="TextBox 56"/>
          <p:cNvSpPr txBox="1"/>
          <p:nvPr/>
        </p:nvSpPr>
        <p:spPr>
          <a:xfrm>
            <a:off x="-29184" y="2017291"/>
            <a:ext cx="1571975"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Gesture Input</a:t>
            </a:r>
          </a:p>
        </p:txBody>
      </p:sp>
      <p:sp>
        <p:nvSpPr>
          <p:cNvPr id="58" name="TextBox 57"/>
          <p:cNvSpPr txBox="1"/>
          <p:nvPr/>
        </p:nvSpPr>
        <p:spPr>
          <a:xfrm>
            <a:off x="8444347" y="574875"/>
            <a:ext cx="1129882"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Subtitles</a:t>
            </a:r>
          </a:p>
        </p:txBody>
      </p:sp>
      <p:sp>
        <p:nvSpPr>
          <p:cNvPr id="59" name="TextBox 58"/>
          <p:cNvSpPr txBox="1"/>
          <p:nvPr/>
        </p:nvSpPr>
        <p:spPr>
          <a:xfrm>
            <a:off x="10645827" y="1543441"/>
            <a:ext cx="1287031"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VP9 Video</a:t>
            </a:r>
          </a:p>
        </p:txBody>
      </p:sp>
      <p:sp>
        <p:nvSpPr>
          <p:cNvPr id="60" name="TextBox 59"/>
          <p:cNvSpPr txBox="1"/>
          <p:nvPr/>
        </p:nvSpPr>
        <p:spPr>
          <a:xfrm>
            <a:off x="3159262" y="4337142"/>
            <a:ext cx="1420608"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Opus Audio</a:t>
            </a:r>
          </a:p>
        </p:txBody>
      </p:sp>
      <p:sp>
        <p:nvSpPr>
          <p:cNvPr id="61" name="TextBox 60"/>
          <p:cNvSpPr txBox="1"/>
          <p:nvPr/>
        </p:nvSpPr>
        <p:spPr>
          <a:xfrm>
            <a:off x="6725500" y="5277256"/>
            <a:ext cx="2719854"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Background Audio Casting</a:t>
            </a:r>
          </a:p>
        </p:txBody>
      </p:sp>
      <p:sp>
        <p:nvSpPr>
          <p:cNvPr id="62" name="TextBox 61"/>
          <p:cNvSpPr txBox="1"/>
          <p:nvPr/>
        </p:nvSpPr>
        <p:spPr>
          <a:xfrm>
            <a:off x="15770" y="5754362"/>
            <a:ext cx="1760050"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Motion Sensing</a:t>
            </a:r>
          </a:p>
        </p:txBody>
      </p:sp>
      <p:sp>
        <p:nvSpPr>
          <p:cNvPr id="63" name="TextBox 62"/>
          <p:cNvSpPr txBox="1"/>
          <p:nvPr/>
        </p:nvSpPr>
        <p:spPr>
          <a:xfrm>
            <a:off x="4450252" y="1069592"/>
            <a:ext cx="3228766"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Dev Analytics - Payout data APIs</a:t>
            </a:r>
          </a:p>
        </p:txBody>
      </p:sp>
      <p:sp>
        <p:nvSpPr>
          <p:cNvPr id="64" name="TextBox 63"/>
          <p:cNvSpPr txBox="1"/>
          <p:nvPr/>
        </p:nvSpPr>
        <p:spPr>
          <a:xfrm>
            <a:off x="5360229" y="3909696"/>
            <a:ext cx="1595735" cy="536806"/>
          </a:xfrm>
          <a:prstGeom prst="rect">
            <a:avLst/>
          </a:prstGeom>
          <a:noFill/>
        </p:spPr>
        <p:txBody>
          <a:bodyPr wrap="none" lIns="182854" tIns="146284" rIns="182854" bIns="146284" rtlCol="0">
            <a:spAutoFit/>
          </a:bodyPr>
          <a:lstStyle/>
          <a:p>
            <a:pPr defTabSz="896386"/>
            <a:r>
              <a:rPr lang="en-US" sz="1568" kern="0" dirty="0">
                <a:solidFill>
                  <a:sysClr val="windowText" lastClr="000000"/>
                </a:solidFill>
              </a:rPr>
              <a:t>UWP on Xbox</a:t>
            </a:r>
          </a:p>
        </p:txBody>
      </p:sp>
      <p:sp>
        <p:nvSpPr>
          <p:cNvPr id="67" name="TextBox 66"/>
          <p:cNvSpPr txBox="1"/>
          <p:nvPr/>
        </p:nvSpPr>
        <p:spPr>
          <a:xfrm>
            <a:off x="3490097" y="1543441"/>
            <a:ext cx="4529206"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Unreal Engine 4 DX12 support for PC and Xbox</a:t>
            </a:r>
          </a:p>
        </p:txBody>
      </p:sp>
      <p:sp>
        <p:nvSpPr>
          <p:cNvPr id="68" name="TextBox 67"/>
          <p:cNvSpPr txBox="1"/>
          <p:nvPr/>
        </p:nvSpPr>
        <p:spPr>
          <a:xfrm>
            <a:off x="5053296" y="6234222"/>
            <a:ext cx="2698607"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OpenType SVG color fonts</a:t>
            </a:r>
          </a:p>
        </p:txBody>
      </p:sp>
      <p:sp>
        <p:nvSpPr>
          <p:cNvPr id="69" name="TextBox 68"/>
          <p:cNvSpPr txBox="1"/>
          <p:nvPr/>
        </p:nvSpPr>
        <p:spPr>
          <a:xfrm>
            <a:off x="7481853" y="595743"/>
            <a:ext cx="869416" cy="512600"/>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b="1" kern="0" dirty="0">
                <a:gradFill>
                  <a:gsLst>
                    <a:gs pos="2917">
                      <a:schemeClr val="tx1"/>
                    </a:gs>
                    <a:gs pos="30000">
                      <a:schemeClr val="tx1"/>
                    </a:gs>
                  </a:gsLst>
                  <a:lin ang="5400000" scaled="0"/>
                </a:gradFill>
              </a:rPr>
              <a:t>Ruler</a:t>
            </a:r>
          </a:p>
        </p:txBody>
      </p:sp>
      <p:sp>
        <p:nvSpPr>
          <p:cNvPr id="70" name="TextBox 69"/>
          <p:cNvSpPr txBox="1"/>
          <p:nvPr/>
        </p:nvSpPr>
        <p:spPr>
          <a:xfrm>
            <a:off x="1790664" y="5754362"/>
            <a:ext cx="3391572"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Mouse mode for game controllers</a:t>
            </a:r>
          </a:p>
        </p:txBody>
      </p:sp>
      <p:sp>
        <p:nvSpPr>
          <p:cNvPr id="71" name="TextBox 70"/>
          <p:cNvSpPr txBox="1"/>
          <p:nvPr/>
        </p:nvSpPr>
        <p:spPr>
          <a:xfrm>
            <a:off x="6018701" y="2491141"/>
            <a:ext cx="2088994"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err="1">
                <a:gradFill>
                  <a:gsLst>
                    <a:gs pos="2917">
                      <a:schemeClr val="tx1"/>
                    </a:gs>
                    <a:gs pos="30000">
                      <a:schemeClr val="tx1"/>
                    </a:gs>
                  </a:gsLst>
                  <a:lin ang="5400000" scaled="0"/>
                </a:gradFill>
              </a:rPr>
              <a:t>DirectInk</a:t>
            </a:r>
            <a:r>
              <a:rPr lang="en-US" sz="1568" kern="0" dirty="0">
                <a:gradFill>
                  <a:gsLst>
                    <a:gs pos="2917">
                      <a:schemeClr val="tx1"/>
                    </a:gs>
                    <a:gs pos="30000">
                      <a:schemeClr val="tx1"/>
                    </a:gs>
                  </a:gsLst>
                  <a:lin ang="5400000" scaled="0"/>
                </a:gradFill>
              </a:rPr>
              <a:t> for Win32</a:t>
            </a:r>
          </a:p>
        </p:txBody>
      </p:sp>
      <p:sp>
        <p:nvSpPr>
          <p:cNvPr id="72" name="TextBox 71"/>
          <p:cNvSpPr txBox="1"/>
          <p:nvPr/>
        </p:nvSpPr>
        <p:spPr>
          <a:xfrm>
            <a:off x="9703215" y="5277256"/>
            <a:ext cx="2404235"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Windows Device Portal</a:t>
            </a:r>
          </a:p>
        </p:txBody>
      </p:sp>
      <p:sp>
        <p:nvSpPr>
          <p:cNvPr id="73" name="TextBox 72"/>
          <p:cNvSpPr txBox="1"/>
          <p:nvPr/>
        </p:nvSpPr>
        <p:spPr>
          <a:xfrm>
            <a:off x="-73727" y="3909696"/>
            <a:ext cx="2833755" cy="512668"/>
          </a:xfrm>
          <a:prstGeom prst="rect">
            <a:avLst/>
          </a:prstGeom>
          <a:noFill/>
        </p:spPr>
        <p:txBody>
          <a:bodyPr wrap="none" lIns="182854" tIns="146284" rIns="182854" bIns="146284" rtlCol="0">
            <a:spAutoFit/>
          </a:bodyPr>
          <a:lstStyle/>
          <a:p>
            <a:pPr algn="ctr" defTabSz="896386">
              <a:lnSpc>
                <a:spcPct val="90000"/>
              </a:lnSpc>
              <a:spcAft>
                <a:spcPts val="600"/>
              </a:spcAft>
            </a:pPr>
            <a:r>
              <a:rPr lang="en-US" sz="1568" kern="0" dirty="0">
                <a:gradFill>
                  <a:gsLst>
                    <a:gs pos="2917">
                      <a:schemeClr val="tx1"/>
                    </a:gs>
                    <a:gs pos="30000">
                      <a:schemeClr val="tx1"/>
                    </a:gs>
                  </a:gsLst>
                  <a:lin ang="5400000" scaled="0"/>
                </a:gradFill>
              </a:rPr>
              <a:t>Windows Application Driver</a:t>
            </a:r>
          </a:p>
        </p:txBody>
      </p:sp>
    </p:spTree>
    <p:extLst>
      <p:ext uri="{BB962C8B-B14F-4D97-AF65-F5344CB8AC3E}">
        <p14:creationId xmlns:p14="http://schemas.microsoft.com/office/powerpoint/2010/main" val="2473052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grpId="0" nodeType="withEffect">
                                  <p:stCondLst>
                                    <p:cond delay="16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ntr" presetSubtype="0" fill="hold" grpId="0" nodeType="withEffect">
                                  <p:stCondLst>
                                    <p:cond delay="170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childTnLst>
                                </p:cTn>
                              </p:par>
                              <p:par>
                                <p:cTn id="59" presetID="10" presetClass="entr" presetSubtype="0" fill="hold" grpId="0" nodeType="withEffect">
                                  <p:stCondLst>
                                    <p:cond delay="180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10" presetClass="entr" presetSubtype="0" fill="hold" grpId="0" nodeType="withEffect">
                                  <p:stCondLst>
                                    <p:cond delay="190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par>
                                <p:cTn id="65" presetID="10" presetClass="entr" presetSubtype="0" fill="hold" grpId="0" nodeType="withEffect">
                                  <p:stCondLst>
                                    <p:cond delay="200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par>
                                <p:cTn id="68" presetID="10" presetClass="entr" presetSubtype="0" fill="hold" grpId="0" nodeType="withEffect">
                                  <p:stCondLst>
                                    <p:cond delay="210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220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par>
                                <p:cTn id="74" presetID="10" presetClass="entr" presetSubtype="0" fill="hold" grpId="0" nodeType="withEffect">
                                  <p:stCondLst>
                                    <p:cond delay="230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par>
                                <p:cTn id="77" presetID="10" presetClass="entr" presetSubtype="0" fill="hold" grpId="0" nodeType="withEffect">
                                  <p:stCondLst>
                                    <p:cond delay="240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par>
                                <p:cTn id="80" presetID="10" presetClass="entr" presetSubtype="0" fill="hold" grpId="0" nodeType="withEffect">
                                  <p:stCondLst>
                                    <p:cond delay="75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grpId="0" nodeType="withEffect">
                                  <p:stCondLst>
                                    <p:cond delay="260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par>
                                <p:cTn id="86" presetID="10" presetClass="entr" presetSubtype="0" fill="hold" grpId="0" nodeType="withEffect">
                                  <p:stCondLst>
                                    <p:cond delay="270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par>
                                <p:cTn id="89" presetID="10" presetClass="entr" presetSubtype="0" fill="hold" grpId="0" nodeType="withEffect">
                                  <p:stCondLst>
                                    <p:cond delay="280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par>
                                <p:cTn id="92" presetID="10" presetClass="entr" presetSubtype="0" fill="hold" grpId="0" nodeType="withEffect">
                                  <p:stCondLst>
                                    <p:cond delay="125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par>
                                <p:cTn id="101" presetID="10" presetClass="entr" presetSubtype="0" fill="hold" grpId="0" nodeType="withEffect">
                                  <p:stCondLst>
                                    <p:cond delay="125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500"/>
                                        <p:tgtEl>
                                          <p:spTgt spid="35"/>
                                        </p:tgtEl>
                                      </p:cBhvr>
                                    </p:animEffect>
                                  </p:childTnLst>
                                </p:cTn>
                              </p:par>
                              <p:par>
                                <p:cTn id="104" presetID="10" presetClass="entr" presetSubtype="0" fill="hold" grpId="0" nodeType="withEffect">
                                  <p:stCondLst>
                                    <p:cond delay="175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500"/>
                                        <p:tgtEl>
                                          <p:spTgt spid="37"/>
                                        </p:tgtEl>
                                      </p:cBhvr>
                                    </p:animEffect>
                                  </p:childTnLst>
                                </p:cTn>
                              </p:par>
                              <p:par>
                                <p:cTn id="107" presetID="10" presetClass="entr" presetSubtype="0" fill="hold" grpId="0" nodeType="withEffect">
                                  <p:stCondLst>
                                    <p:cond delay="3500"/>
                                  </p:stCondLst>
                                  <p:childTnLst>
                                    <p:set>
                                      <p:cBhvr>
                                        <p:cTn id="108" dur="1" fill="hold">
                                          <p:stCondLst>
                                            <p:cond delay="0"/>
                                          </p:stCondLst>
                                        </p:cTn>
                                        <p:tgtEl>
                                          <p:spTgt spid="38"/>
                                        </p:tgtEl>
                                        <p:attrNameLst>
                                          <p:attrName>style.visibility</p:attrName>
                                        </p:attrNameLst>
                                      </p:cBhvr>
                                      <p:to>
                                        <p:strVal val="visible"/>
                                      </p:to>
                                    </p:set>
                                    <p:animEffect transition="in" filter="fade">
                                      <p:cBhvr>
                                        <p:cTn id="109" dur="500"/>
                                        <p:tgtEl>
                                          <p:spTgt spid="38"/>
                                        </p:tgtEl>
                                      </p:cBhvr>
                                    </p:animEffect>
                                  </p:childTnLst>
                                </p:cTn>
                              </p:par>
                              <p:par>
                                <p:cTn id="110" presetID="10" presetClass="entr" presetSubtype="0" fill="hold" grpId="0" nodeType="withEffect">
                                  <p:stCondLst>
                                    <p:cond delay="250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500"/>
                                        <p:tgtEl>
                                          <p:spTgt spid="39"/>
                                        </p:tgtEl>
                                      </p:cBhvr>
                                    </p:animEffect>
                                  </p:childTnLst>
                                </p:cTn>
                              </p:par>
                              <p:par>
                                <p:cTn id="113" presetID="10" presetClass="entr" presetSubtype="0" fill="hold" grpId="0" nodeType="withEffect">
                                  <p:stCondLst>
                                    <p:cond delay="3700"/>
                                  </p:stCondLst>
                                  <p:childTnLst>
                                    <p:set>
                                      <p:cBhvr>
                                        <p:cTn id="114" dur="1" fill="hold">
                                          <p:stCondLst>
                                            <p:cond delay="0"/>
                                          </p:stCondLst>
                                        </p:cTn>
                                        <p:tgtEl>
                                          <p:spTgt spid="40"/>
                                        </p:tgtEl>
                                        <p:attrNameLst>
                                          <p:attrName>style.visibility</p:attrName>
                                        </p:attrNameLst>
                                      </p:cBhvr>
                                      <p:to>
                                        <p:strVal val="visible"/>
                                      </p:to>
                                    </p:set>
                                    <p:animEffect transition="in" filter="fade">
                                      <p:cBhvr>
                                        <p:cTn id="115" dur="500"/>
                                        <p:tgtEl>
                                          <p:spTgt spid="40"/>
                                        </p:tgtEl>
                                      </p:cBhvr>
                                    </p:animEffect>
                                  </p:childTnLst>
                                </p:cTn>
                              </p:par>
                              <p:par>
                                <p:cTn id="116" presetID="10" presetClass="entr" presetSubtype="0" fill="hold" grpId="0" nodeType="withEffect">
                                  <p:stCondLst>
                                    <p:cond delay="2250"/>
                                  </p:stCondLst>
                                  <p:childTnLst>
                                    <p:set>
                                      <p:cBhvr>
                                        <p:cTn id="117" dur="1" fill="hold">
                                          <p:stCondLst>
                                            <p:cond delay="0"/>
                                          </p:stCondLst>
                                        </p:cTn>
                                        <p:tgtEl>
                                          <p:spTgt spid="44"/>
                                        </p:tgtEl>
                                        <p:attrNameLst>
                                          <p:attrName>style.visibility</p:attrName>
                                        </p:attrNameLst>
                                      </p:cBhvr>
                                      <p:to>
                                        <p:strVal val="visible"/>
                                      </p:to>
                                    </p:set>
                                    <p:animEffect transition="in" filter="fade">
                                      <p:cBhvr>
                                        <p:cTn id="118" dur="500"/>
                                        <p:tgtEl>
                                          <p:spTgt spid="44"/>
                                        </p:tgtEl>
                                      </p:cBhvr>
                                    </p:animEffect>
                                  </p:childTnLst>
                                </p:cTn>
                              </p:par>
                              <p:par>
                                <p:cTn id="119" presetID="10" presetClass="entr" presetSubtype="0" fill="hold" grpId="0" nodeType="withEffect">
                                  <p:stCondLst>
                                    <p:cond delay="3900"/>
                                  </p:stCondLst>
                                  <p:childTnLst>
                                    <p:set>
                                      <p:cBhvr>
                                        <p:cTn id="120" dur="1" fill="hold">
                                          <p:stCondLst>
                                            <p:cond delay="0"/>
                                          </p:stCondLst>
                                        </p:cTn>
                                        <p:tgtEl>
                                          <p:spTgt spid="45"/>
                                        </p:tgtEl>
                                        <p:attrNameLst>
                                          <p:attrName>style.visibility</p:attrName>
                                        </p:attrNameLst>
                                      </p:cBhvr>
                                      <p:to>
                                        <p:strVal val="visible"/>
                                      </p:to>
                                    </p:set>
                                    <p:animEffect transition="in" filter="fade">
                                      <p:cBhvr>
                                        <p:cTn id="121" dur="500"/>
                                        <p:tgtEl>
                                          <p:spTgt spid="45"/>
                                        </p:tgtEl>
                                      </p:cBhvr>
                                    </p:animEffect>
                                  </p:childTnLst>
                                </p:cTn>
                              </p:par>
                              <p:par>
                                <p:cTn id="122" presetID="10" presetClass="entr" presetSubtype="0" fill="hold" grpId="0" nodeType="withEffect">
                                  <p:stCondLst>
                                    <p:cond delay="2000"/>
                                  </p:stCondLst>
                                  <p:childTnLst>
                                    <p:set>
                                      <p:cBhvr>
                                        <p:cTn id="123" dur="1" fill="hold">
                                          <p:stCondLst>
                                            <p:cond delay="0"/>
                                          </p:stCondLst>
                                        </p:cTn>
                                        <p:tgtEl>
                                          <p:spTgt spid="67"/>
                                        </p:tgtEl>
                                        <p:attrNameLst>
                                          <p:attrName>style.visibility</p:attrName>
                                        </p:attrNameLst>
                                      </p:cBhvr>
                                      <p:to>
                                        <p:strVal val="visible"/>
                                      </p:to>
                                    </p:set>
                                    <p:animEffect transition="in" filter="fade">
                                      <p:cBhvr>
                                        <p:cTn id="124" dur="500"/>
                                        <p:tgtEl>
                                          <p:spTgt spid="67"/>
                                        </p:tgtEl>
                                      </p:cBhvr>
                                    </p:animEffect>
                                  </p:childTnLst>
                                </p:cTn>
                              </p:par>
                              <p:par>
                                <p:cTn id="125" presetID="10" presetClass="entr" presetSubtype="0" fill="hold" grpId="0" nodeType="withEffect">
                                  <p:stCondLst>
                                    <p:cond delay="4100"/>
                                  </p:stCondLst>
                                  <p:childTnLst>
                                    <p:set>
                                      <p:cBhvr>
                                        <p:cTn id="126" dur="1" fill="hold">
                                          <p:stCondLst>
                                            <p:cond delay="0"/>
                                          </p:stCondLst>
                                        </p:cTn>
                                        <p:tgtEl>
                                          <p:spTgt spid="68"/>
                                        </p:tgtEl>
                                        <p:attrNameLst>
                                          <p:attrName>style.visibility</p:attrName>
                                        </p:attrNameLst>
                                      </p:cBhvr>
                                      <p:to>
                                        <p:strVal val="visible"/>
                                      </p:to>
                                    </p:set>
                                    <p:animEffect transition="in" filter="fade">
                                      <p:cBhvr>
                                        <p:cTn id="127" dur="500"/>
                                        <p:tgtEl>
                                          <p:spTgt spid="68"/>
                                        </p:tgtEl>
                                      </p:cBhvr>
                                    </p:animEffect>
                                  </p:childTnLst>
                                </p:cTn>
                              </p:par>
                              <p:par>
                                <p:cTn id="128" presetID="10" presetClass="entr" presetSubtype="0" fill="hold" grpId="0" nodeType="withEffect">
                                  <p:stCondLst>
                                    <p:cond delay="2250"/>
                                  </p:stCondLst>
                                  <p:childTnLst>
                                    <p:set>
                                      <p:cBhvr>
                                        <p:cTn id="129" dur="1" fill="hold">
                                          <p:stCondLst>
                                            <p:cond delay="0"/>
                                          </p:stCondLst>
                                        </p:cTn>
                                        <p:tgtEl>
                                          <p:spTgt spid="69"/>
                                        </p:tgtEl>
                                        <p:attrNameLst>
                                          <p:attrName>style.visibility</p:attrName>
                                        </p:attrNameLst>
                                      </p:cBhvr>
                                      <p:to>
                                        <p:strVal val="visible"/>
                                      </p:to>
                                    </p:set>
                                    <p:animEffect transition="in" filter="fade">
                                      <p:cBhvr>
                                        <p:cTn id="130" dur="500"/>
                                        <p:tgtEl>
                                          <p:spTgt spid="69"/>
                                        </p:tgtEl>
                                      </p:cBhvr>
                                    </p:animEffect>
                                  </p:childTnLst>
                                </p:cTn>
                              </p:par>
                              <p:par>
                                <p:cTn id="131" presetID="10" presetClass="entr" presetSubtype="0" fill="hold" grpId="0" nodeType="withEffect">
                                  <p:stCondLst>
                                    <p:cond delay="3000"/>
                                  </p:stCondLst>
                                  <p:childTnLst>
                                    <p:set>
                                      <p:cBhvr>
                                        <p:cTn id="132" dur="1" fill="hold">
                                          <p:stCondLst>
                                            <p:cond delay="0"/>
                                          </p:stCondLst>
                                        </p:cTn>
                                        <p:tgtEl>
                                          <p:spTgt spid="70"/>
                                        </p:tgtEl>
                                        <p:attrNameLst>
                                          <p:attrName>style.visibility</p:attrName>
                                        </p:attrNameLst>
                                      </p:cBhvr>
                                      <p:to>
                                        <p:strVal val="visible"/>
                                      </p:to>
                                    </p:set>
                                    <p:animEffect transition="in" filter="fade">
                                      <p:cBhvr>
                                        <p:cTn id="133" dur="500"/>
                                        <p:tgtEl>
                                          <p:spTgt spid="70"/>
                                        </p:tgtEl>
                                      </p:cBhvr>
                                    </p:animEffect>
                                  </p:childTnLst>
                                </p:cTn>
                              </p:par>
                              <p:par>
                                <p:cTn id="134" presetID="10" presetClass="entr" presetSubtype="0" fill="hold" grpId="0" nodeType="withEffect">
                                  <p:stCondLst>
                                    <p:cond delay="4400"/>
                                  </p:stCondLst>
                                  <p:childTnLst>
                                    <p:set>
                                      <p:cBhvr>
                                        <p:cTn id="135" dur="1" fill="hold">
                                          <p:stCondLst>
                                            <p:cond delay="0"/>
                                          </p:stCondLst>
                                        </p:cTn>
                                        <p:tgtEl>
                                          <p:spTgt spid="71"/>
                                        </p:tgtEl>
                                        <p:attrNameLst>
                                          <p:attrName>style.visibility</p:attrName>
                                        </p:attrNameLst>
                                      </p:cBhvr>
                                      <p:to>
                                        <p:strVal val="visible"/>
                                      </p:to>
                                    </p:set>
                                    <p:animEffect transition="in" filter="fade">
                                      <p:cBhvr>
                                        <p:cTn id="136" dur="500"/>
                                        <p:tgtEl>
                                          <p:spTgt spid="71"/>
                                        </p:tgtEl>
                                      </p:cBhvr>
                                    </p:animEffect>
                                  </p:childTnLst>
                                </p:cTn>
                              </p:par>
                              <p:par>
                                <p:cTn id="137" presetID="10" presetClass="entr" presetSubtype="0" fill="hold" grpId="0" nodeType="withEffect">
                                  <p:stCondLst>
                                    <p:cond delay="3000"/>
                                  </p:stCondLst>
                                  <p:childTnLst>
                                    <p:set>
                                      <p:cBhvr>
                                        <p:cTn id="138" dur="1" fill="hold">
                                          <p:stCondLst>
                                            <p:cond delay="0"/>
                                          </p:stCondLst>
                                        </p:cTn>
                                        <p:tgtEl>
                                          <p:spTgt spid="72"/>
                                        </p:tgtEl>
                                        <p:attrNameLst>
                                          <p:attrName>style.visibility</p:attrName>
                                        </p:attrNameLst>
                                      </p:cBhvr>
                                      <p:to>
                                        <p:strVal val="visible"/>
                                      </p:to>
                                    </p:set>
                                    <p:animEffect transition="in" filter="fade">
                                      <p:cBhvr>
                                        <p:cTn id="139" dur="500"/>
                                        <p:tgtEl>
                                          <p:spTgt spid="72"/>
                                        </p:tgtEl>
                                      </p:cBhvr>
                                    </p:animEffect>
                                  </p:childTnLst>
                                </p:cTn>
                              </p:par>
                              <p:par>
                                <p:cTn id="140" presetID="10" presetClass="entr" presetSubtype="0" fill="hold" grpId="0" nodeType="withEffect">
                                  <p:stCondLst>
                                    <p:cond delay="1500"/>
                                  </p:stCondLst>
                                  <p:childTnLst>
                                    <p:set>
                                      <p:cBhvr>
                                        <p:cTn id="141" dur="1" fill="hold">
                                          <p:stCondLst>
                                            <p:cond delay="0"/>
                                          </p:stCondLst>
                                        </p:cTn>
                                        <p:tgtEl>
                                          <p:spTgt spid="73"/>
                                        </p:tgtEl>
                                        <p:attrNameLst>
                                          <p:attrName>style.visibility</p:attrName>
                                        </p:attrNameLst>
                                      </p:cBhvr>
                                      <p:to>
                                        <p:strVal val="visible"/>
                                      </p:to>
                                    </p:set>
                                    <p:animEffect transition="in" filter="fade">
                                      <p:cBhvr>
                                        <p:cTn id="142" dur="500"/>
                                        <p:tgtEl>
                                          <p:spTgt spid="73"/>
                                        </p:tgtEl>
                                      </p:cBhvr>
                                    </p:animEffect>
                                  </p:childTnLst>
                                </p:cTn>
                              </p:par>
                              <p:par>
                                <p:cTn id="143" presetID="10" presetClass="entr" presetSubtype="0" fill="hold" grpId="0" nodeType="withEffect">
                                  <p:stCondLst>
                                    <p:cond delay="3000"/>
                                  </p:stCondLst>
                                  <p:childTnLst>
                                    <p:set>
                                      <p:cBhvr>
                                        <p:cTn id="144" dur="1" fill="hold">
                                          <p:stCondLst>
                                            <p:cond delay="0"/>
                                          </p:stCondLst>
                                        </p:cTn>
                                        <p:tgtEl>
                                          <p:spTgt spid="55"/>
                                        </p:tgtEl>
                                        <p:attrNameLst>
                                          <p:attrName>style.visibility</p:attrName>
                                        </p:attrNameLst>
                                      </p:cBhvr>
                                      <p:to>
                                        <p:strVal val="visible"/>
                                      </p:to>
                                    </p:set>
                                    <p:animEffect transition="in" filter="fade">
                                      <p:cBhvr>
                                        <p:cTn id="145" dur="500"/>
                                        <p:tgtEl>
                                          <p:spTgt spid="55"/>
                                        </p:tgtEl>
                                      </p:cBhvr>
                                    </p:animEffect>
                                  </p:childTnLst>
                                </p:cTn>
                              </p:par>
                              <p:par>
                                <p:cTn id="146" presetID="10" presetClass="entr" presetSubtype="0" fill="hold" grpId="0" nodeType="withEffect">
                                  <p:stCondLst>
                                    <p:cond delay="3500"/>
                                  </p:stCondLst>
                                  <p:childTnLst>
                                    <p:set>
                                      <p:cBhvr>
                                        <p:cTn id="147" dur="1" fill="hold">
                                          <p:stCondLst>
                                            <p:cond delay="0"/>
                                          </p:stCondLst>
                                        </p:cTn>
                                        <p:tgtEl>
                                          <p:spTgt spid="48"/>
                                        </p:tgtEl>
                                        <p:attrNameLst>
                                          <p:attrName>style.visibility</p:attrName>
                                        </p:attrNameLst>
                                      </p:cBhvr>
                                      <p:to>
                                        <p:strVal val="visible"/>
                                      </p:to>
                                    </p:set>
                                    <p:animEffect transition="in" filter="fade">
                                      <p:cBhvr>
                                        <p:cTn id="148" dur="500"/>
                                        <p:tgtEl>
                                          <p:spTgt spid="48"/>
                                        </p:tgtEl>
                                      </p:cBhvr>
                                    </p:animEffect>
                                  </p:childTnLst>
                                </p:cTn>
                              </p:par>
                              <p:par>
                                <p:cTn id="149" presetID="10" presetClass="entr" presetSubtype="0" fill="hold" grpId="0" nodeType="withEffect">
                                  <p:stCondLst>
                                    <p:cond delay="2500"/>
                                  </p:stCondLst>
                                  <p:childTnLst>
                                    <p:set>
                                      <p:cBhvr>
                                        <p:cTn id="150" dur="1" fill="hold">
                                          <p:stCondLst>
                                            <p:cond delay="0"/>
                                          </p:stCondLst>
                                        </p:cTn>
                                        <p:tgtEl>
                                          <p:spTgt spid="52"/>
                                        </p:tgtEl>
                                        <p:attrNameLst>
                                          <p:attrName>style.visibility</p:attrName>
                                        </p:attrNameLst>
                                      </p:cBhvr>
                                      <p:to>
                                        <p:strVal val="visible"/>
                                      </p:to>
                                    </p:set>
                                    <p:animEffect transition="in" filter="fade">
                                      <p:cBhvr>
                                        <p:cTn id="151" dur="500"/>
                                        <p:tgtEl>
                                          <p:spTgt spid="52"/>
                                        </p:tgtEl>
                                      </p:cBhvr>
                                    </p:animEffect>
                                  </p:childTnLst>
                                </p:cTn>
                              </p:par>
                              <p:par>
                                <p:cTn id="152" presetID="10" presetClass="entr" presetSubtype="0" fill="hold" grpId="0" nodeType="withEffect">
                                  <p:stCondLst>
                                    <p:cond delay="3750"/>
                                  </p:stCondLst>
                                  <p:childTnLst>
                                    <p:set>
                                      <p:cBhvr>
                                        <p:cTn id="153" dur="1" fill="hold">
                                          <p:stCondLst>
                                            <p:cond delay="0"/>
                                          </p:stCondLst>
                                        </p:cTn>
                                        <p:tgtEl>
                                          <p:spTgt spid="59"/>
                                        </p:tgtEl>
                                        <p:attrNameLst>
                                          <p:attrName>style.visibility</p:attrName>
                                        </p:attrNameLst>
                                      </p:cBhvr>
                                      <p:to>
                                        <p:strVal val="visible"/>
                                      </p:to>
                                    </p:set>
                                    <p:animEffect transition="in" filter="fade">
                                      <p:cBhvr>
                                        <p:cTn id="154" dur="500"/>
                                        <p:tgtEl>
                                          <p:spTgt spid="59"/>
                                        </p:tgtEl>
                                      </p:cBhvr>
                                    </p:animEffect>
                                  </p:childTnLst>
                                </p:cTn>
                              </p:par>
                              <p:par>
                                <p:cTn id="155" presetID="10" presetClass="entr" presetSubtype="0" fill="hold" grpId="0" nodeType="withEffect">
                                  <p:stCondLst>
                                    <p:cond delay="3250"/>
                                  </p:stCondLst>
                                  <p:childTnLst>
                                    <p:set>
                                      <p:cBhvr>
                                        <p:cTn id="156" dur="1" fill="hold">
                                          <p:stCondLst>
                                            <p:cond delay="0"/>
                                          </p:stCondLst>
                                        </p:cTn>
                                        <p:tgtEl>
                                          <p:spTgt spid="51"/>
                                        </p:tgtEl>
                                        <p:attrNameLst>
                                          <p:attrName>style.visibility</p:attrName>
                                        </p:attrNameLst>
                                      </p:cBhvr>
                                      <p:to>
                                        <p:strVal val="visible"/>
                                      </p:to>
                                    </p:set>
                                    <p:animEffect transition="in" filter="fade">
                                      <p:cBhvr>
                                        <p:cTn id="157" dur="500"/>
                                        <p:tgtEl>
                                          <p:spTgt spid="51"/>
                                        </p:tgtEl>
                                      </p:cBhvr>
                                    </p:animEffect>
                                  </p:childTnLst>
                                </p:cTn>
                              </p:par>
                              <p:par>
                                <p:cTn id="158" presetID="10" presetClass="entr" presetSubtype="0" fill="hold" grpId="0" nodeType="withEffect">
                                  <p:stCondLst>
                                    <p:cond delay="4000"/>
                                  </p:stCondLst>
                                  <p:childTnLst>
                                    <p:set>
                                      <p:cBhvr>
                                        <p:cTn id="159" dur="1" fill="hold">
                                          <p:stCondLst>
                                            <p:cond delay="0"/>
                                          </p:stCondLst>
                                        </p:cTn>
                                        <p:tgtEl>
                                          <p:spTgt spid="62"/>
                                        </p:tgtEl>
                                        <p:attrNameLst>
                                          <p:attrName>style.visibility</p:attrName>
                                        </p:attrNameLst>
                                      </p:cBhvr>
                                      <p:to>
                                        <p:strVal val="visible"/>
                                      </p:to>
                                    </p:set>
                                    <p:animEffect transition="in" filter="fade">
                                      <p:cBhvr>
                                        <p:cTn id="160" dur="500"/>
                                        <p:tgtEl>
                                          <p:spTgt spid="62"/>
                                        </p:tgtEl>
                                      </p:cBhvr>
                                    </p:animEffect>
                                  </p:childTnLst>
                                </p:cTn>
                              </p:par>
                              <p:par>
                                <p:cTn id="161" presetID="10" presetClass="entr" presetSubtype="0" fill="hold" grpId="0" nodeType="withEffect">
                                  <p:stCondLst>
                                    <p:cond delay="2750"/>
                                  </p:stCondLst>
                                  <p:childTnLst>
                                    <p:set>
                                      <p:cBhvr>
                                        <p:cTn id="162" dur="1" fill="hold">
                                          <p:stCondLst>
                                            <p:cond delay="0"/>
                                          </p:stCondLst>
                                        </p:cTn>
                                        <p:tgtEl>
                                          <p:spTgt spid="43"/>
                                        </p:tgtEl>
                                        <p:attrNameLst>
                                          <p:attrName>style.visibility</p:attrName>
                                        </p:attrNameLst>
                                      </p:cBhvr>
                                      <p:to>
                                        <p:strVal val="visible"/>
                                      </p:to>
                                    </p:set>
                                    <p:animEffect transition="in" filter="fade">
                                      <p:cBhvr>
                                        <p:cTn id="163" dur="500"/>
                                        <p:tgtEl>
                                          <p:spTgt spid="43"/>
                                        </p:tgtEl>
                                      </p:cBhvr>
                                    </p:animEffect>
                                  </p:childTnLst>
                                </p:cTn>
                              </p:par>
                              <p:par>
                                <p:cTn id="164" presetID="10" presetClass="entr" presetSubtype="0" fill="hold" grpId="0" nodeType="withEffect">
                                  <p:stCondLst>
                                    <p:cond delay="3250"/>
                                  </p:stCondLst>
                                  <p:childTnLst>
                                    <p:set>
                                      <p:cBhvr>
                                        <p:cTn id="165" dur="1" fill="hold">
                                          <p:stCondLst>
                                            <p:cond delay="0"/>
                                          </p:stCondLst>
                                        </p:cTn>
                                        <p:tgtEl>
                                          <p:spTgt spid="56"/>
                                        </p:tgtEl>
                                        <p:attrNameLst>
                                          <p:attrName>style.visibility</p:attrName>
                                        </p:attrNameLst>
                                      </p:cBhvr>
                                      <p:to>
                                        <p:strVal val="visible"/>
                                      </p:to>
                                    </p:set>
                                    <p:animEffect transition="in" filter="fade">
                                      <p:cBhvr>
                                        <p:cTn id="166" dur="500"/>
                                        <p:tgtEl>
                                          <p:spTgt spid="56"/>
                                        </p:tgtEl>
                                      </p:cBhvr>
                                    </p:animEffect>
                                  </p:childTnLst>
                                </p:cTn>
                              </p:par>
                              <p:par>
                                <p:cTn id="167" presetID="10" presetClass="entr" presetSubtype="0" fill="hold" grpId="0" nodeType="withEffect">
                                  <p:stCondLst>
                                    <p:cond delay="4250"/>
                                  </p:stCondLst>
                                  <p:childTnLst>
                                    <p:set>
                                      <p:cBhvr>
                                        <p:cTn id="168" dur="1" fill="hold">
                                          <p:stCondLst>
                                            <p:cond delay="0"/>
                                          </p:stCondLst>
                                        </p:cTn>
                                        <p:tgtEl>
                                          <p:spTgt spid="60"/>
                                        </p:tgtEl>
                                        <p:attrNameLst>
                                          <p:attrName>style.visibility</p:attrName>
                                        </p:attrNameLst>
                                      </p:cBhvr>
                                      <p:to>
                                        <p:strVal val="visible"/>
                                      </p:to>
                                    </p:set>
                                    <p:animEffect transition="in" filter="fade">
                                      <p:cBhvr>
                                        <p:cTn id="169" dur="500"/>
                                        <p:tgtEl>
                                          <p:spTgt spid="60"/>
                                        </p:tgtEl>
                                      </p:cBhvr>
                                    </p:animEffect>
                                  </p:childTnLst>
                                </p:cTn>
                              </p:par>
                              <p:par>
                                <p:cTn id="170" presetID="10" presetClass="entr" presetSubtype="0" fill="hold" grpId="0" nodeType="withEffect">
                                  <p:stCondLst>
                                    <p:cond delay="2250"/>
                                  </p:stCondLst>
                                  <p:childTnLst>
                                    <p:set>
                                      <p:cBhvr>
                                        <p:cTn id="171" dur="1" fill="hold">
                                          <p:stCondLst>
                                            <p:cond delay="0"/>
                                          </p:stCondLst>
                                        </p:cTn>
                                        <p:tgtEl>
                                          <p:spTgt spid="47"/>
                                        </p:tgtEl>
                                        <p:attrNameLst>
                                          <p:attrName>style.visibility</p:attrName>
                                        </p:attrNameLst>
                                      </p:cBhvr>
                                      <p:to>
                                        <p:strVal val="visible"/>
                                      </p:to>
                                    </p:set>
                                    <p:animEffect transition="in" filter="fade">
                                      <p:cBhvr>
                                        <p:cTn id="172" dur="500"/>
                                        <p:tgtEl>
                                          <p:spTgt spid="47"/>
                                        </p:tgtEl>
                                      </p:cBhvr>
                                    </p:animEffect>
                                  </p:childTnLst>
                                </p:cTn>
                              </p:par>
                              <p:par>
                                <p:cTn id="173" presetID="10" presetClass="entr" presetSubtype="0" fill="hold" grpId="0" nodeType="withEffect">
                                  <p:stCondLst>
                                    <p:cond delay="4750"/>
                                  </p:stCondLst>
                                  <p:childTnLst>
                                    <p:set>
                                      <p:cBhvr>
                                        <p:cTn id="174" dur="1" fill="hold">
                                          <p:stCondLst>
                                            <p:cond delay="0"/>
                                          </p:stCondLst>
                                        </p:cTn>
                                        <p:tgtEl>
                                          <p:spTgt spid="50"/>
                                        </p:tgtEl>
                                        <p:attrNameLst>
                                          <p:attrName>style.visibility</p:attrName>
                                        </p:attrNameLst>
                                      </p:cBhvr>
                                      <p:to>
                                        <p:strVal val="visible"/>
                                      </p:to>
                                    </p:set>
                                    <p:animEffect transition="in" filter="fade">
                                      <p:cBhvr>
                                        <p:cTn id="175" dur="500"/>
                                        <p:tgtEl>
                                          <p:spTgt spid="50"/>
                                        </p:tgtEl>
                                      </p:cBhvr>
                                    </p:animEffect>
                                  </p:childTnLst>
                                </p:cTn>
                              </p:par>
                              <p:par>
                                <p:cTn id="176" presetID="10" presetClass="entr" presetSubtype="0" fill="hold" grpId="0" nodeType="withEffect">
                                  <p:stCondLst>
                                    <p:cond delay="3750"/>
                                  </p:stCondLst>
                                  <p:childTnLst>
                                    <p:set>
                                      <p:cBhvr>
                                        <p:cTn id="177" dur="1" fill="hold">
                                          <p:stCondLst>
                                            <p:cond delay="0"/>
                                          </p:stCondLst>
                                        </p:cTn>
                                        <p:tgtEl>
                                          <p:spTgt spid="53"/>
                                        </p:tgtEl>
                                        <p:attrNameLst>
                                          <p:attrName>style.visibility</p:attrName>
                                        </p:attrNameLst>
                                      </p:cBhvr>
                                      <p:to>
                                        <p:strVal val="visible"/>
                                      </p:to>
                                    </p:set>
                                    <p:animEffect transition="in" filter="fade">
                                      <p:cBhvr>
                                        <p:cTn id="178" dur="500"/>
                                        <p:tgtEl>
                                          <p:spTgt spid="53"/>
                                        </p:tgtEl>
                                      </p:cBhvr>
                                    </p:animEffect>
                                  </p:childTnLst>
                                </p:cTn>
                              </p:par>
                              <p:par>
                                <p:cTn id="179" presetID="10" presetClass="entr" presetSubtype="0" fill="hold" grpId="0" nodeType="withEffect">
                                  <p:stCondLst>
                                    <p:cond delay="4750"/>
                                  </p:stCondLst>
                                  <p:childTnLst>
                                    <p:set>
                                      <p:cBhvr>
                                        <p:cTn id="180" dur="1" fill="hold">
                                          <p:stCondLst>
                                            <p:cond delay="0"/>
                                          </p:stCondLst>
                                        </p:cTn>
                                        <p:tgtEl>
                                          <p:spTgt spid="63"/>
                                        </p:tgtEl>
                                        <p:attrNameLst>
                                          <p:attrName>style.visibility</p:attrName>
                                        </p:attrNameLst>
                                      </p:cBhvr>
                                      <p:to>
                                        <p:strVal val="visible"/>
                                      </p:to>
                                    </p:set>
                                    <p:animEffect transition="in" filter="fade">
                                      <p:cBhvr>
                                        <p:cTn id="181" dur="500"/>
                                        <p:tgtEl>
                                          <p:spTgt spid="63"/>
                                        </p:tgtEl>
                                      </p:cBhvr>
                                    </p:animEffect>
                                  </p:childTnLst>
                                </p:cTn>
                              </p:par>
                              <p:par>
                                <p:cTn id="182" presetID="10" presetClass="entr" presetSubtype="0" fill="hold" grpId="0" nodeType="withEffect">
                                  <p:stCondLst>
                                    <p:cond delay="3000"/>
                                  </p:stCondLst>
                                  <p:childTnLst>
                                    <p:set>
                                      <p:cBhvr>
                                        <p:cTn id="183" dur="1" fill="hold">
                                          <p:stCondLst>
                                            <p:cond delay="0"/>
                                          </p:stCondLst>
                                        </p:cTn>
                                        <p:tgtEl>
                                          <p:spTgt spid="57"/>
                                        </p:tgtEl>
                                        <p:attrNameLst>
                                          <p:attrName>style.visibility</p:attrName>
                                        </p:attrNameLst>
                                      </p:cBhvr>
                                      <p:to>
                                        <p:strVal val="visible"/>
                                      </p:to>
                                    </p:set>
                                    <p:animEffect transition="in" filter="fade">
                                      <p:cBhvr>
                                        <p:cTn id="184" dur="500"/>
                                        <p:tgtEl>
                                          <p:spTgt spid="57"/>
                                        </p:tgtEl>
                                      </p:cBhvr>
                                    </p:animEffect>
                                  </p:childTnLst>
                                </p:cTn>
                              </p:par>
                              <p:par>
                                <p:cTn id="185" presetID="10" presetClass="entr" presetSubtype="0" fill="hold" grpId="0" nodeType="withEffect">
                                  <p:stCondLst>
                                    <p:cond delay="3750"/>
                                  </p:stCondLst>
                                  <p:childTnLst>
                                    <p:set>
                                      <p:cBhvr>
                                        <p:cTn id="186" dur="1" fill="hold">
                                          <p:stCondLst>
                                            <p:cond delay="0"/>
                                          </p:stCondLst>
                                        </p:cTn>
                                        <p:tgtEl>
                                          <p:spTgt spid="54"/>
                                        </p:tgtEl>
                                        <p:attrNameLst>
                                          <p:attrName>style.visibility</p:attrName>
                                        </p:attrNameLst>
                                      </p:cBhvr>
                                      <p:to>
                                        <p:strVal val="visible"/>
                                      </p:to>
                                    </p:set>
                                    <p:animEffect transition="in" filter="fade">
                                      <p:cBhvr>
                                        <p:cTn id="187" dur="500"/>
                                        <p:tgtEl>
                                          <p:spTgt spid="54"/>
                                        </p:tgtEl>
                                      </p:cBhvr>
                                    </p:animEffect>
                                  </p:childTnLst>
                                </p:cTn>
                              </p:par>
                              <p:par>
                                <p:cTn id="188" presetID="10" presetClass="entr" presetSubtype="0" fill="hold" grpId="0" nodeType="withEffect">
                                  <p:stCondLst>
                                    <p:cond delay="2500"/>
                                  </p:stCondLst>
                                  <p:childTnLst>
                                    <p:set>
                                      <p:cBhvr>
                                        <p:cTn id="189" dur="1" fill="hold">
                                          <p:stCondLst>
                                            <p:cond delay="0"/>
                                          </p:stCondLst>
                                        </p:cTn>
                                        <p:tgtEl>
                                          <p:spTgt spid="49"/>
                                        </p:tgtEl>
                                        <p:attrNameLst>
                                          <p:attrName>style.visibility</p:attrName>
                                        </p:attrNameLst>
                                      </p:cBhvr>
                                      <p:to>
                                        <p:strVal val="visible"/>
                                      </p:to>
                                    </p:set>
                                    <p:animEffect transition="in" filter="fade">
                                      <p:cBhvr>
                                        <p:cTn id="190" dur="500"/>
                                        <p:tgtEl>
                                          <p:spTgt spid="49"/>
                                        </p:tgtEl>
                                      </p:cBhvr>
                                    </p:animEffect>
                                  </p:childTnLst>
                                </p:cTn>
                              </p:par>
                              <p:par>
                                <p:cTn id="191" presetID="10" presetClass="entr" presetSubtype="0" fill="hold" grpId="0" nodeType="withEffect">
                                  <p:stCondLst>
                                    <p:cond delay="5250"/>
                                  </p:stCondLst>
                                  <p:childTnLst>
                                    <p:set>
                                      <p:cBhvr>
                                        <p:cTn id="192" dur="1" fill="hold">
                                          <p:stCondLst>
                                            <p:cond delay="0"/>
                                          </p:stCondLst>
                                        </p:cTn>
                                        <p:tgtEl>
                                          <p:spTgt spid="58"/>
                                        </p:tgtEl>
                                        <p:attrNameLst>
                                          <p:attrName>style.visibility</p:attrName>
                                        </p:attrNameLst>
                                      </p:cBhvr>
                                      <p:to>
                                        <p:strVal val="visible"/>
                                      </p:to>
                                    </p:set>
                                    <p:animEffect transition="in" filter="fade">
                                      <p:cBhvr>
                                        <p:cTn id="193" dur="500"/>
                                        <p:tgtEl>
                                          <p:spTgt spid="58"/>
                                        </p:tgtEl>
                                      </p:cBhvr>
                                    </p:animEffect>
                                  </p:childTnLst>
                                </p:cTn>
                              </p:par>
                              <p:par>
                                <p:cTn id="194" presetID="10" presetClass="entr" presetSubtype="0" fill="hold" grpId="0" nodeType="withEffect">
                                  <p:stCondLst>
                                    <p:cond delay="2750"/>
                                  </p:stCondLst>
                                  <p:childTnLst>
                                    <p:set>
                                      <p:cBhvr>
                                        <p:cTn id="195" dur="1" fill="hold">
                                          <p:stCondLst>
                                            <p:cond delay="0"/>
                                          </p:stCondLst>
                                        </p:cTn>
                                        <p:tgtEl>
                                          <p:spTgt spid="64"/>
                                        </p:tgtEl>
                                        <p:attrNameLst>
                                          <p:attrName>style.visibility</p:attrName>
                                        </p:attrNameLst>
                                      </p:cBhvr>
                                      <p:to>
                                        <p:strVal val="visible"/>
                                      </p:to>
                                    </p:set>
                                    <p:animEffect transition="in" filter="fade">
                                      <p:cBhvr>
                                        <p:cTn id="196" dur="500"/>
                                        <p:tgtEl>
                                          <p:spTgt spid="64"/>
                                        </p:tgtEl>
                                      </p:cBhvr>
                                    </p:animEffect>
                                  </p:childTnLst>
                                </p:cTn>
                              </p:par>
                              <p:par>
                                <p:cTn id="197" presetID="10" presetClass="entr" presetSubtype="0" fill="hold" grpId="0" nodeType="withEffect">
                                  <p:stCondLst>
                                    <p:cond delay="5250"/>
                                  </p:stCondLst>
                                  <p:childTnLst>
                                    <p:set>
                                      <p:cBhvr>
                                        <p:cTn id="198" dur="1" fill="hold">
                                          <p:stCondLst>
                                            <p:cond delay="0"/>
                                          </p:stCondLst>
                                        </p:cTn>
                                        <p:tgtEl>
                                          <p:spTgt spid="61"/>
                                        </p:tgtEl>
                                        <p:attrNameLst>
                                          <p:attrName>style.visibility</p:attrName>
                                        </p:attrNameLst>
                                      </p:cBhvr>
                                      <p:to>
                                        <p:strVal val="visible"/>
                                      </p:to>
                                    </p:set>
                                    <p:animEffect transition="in" filter="fade">
                                      <p:cBhvr>
                                        <p:cTn id="199" dur="500"/>
                                        <p:tgtEl>
                                          <p:spTgt spid="61"/>
                                        </p:tgtEl>
                                      </p:cBhvr>
                                    </p:animEffect>
                                  </p:childTnLst>
                                </p:cTn>
                              </p:par>
                              <p:par>
                                <p:cTn id="200" presetID="10" presetClass="entr" presetSubtype="0" fill="hold" grpId="0" nodeType="withEffect">
                                  <p:stCondLst>
                                    <p:cond delay="4500"/>
                                  </p:stCondLst>
                                  <p:childTnLst>
                                    <p:set>
                                      <p:cBhvr>
                                        <p:cTn id="201" dur="1" fill="hold">
                                          <p:stCondLst>
                                            <p:cond delay="0"/>
                                          </p:stCondLst>
                                        </p:cTn>
                                        <p:tgtEl>
                                          <p:spTgt spid="46"/>
                                        </p:tgtEl>
                                        <p:attrNameLst>
                                          <p:attrName>style.visibility</p:attrName>
                                        </p:attrNameLst>
                                      </p:cBhvr>
                                      <p:to>
                                        <p:strVal val="visible"/>
                                      </p:to>
                                    </p:set>
                                    <p:animEffect transition="in" filter="fade">
                                      <p:cBhvr>
                                        <p:cTn id="202" dur="250"/>
                                        <p:tgtEl>
                                          <p:spTgt spid="46"/>
                                        </p:tgtEl>
                                      </p:cBhvr>
                                    </p:animEffect>
                                  </p:childTnLst>
                                </p:cTn>
                              </p:par>
                              <p:par>
                                <p:cTn id="203" presetID="6" presetClass="emph" presetSubtype="0" accel="100000" autoRev="1" fill="hold" grpId="1" nodeType="withEffect">
                                  <p:stCondLst>
                                    <p:cond delay="4000"/>
                                  </p:stCondLst>
                                  <p:childTnLst>
                                    <p:animScale>
                                      <p:cBhvr>
                                        <p:cTn id="204" dur="500" fill="hold"/>
                                        <p:tgtEl>
                                          <p:spTgt spid="46"/>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 grpId="0"/>
      <p:bldP spid="5" grpId="0"/>
      <p:bldP spid="7" grpId="0"/>
      <p:bldP spid="9" grpId="0"/>
      <p:bldP spid="14" grpId="0"/>
      <p:bldP spid="15" grpId="0"/>
      <p:bldP spid="16" grpId="0"/>
      <p:bldP spid="17" grpId="0"/>
      <p:bldP spid="19" grpId="0"/>
      <p:bldP spid="20" grpId="0"/>
      <p:bldP spid="21" grpId="0"/>
      <p:bldP spid="22" grpId="0"/>
      <p:bldP spid="24" grpId="0"/>
      <p:bldP spid="26" grpId="0"/>
      <p:bldP spid="33" grpId="0"/>
      <p:bldP spid="41" grpId="0"/>
      <p:bldP spid="42" grpId="0"/>
      <p:bldP spid="6" grpId="0"/>
      <p:bldP spid="8" grpId="0"/>
      <p:bldP spid="10" grpId="0"/>
      <p:bldP spid="11" grpId="0"/>
      <p:bldP spid="12" grpId="0"/>
      <p:bldP spid="13" grpId="0"/>
      <p:bldP spid="18" grpId="0"/>
      <p:bldP spid="23" grpId="0"/>
      <p:bldP spid="25" grpId="0"/>
      <p:bldP spid="27" grpId="0"/>
      <p:bldP spid="28" grpId="0"/>
      <p:bldP spid="29" grpId="0"/>
      <p:bldP spid="31" grpId="0"/>
      <p:bldP spid="32" grpId="0"/>
      <p:bldP spid="34" grpId="0"/>
      <p:bldP spid="35" grpId="0"/>
      <p:bldP spid="37" grpId="0"/>
      <p:bldP spid="38" grpId="0"/>
      <p:bldP spid="39" grpId="0"/>
      <p:bldP spid="40" grpId="0"/>
      <p:bldP spid="44" grpId="0"/>
      <p:bldP spid="45" grpId="0"/>
      <p:bldP spid="43"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7" grpId="0"/>
      <p:bldP spid="68" grpId="0"/>
      <p:bldP spid="69" grpId="0"/>
      <p:bldP spid="70" grpId="0"/>
      <p:bldP spid="71" grpId="0"/>
      <p:bldP spid="72" grpId="0"/>
      <p:bldP spid="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114673" y="2731365"/>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4628309" y="2731365"/>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6141944" y="2731365"/>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7655580" y="2731365"/>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3" name="Hello"/>
          <p:cNvGrpSpPr>
            <a:grpSpLocks noChangeAspect="1"/>
          </p:cNvGrpSpPr>
          <p:nvPr/>
        </p:nvGrpSpPr>
        <p:grpSpPr bwMode="auto">
          <a:xfrm rot="10800000">
            <a:off x="3436994" y="3129848"/>
            <a:ext cx="730266" cy="601530"/>
            <a:chOff x="5181" y="1736"/>
            <a:chExt cx="641" cy="528"/>
          </a:xfrm>
        </p:grpSpPr>
        <p:sp>
          <p:nvSpPr>
            <p:cNvPr id="14"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15"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sp>
        <p:nvSpPr>
          <p:cNvPr id="16" name="Eye-Left"/>
          <p:cNvSpPr/>
          <p:nvPr/>
        </p:nvSpPr>
        <p:spPr bwMode="auto">
          <a:xfrm>
            <a:off x="3620071" y="3368405"/>
            <a:ext cx="364113" cy="364113"/>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Eye-Right"/>
          <p:cNvSpPr/>
          <p:nvPr/>
        </p:nvSpPr>
        <p:spPr bwMode="auto">
          <a:xfrm>
            <a:off x="3620071" y="3368405"/>
            <a:ext cx="364113" cy="364113"/>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auto">
          <a:xfrm>
            <a:off x="8427536" y="4116993"/>
            <a:ext cx="1390607" cy="2740522"/>
          </a:xfrm>
          <a:prstGeom prst="rect">
            <a:avLst/>
          </a:prstGeom>
          <a:solidFill>
            <a:srgbClr val="F8F8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pPr>
            <a:endParaRPr lang="en-US" sz="2745"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57" name="UWP"/>
          <p:cNvSpPr/>
          <p:nvPr/>
        </p:nvSpPr>
        <p:spPr>
          <a:xfrm>
            <a:off x="3173679" y="4487126"/>
            <a:ext cx="5843778" cy="633625"/>
          </a:xfrm>
          <a:prstGeom prst="rect">
            <a:avLst/>
          </a:prstGeom>
          <a:noFill/>
        </p:spPr>
        <p:txBody>
          <a:bodyPr wrap="square">
            <a:spAutoFit/>
          </a:bodyPr>
          <a:lstStyle/>
          <a:p>
            <a:pPr algn="ctr" defTabSz="914102" fontAlgn="base">
              <a:lnSpc>
                <a:spcPct val="90000"/>
              </a:lnSpc>
              <a:spcBef>
                <a:spcPct val="0"/>
              </a:spcBef>
              <a:spcAft>
                <a:spcPct val="0"/>
              </a:spcAft>
            </a:pPr>
            <a:r>
              <a:rPr lang="en-US" sz="3921" kern="0" spc="-98" dirty="0">
                <a:gradFill>
                  <a:gsLst>
                    <a:gs pos="0">
                      <a:schemeClr val="tx2"/>
                    </a:gs>
                    <a:gs pos="100000">
                      <a:schemeClr val="tx2"/>
                    </a:gs>
                  </a:gsLst>
                  <a:lin ang="5400000" scaled="0"/>
                </a:gradFill>
                <a:latin typeface="+mj-lt"/>
                <a:ea typeface="Segoe UI" pitchFamily="34" charset="0"/>
                <a:cs typeface="Segoe UI Semilight" panose="020B0402040204020203" pitchFamily="34" charset="0"/>
              </a:rPr>
              <a:t>Universal Windows Platform</a:t>
            </a:r>
          </a:p>
        </p:txBody>
      </p:sp>
      <p:sp>
        <p:nvSpPr>
          <p:cNvPr id="29" name="Freeform 28"/>
          <p:cNvSpPr>
            <a:spLocks noChangeAspect="1" noEditPoints="1"/>
          </p:cNvSpPr>
          <p:nvPr/>
        </p:nvSpPr>
        <p:spPr bwMode="black">
          <a:xfrm>
            <a:off x="5715655" y="1677650"/>
            <a:ext cx="774462" cy="771317"/>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dirty="0">
              <a:solidFill>
                <a:sysClr val="windowText" lastClr="000000"/>
              </a:solidFill>
            </a:endParaRPr>
          </a:p>
        </p:txBody>
      </p:sp>
      <p:sp>
        <p:nvSpPr>
          <p:cNvPr id="41" name="HoloLens"/>
          <p:cNvSpPr>
            <a:spLocks noEditPoints="1"/>
          </p:cNvSpPr>
          <p:nvPr/>
        </p:nvSpPr>
        <p:spPr bwMode="auto">
          <a:xfrm>
            <a:off x="7883987" y="3237868"/>
            <a:ext cx="936905" cy="377601"/>
          </a:xfrm>
          <a:custGeom>
            <a:avLst/>
            <a:gdLst>
              <a:gd name="T0" fmla="*/ 1547 w 2422"/>
              <a:gd name="T1" fmla="*/ 823 h 978"/>
              <a:gd name="T2" fmla="*/ 1249 w 2422"/>
              <a:gd name="T3" fmla="*/ 809 h 978"/>
              <a:gd name="T4" fmla="*/ 1322 w 2422"/>
              <a:gd name="T5" fmla="*/ 682 h 978"/>
              <a:gd name="T6" fmla="*/ 1341 w 2422"/>
              <a:gd name="T7" fmla="*/ 602 h 978"/>
              <a:gd name="T8" fmla="*/ 1362 w 2422"/>
              <a:gd name="T9" fmla="*/ 602 h 978"/>
              <a:gd name="T10" fmla="*/ 2062 w 2422"/>
              <a:gd name="T11" fmla="*/ 527 h 978"/>
              <a:gd name="T12" fmla="*/ 2271 w 2422"/>
              <a:gd name="T13" fmla="*/ 640 h 978"/>
              <a:gd name="T14" fmla="*/ 1547 w 2422"/>
              <a:gd name="T15" fmla="*/ 823 h 978"/>
              <a:gd name="T16" fmla="*/ 1287 w 2422"/>
              <a:gd name="T17" fmla="*/ 376 h 978"/>
              <a:gd name="T18" fmla="*/ 1213 w 2422"/>
              <a:gd name="T19" fmla="*/ 11 h 978"/>
              <a:gd name="T20" fmla="*/ 833 w 2422"/>
              <a:gd name="T21" fmla="*/ 0 h 978"/>
              <a:gd name="T22" fmla="*/ 0 w 2422"/>
              <a:gd name="T23" fmla="*/ 225 h 978"/>
              <a:gd name="T24" fmla="*/ 284 w 2422"/>
              <a:gd name="T25" fmla="*/ 960 h 978"/>
              <a:gd name="T26" fmla="*/ 322 w 2422"/>
              <a:gd name="T27" fmla="*/ 978 h 978"/>
              <a:gd name="T28" fmla="*/ 360 w 2422"/>
              <a:gd name="T29" fmla="*/ 941 h 978"/>
              <a:gd name="T30" fmla="*/ 360 w 2422"/>
              <a:gd name="T31" fmla="*/ 903 h 978"/>
              <a:gd name="T32" fmla="*/ 397 w 2422"/>
              <a:gd name="T33" fmla="*/ 865 h 978"/>
              <a:gd name="T34" fmla="*/ 492 w 2422"/>
              <a:gd name="T35" fmla="*/ 903 h 978"/>
              <a:gd name="T36" fmla="*/ 587 w 2422"/>
              <a:gd name="T37" fmla="*/ 941 h 978"/>
              <a:gd name="T38" fmla="*/ 833 w 2422"/>
              <a:gd name="T39" fmla="*/ 903 h 978"/>
              <a:gd name="T40" fmla="*/ 1102 w 2422"/>
              <a:gd name="T41" fmla="*/ 814 h 978"/>
              <a:gd name="T42" fmla="*/ 1249 w 2422"/>
              <a:gd name="T43" fmla="*/ 663 h 978"/>
              <a:gd name="T44" fmla="*/ 1287 w 2422"/>
              <a:gd name="T45" fmla="*/ 376 h 978"/>
              <a:gd name="T46" fmla="*/ 1299 w 2422"/>
              <a:gd name="T47" fmla="*/ 16 h 978"/>
              <a:gd name="T48" fmla="*/ 1362 w 2422"/>
              <a:gd name="T49" fmla="*/ 376 h 978"/>
              <a:gd name="T50" fmla="*/ 2346 w 2422"/>
              <a:gd name="T51" fmla="*/ 640 h 978"/>
              <a:gd name="T52" fmla="*/ 2155 w 2422"/>
              <a:gd name="T53" fmla="*/ 802 h 978"/>
              <a:gd name="T54" fmla="*/ 2422 w 2422"/>
              <a:gd name="T55" fmla="*/ 677 h 978"/>
              <a:gd name="T56" fmla="*/ 2422 w 2422"/>
              <a:gd name="T57" fmla="*/ 376 h 978"/>
              <a:gd name="T58" fmla="*/ 1299 w 2422"/>
              <a:gd name="T59" fmla="*/ 16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22" h="978">
                <a:moveTo>
                  <a:pt x="1547" y="823"/>
                </a:moveTo>
                <a:cubicBezTo>
                  <a:pt x="1445" y="821"/>
                  <a:pt x="1346" y="816"/>
                  <a:pt x="1249" y="809"/>
                </a:cubicBezTo>
                <a:cubicBezTo>
                  <a:pt x="1284" y="774"/>
                  <a:pt x="1310" y="731"/>
                  <a:pt x="1322" y="682"/>
                </a:cubicBezTo>
                <a:cubicBezTo>
                  <a:pt x="1329" y="656"/>
                  <a:pt x="1336" y="628"/>
                  <a:pt x="1341" y="602"/>
                </a:cubicBezTo>
                <a:cubicBezTo>
                  <a:pt x="1348" y="602"/>
                  <a:pt x="1355" y="602"/>
                  <a:pt x="1362" y="602"/>
                </a:cubicBezTo>
                <a:cubicBezTo>
                  <a:pt x="1604" y="602"/>
                  <a:pt x="1838" y="576"/>
                  <a:pt x="2062" y="527"/>
                </a:cubicBezTo>
                <a:cubicBezTo>
                  <a:pt x="2200" y="564"/>
                  <a:pt x="2271" y="609"/>
                  <a:pt x="2271" y="640"/>
                </a:cubicBezTo>
                <a:cubicBezTo>
                  <a:pt x="2271" y="698"/>
                  <a:pt x="2022" y="802"/>
                  <a:pt x="1547" y="823"/>
                </a:cubicBezTo>
                <a:close/>
                <a:moveTo>
                  <a:pt x="1287" y="376"/>
                </a:moveTo>
                <a:cubicBezTo>
                  <a:pt x="1287" y="247"/>
                  <a:pt x="1261" y="124"/>
                  <a:pt x="1213" y="11"/>
                </a:cubicBezTo>
                <a:cubicBezTo>
                  <a:pt x="1093" y="4"/>
                  <a:pt x="965" y="0"/>
                  <a:pt x="833" y="0"/>
                </a:cubicBezTo>
                <a:cubicBezTo>
                  <a:pt x="371" y="0"/>
                  <a:pt x="0" y="101"/>
                  <a:pt x="0" y="225"/>
                </a:cubicBezTo>
                <a:cubicBezTo>
                  <a:pt x="0" y="513"/>
                  <a:pt x="109" y="771"/>
                  <a:pt x="284" y="960"/>
                </a:cubicBezTo>
                <a:cubicBezTo>
                  <a:pt x="293" y="971"/>
                  <a:pt x="308" y="978"/>
                  <a:pt x="322" y="978"/>
                </a:cubicBezTo>
                <a:cubicBezTo>
                  <a:pt x="343" y="978"/>
                  <a:pt x="360" y="962"/>
                  <a:pt x="360" y="941"/>
                </a:cubicBezTo>
                <a:cubicBezTo>
                  <a:pt x="360" y="903"/>
                  <a:pt x="360" y="903"/>
                  <a:pt x="360" y="903"/>
                </a:cubicBezTo>
                <a:cubicBezTo>
                  <a:pt x="360" y="882"/>
                  <a:pt x="376" y="865"/>
                  <a:pt x="397" y="865"/>
                </a:cubicBezTo>
                <a:cubicBezTo>
                  <a:pt x="435" y="865"/>
                  <a:pt x="468" y="880"/>
                  <a:pt x="492" y="903"/>
                </a:cubicBezTo>
                <a:cubicBezTo>
                  <a:pt x="516" y="927"/>
                  <a:pt x="549" y="941"/>
                  <a:pt x="587" y="941"/>
                </a:cubicBezTo>
                <a:cubicBezTo>
                  <a:pt x="669" y="941"/>
                  <a:pt x="752" y="929"/>
                  <a:pt x="833" y="903"/>
                </a:cubicBezTo>
                <a:cubicBezTo>
                  <a:pt x="1102" y="814"/>
                  <a:pt x="1102" y="814"/>
                  <a:pt x="1102" y="814"/>
                </a:cubicBezTo>
                <a:cubicBezTo>
                  <a:pt x="1173" y="790"/>
                  <a:pt x="1230" y="734"/>
                  <a:pt x="1249" y="663"/>
                </a:cubicBezTo>
                <a:cubicBezTo>
                  <a:pt x="1272" y="571"/>
                  <a:pt x="1287" y="475"/>
                  <a:pt x="1287" y="376"/>
                </a:cubicBezTo>
                <a:close/>
                <a:moveTo>
                  <a:pt x="1299" y="16"/>
                </a:moveTo>
                <a:cubicBezTo>
                  <a:pt x="1341" y="131"/>
                  <a:pt x="1362" y="251"/>
                  <a:pt x="1362" y="376"/>
                </a:cubicBezTo>
                <a:cubicBezTo>
                  <a:pt x="1852" y="376"/>
                  <a:pt x="2346" y="465"/>
                  <a:pt x="2346" y="640"/>
                </a:cubicBezTo>
                <a:cubicBezTo>
                  <a:pt x="2346" y="705"/>
                  <a:pt x="2273" y="760"/>
                  <a:pt x="2155" y="802"/>
                </a:cubicBezTo>
                <a:cubicBezTo>
                  <a:pt x="2316" y="776"/>
                  <a:pt x="2422" y="729"/>
                  <a:pt x="2422" y="677"/>
                </a:cubicBezTo>
                <a:cubicBezTo>
                  <a:pt x="2422" y="376"/>
                  <a:pt x="2422" y="376"/>
                  <a:pt x="2422" y="376"/>
                </a:cubicBezTo>
                <a:cubicBezTo>
                  <a:pt x="2422" y="207"/>
                  <a:pt x="1949" y="63"/>
                  <a:pt x="129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45" name="Gaming"/>
          <p:cNvSpPr>
            <a:spLocks noEditPoints="1"/>
          </p:cNvSpPr>
          <p:nvPr/>
        </p:nvSpPr>
        <p:spPr bwMode="auto">
          <a:xfrm>
            <a:off x="6385262" y="3124021"/>
            <a:ext cx="903971" cy="605298"/>
          </a:xfrm>
          <a:custGeom>
            <a:avLst/>
            <a:gdLst>
              <a:gd name="T0" fmla="*/ 1214 w 2336"/>
              <a:gd name="T1" fmla="*/ 1123 h 1569"/>
              <a:gd name="T2" fmla="*/ 1391 w 2336"/>
              <a:gd name="T3" fmla="*/ 1123 h 1569"/>
              <a:gd name="T4" fmla="*/ 1649 w 2336"/>
              <a:gd name="T5" fmla="*/ 1188 h 1569"/>
              <a:gd name="T6" fmla="*/ 1770 w 2336"/>
              <a:gd name="T7" fmla="*/ 1316 h 1569"/>
              <a:gd name="T8" fmla="*/ 2259 w 2336"/>
              <a:gd name="T9" fmla="*/ 1444 h 1569"/>
              <a:gd name="T10" fmla="*/ 2019 w 2336"/>
              <a:gd name="T11" fmla="*/ 252 h 1569"/>
              <a:gd name="T12" fmla="*/ 1949 w 2336"/>
              <a:gd name="T13" fmla="*/ 172 h 1569"/>
              <a:gd name="T14" fmla="*/ 1930 w 2336"/>
              <a:gd name="T15" fmla="*/ 87 h 1569"/>
              <a:gd name="T16" fmla="*/ 1497 w 2336"/>
              <a:gd name="T17" fmla="*/ 15 h 1569"/>
              <a:gd name="T18" fmla="*/ 1393 w 2336"/>
              <a:gd name="T19" fmla="*/ 74 h 1569"/>
              <a:gd name="T20" fmla="*/ 1378 w 2336"/>
              <a:gd name="T21" fmla="*/ 77 h 1569"/>
              <a:gd name="T22" fmla="*/ 1168 w 2336"/>
              <a:gd name="T23" fmla="*/ 77 h 1569"/>
              <a:gd name="T24" fmla="*/ 959 w 2336"/>
              <a:gd name="T25" fmla="*/ 78 h 1569"/>
              <a:gd name="T26" fmla="*/ 943 w 2336"/>
              <a:gd name="T27" fmla="*/ 74 h 1569"/>
              <a:gd name="T28" fmla="*/ 839 w 2336"/>
              <a:gd name="T29" fmla="*/ 15 h 1569"/>
              <a:gd name="T30" fmla="*/ 406 w 2336"/>
              <a:gd name="T31" fmla="*/ 87 h 1569"/>
              <a:gd name="T32" fmla="*/ 387 w 2336"/>
              <a:gd name="T33" fmla="*/ 172 h 1569"/>
              <a:gd name="T34" fmla="*/ 317 w 2336"/>
              <a:gd name="T35" fmla="*/ 252 h 1569"/>
              <a:gd name="T36" fmla="*/ 77 w 2336"/>
              <a:gd name="T37" fmla="*/ 1444 h 1569"/>
              <a:gd name="T38" fmla="*/ 566 w 2336"/>
              <a:gd name="T39" fmla="*/ 1316 h 1569"/>
              <a:gd name="T40" fmla="*/ 686 w 2336"/>
              <a:gd name="T41" fmla="*/ 1188 h 1569"/>
              <a:gd name="T42" fmla="*/ 945 w 2336"/>
              <a:gd name="T43" fmla="*/ 1123 h 1569"/>
              <a:gd name="T44" fmla="*/ 1167 w 2336"/>
              <a:gd name="T45" fmla="*/ 1123 h 1569"/>
              <a:gd name="T46" fmla="*/ 2193 w 2336"/>
              <a:gd name="T47" fmla="*/ 1401 h 1569"/>
              <a:gd name="T48" fmla="*/ 2074 w 2336"/>
              <a:gd name="T49" fmla="*/ 1488 h 1569"/>
              <a:gd name="T50" fmla="*/ 2047 w 2336"/>
              <a:gd name="T51" fmla="*/ 1484 h 1569"/>
              <a:gd name="T52" fmla="*/ 1690 w 2336"/>
              <a:gd name="T53" fmla="*/ 1121 h 1569"/>
              <a:gd name="T54" fmla="*/ 1667 w 2336"/>
              <a:gd name="T55" fmla="*/ 1106 h 1569"/>
              <a:gd name="T56" fmla="*/ 1210 w 2336"/>
              <a:gd name="T57" fmla="*/ 1044 h 1569"/>
              <a:gd name="T58" fmla="*/ 1081 w 2336"/>
              <a:gd name="T59" fmla="*/ 1044 h 1569"/>
              <a:gd name="T60" fmla="*/ 669 w 2336"/>
              <a:gd name="T61" fmla="*/ 1106 h 1569"/>
              <a:gd name="T62" fmla="*/ 646 w 2336"/>
              <a:gd name="T63" fmla="*/ 1121 h 1569"/>
              <a:gd name="T64" fmla="*/ 290 w 2336"/>
              <a:gd name="T65" fmla="*/ 1484 h 1569"/>
              <a:gd name="T66" fmla="*/ 263 w 2336"/>
              <a:gd name="T67" fmla="*/ 1488 h 1569"/>
              <a:gd name="T68" fmla="*/ 114 w 2336"/>
              <a:gd name="T69" fmla="*/ 1020 h 1569"/>
              <a:gd name="T70" fmla="*/ 444 w 2336"/>
              <a:gd name="T71" fmla="*/ 230 h 1569"/>
              <a:gd name="T72" fmla="*/ 466 w 2336"/>
              <a:gd name="T73" fmla="*/ 147 h 1569"/>
              <a:gd name="T74" fmla="*/ 622 w 2336"/>
              <a:gd name="T75" fmla="*/ 101 h 1569"/>
              <a:gd name="T76" fmla="*/ 807 w 2336"/>
              <a:gd name="T77" fmla="*/ 87 h 1569"/>
              <a:gd name="T78" fmla="*/ 831 w 2336"/>
              <a:gd name="T79" fmla="*/ 101 h 1569"/>
              <a:gd name="T80" fmla="*/ 941 w 2336"/>
              <a:gd name="T81" fmla="*/ 156 h 1569"/>
              <a:gd name="T82" fmla="*/ 1168 w 2336"/>
              <a:gd name="T83" fmla="*/ 156 h 1569"/>
              <a:gd name="T84" fmla="*/ 1396 w 2336"/>
              <a:gd name="T85" fmla="*/ 156 h 1569"/>
              <a:gd name="T86" fmla="*/ 1507 w 2336"/>
              <a:gd name="T87" fmla="*/ 100 h 1569"/>
              <a:gd name="T88" fmla="*/ 1529 w 2336"/>
              <a:gd name="T89" fmla="*/ 87 h 1569"/>
              <a:gd name="T90" fmla="*/ 1715 w 2336"/>
              <a:gd name="T91" fmla="*/ 101 h 1569"/>
              <a:gd name="T92" fmla="*/ 1870 w 2336"/>
              <a:gd name="T93" fmla="*/ 146 h 1569"/>
              <a:gd name="T94" fmla="*/ 1892 w 2336"/>
              <a:gd name="T95" fmla="*/ 230 h 1569"/>
              <a:gd name="T96" fmla="*/ 2222 w 2336"/>
              <a:gd name="T97" fmla="*/ 1020 h 1569"/>
              <a:gd name="T98" fmla="*/ 1242 w 2336"/>
              <a:gd name="T99" fmla="*/ 415 h 1569"/>
              <a:gd name="T100" fmla="*/ 1094 w 2336"/>
              <a:gd name="T101" fmla="*/ 415 h 1569"/>
              <a:gd name="T102" fmla="*/ 1242 w 2336"/>
              <a:gd name="T103" fmla="*/ 415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6" h="1569">
                <a:moveTo>
                  <a:pt x="1170" y="1123"/>
                </a:moveTo>
                <a:cubicBezTo>
                  <a:pt x="1183" y="1123"/>
                  <a:pt x="1196" y="1123"/>
                  <a:pt x="1214" y="1123"/>
                </a:cubicBezTo>
                <a:cubicBezTo>
                  <a:pt x="1225" y="1123"/>
                  <a:pt x="1238" y="1123"/>
                  <a:pt x="1254" y="1123"/>
                </a:cubicBezTo>
                <a:cubicBezTo>
                  <a:pt x="1391" y="1123"/>
                  <a:pt x="1391" y="1123"/>
                  <a:pt x="1391" y="1123"/>
                </a:cubicBezTo>
                <a:cubicBezTo>
                  <a:pt x="1543" y="1123"/>
                  <a:pt x="1580" y="1141"/>
                  <a:pt x="1622" y="1170"/>
                </a:cubicBezTo>
                <a:cubicBezTo>
                  <a:pt x="1631" y="1176"/>
                  <a:pt x="1639" y="1182"/>
                  <a:pt x="1649" y="1188"/>
                </a:cubicBezTo>
                <a:cubicBezTo>
                  <a:pt x="1651" y="1189"/>
                  <a:pt x="1651" y="1189"/>
                  <a:pt x="1651" y="1189"/>
                </a:cubicBezTo>
                <a:cubicBezTo>
                  <a:pt x="1667" y="1201"/>
                  <a:pt x="1703" y="1239"/>
                  <a:pt x="1770" y="1316"/>
                </a:cubicBezTo>
                <a:cubicBezTo>
                  <a:pt x="1910" y="1473"/>
                  <a:pt x="1998" y="1569"/>
                  <a:pt x="2058" y="1569"/>
                </a:cubicBezTo>
                <a:cubicBezTo>
                  <a:pt x="2100" y="1569"/>
                  <a:pt x="2201" y="1532"/>
                  <a:pt x="2259" y="1444"/>
                </a:cubicBezTo>
                <a:cubicBezTo>
                  <a:pt x="2324" y="1343"/>
                  <a:pt x="2336" y="1212"/>
                  <a:pt x="2300" y="1006"/>
                </a:cubicBezTo>
                <a:cubicBezTo>
                  <a:pt x="2255" y="759"/>
                  <a:pt x="2049" y="311"/>
                  <a:pt x="2019" y="252"/>
                </a:cubicBezTo>
                <a:cubicBezTo>
                  <a:pt x="2011" y="235"/>
                  <a:pt x="1990" y="206"/>
                  <a:pt x="1962" y="183"/>
                </a:cubicBezTo>
                <a:cubicBezTo>
                  <a:pt x="1949" y="172"/>
                  <a:pt x="1949" y="172"/>
                  <a:pt x="1949" y="172"/>
                </a:cubicBezTo>
                <a:cubicBezTo>
                  <a:pt x="1949" y="121"/>
                  <a:pt x="1949" y="121"/>
                  <a:pt x="1949" y="121"/>
                </a:cubicBezTo>
                <a:cubicBezTo>
                  <a:pt x="1949" y="107"/>
                  <a:pt x="1942" y="94"/>
                  <a:pt x="1930" y="87"/>
                </a:cubicBezTo>
                <a:cubicBezTo>
                  <a:pt x="1913" y="77"/>
                  <a:pt x="1812" y="42"/>
                  <a:pt x="1731" y="24"/>
                </a:cubicBezTo>
                <a:cubicBezTo>
                  <a:pt x="1654" y="8"/>
                  <a:pt x="1531" y="0"/>
                  <a:pt x="1497" y="15"/>
                </a:cubicBezTo>
                <a:cubicBezTo>
                  <a:pt x="1494" y="17"/>
                  <a:pt x="1484" y="22"/>
                  <a:pt x="1457" y="38"/>
                </a:cubicBezTo>
                <a:cubicBezTo>
                  <a:pt x="1432" y="53"/>
                  <a:pt x="1408" y="67"/>
                  <a:pt x="1393" y="74"/>
                </a:cubicBezTo>
                <a:cubicBezTo>
                  <a:pt x="1386" y="77"/>
                  <a:pt x="1386" y="77"/>
                  <a:pt x="1386" y="77"/>
                </a:cubicBezTo>
                <a:cubicBezTo>
                  <a:pt x="1378" y="77"/>
                  <a:pt x="1378" y="77"/>
                  <a:pt x="1378" y="77"/>
                </a:cubicBezTo>
                <a:cubicBezTo>
                  <a:pt x="1372" y="77"/>
                  <a:pt x="1362" y="77"/>
                  <a:pt x="1349" y="77"/>
                </a:cubicBezTo>
                <a:cubicBezTo>
                  <a:pt x="1168" y="77"/>
                  <a:pt x="1168" y="77"/>
                  <a:pt x="1168" y="77"/>
                </a:cubicBezTo>
                <a:cubicBezTo>
                  <a:pt x="1009" y="77"/>
                  <a:pt x="1009" y="77"/>
                  <a:pt x="1009" y="77"/>
                </a:cubicBezTo>
                <a:cubicBezTo>
                  <a:pt x="984" y="77"/>
                  <a:pt x="967" y="77"/>
                  <a:pt x="959" y="78"/>
                </a:cubicBezTo>
                <a:cubicBezTo>
                  <a:pt x="951" y="78"/>
                  <a:pt x="951" y="78"/>
                  <a:pt x="951" y="78"/>
                </a:cubicBezTo>
                <a:cubicBezTo>
                  <a:pt x="943" y="74"/>
                  <a:pt x="943" y="74"/>
                  <a:pt x="943" y="74"/>
                </a:cubicBezTo>
                <a:cubicBezTo>
                  <a:pt x="929" y="67"/>
                  <a:pt x="903" y="52"/>
                  <a:pt x="880" y="39"/>
                </a:cubicBezTo>
                <a:cubicBezTo>
                  <a:pt x="852" y="22"/>
                  <a:pt x="842" y="17"/>
                  <a:pt x="839" y="15"/>
                </a:cubicBezTo>
                <a:cubicBezTo>
                  <a:pt x="805" y="0"/>
                  <a:pt x="682" y="8"/>
                  <a:pt x="605" y="24"/>
                </a:cubicBezTo>
                <a:cubicBezTo>
                  <a:pt x="524" y="42"/>
                  <a:pt x="423" y="77"/>
                  <a:pt x="406" y="87"/>
                </a:cubicBezTo>
                <a:cubicBezTo>
                  <a:pt x="394" y="94"/>
                  <a:pt x="387" y="107"/>
                  <a:pt x="387" y="121"/>
                </a:cubicBezTo>
                <a:cubicBezTo>
                  <a:pt x="387" y="172"/>
                  <a:pt x="387" y="172"/>
                  <a:pt x="387" y="172"/>
                </a:cubicBezTo>
                <a:cubicBezTo>
                  <a:pt x="374" y="183"/>
                  <a:pt x="374" y="183"/>
                  <a:pt x="374" y="183"/>
                </a:cubicBezTo>
                <a:cubicBezTo>
                  <a:pt x="346" y="206"/>
                  <a:pt x="326" y="235"/>
                  <a:pt x="317" y="252"/>
                </a:cubicBezTo>
                <a:cubicBezTo>
                  <a:pt x="287" y="311"/>
                  <a:pt x="81" y="759"/>
                  <a:pt x="36" y="1006"/>
                </a:cubicBezTo>
                <a:cubicBezTo>
                  <a:pt x="0" y="1212"/>
                  <a:pt x="12" y="1343"/>
                  <a:pt x="77" y="1444"/>
                </a:cubicBezTo>
                <a:cubicBezTo>
                  <a:pt x="135" y="1532"/>
                  <a:pt x="236" y="1569"/>
                  <a:pt x="278" y="1569"/>
                </a:cubicBezTo>
                <a:cubicBezTo>
                  <a:pt x="338" y="1569"/>
                  <a:pt x="427" y="1473"/>
                  <a:pt x="566" y="1316"/>
                </a:cubicBezTo>
                <a:cubicBezTo>
                  <a:pt x="634" y="1239"/>
                  <a:pt x="669" y="1201"/>
                  <a:pt x="684" y="1190"/>
                </a:cubicBezTo>
                <a:cubicBezTo>
                  <a:pt x="686" y="1188"/>
                  <a:pt x="686" y="1188"/>
                  <a:pt x="686" y="1188"/>
                </a:cubicBezTo>
                <a:cubicBezTo>
                  <a:pt x="697" y="1182"/>
                  <a:pt x="705" y="1176"/>
                  <a:pt x="714" y="1170"/>
                </a:cubicBezTo>
                <a:cubicBezTo>
                  <a:pt x="756" y="1141"/>
                  <a:pt x="793" y="1123"/>
                  <a:pt x="945" y="1123"/>
                </a:cubicBezTo>
                <a:cubicBezTo>
                  <a:pt x="1081" y="1123"/>
                  <a:pt x="1081" y="1123"/>
                  <a:pt x="1081" y="1123"/>
                </a:cubicBezTo>
                <a:cubicBezTo>
                  <a:pt x="1124" y="1122"/>
                  <a:pt x="1145" y="1122"/>
                  <a:pt x="1167" y="1123"/>
                </a:cubicBezTo>
                <a:lnTo>
                  <a:pt x="1170" y="1123"/>
                </a:lnTo>
                <a:close/>
                <a:moveTo>
                  <a:pt x="2193" y="1401"/>
                </a:moveTo>
                <a:cubicBezTo>
                  <a:pt x="2193" y="1401"/>
                  <a:pt x="2193" y="1401"/>
                  <a:pt x="2193" y="1401"/>
                </a:cubicBezTo>
                <a:cubicBezTo>
                  <a:pt x="2159" y="1453"/>
                  <a:pt x="2102" y="1480"/>
                  <a:pt x="2074" y="1488"/>
                </a:cubicBezTo>
                <a:cubicBezTo>
                  <a:pt x="2059" y="1492"/>
                  <a:pt x="2059" y="1492"/>
                  <a:pt x="2059" y="1492"/>
                </a:cubicBezTo>
                <a:cubicBezTo>
                  <a:pt x="2047" y="1484"/>
                  <a:pt x="2047" y="1484"/>
                  <a:pt x="2047" y="1484"/>
                </a:cubicBezTo>
                <a:cubicBezTo>
                  <a:pt x="2003" y="1458"/>
                  <a:pt x="1915" y="1361"/>
                  <a:pt x="1829" y="1264"/>
                </a:cubicBezTo>
                <a:cubicBezTo>
                  <a:pt x="1758" y="1183"/>
                  <a:pt x="1716" y="1137"/>
                  <a:pt x="1690" y="1121"/>
                </a:cubicBezTo>
                <a:cubicBezTo>
                  <a:pt x="1683" y="1116"/>
                  <a:pt x="1676" y="1112"/>
                  <a:pt x="1669" y="1107"/>
                </a:cubicBezTo>
                <a:cubicBezTo>
                  <a:pt x="1667" y="1106"/>
                  <a:pt x="1667" y="1106"/>
                  <a:pt x="1667" y="1106"/>
                </a:cubicBezTo>
                <a:cubicBezTo>
                  <a:pt x="1612" y="1067"/>
                  <a:pt x="1566" y="1044"/>
                  <a:pt x="1391" y="1044"/>
                </a:cubicBezTo>
                <a:cubicBezTo>
                  <a:pt x="1210" y="1044"/>
                  <a:pt x="1210" y="1044"/>
                  <a:pt x="1210" y="1044"/>
                </a:cubicBezTo>
                <a:cubicBezTo>
                  <a:pt x="1194" y="1044"/>
                  <a:pt x="1181" y="1044"/>
                  <a:pt x="1169" y="1044"/>
                </a:cubicBezTo>
                <a:cubicBezTo>
                  <a:pt x="1146" y="1044"/>
                  <a:pt x="1124" y="1044"/>
                  <a:pt x="1081" y="1044"/>
                </a:cubicBezTo>
                <a:cubicBezTo>
                  <a:pt x="946" y="1044"/>
                  <a:pt x="946" y="1044"/>
                  <a:pt x="946" y="1044"/>
                </a:cubicBezTo>
                <a:cubicBezTo>
                  <a:pt x="770" y="1044"/>
                  <a:pt x="724" y="1067"/>
                  <a:pt x="669" y="1106"/>
                </a:cubicBezTo>
                <a:cubicBezTo>
                  <a:pt x="667" y="1107"/>
                  <a:pt x="667" y="1107"/>
                  <a:pt x="667" y="1107"/>
                </a:cubicBezTo>
                <a:cubicBezTo>
                  <a:pt x="660" y="1111"/>
                  <a:pt x="654" y="1116"/>
                  <a:pt x="646" y="1121"/>
                </a:cubicBezTo>
                <a:cubicBezTo>
                  <a:pt x="620" y="1137"/>
                  <a:pt x="580" y="1181"/>
                  <a:pt x="507" y="1264"/>
                </a:cubicBezTo>
                <a:cubicBezTo>
                  <a:pt x="421" y="1361"/>
                  <a:pt x="334" y="1457"/>
                  <a:pt x="290" y="1484"/>
                </a:cubicBezTo>
                <a:cubicBezTo>
                  <a:pt x="277" y="1492"/>
                  <a:pt x="277" y="1492"/>
                  <a:pt x="277" y="1492"/>
                </a:cubicBezTo>
                <a:cubicBezTo>
                  <a:pt x="263" y="1488"/>
                  <a:pt x="263" y="1488"/>
                  <a:pt x="263" y="1488"/>
                </a:cubicBezTo>
                <a:cubicBezTo>
                  <a:pt x="234" y="1480"/>
                  <a:pt x="177" y="1453"/>
                  <a:pt x="143" y="1401"/>
                </a:cubicBezTo>
                <a:cubicBezTo>
                  <a:pt x="106" y="1342"/>
                  <a:pt x="73" y="1252"/>
                  <a:pt x="114" y="1020"/>
                </a:cubicBezTo>
                <a:cubicBezTo>
                  <a:pt x="152" y="804"/>
                  <a:pt x="342" y="377"/>
                  <a:pt x="387" y="287"/>
                </a:cubicBezTo>
                <a:cubicBezTo>
                  <a:pt x="394" y="274"/>
                  <a:pt x="418" y="244"/>
                  <a:pt x="444" y="230"/>
                </a:cubicBezTo>
                <a:cubicBezTo>
                  <a:pt x="457" y="223"/>
                  <a:pt x="466" y="210"/>
                  <a:pt x="466" y="195"/>
                </a:cubicBezTo>
                <a:cubicBezTo>
                  <a:pt x="466" y="147"/>
                  <a:pt x="466" y="147"/>
                  <a:pt x="466" y="147"/>
                </a:cubicBezTo>
                <a:cubicBezTo>
                  <a:pt x="489" y="139"/>
                  <a:pt x="489" y="139"/>
                  <a:pt x="489" y="139"/>
                </a:cubicBezTo>
                <a:cubicBezTo>
                  <a:pt x="511" y="131"/>
                  <a:pt x="567" y="113"/>
                  <a:pt x="622" y="101"/>
                </a:cubicBezTo>
                <a:cubicBezTo>
                  <a:pt x="689" y="86"/>
                  <a:pt x="772" y="84"/>
                  <a:pt x="800" y="87"/>
                </a:cubicBezTo>
                <a:cubicBezTo>
                  <a:pt x="807" y="87"/>
                  <a:pt x="807" y="87"/>
                  <a:pt x="807" y="87"/>
                </a:cubicBezTo>
                <a:cubicBezTo>
                  <a:pt x="814" y="91"/>
                  <a:pt x="814" y="91"/>
                  <a:pt x="814" y="91"/>
                </a:cubicBezTo>
                <a:cubicBezTo>
                  <a:pt x="819" y="93"/>
                  <a:pt x="825" y="97"/>
                  <a:pt x="831" y="101"/>
                </a:cubicBezTo>
                <a:cubicBezTo>
                  <a:pt x="839" y="106"/>
                  <a:pt x="839" y="106"/>
                  <a:pt x="839" y="106"/>
                </a:cubicBezTo>
                <a:cubicBezTo>
                  <a:pt x="894" y="138"/>
                  <a:pt x="921" y="153"/>
                  <a:pt x="941" y="156"/>
                </a:cubicBezTo>
                <a:cubicBezTo>
                  <a:pt x="946" y="156"/>
                  <a:pt x="974" y="156"/>
                  <a:pt x="1021" y="156"/>
                </a:cubicBezTo>
                <a:cubicBezTo>
                  <a:pt x="1168" y="156"/>
                  <a:pt x="1168" y="156"/>
                  <a:pt x="1168" y="156"/>
                </a:cubicBezTo>
                <a:cubicBezTo>
                  <a:pt x="1315" y="156"/>
                  <a:pt x="1315" y="156"/>
                  <a:pt x="1315" y="156"/>
                </a:cubicBezTo>
                <a:cubicBezTo>
                  <a:pt x="1364" y="156"/>
                  <a:pt x="1390" y="156"/>
                  <a:pt x="1396" y="156"/>
                </a:cubicBezTo>
                <a:cubicBezTo>
                  <a:pt x="1415" y="153"/>
                  <a:pt x="1442" y="138"/>
                  <a:pt x="1497" y="106"/>
                </a:cubicBezTo>
                <a:cubicBezTo>
                  <a:pt x="1507" y="100"/>
                  <a:pt x="1507" y="100"/>
                  <a:pt x="1507" y="100"/>
                </a:cubicBezTo>
                <a:cubicBezTo>
                  <a:pt x="1513" y="96"/>
                  <a:pt x="1518" y="93"/>
                  <a:pt x="1522" y="91"/>
                </a:cubicBezTo>
                <a:cubicBezTo>
                  <a:pt x="1529" y="87"/>
                  <a:pt x="1529" y="87"/>
                  <a:pt x="1529" y="87"/>
                </a:cubicBezTo>
                <a:cubicBezTo>
                  <a:pt x="1536" y="87"/>
                  <a:pt x="1536" y="87"/>
                  <a:pt x="1536" y="87"/>
                </a:cubicBezTo>
                <a:cubicBezTo>
                  <a:pt x="1563" y="84"/>
                  <a:pt x="1647" y="86"/>
                  <a:pt x="1715" y="101"/>
                </a:cubicBezTo>
                <a:cubicBezTo>
                  <a:pt x="1765" y="112"/>
                  <a:pt x="1819" y="129"/>
                  <a:pt x="1847" y="138"/>
                </a:cubicBezTo>
                <a:cubicBezTo>
                  <a:pt x="1870" y="146"/>
                  <a:pt x="1870" y="146"/>
                  <a:pt x="1870" y="146"/>
                </a:cubicBezTo>
                <a:cubicBezTo>
                  <a:pt x="1870" y="195"/>
                  <a:pt x="1870" y="195"/>
                  <a:pt x="1870" y="195"/>
                </a:cubicBezTo>
                <a:cubicBezTo>
                  <a:pt x="1870" y="210"/>
                  <a:pt x="1879" y="223"/>
                  <a:pt x="1892" y="230"/>
                </a:cubicBezTo>
                <a:cubicBezTo>
                  <a:pt x="1918" y="244"/>
                  <a:pt x="1942" y="274"/>
                  <a:pt x="1949" y="287"/>
                </a:cubicBezTo>
                <a:cubicBezTo>
                  <a:pt x="1994" y="377"/>
                  <a:pt x="2184" y="804"/>
                  <a:pt x="2222" y="1020"/>
                </a:cubicBezTo>
                <a:cubicBezTo>
                  <a:pt x="2263" y="1252"/>
                  <a:pt x="2230" y="1342"/>
                  <a:pt x="2193" y="1401"/>
                </a:cubicBezTo>
                <a:close/>
                <a:moveTo>
                  <a:pt x="1242" y="415"/>
                </a:moveTo>
                <a:cubicBezTo>
                  <a:pt x="1242" y="456"/>
                  <a:pt x="1209" y="489"/>
                  <a:pt x="1168" y="489"/>
                </a:cubicBezTo>
                <a:cubicBezTo>
                  <a:pt x="1127" y="489"/>
                  <a:pt x="1094" y="456"/>
                  <a:pt x="1094" y="415"/>
                </a:cubicBezTo>
                <a:cubicBezTo>
                  <a:pt x="1094" y="374"/>
                  <a:pt x="1127" y="341"/>
                  <a:pt x="1168" y="341"/>
                </a:cubicBezTo>
                <a:cubicBezTo>
                  <a:pt x="1209" y="341"/>
                  <a:pt x="1242" y="374"/>
                  <a:pt x="1242" y="4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49" name="Pen"/>
          <p:cNvSpPr>
            <a:spLocks noEditPoints="1"/>
          </p:cNvSpPr>
          <p:nvPr/>
        </p:nvSpPr>
        <p:spPr bwMode="auto">
          <a:xfrm>
            <a:off x="4917905" y="3026640"/>
            <a:ext cx="811416" cy="800060"/>
          </a:xfrm>
          <a:custGeom>
            <a:avLst/>
            <a:gdLst>
              <a:gd name="T0" fmla="*/ 2022 w 2095"/>
              <a:gd name="T1" fmla="*/ 52 h 2074"/>
              <a:gd name="T2" fmla="*/ 1889 w 2095"/>
              <a:gd name="T3" fmla="*/ 0 h 2074"/>
              <a:gd name="T4" fmla="*/ 1757 w 2095"/>
              <a:gd name="T5" fmla="*/ 52 h 2074"/>
              <a:gd name="T6" fmla="*/ 1757 w 2095"/>
              <a:gd name="T7" fmla="*/ 52 h 2074"/>
              <a:gd name="T8" fmla="*/ 0 w 2095"/>
              <a:gd name="T9" fmla="*/ 1810 h 2074"/>
              <a:gd name="T10" fmla="*/ 0 w 2095"/>
              <a:gd name="T11" fmla="*/ 2074 h 2074"/>
              <a:gd name="T12" fmla="*/ 264 w 2095"/>
              <a:gd name="T13" fmla="*/ 2074 h 2074"/>
              <a:gd name="T14" fmla="*/ 2022 w 2095"/>
              <a:gd name="T15" fmla="*/ 317 h 2074"/>
              <a:gd name="T16" fmla="*/ 2022 w 2095"/>
              <a:gd name="T17" fmla="*/ 52 h 2074"/>
              <a:gd name="T18" fmla="*/ 232 w 2095"/>
              <a:gd name="T19" fmla="*/ 1996 h 2074"/>
              <a:gd name="T20" fmla="*/ 78 w 2095"/>
              <a:gd name="T21" fmla="*/ 1996 h 2074"/>
              <a:gd name="T22" fmla="*/ 78 w 2095"/>
              <a:gd name="T23" fmla="*/ 1842 h 2074"/>
              <a:gd name="T24" fmla="*/ 140 w 2095"/>
              <a:gd name="T25" fmla="*/ 1780 h 2074"/>
              <a:gd name="T26" fmla="*/ 160 w 2095"/>
              <a:gd name="T27" fmla="*/ 1785 h 2074"/>
              <a:gd name="T28" fmla="*/ 289 w 2095"/>
              <a:gd name="T29" fmla="*/ 1914 h 2074"/>
              <a:gd name="T30" fmla="*/ 294 w 2095"/>
              <a:gd name="T31" fmla="*/ 1934 h 2074"/>
              <a:gd name="T32" fmla="*/ 232 w 2095"/>
              <a:gd name="T33" fmla="*/ 1996 h 2074"/>
              <a:gd name="T34" fmla="*/ 360 w 2095"/>
              <a:gd name="T35" fmla="*/ 1868 h 2074"/>
              <a:gd name="T36" fmla="*/ 337 w 2095"/>
              <a:gd name="T37" fmla="*/ 1829 h 2074"/>
              <a:gd name="T38" fmla="*/ 245 w 2095"/>
              <a:gd name="T39" fmla="*/ 1737 h 2074"/>
              <a:gd name="T40" fmla="*/ 206 w 2095"/>
              <a:gd name="T41" fmla="*/ 1714 h 2074"/>
              <a:gd name="T42" fmla="*/ 1621 w 2095"/>
              <a:gd name="T43" fmla="*/ 300 h 2074"/>
              <a:gd name="T44" fmla="*/ 1640 w 2095"/>
              <a:gd name="T45" fmla="*/ 305 h 2074"/>
              <a:gd name="T46" fmla="*/ 1769 w 2095"/>
              <a:gd name="T47" fmla="*/ 434 h 2074"/>
              <a:gd name="T48" fmla="*/ 1774 w 2095"/>
              <a:gd name="T49" fmla="*/ 453 h 2074"/>
              <a:gd name="T50" fmla="*/ 360 w 2095"/>
              <a:gd name="T51" fmla="*/ 1868 h 2074"/>
              <a:gd name="T52" fmla="*/ 1966 w 2095"/>
              <a:gd name="T53" fmla="*/ 262 h 2074"/>
              <a:gd name="T54" fmla="*/ 1840 w 2095"/>
              <a:gd name="T55" fmla="*/ 388 h 2074"/>
              <a:gd name="T56" fmla="*/ 1817 w 2095"/>
              <a:gd name="T57" fmla="*/ 349 h 2074"/>
              <a:gd name="T58" fmla="*/ 1725 w 2095"/>
              <a:gd name="T59" fmla="*/ 257 h 2074"/>
              <a:gd name="T60" fmla="*/ 1686 w 2095"/>
              <a:gd name="T61" fmla="*/ 234 h 2074"/>
              <a:gd name="T62" fmla="*/ 1812 w 2095"/>
              <a:gd name="T63" fmla="*/ 108 h 2074"/>
              <a:gd name="T64" fmla="*/ 1889 w 2095"/>
              <a:gd name="T65" fmla="*/ 77 h 2074"/>
              <a:gd name="T66" fmla="*/ 1889 w 2095"/>
              <a:gd name="T67" fmla="*/ 77 h 2074"/>
              <a:gd name="T68" fmla="*/ 1966 w 2095"/>
              <a:gd name="T69" fmla="*/ 108 h 2074"/>
              <a:gd name="T70" fmla="*/ 1998 w 2095"/>
              <a:gd name="T71" fmla="*/ 185 h 2074"/>
              <a:gd name="T72" fmla="*/ 1966 w 2095"/>
              <a:gd name="T73" fmla="*/ 262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95" h="2074">
                <a:moveTo>
                  <a:pt x="2022" y="52"/>
                </a:moveTo>
                <a:cubicBezTo>
                  <a:pt x="1988" y="19"/>
                  <a:pt x="1940" y="0"/>
                  <a:pt x="1889" y="0"/>
                </a:cubicBezTo>
                <a:cubicBezTo>
                  <a:pt x="1838" y="0"/>
                  <a:pt x="1790" y="19"/>
                  <a:pt x="1757" y="52"/>
                </a:cubicBezTo>
                <a:cubicBezTo>
                  <a:pt x="1757" y="52"/>
                  <a:pt x="1757" y="52"/>
                  <a:pt x="1757" y="52"/>
                </a:cubicBezTo>
                <a:cubicBezTo>
                  <a:pt x="0" y="1810"/>
                  <a:pt x="0" y="1810"/>
                  <a:pt x="0" y="1810"/>
                </a:cubicBezTo>
                <a:cubicBezTo>
                  <a:pt x="0" y="2074"/>
                  <a:pt x="0" y="2074"/>
                  <a:pt x="0" y="2074"/>
                </a:cubicBezTo>
                <a:cubicBezTo>
                  <a:pt x="264" y="2074"/>
                  <a:pt x="264" y="2074"/>
                  <a:pt x="264" y="2074"/>
                </a:cubicBezTo>
                <a:cubicBezTo>
                  <a:pt x="2022" y="317"/>
                  <a:pt x="2022" y="317"/>
                  <a:pt x="2022" y="317"/>
                </a:cubicBezTo>
                <a:cubicBezTo>
                  <a:pt x="2095" y="244"/>
                  <a:pt x="2095" y="125"/>
                  <a:pt x="2022" y="52"/>
                </a:cubicBezTo>
                <a:close/>
                <a:moveTo>
                  <a:pt x="232" y="1996"/>
                </a:moveTo>
                <a:cubicBezTo>
                  <a:pt x="78" y="1996"/>
                  <a:pt x="78" y="1996"/>
                  <a:pt x="78" y="1996"/>
                </a:cubicBezTo>
                <a:cubicBezTo>
                  <a:pt x="78" y="1842"/>
                  <a:pt x="78" y="1842"/>
                  <a:pt x="78" y="1842"/>
                </a:cubicBezTo>
                <a:cubicBezTo>
                  <a:pt x="140" y="1780"/>
                  <a:pt x="140" y="1780"/>
                  <a:pt x="140" y="1780"/>
                </a:cubicBezTo>
                <a:cubicBezTo>
                  <a:pt x="160" y="1785"/>
                  <a:pt x="160" y="1785"/>
                  <a:pt x="160" y="1785"/>
                </a:cubicBezTo>
                <a:cubicBezTo>
                  <a:pt x="223" y="1802"/>
                  <a:pt x="272" y="1851"/>
                  <a:pt x="289" y="1914"/>
                </a:cubicBezTo>
                <a:cubicBezTo>
                  <a:pt x="294" y="1934"/>
                  <a:pt x="294" y="1934"/>
                  <a:pt x="294" y="1934"/>
                </a:cubicBezTo>
                <a:lnTo>
                  <a:pt x="232" y="1996"/>
                </a:lnTo>
                <a:close/>
                <a:moveTo>
                  <a:pt x="360" y="1868"/>
                </a:moveTo>
                <a:cubicBezTo>
                  <a:pt x="337" y="1829"/>
                  <a:pt x="337" y="1829"/>
                  <a:pt x="337" y="1829"/>
                </a:cubicBezTo>
                <a:cubicBezTo>
                  <a:pt x="315" y="1791"/>
                  <a:pt x="283" y="1759"/>
                  <a:pt x="245" y="1737"/>
                </a:cubicBezTo>
                <a:cubicBezTo>
                  <a:pt x="206" y="1714"/>
                  <a:pt x="206" y="1714"/>
                  <a:pt x="206" y="1714"/>
                </a:cubicBezTo>
                <a:cubicBezTo>
                  <a:pt x="1621" y="300"/>
                  <a:pt x="1621" y="300"/>
                  <a:pt x="1621" y="300"/>
                </a:cubicBezTo>
                <a:cubicBezTo>
                  <a:pt x="1640" y="305"/>
                  <a:pt x="1640" y="305"/>
                  <a:pt x="1640" y="305"/>
                </a:cubicBezTo>
                <a:cubicBezTo>
                  <a:pt x="1703" y="322"/>
                  <a:pt x="1752" y="371"/>
                  <a:pt x="1769" y="434"/>
                </a:cubicBezTo>
                <a:cubicBezTo>
                  <a:pt x="1774" y="453"/>
                  <a:pt x="1774" y="453"/>
                  <a:pt x="1774" y="453"/>
                </a:cubicBezTo>
                <a:lnTo>
                  <a:pt x="360" y="1868"/>
                </a:lnTo>
                <a:close/>
                <a:moveTo>
                  <a:pt x="1966" y="262"/>
                </a:moveTo>
                <a:cubicBezTo>
                  <a:pt x="1840" y="388"/>
                  <a:pt x="1840" y="388"/>
                  <a:pt x="1840" y="388"/>
                </a:cubicBezTo>
                <a:cubicBezTo>
                  <a:pt x="1817" y="349"/>
                  <a:pt x="1817" y="349"/>
                  <a:pt x="1817" y="349"/>
                </a:cubicBezTo>
                <a:cubicBezTo>
                  <a:pt x="1795" y="311"/>
                  <a:pt x="1763" y="279"/>
                  <a:pt x="1725" y="257"/>
                </a:cubicBezTo>
                <a:cubicBezTo>
                  <a:pt x="1686" y="234"/>
                  <a:pt x="1686" y="234"/>
                  <a:pt x="1686" y="234"/>
                </a:cubicBezTo>
                <a:cubicBezTo>
                  <a:pt x="1812" y="108"/>
                  <a:pt x="1812" y="108"/>
                  <a:pt x="1812" y="108"/>
                </a:cubicBezTo>
                <a:cubicBezTo>
                  <a:pt x="1832" y="88"/>
                  <a:pt x="1860" y="77"/>
                  <a:pt x="1889" y="77"/>
                </a:cubicBezTo>
                <a:cubicBezTo>
                  <a:pt x="1889" y="77"/>
                  <a:pt x="1889" y="77"/>
                  <a:pt x="1889" y="77"/>
                </a:cubicBezTo>
                <a:cubicBezTo>
                  <a:pt x="1918" y="77"/>
                  <a:pt x="1946" y="88"/>
                  <a:pt x="1966" y="108"/>
                </a:cubicBezTo>
                <a:cubicBezTo>
                  <a:pt x="1987" y="128"/>
                  <a:pt x="1998" y="156"/>
                  <a:pt x="1998" y="185"/>
                </a:cubicBezTo>
                <a:cubicBezTo>
                  <a:pt x="1998" y="214"/>
                  <a:pt x="1987" y="241"/>
                  <a:pt x="1966"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sp>
        <p:nvSpPr>
          <p:cNvPr id="10" name="FRAME-WHOLE"/>
          <p:cNvSpPr>
            <a:spLocks noEditPoints="1"/>
          </p:cNvSpPr>
          <p:nvPr/>
        </p:nvSpPr>
        <p:spPr bwMode="auto">
          <a:xfrm>
            <a:off x="1861050" y="2040788"/>
            <a:ext cx="8469035" cy="2761202"/>
          </a:xfrm>
          <a:custGeom>
            <a:avLst/>
            <a:gdLst>
              <a:gd name="T0" fmla="*/ 842 w 5435"/>
              <a:gd name="T1" fmla="*/ 1772 h 1772"/>
              <a:gd name="T2" fmla="*/ 0 w 5435"/>
              <a:gd name="T3" fmla="*/ 1772 h 1772"/>
              <a:gd name="T4" fmla="*/ 0 w 5435"/>
              <a:gd name="T5" fmla="*/ 0 h 1772"/>
              <a:gd name="T6" fmla="*/ 2332 w 5435"/>
              <a:gd name="T7" fmla="*/ 0 h 1772"/>
              <a:gd name="T8" fmla="*/ 2332 w 5435"/>
              <a:gd name="T9" fmla="*/ 33 h 1772"/>
              <a:gd name="T10" fmla="*/ 36 w 5435"/>
              <a:gd name="T11" fmla="*/ 33 h 1772"/>
              <a:gd name="T12" fmla="*/ 36 w 5435"/>
              <a:gd name="T13" fmla="*/ 1737 h 1772"/>
              <a:gd name="T14" fmla="*/ 842 w 5435"/>
              <a:gd name="T15" fmla="*/ 1737 h 1772"/>
              <a:gd name="T16" fmla="*/ 842 w 5435"/>
              <a:gd name="T17" fmla="*/ 1772 h 1772"/>
              <a:gd name="T18" fmla="*/ 5435 w 5435"/>
              <a:gd name="T19" fmla="*/ 0 h 1772"/>
              <a:gd name="T20" fmla="*/ 3110 w 5435"/>
              <a:gd name="T21" fmla="*/ 0 h 1772"/>
              <a:gd name="T22" fmla="*/ 3110 w 5435"/>
              <a:gd name="T23" fmla="*/ 33 h 1772"/>
              <a:gd name="T24" fmla="*/ 5399 w 5435"/>
              <a:gd name="T25" fmla="*/ 33 h 1772"/>
              <a:gd name="T26" fmla="*/ 5399 w 5435"/>
              <a:gd name="T27" fmla="*/ 1737 h 1772"/>
              <a:gd name="T28" fmla="*/ 4588 w 5435"/>
              <a:gd name="T29" fmla="*/ 1737 h 1772"/>
              <a:gd name="T30" fmla="*/ 4588 w 5435"/>
              <a:gd name="T31" fmla="*/ 1772 h 1772"/>
              <a:gd name="T32" fmla="*/ 5435 w 5435"/>
              <a:gd name="T33" fmla="*/ 1772 h 1772"/>
              <a:gd name="T34" fmla="*/ 5435 w 5435"/>
              <a:gd name="T35" fmla="*/ 0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35" h="1772">
                <a:moveTo>
                  <a:pt x="842" y="1772"/>
                </a:moveTo>
                <a:lnTo>
                  <a:pt x="0" y="1772"/>
                </a:lnTo>
                <a:lnTo>
                  <a:pt x="0" y="0"/>
                </a:lnTo>
                <a:lnTo>
                  <a:pt x="2332" y="0"/>
                </a:lnTo>
                <a:lnTo>
                  <a:pt x="2332" y="33"/>
                </a:lnTo>
                <a:lnTo>
                  <a:pt x="36" y="33"/>
                </a:lnTo>
                <a:lnTo>
                  <a:pt x="36" y="1737"/>
                </a:lnTo>
                <a:lnTo>
                  <a:pt x="842" y="1737"/>
                </a:lnTo>
                <a:lnTo>
                  <a:pt x="842" y="1772"/>
                </a:lnTo>
                <a:close/>
                <a:moveTo>
                  <a:pt x="5435" y="0"/>
                </a:moveTo>
                <a:lnTo>
                  <a:pt x="3110" y="0"/>
                </a:lnTo>
                <a:lnTo>
                  <a:pt x="3110" y="33"/>
                </a:lnTo>
                <a:lnTo>
                  <a:pt x="5399" y="33"/>
                </a:lnTo>
                <a:lnTo>
                  <a:pt x="5399" y="1737"/>
                </a:lnTo>
                <a:lnTo>
                  <a:pt x="4588" y="1737"/>
                </a:lnTo>
                <a:lnTo>
                  <a:pt x="4588" y="1772"/>
                </a:lnTo>
                <a:lnTo>
                  <a:pt x="5435" y="1772"/>
                </a:lnTo>
                <a:lnTo>
                  <a:pt x="5435" y="0"/>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Tree>
    <p:extLst>
      <p:ext uri="{BB962C8B-B14F-4D97-AF65-F5344CB8AC3E}">
        <p14:creationId xmlns:p14="http://schemas.microsoft.com/office/powerpoint/2010/main" val="44695925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50"/>
                                        <p:tgtEl>
                                          <p:spTgt spid="45"/>
                                        </p:tgtEl>
                                      </p:cBhvr>
                                    </p:animEffect>
                                  </p:childTnLst>
                                </p:cTn>
                              </p:par>
                              <p:par>
                                <p:cTn id="8" presetID="6" presetClass="emph" presetSubtype="0" accel="100000" autoRev="1" fill="hold" grpId="1" nodeType="withEffect">
                                  <p:stCondLst>
                                    <p:cond delay="0"/>
                                  </p:stCondLst>
                                  <p:childTnLst>
                                    <p:animScale>
                                      <p:cBhvr>
                                        <p:cTn id="9" dur="250" fill="hold"/>
                                        <p:tgtEl>
                                          <p:spTgt spid="45"/>
                                        </p:tgtEl>
                                      </p:cBhvr>
                                      <p:by x="85000" y="85000"/>
                                    </p:animScale>
                                  </p:childTnLst>
                                </p:cTn>
                              </p:par>
                              <p:par>
                                <p:cTn id="10" presetID="32" presetClass="emph" presetSubtype="0" fill="remove" grpId="2" nodeType="withEffect">
                                  <p:stCondLst>
                                    <p:cond delay="500"/>
                                  </p:stCondLst>
                                  <p:childTnLst>
                                    <p:animRot by="120000">
                                      <p:cBhvr>
                                        <p:cTn id="11" dur="50" fill="hold">
                                          <p:stCondLst>
                                            <p:cond delay="0"/>
                                          </p:stCondLst>
                                        </p:cTn>
                                        <p:tgtEl>
                                          <p:spTgt spid="45"/>
                                        </p:tgtEl>
                                        <p:attrNameLst>
                                          <p:attrName>r</p:attrName>
                                        </p:attrNameLst>
                                      </p:cBhvr>
                                    </p:animRot>
                                    <p:animRot by="-240000">
                                      <p:cBhvr>
                                        <p:cTn id="12" dur="100" fill="hold">
                                          <p:stCondLst>
                                            <p:cond delay="100"/>
                                          </p:stCondLst>
                                        </p:cTn>
                                        <p:tgtEl>
                                          <p:spTgt spid="45"/>
                                        </p:tgtEl>
                                        <p:attrNameLst>
                                          <p:attrName>r</p:attrName>
                                        </p:attrNameLst>
                                      </p:cBhvr>
                                    </p:animRot>
                                    <p:animRot by="240000">
                                      <p:cBhvr>
                                        <p:cTn id="13" dur="100" fill="hold">
                                          <p:stCondLst>
                                            <p:cond delay="200"/>
                                          </p:stCondLst>
                                        </p:cTn>
                                        <p:tgtEl>
                                          <p:spTgt spid="45"/>
                                        </p:tgtEl>
                                        <p:attrNameLst>
                                          <p:attrName>r</p:attrName>
                                        </p:attrNameLst>
                                      </p:cBhvr>
                                    </p:animRot>
                                    <p:animRot by="-240000">
                                      <p:cBhvr>
                                        <p:cTn id="14" dur="100" fill="hold">
                                          <p:stCondLst>
                                            <p:cond delay="300"/>
                                          </p:stCondLst>
                                        </p:cTn>
                                        <p:tgtEl>
                                          <p:spTgt spid="45"/>
                                        </p:tgtEl>
                                        <p:attrNameLst>
                                          <p:attrName>r</p:attrName>
                                        </p:attrNameLst>
                                      </p:cBhvr>
                                    </p:animRot>
                                    <p:animRot by="120000">
                                      <p:cBhvr>
                                        <p:cTn id="15" dur="100" fill="hold">
                                          <p:stCondLst>
                                            <p:cond delay="400"/>
                                          </p:stCondLst>
                                        </p:cTn>
                                        <p:tgtEl>
                                          <p:spTgt spid="45"/>
                                        </p:tgtEl>
                                        <p:attrNameLst>
                                          <p:attrName>r</p:attrName>
                                        </p:attrNameLst>
                                      </p:cBhvr>
                                    </p:animRo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250"/>
                                        <p:tgtEl>
                                          <p:spTgt spid="41"/>
                                        </p:tgtEl>
                                      </p:cBhvr>
                                    </p:animEffect>
                                  </p:childTnLst>
                                </p:cTn>
                              </p:par>
                              <p:par>
                                <p:cTn id="20" presetID="6" presetClass="emph" presetSubtype="0" accel="100000" autoRev="1" fill="hold" grpId="1" nodeType="withEffect">
                                  <p:stCondLst>
                                    <p:cond delay="0"/>
                                  </p:stCondLst>
                                  <p:childTnLst>
                                    <p:animScale>
                                      <p:cBhvr>
                                        <p:cTn id="21" dur="250" fill="hold"/>
                                        <p:tgtEl>
                                          <p:spTgt spid="41"/>
                                        </p:tgtEl>
                                      </p:cBhvr>
                                      <p:by x="85000" y="85000"/>
                                    </p:animScale>
                                  </p:childTnLst>
                                </p:cTn>
                              </p:par>
                              <p:par>
                                <p:cTn id="22" presetID="42" presetClass="path" presetSubtype="0" accel="50000" decel="50000" fill="hold" grpId="2" nodeType="withEffect">
                                  <p:stCondLst>
                                    <p:cond delay="0"/>
                                  </p:stCondLst>
                                  <p:childTnLst>
                                    <p:animMotion origin="layout" path="M 3.95833E-6 -0.03889 L 3.95833E-6 2.96296E-6 " pathEditMode="relative" rAng="0" ptsTypes="AA">
                                      <p:cBhvr>
                                        <p:cTn id="23" dur="500" fill="hold"/>
                                        <p:tgtEl>
                                          <p:spTgt spid="41"/>
                                        </p:tgtEl>
                                        <p:attrNameLst>
                                          <p:attrName>ppt_x</p:attrName>
                                          <p:attrName>ppt_y</p:attrName>
                                        </p:attrNameLst>
                                      </p:cBhvr>
                                      <p:rCtr x="0" y="1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41" grpId="2" animBg="1"/>
      <p:bldP spid="45" grpId="0" animBg="1"/>
      <p:bldP spid="45" grpId="1" animBg="1"/>
      <p:bldP spid="45"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Xbox"/>
          <p:cNvPicPr>
            <a:picLocks noChangeAspect="1"/>
          </p:cNvPicPr>
          <p:nvPr/>
        </p:nvPicPr>
        <p:blipFill>
          <a:blip r:embed="rId3"/>
          <a:stretch>
            <a:fillRect/>
          </a:stretch>
        </p:blipFill>
        <p:spPr>
          <a:xfrm>
            <a:off x="3125654" y="686196"/>
            <a:ext cx="6060290" cy="4132015"/>
          </a:xfrm>
          <a:prstGeom prst="rect">
            <a:avLst/>
          </a:prstGeom>
        </p:spPr>
      </p:pic>
      <p:sp>
        <p:nvSpPr>
          <p:cNvPr id="6" name="Title 1"/>
          <p:cNvSpPr txBox="1">
            <a:spLocks/>
          </p:cNvSpPr>
          <p:nvPr/>
        </p:nvSpPr>
        <p:spPr>
          <a:xfrm>
            <a:off x="520201" y="4551784"/>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spc="-147" dirty="0">
                <a:solidFill>
                  <a:schemeClr val="accent5"/>
                </a:solidFill>
              </a:rPr>
              <a:t>Every Xbox One </a:t>
            </a:r>
            <a:r>
              <a:rPr lang="en-US" sz="5294" b="1" spc="-147" dirty="0">
                <a:gradFill>
                  <a:gsLst>
                    <a:gs pos="1250">
                      <a:schemeClr val="tx2"/>
                    </a:gs>
                    <a:gs pos="100000">
                      <a:schemeClr val="tx2"/>
                    </a:gs>
                  </a:gsLst>
                  <a:lin ang="5400000" scaled="0"/>
                </a:gradFill>
                <a:latin typeface="+mn-lt"/>
              </a:rPr>
              <a:t>is a UWP development device.</a:t>
            </a:r>
            <a:endParaRPr lang="en-US" sz="5294" b="1" spc="-147" dirty="0">
              <a:noFill/>
              <a:latin typeface="+mn-lt"/>
            </a:endParaRPr>
          </a:p>
        </p:txBody>
      </p:sp>
    </p:spTree>
    <p:extLst>
      <p:ext uri="{BB962C8B-B14F-4D97-AF65-F5344CB8AC3E}">
        <p14:creationId xmlns:p14="http://schemas.microsoft.com/office/powerpoint/2010/main" val="3521616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55229">
            <a:off x="4017251" y="337679"/>
            <a:ext cx="4497653" cy="3995743"/>
          </a:xfrm>
          <a:prstGeom prst="rect">
            <a:avLst/>
          </a:prstGeom>
          <a:effectLst>
            <a:outerShdw blurRad="571500" dir="18900000" sy="23000" kx="-1200000" algn="bl" rotWithShape="0">
              <a:prstClr val="black">
                <a:alpha val="20000"/>
              </a:prstClr>
            </a:outerShdw>
          </a:effectLst>
        </p:spPr>
      </p:pic>
      <p:sp>
        <p:nvSpPr>
          <p:cNvPr id="6" name="Title 1"/>
          <p:cNvSpPr txBox="1">
            <a:spLocks/>
          </p:cNvSpPr>
          <p:nvPr/>
        </p:nvSpPr>
        <p:spPr>
          <a:xfrm>
            <a:off x="520201" y="4551784"/>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spc="-147" dirty="0">
                <a:solidFill>
                  <a:schemeClr val="accent5"/>
                </a:solidFill>
              </a:rPr>
              <a:t>Windows 10 IoT Core supports</a:t>
            </a:r>
            <a:r>
              <a:rPr lang="en-US" sz="5294" b="1" spc="-147" dirty="0">
                <a:solidFill>
                  <a:srgbClr val="0078D7"/>
                </a:solidFill>
                <a:latin typeface="+mn-lt"/>
              </a:rPr>
              <a:t> </a:t>
            </a:r>
          </a:p>
          <a:p>
            <a:pPr algn="ctr" defTabSz="914367"/>
            <a:r>
              <a:rPr lang="en-US" sz="5294" b="1" spc="-147" dirty="0">
                <a:solidFill>
                  <a:srgbClr val="0078D7"/>
                </a:solidFill>
                <a:latin typeface="+mn-lt"/>
              </a:rPr>
              <a:t>64-bit and new Raspberry Pi 3</a:t>
            </a:r>
            <a:endParaRPr lang="en-US" sz="5294" spc="-147" dirty="0">
              <a:solidFill>
                <a:schemeClr val="accent5"/>
              </a:solidFill>
            </a:endParaRPr>
          </a:p>
        </p:txBody>
      </p:sp>
    </p:spTree>
    <p:extLst>
      <p:ext uri="{BB962C8B-B14F-4D97-AF65-F5344CB8AC3E}">
        <p14:creationId xmlns:p14="http://schemas.microsoft.com/office/powerpoint/2010/main" val="4829287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More devices</a:t>
            </a:r>
            <a:r>
              <a:rPr lang="en-US" dirty="0"/>
              <a:t> </a:t>
            </a:r>
            <a:br>
              <a:rPr lang="en-US"/>
            </a:br>
            <a:r>
              <a:rPr lang="en-US"/>
              <a:t>Less </a:t>
            </a:r>
            <a:r>
              <a:rPr lang="en-US" dirty="0"/>
              <a:t>work</a:t>
            </a:r>
          </a:p>
        </p:txBody>
      </p:sp>
      <p:sp>
        <p:nvSpPr>
          <p:cNvPr id="6" name="Text Placeholder 5"/>
          <p:cNvSpPr>
            <a:spLocks noGrp="1"/>
          </p:cNvSpPr>
          <p:nvPr>
            <p:ph type="body" sz="quarter" idx="12"/>
          </p:nvPr>
        </p:nvSpPr>
        <p:spPr/>
        <p:txBody>
          <a:bodyPr/>
          <a:lstStyle/>
          <a:p>
            <a:r>
              <a:rPr lang="en-US"/>
              <a:t>Targeting PC, Xbox, </a:t>
            </a:r>
            <a:r>
              <a:rPr lang="en-US" dirty="0"/>
              <a:t>Phone, </a:t>
            </a:r>
            <a:r>
              <a:rPr lang="en-US"/>
              <a:t>and IoT</a:t>
            </a:r>
            <a:endParaRPr lang="en-US" dirty="0"/>
          </a:p>
        </p:txBody>
      </p:sp>
    </p:spTree>
    <p:extLst>
      <p:ext uri="{BB962C8B-B14F-4D97-AF65-F5344CB8AC3E}">
        <p14:creationId xmlns:p14="http://schemas.microsoft.com/office/powerpoint/2010/main" val="1898179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23439427-adf0-41ba-9fe4-53649106728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39800" y="955674"/>
            <a:ext cx="10312400" cy="4511675"/>
          </a:xfrm>
          <a:prstGeom prst="rect">
            <a:avLst/>
          </a:prstGeom>
        </p:spPr>
      </p:pic>
      <p:sp>
        <p:nvSpPr>
          <p:cNvPr id="3" name="Title 1"/>
          <p:cNvSpPr txBox="1">
            <a:spLocks/>
          </p:cNvSpPr>
          <p:nvPr/>
        </p:nvSpPr>
        <p:spPr>
          <a:xfrm>
            <a:off x="-224777" y="5090692"/>
            <a:ext cx="12438548" cy="1742387"/>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b="1" spc="-147" dirty="0">
                <a:gradFill>
                  <a:gsLst>
                    <a:gs pos="1250">
                      <a:schemeClr val="tx2"/>
                    </a:gs>
                    <a:gs pos="100000">
                      <a:schemeClr val="tx2"/>
                    </a:gs>
                  </a:gsLst>
                  <a:lin ang="5400000" scaled="0"/>
                </a:gradFill>
                <a:latin typeface="+mn-lt"/>
              </a:rPr>
              <a:t>Life beyond the ordinary </a:t>
            </a:r>
            <a:r>
              <a:rPr lang="en-US" sz="5294" spc="-147" dirty="0">
                <a:solidFill>
                  <a:schemeClr val="accent5"/>
                </a:solidFill>
              </a:rPr>
              <a:t>range of</a:t>
            </a:r>
            <a:r>
              <a:rPr lang="en-US" sz="5294" spc="-147" dirty="0">
                <a:solidFill>
                  <a:schemeClr val="tx1">
                    <a:lumMod val="50000"/>
                  </a:schemeClr>
                </a:solidFill>
                <a:latin typeface="+mn-lt"/>
              </a:rPr>
              <a:t> </a:t>
            </a:r>
            <a:r>
              <a:rPr lang="en-US" sz="5294" spc="-147" dirty="0">
                <a:solidFill>
                  <a:schemeClr val="accent5"/>
                </a:solidFill>
              </a:rPr>
              <a:t>perception.</a:t>
            </a:r>
          </a:p>
        </p:txBody>
      </p:sp>
    </p:spTree>
    <p:extLst>
      <p:ext uri="{BB962C8B-B14F-4D97-AF65-F5344CB8AC3E}">
        <p14:creationId xmlns:p14="http://schemas.microsoft.com/office/powerpoint/2010/main" val="4858721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70" fill="hold"/>
                                        <p:tgtEl>
                                          <p:spTgt spid="2"/>
                                        </p:tgtEl>
                                      </p:cBhvr>
                                    </p:cmd>
                                  </p:childTnLst>
                                </p:cTn>
                              </p:par>
                              <p:par>
                                <p:cTn id="7" presetID="42"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anim calcmode="lin" valueType="num">
                                      <p:cBhvr>
                                        <p:cTn id="10" dur="1000" fill="hold"/>
                                        <p:tgtEl>
                                          <p:spTgt spid="3"/>
                                        </p:tgtEl>
                                        <p:attrNameLst>
                                          <p:attrName>ppt_x</p:attrName>
                                        </p:attrNameLst>
                                      </p:cBhvr>
                                      <p:tavLst>
                                        <p:tav tm="0">
                                          <p:val>
                                            <p:strVal val="#ppt_x"/>
                                          </p:val>
                                        </p:tav>
                                        <p:tav tm="100000">
                                          <p:val>
                                            <p:strVal val="#ppt_x"/>
                                          </p:val>
                                        </p:tav>
                                      </p:tavLst>
                                    </p:anim>
                                    <p:anim calcmode="lin" valueType="num">
                                      <p:cBhvr>
                                        <p:cTn id="1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
                </p:tgtEl>
              </p:cMediaNode>
            </p:video>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
                                        </p:tgtEl>
                                      </p:cBhvr>
                                    </p:cmd>
                                  </p:childTnLst>
                                </p:cTn>
                              </p:par>
                            </p:childTnLst>
                          </p:cTn>
                        </p:par>
                      </p:childTnLst>
                    </p:cTn>
                  </p:par>
                </p:childTnLst>
              </p:cTn>
              <p:nextCondLst>
                <p:cond evt="onClick" delay="0">
                  <p:tgtEl>
                    <p:spTgt spid="2"/>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Holographic development</a:t>
            </a:r>
          </a:p>
        </p:txBody>
      </p:sp>
      <p:sp>
        <p:nvSpPr>
          <p:cNvPr id="36" name="Rectangle 35"/>
          <p:cNvSpPr/>
          <p:nvPr/>
        </p:nvSpPr>
        <p:spPr bwMode="auto">
          <a:xfrm>
            <a:off x="7234813" y="0"/>
            <a:ext cx="495718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 name="Content Placeholder 3"/>
          <p:cNvSpPr txBox="1">
            <a:spLocks/>
          </p:cNvSpPr>
          <p:nvPr/>
        </p:nvSpPr>
        <p:spPr>
          <a:xfrm>
            <a:off x="7461852" y="1092445"/>
            <a:ext cx="4265607" cy="4179606"/>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921" kern="1200" spc="0" baseline="0">
                <a:gradFill>
                  <a:gsLst>
                    <a:gs pos="1250">
                      <a:schemeClr val="tx2"/>
                    </a:gs>
                    <a:gs pos="99000">
                      <a:schemeClr val="tx2"/>
                    </a:gs>
                  </a:gsLst>
                  <a:lin ang="5400000" scaled="0"/>
                </a:gradFill>
                <a:latin typeface="+mj-lt"/>
                <a:ea typeface="+mn-ea"/>
                <a:cs typeface="+mn-cs"/>
              </a:defRPr>
            </a:lvl1pPr>
            <a:lvl2pPr marL="0" marR="0" indent="0" algn="l" defTabSz="914367" rtl="0" eaLnBrk="1" fontAlgn="auto" latinLnBrk="0" hangingPunct="1">
              <a:lnSpc>
                <a:spcPct val="90000"/>
              </a:lnSpc>
              <a:spcBef>
                <a:spcPct val="20000"/>
              </a:spcBef>
              <a:spcAft>
                <a:spcPts val="0"/>
              </a:spcAft>
              <a:buClrTx/>
              <a:buSzPct val="90000"/>
              <a:buFontTx/>
              <a:buNone/>
              <a:tabLst/>
              <a:defRPr sz="1961" kern="1200" spc="0" baseline="0">
                <a:gradFill>
                  <a:gsLst>
                    <a:gs pos="1250">
                      <a:schemeClr val="tx1"/>
                    </a:gs>
                    <a:gs pos="100000">
                      <a:schemeClr val="tx1"/>
                    </a:gs>
                  </a:gsLst>
                  <a:lin ang="5400000" scaled="0"/>
                </a:gradFill>
                <a:latin typeface="+mn-lt"/>
                <a:ea typeface="+mn-ea"/>
                <a:cs typeface="+mn-cs"/>
              </a:defRPr>
            </a:lvl2pPr>
            <a:lvl3pPr marL="22409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44819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67229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2800" dirty="0">
                <a:solidFill>
                  <a:schemeClr val="bg1"/>
                </a:solidFill>
              </a:rPr>
              <a:t>Gaze </a:t>
            </a:r>
          </a:p>
          <a:p>
            <a:pPr lvl="2">
              <a:spcAft>
                <a:spcPts val="1200"/>
              </a:spcAft>
            </a:pPr>
            <a:r>
              <a:rPr lang="en-US" sz="2800" dirty="0">
                <a:solidFill>
                  <a:schemeClr val="bg1"/>
                </a:solidFill>
                <a:latin typeface="+mj-lt"/>
              </a:rPr>
              <a:t>Tracking your eye movement</a:t>
            </a:r>
          </a:p>
          <a:p>
            <a:pPr lvl="1">
              <a:spcBef>
                <a:spcPts val="1200"/>
              </a:spcBef>
            </a:pPr>
            <a:r>
              <a:rPr lang="en-US" sz="2800" dirty="0">
                <a:solidFill>
                  <a:schemeClr val="bg1"/>
                </a:solidFill>
              </a:rPr>
              <a:t>Gesture</a:t>
            </a:r>
          </a:p>
          <a:p>
            <a:pPr lvl="2">
              <a:spcAft>
                <a:spcPts val="1200"/>
              </a:spcAft>
            </a:pPr>
            <a:r>
              <a:rPr lang="en-US" sz="2800" dirty="0">
                <a:solidFill>
                  <a:schemeClr val="bg1"/>
                </a:solidFill>
                <a:latin typeface="+mj-lt"/>
              </a:rPr>
              <a:t>Natural interaction</a:t>
            </a:r>
          </a:p>
          <a:p>
            <a:pPr lvl="1">
              <a:spcBef>
                <a:spcPts val="1200"/>
              </a:spcBef>
            </a:pPr>
            <a:r>
              <a:rPr lang="en-US" sz="2800" dirty="0">
                <a:solidFill>
                  <a:schemeClr val="bg1"/>
                </a:solidFill>
              </a:rPr>
              <a:t>Spatial Mapping </a:t>
            </a:r>
          </a:p>
          <a:p>
            <a:pPr lvl="2">
              <a:spcAft>
                <a:spcPts val="1200"/>
              </a:spcAft>
            </a:pPr>
            <a:r>
              <a:rPr lang="en-US" sz="2800" dirty="0">
                <a:solidFill>
                  <a:schemeClr val="bg1"/>
                </a:solidFill>
                <a:latin typeface="+mj-lt"/>
              </a:rPr>
              <a:t>Understanding the world around you</a:t>
            </a:r>
          </a:p>
        </p:txBody>
      </p:sp>
      <p:pic>
        <p:nvPicPr>
          <p:cNvPr id="32" name="Picture 31"/>
          <p:cNvPicPr>
            <a:picLocks noChangeAspect="1"/>
          </p:cNvPicPr>
          <p:nvPr/>
        </p:nvPicPr>
        <p:blipFill>
          <a:blip r:embed="rId3"/>
          <a:stretch>
            <a:fillRect/>
          </a:stretch>
        </p:blipFill>
        <p:spPr>
          <a:xfrm>
            <a:off x="1355089" y="2775836"/>
            <a:ext cx="4183380" cy="1687830"/>
          </a:xfrm>
          <a:prstGeom prst="rect">
            <a:avLst/>
          </a:prstGeom>
        </p:spPr>
      </p:pic>
    </p:spTree>
    <p:extLst>
      <p:ext uri="{BB962C8B-B14F-4D97-AF65-F5344CB8AC3E}">
        <p14:creationId xmlns:p14="http://schemas.microsoft.com/office/powerpoint/2010/main" val="98070872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Keynote</a:t>
            </a:r>
          </a:p>
        </p:txBody>
      </p:sp>
      <p:sp>
        <p:nvSpPr>
          <p:cNvPr id="5" name="Text Placeholder 4"/>
          <p:cNvSpPr>
            <a:spLocks noGrp="1"/>
          </p:cNvSpPr>
          <p:nvPr>
            <p:ph type="body" sz="quarter" idx="12"/>
          </p:nvPr>
        </p:nvSpPr>
        <p:spPr/>
        <p:txBody>
          <a:bodyPr/>
          <a:lstStyle/>
          <a:p>
            <a:r>
              <a:rPr lang="en-US" dirty="0"/>
              <a:t>Kevin Gallo</a:t>
            </a:r>
          </a:p>
          <a:p>
            <a:r>
              <a:rPr lang="en-US" dirty="0"/>
              <a:t>CVP Windows Developer Platform</a:t>
            </a:r>
          </a:p>
        </p:txBody>
      </p:sp>
      <p:sp>
        <p:nvSpPr>
          <p:cNvPr id="6" name="Text Placeholder 5"/>
          <p:cNvSpPr>
            <a:spLocks noGrp="1"/>
          </p:cNvSpPr>
          <p:nvPr>
            <p:ph type="body" sz="quarter" idx="13"/>
          </p:nvPr>
        </p:nvSpPr>
        <p:spPr/>
        <p:txBody>
          <a:bodyPr/>
          <a:lstStyle/>
          <a:p>
            <a:endParaRPr lang="en-US"/>
          </a:p>
        </p:txBody>
      </p:sp>
      <p:sp>
        <p:nvSpPr>
          <p:cNvPr id="7" name="TextBox 6"/>
          <p:cNvSpPr txBox="1"/>
          <p:nvPr/>
        </p:nvSpPr>
        <p:spPr>
          <a:xfrm>
            <a:off x="328863" y="4804610"/>
            <a:ext cx="456809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kevintgallo</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51819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Windows Holographic</a:t>
            </a:r>
          </a:p>
        </p:txBody>
      </p:sp>
      <p:sp>
        <p:nvSpPr>
          <p:cNvPr id="4" name="Text Placeholder 3"/>
          <p:cNvSpPr>
            <a:spLocks noGrp="1"/>
          </p:cNvSpPr>
          <p:nvPr>
            <p:ph type="body" sz="quarter" idx="12"/>
          </p:nvPr>
        </p:nvSpPr>
        <p:spPr/>
        <p:txBody>
          <a:bodyPr/>
          <a:lstStyle/>
          <a:p>
            <a:r>
              <a:rPr lang="en-US" dirty="0"/>
              <a:t>Holographic emulator</a:t>
            </a:r>
          </a:p>
        </p:txBody>
      </p:sp>
    </p:spTree>
    <p:extLst>
      <p:ext uri="{BB962C8B-B14F-4D97-AF65-F5344CB8AC3E}">
        <p14:creationId xmlns:p14="http://schemas.microsoft.com/office/powerpoint/2010/main" val="3316792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745"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nvGrpSpPr>
          <p:cNvPr id="283" name="Group 282"/>
          <p:cNvGrpSpPr/>
          <p:nvPr/>
        </p:nvGrpSpPr>
        <p:grpSpPr>
          <a:xfrm>
            <a:off x="5350042" y="489284"/>
            <a:ext cx="1362100" cy="1355815"/>
            <a:chOff x="3221075" y="1185548"/>
            <a:chExt cx="1362100" cy="1355815"/>
          </a:xfrm>
        </p:grpSpPr>
        <p:sp>
          <p:nvSpPr>
            <p:cNvPr id="30" name="Rectangle 29"/>
            <p:cNvSpPr/>
            <p:nvPr/>
          </p:nvSpPr>
          <p:spPr bwMode="auto">
            <a:xfrm>
              <a:off x="3221075" y="1185548"/>
              <a:ext cx="1362100" cy="1355815"/>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9"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
        <p:nvSpPr>
          <p:cNvPr id="75" name="Title 1"/>
          <p:cNvSpPr txBox="1">
            <a:spLocks/>
          </p:cNvSpPr>
          <p:nvPr/>
        </p:nvSpPr>
        <p:spPr>
          <a:xfrm>
            <a:off x="4749730" y="1892312"/>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Home for</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Developers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6" name="Group 5"/>
          <p:cNvGrpSpPr/>
          <p:nvPr/>
        </p:nvGrpSpPr>
        <p:grpSpPr>
          <a:xfrm>
            <a:off x="2598360" y="453461"/>
            <a:ext cx="2534217" cy="2304483"/>
            <a:chOff x="3500884" y="737243"/>
            <a:chExt cx="2534217" cy="2304483"/>
          </a:xfrm>
        </p:grpSpPr>
        <p:grpSp>
          <p:nvGrpSpPr>
            <p:cNvPr id="282" name="Group 281"/>
            <p:cNvGrpSpPr/>
            <p:nvPr/>
          </p:nvGrpSpPr>
          <p:grpSpPr>
            <a:xfrm>
              <a:off x="4072689" y="737243"/>
              <a:ext cx="1390607" cy="1390607"/>
              <a:chOff x="4706204" y="1150756"/>
              <a:chExt cx="1390607" cy="1390607"/>
            </a:xfrm>
          </p:grpSpPr>
          <p:sp>
            <p:nvSpPr>
              <p:cNvPr id="31" name="Rectangle 30"/>
              <p:cNvSpPr/>
              <p:nvPr/>
            </p:nvSpPr>
            <p:spPr bwMode="auto">
              <a:xfrm>
                <a:off x="4706204"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8" name="Freeform 47"/>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sp>
          <p:nvSpPr>
            <p:cNvPr id="76" name="Title 1"/>
            <p:cNvSpPr txBox="1">
              <a:spLocks/>
            </p:cNvSpPr>
            <p:nvPr/>
          </p:nvSpPr>
          <p:spPr>
            <a:xfrm>
              <a:off x="3500884" y="217487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Universal Windows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13" name="Group 12"/>
          <p:cNvGrpSpPr/>
          <p:nvPr/>
        </p:nvGrpSpPr>
        <p:grpSpPr>
          <a:xfrm>
            <a:off x="5897667" y="2803538"/>
            <a:ext cx="2534217" cy="2344136"/>
            <a:chOff x="6262514" y="3527961"/>
            <a:chExt cx="2534217" cy="2344136"/>
          </a:xfrm>
        </p:grpSpPr>
        <p:grpSp>
          <p:nvGrpSpPr>
            <p:cNvPr id="9" name="Group 8"/>
            <p:cNvGrpSpPr/>
            <p:nvPr/>
          </p:nvGrpSpPr>
          <p:grpSpPr>
            <a:xfrm>
              <a:off x="6834319" y="3527961"/>
              <a:ext cx="1390607" cy="1390607"/>
              <a:chOff x="7752400" y="2683478"/>
              <a:chExt cx="1390607" cy="1390607"/>
            </a:xfrm>
          </p:grpSpPr>
          <p:sp>
            <p:nvSpPr>
              <p:cNvPr id="37" name="Rectangle 36"/>
              <p:cNvSpPr/>
              <p:nvPr/>
            </p:nvSpPr>
            <p:spPr bwMode="auto">
              <a:xfrm>
                <a:off x="7752400" y="2683478"/>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92" name="Group 91"/>
              <p:cNvGrpSpPr/>
              <p:nvPr/>
            </p:nvGrpSpPr>
            <p:grpSpPr>
              <a:xfrm>
                <a:off x="8066172" y="2975493"/>
                <a:ext cx="725211" cy="751307"/>
                <a:chOff x="7802340" y="2188396"/>
                <a:chExt cx="982064" cy="1017403"/>
              </a:xfrm>
              <a:solidFill>
                <a:schemeClr val="bg1"/>
              </a:solidFill>
            </p:grpSpPr>
            <p:sp>
              <p:nvSpPr>
                <p:cNvPr id="93" name="Rectangle 92"/>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4" name="Rectangle 93"/>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5" name="Rectangle 94"/>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6" name="Title 1"/>
            <p:cNvSpPr txBox="1">
              <a:spLocks/>
            </p:cNvSpPr>
            <p:nvPr/>
          </p:nvSpPr>
          <p:spPr>
            <a:xfrm>
              <a:off x="6262514"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Data and Analytics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23" name="Group 22"/>
          <p:cNvGrpSpPr/>
          <p:nvPr/>
        </p:nvGrpSpPr>
        <p:grpSpPr>
          <a:xfrm>
            <a:off x="8065808" y="2803538"/>
            <a:ext cx="2534217" cy="2344136"/>
            <a:chOff x="9071513" y="3527961"/>
            <a:chExt cx="2534217" cy="2344136"/>
          </a:xfrm>
        </p:grpSpPr>
        <p:grpSp>
          <p:nvGrpSpPr>
            <p:cNvPr id="284" name="Group 283"/>
            <p:cNvGrpSpPr/>
            <p:nvPr/>
          </p:nvGrpSpPr>
          <p:grpSpPr>
            <a:xfrm>
              <a:off x="9643318" y="3527961"/>
              <a:ext cx="1390607" cy="1390607"/>
              <a:chOff x="7752399" y="2684012"/>
              <a:chExt cx="1390607" cy="1390607"/>
            </a:xfrm>
          </p:grpSpPr>
          <p:sp>
            <p:nvSpPr>
              <p:cNvPr id="64" name="Rectangle 63"/>
              <p:cNvSpPr/>
              <p:nvPr/>
            </p:nvSpPr>
            <p:spPr bwMode="auto">
              <a:xfrm>
                <a:off x="7752399" y="2684012"/>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68" name="Group 267"/>
              <p:cNvGrpSpPr/>
              <p:nvPr/>
            </p:nvGrpSpPr>
            <p:grpSpPr>
              <a:xfrm>
                <a:off x="7998011" y="2955939"/>
                <a:ext cx="898501" cy="868257"/>
                <a:chOff x="7885178" y="2900597"/>
                <a:chExt cx="1045406" cy="1010217"/>
              </a:xfrm>
            </p:grpSpPr>
            <p:sp>
              <p:nvSpPr>
                <p:cNvPr id="11" name="Oval 10"/>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8" name="Oval 77"/>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9" name="Oval 78"/>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0" name="Oval 79"/>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4" name="Straight Connector 23"/>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Title 1"/>
            <p:cNvSpPr txBox="1">
              <a:spLocks/>
            </p:cNvSpPr>
            <p:nvPr/>
          </p:nvSpPr>
          <p:spPr>
            <a:xfrm>
              <a:off x="9071513"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Microsoft Graph</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12" name="Group 11"/>
          <p:cNvGrpSpPr/>
          <p:nvPr/>
        </p:nvGrpSpPr>
        <p:grpSpPr>
          <a:xfrm>
            <a:off x="3718299" y="2803538"/>
            <a:ext cx="2534217" cy="2346916"/>
            <a:chOff x="3500884" y="3527961"/>
            <a:chExt cx="2534217" cy="2346916"/>
          </a:xfrm>
        </p:grpSpPr>
        <p:sp>
          <p:nvSpPr>
            <p:cNvPr id="85" name="Title 1"/>
            <p:cNvSpPr txBox="1">
              <a:spLocks/>
            </p:cNvSpPr>
            <p:nvPr/>
          </p:nvSpPr>
          <p:spPr>
            <a:xfrm>
              <a:off x="3500884" y="500802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err="1">
                  <a:ln w="3175">
                    <a:noFill/>
                  </a:ln>
                  <a:solidFill>
                    <a:schemeClr val="accent5"/>
                  </a:solidFill>
                  <a:effectLst/>
                  <a:uLnTx/>
                  <a:uFillTx/>
                  <a:latin typeface="+mj-lt"/>
                  <a:ea typeface="+mn-ea"/>
                  <a:cs typeface="Segoe UI" pitchFamily="34" charset="0"/>
                </a:rPr>
                <a:t>Microservices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4" name="Group 3"/>
            <p:cNvGrpSpPr/>
            <p:nvPr/>
          </p:nvGrpSpPr>
          <p:grpSpPr>
            <a:xfrm>
              <a:off x="4072689" y="3527961"/>
              <a:ext cx="1390607" cy="1390607"/>
              <a:chOff x="4072689" y="3527961"/>
              <a:chExt cx="1390607" cy="1390607"/>
            </a:xfrm>
          </p:grpSpPr>
          <p:sp>
            <p:nvSpPr>
              <p:cNvPr id="36" name="Rectangle 35"/>
              <p:cNvSpPr/>
              <p:nvPr/>
            </p:nvSpPr>
            <p:spPr bwMode="auto">
              <a:xfrm>
                <a:off x="4072689" y="3527961"/>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57" name="Group 256"/>
              <p:cNvGrpSpPr/>
              <p:nvPr/>
            </p:nvGrpSpPr>
            <p:grpSpPr>
              <a:xfrm>
                <a:off x="4272230" y="4025031"/>
                <a:ext cx="473189" cy="281758"/>
                <a:chOff x="895717" y="9621"/>
                <a:chExt cx="2054393" cy="1223277"/>
              </a:xfrm>
              <a:solidFill>
                <a:schemeClr val="bg1"/>
              </a:solidFill>
            </p:grpSpPr>
            <p:sp>
              <p:nvSpPr>
                <p:cNvPr id="26" name="Rounded Rectangle 2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 name="Oval 2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8" name="Oval 8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9" name="Oval 8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0" name="Oval 8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98" name="Group 97"/>
              <p:cNvGrpSpPr/>
              <p:nvPr/>
            </p:nvGrpSpPr>
            <p:grpSpPr>
              <a:xfrm>
                <a:off x="4630163" y="4392985"/>
                <a:ext cx="473189" cy="281758"/>
                <a:chOff x="895717" y="9621"/>
                <a:chExt cx="2054393" cy="1223277"/>
              </a:xfrm>
              <a:solidFill>
                <a:schemeClr val="bg1"/>
              </a:solidFill>
            </p:grpSpPr>
            <p:sp>
              <p:nvSpPr>
                <p:cNvPr id="108" name="Rounded Rectangle 107"/>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9" name="Oval 108"/>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1" name="Oval 110"/>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2" name="Oval 111"/>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3" name="Oval 112"/>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14" name="Group 113"/>
              <p:cNvGrpSpPr/>
              <p:nvPr/>
            </p:nvGrpSpPr>
            <p:grpSpPr>
              <a:xfrm>
                <a:off x="4786895" y="3813958"/>
                <a:ext cx="473189" cy="281758"/>
                <a:chOff x="895717" y="9621"/>
                <a:chExt cx="2054393" cy="1223277"/>
              </a:xfrm>
              <a:solidFill>
                <a:schemeClr val="bg1"/>
              </a:solidFill>
            </p:grpSpPr>
            <p:sp>
              <p:nvSpPr>
                <p:cNvPr id="115" name="Rounded Rectangle 114"/>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6" name="Oval 115"/>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7" name="Oval 116"/>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8" name="Oval 117"/>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9" name="Oval 118"/>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grpSp>
        <p:nvGrpSpPr>
          <p:cNvPr id="260" name="Group 259"/>
          <p:cNvGrpSpPr/>
          <p:nvPr/>
        </p:nvGrpSpPr>
        <p:grpSpPr>
          <a:xfrm>
            <a:off x="1591976" y="2807090"/>
            <a:ext cx="2534217" cy="2340584"/>
            <a:chOff x="1050773" y="2924536"/>
            <a:chExt cx="2534217" cy="2340584"/>
          </a:xfrm>
        </p:grpSpPr>
        <p:sp>
          <p:nvSpPr>
            <p:cNvPr id="83" name="Title 1"/>
            <p:cNvSpPr txBox="1">
              <a:spLocks/>
            </p:cNvSpPr>
            <p:nvPr/>
          </p:nvSpPr>
          <p:spPr>
            <a:xfrm>
              <a:off x="1050773" y="4398264"/>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Internet of Things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59" name="Group 258"/>
            <p:cNvGrpSpPr/>
            <p:nvPr/>
          </p:nvGrpSpPr>
          <p:grpSpPr>
            <a:xfrm>
              <a:off x="1622578" y="2924536"/>
              <a:ext cx="1390607" cy="1390607"/>
              <a:chOff x="1622578" y="2924536"/>
              <a:chExt cx="1390607" cy="1390607"/>
            </a:xfrm>
          </p:grpSpPr>
          <p:sp>
            <p:nvSpPr>
              <p:cNvPr id="122" name="Rectangle 121"/>
              <p:cNvSpPr/>
              <p:nvPr/>
            </p:nvSpPr>
            <p:spPr bwMode="auto">
              <a:xfrm>
                <a:off x="1622578" y="2924536"/>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23" name="Group 122"/>
              <p:cNvGrpSpPr/>
              <p:nvPr/>
            </p:nvGrpSpPr>
            <p:grpSpPr>
              <a:xfrm rot="19310223">
                <a:off x="1896529" y="3548473"/>
                <a:ext cx="603073" cy="468824"/>
                <a:chOff x="482885" y="1883818"/>
                <a:chExt cx="1017142" cy="790719"/>
              </a:xfrm>
              <a:solidFill>
                <a:schemeClr val="accent3"/>
              </a:solidFill>
            </p:grpSpPr>
            <p:cxnSp>
              <p:nvCxnSpPr>
                <p:cNvPr id="125" name="Straight Connector 124"/>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bwMode="auto">
                <a:xfrm>
                  <a:off x="707270" y="1883818"/>
                  <a:ext cx="568372" cy="790719"/>
                </a:xfrm>
                <a:prstGeom prst="rect">
                  <a:avLst/>
                </a:prstGeom>
                <a:solidFill>
                  <a:srgbClr val="D2D2D2"/>
                </a:solid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9" name="Group 28"/>
              <p:cNvGrpSpPr/>
              <p:nvPr/>
            </p:nvGrpSpPr>
            <p:grpSpPr>
              <a:xfrm>
                <a:off x="1977270" y="3163448"/>
                <a:ext cx="807649" cy="807649"/>
                <a:chOff x="2971367" y="4101068"/>
                <a:chExt cx="1019047" cy="1019047"/>
              </a:xfrm>
            </p:grpSpPr>
            <p:sp>
              <p:nvSpPr>
                <p:cNvPr id="28" name="Arc 27"/>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0" name="Arc 12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Arc 130"/>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grpSp>
        <p:nvGrpSpPr>
          <p:cNvPr id="10" name="Group 9"/>
          <p:cNvGrpSpPr/>
          <p:nvPr/>
        </p:nvGrpSpPr>
        <p:grpSpPr>
          <a:xfrm>
            <a:off x="6916475" y="453461"/>
            <a:ext cx="2534217" cy="2306203"/>
            <a:chOff x="6916475" y="453461"/>
            <a:chExt cx="2534217" cy="2306203"/>
          </a:xfrm>
        </p:grpSpPr>
        <p:sp>
          <p:nvSpPr>
            <p:cNvPr id="82" name="Title 1"/>
            <p:cNvSpPr txBox="1">
              <a:spLocks/>
            </p:cNvSpPr>
            <p:nvPr/>
          </p:nvSpPr>
          <p:spPr>
            <a:xfrm>
              <a:off x="6916475" y="189280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Conversations </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as a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5" name="Group 4"/>
            <p:cNvGrpSpPr/>
            <p:nvPr/>
          </p:nvGrpSpPr>
          <p:grpSpPr>
            <a:xfrm>
              <a:off x="7488280" y="453461"/>
              <a:ext cx="1390607" cy="1390607"/>
              <a:chOff x="7488280" y="453461"/>
              <a:chExt cx="1390607" cy="1390607"/>
            </a:xfrm>
          </p:grpSpPr>
          <p:sp>
            <p:nvSpPr>
              <p:cNvPr id="34" name="Rectangle 33"/>
              <p:cNvSpPr/>
              <p:nvPr/>
            </p:nvSpPr>
            <p:spPr bwMode="auto">
              <a:xfrm>
                <a:off x="7488280" y="453461"/>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00" name="Group 99"/>
              <p:cNvGrpSpPr>
                <a:grpSpLocks noChangeAspect="1"/>
              </p:cNvGrpSpPr>
              <p:nvPr/>
            </p:nvGrpSpPr>
            <p:grpSpPr>
              <a:xfrm>
                <a:off x="7736209" y="809352"/>
                <a:ext cx="894747" cy="734149"/>
                <a:chOff x="2681917" y="2129774"/>
                <a:chExt cx="371475" cy="304799"/>
              </a:xfrm>
              <a:solidFill>
                <a:schemeClr val="bg1"/>
              </a:solidFill>
            </p:grpSpPr>
            <p:sp>
              <p:nvSpPr>
                <p:cNvPr id="101"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0000"/>
                    </a:solidFill>
                    <a:effectLst/>
                    <a:uLnTx/>
                    <a:uFillTx/>
                  </a:endParaRPr>
                </a:p>
              </p:txBody>
            </p:sp>
            <p:sp>
              <p:nvSpPr>
                <p:cNvPr id="103"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4"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5"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grpSp>
        </p:grpSp>
      </p:grpSp>
      <p:grpSp>
        <p:nvGrpSpPr>
          <p:cNvPr id="96" name="Group 95"/>
          <p:cNvGrpSpPr/>
          <p:nvPr/>
        </p:nvGrpSpPr>
        <p:grpSpPr>
          <a:xfrm>
            <a:off x="1267015" y="5062673"/>
            <a:ext cx="9852418" cy="923592"/>
            <a:chOff x="1292421" y="4437933"/>
            <a:chExt cx="10049979" cy="942112"/>
          </a:xfrm>
        </p:grpSpPr>
        <p:sp>
          <p:nvSpPr>
            <p:cNvPr id="97" name="Title 1"/>
            <p:cNvSpPr txBox="1">
              <a:spLocks/>
            </p:cNvSpPr>
            <p:nvPr/>
          </p:nvSpPr>
          <p:spPr>
            <a:xfrm>
              <a:off x="1292421" y="4437933"/>
              <a:ext cx="316883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Windows</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sp>
          <p:nvSpPr>
            <p:cNvPr id="99" name="Title 1"/>
            <p:cNvSpPr txBox="1">
              <a:spLocks/>
            </p:cNvSpPr>
            <p:nvPr/>
          </p:nvSpPr>
          <p:spPr>
            <a:xfrm>
              <a:off x="4809549" y="4437933"/>
              <a:ext cx="212132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home</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sp>
          <p:nvSpPr>
            <p:cNvPr id="102" name="Title 1"/>
            <p:cNvSpPr txBox="1">
              <a:spLocks/>
            </p:cNvSpPr>
            <p:nvPr/>
          </p:nvSpPr>
          <p:spPr>
            <a:xfrm>
              <a:off x="8189356" y="4437933"/>
              <a:ext cx="212132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sp>
          <p:nvSpPr>
            <p:cNvPr id="106" name="Title 1"/>
            <p:cNvSpPr txBox="1">
              <a:spLocks/>
            </p:cNvSpPr>
            <p:nvPr/>
          </p:nvSpPr>
          <p:spPr>
            <a:xfrm>
              <a:off x="7494875" y="4437933"/>
              <a:ext cx="3847525"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developers</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sp>
          <p:nvSpPr>
            <p:cNvPr id="107" name="Title 1"/>
            <p:cNvSpPr txBox="1">
              <a:spLocks/>
            </p:cNvSpPr>
            <p:nvPr/>
          </p:nvSpPr>
          <p:spPr>
            <a:xfrm>
              <a:off x="4307626" y="4495807"/>
              <a:ext cx="67448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4705" b="0" i="0" u="none" strike="noStrike" kern="1200" cap="none" spc="-98"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is</a:t>
              </a:r>
            </a:p>
          </p:txBody>
        </p:sp>
        <p:sp>
          <p:nvSpPr>
            <p:cNvPr id="110" name="Title 1"/>
            <p:cNvSpPr txBox="1">
              <a:spLocks/>
            </p:cNvSpPr>
            <p:nvPr/>
          </p:nvSpPr>
          <p:spPr>
            <a:xfrm>
              <a:off x="6726735" y="4495807"/>
              <a:ext cx="104487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4705" b="0" i="0" u="none" strike="noStrike" kern="1200" cap="none" spc="-98"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for</a:t>
              </a:r>
            </a:p>
          </p:txBody>
        </p:sp>
      </p:grpSp>
      <p:grpSp>
        <p:nvGrpSpPr>
          <p:cNvPr id="120" name="Group 119"/>
          <p:cNvGrpSpPr/>
          <p:nvPr/>
        </p:nvGrpSpPr>
        <p:grpSpPr>
          <a:xfrm>
            <a:off x="5350042" y="487652"/>
            <a:ext cx="1362100" cy="1355815"/>
            <a:chOff x="3221075" y="1185548"/>
            <a:chExt cx="1362100" cy="1355815"/>
          </a:xfrm>
        </p:grpSpPr>
        <p:sp>
          <p:nvSpPr>
            <p:cNvPr id="121" name="Rectangle 120"/>
            <p:cNvSpPr/>
            <p:nvPr/>
          </p:nvSpPr>
          <p:spPr bwMode="auto">
            <a:xfrm>
              <a:off x="3221075" y="1185548"/>
              <a:ext cx="1362100" cy="1355815"/>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24"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691553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250"/>
                                        <p:tgtEl>
                                          <p:spTgt spid="96"/>
                                        </p:tgtEl>
                                      </p:cBhvr>
                                    </p:animEffect>
                                  </p:childTnLst>
                                </p:cTn>
                              </p:par>
                              <p:par>
                                <p:cTn id="8" presetID="22" presetClass="exit" presetSubtype="4" fill="hold" nodeType="withEffect">
                                  <p:stCondLst>
                                    <p:cond delay="250"/>
                                  </p:stCondLst>
                                  <p:childTnLst>
                                    <p:animEffect transition="out" filter="wipe(down)">
                                      <p:cBhvr>
                                        <p:cTn id="9" dur="500"/>
                                        <p:tgtEl>
                                          <p:spTgt spid="120"/>
                                        </p:tgtEl>
                                      </p:cBhvr>
                                    </p:animEffect>
                                    <p:set>
                                      <p:cBhvr>
                                        <p:cTn id="10" dur="1" fill="hold">
                                          <p:stCondLst>
                                            <p:cond delay="499"/>
                                          </p:stCondLst>
                                        </p:cTn>
                                        <p:tgtEl>
                                          <p:spTgt spid="1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hidden="1"/>
          <p:cNvGrpSpPr/>
          <p:nvPr/>
        </p:nvGrpSpPr>
        <p:grpSpPr>
          <a:xfrm>
            <a:off x="403861" y="4351179"/>
            <a:ext cx="11520447" cy="923592"/>
            <a:chOff x="1444821" y="4590333"/>
            <a:chExt cx="11751456" cy="942112"/>
          </a:xfrm>
        </p:grpSpPr>
        <p:sp>
          <p:nvSpPr>
            <p:cNvPr id="15" name="Title 1"/>
            <p:cNvSpPr txBox="1">
              <a:spLocks/>
            </p:cNvSpPr>
            <p:nvPr/>
          </p:nvSpPr>
          <p:spPr>
            <a:xfrm>
              <a:off x="7647275" y="4590333"/>
              <a:ext cx="5549002"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b="1" spc="-147" dirty="0">
                  <a:solidFill>
                    <a:srgbClr val="FFC000"/>
                  </a:solidFill>
                  <a:latin typeface="+mn-lt"/>
                </a:rPr>
                <a:t>UWP developers</a:t>
              </a:r>
            </a:p>
          </p:txBody>
        </p:sp>
        <p:grpSp>
          <p:nvGrpSpPr>
            <p:cNvPr id="22" name="Group 21"/>
            <p:cNvGrpSpPr/>
            <p:nvPr/>
          </p:nvGrpSpPr>
          <p:grpSpPr>
            <a:xfrm>
              <a:off x="1444821" y="4590333"/>
              <a:ext cx="6479190" cy="942112"/>
              <a:chOff x="1292421" y="4437933"/>
              <a:chExt cx="6479190" cy="942112"/>
            </a:xfrm>
          </p:grpSpPr>
          <p:sp>
            <p:nvSpPr>
              <p:cNvPr id="24" name="Title 1"/>
              <p:cNvSpPr txBox="1">
                <a:spLocks/>
              </p:cNvSpPr>
              <p:nvPr/>
            </p:nvSpPr>
            <p:spPr>
              <a:xfrm>
                <a:off x="1292421" y="4437933"/>
                <a:ext cx="316883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b="1" spc="-147" dirty="0">
                    <a:solidFill>
                      <a:srgbClr val="FFC000"/>
                    </a:solidFill>
                    <a:latin typeface="+mn-lt"/>
                  </a:rPr>
                  <a:t>Windows</a:t>
                </a:r>
              </a:p>
            </p:txBody>
          </p:sp>
          <p:sp>
            <p:nvSpPr>
              <p:cNvPr id="25" name="Title 1"/>
              <p:cNvSpPr txBox="1">
                <a:spLocks/>
              </p:cNvSpPr>
              <p:nvPr/>
            </p:nvSpPr>
            <p:spPr>
              <a:xfrm>
                <a:off x="4809549" y="4437933"/>
                <a:ext cx="212132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b="1" spc="-147" dirty="0">
                    <a:solidFill>
                      <a:srgbClr val="FFC000"/>
                    </a:solidFill>
                    <a:latin typeface="+mn-lt"/>
                  </a:rPr>
                  <a:t>home</a:t>
                </a:r>
              </a:p>
            </p:txBody>
          </p:sp>
          <p:sp>
            <p:nvSpPr>
              <p:cNvPr id="26" name="Title 1"/>
              <p:cNvSpPr txBox="1">
                <a:spLocks/>
              </p:cNvSpPr>
              <p:nvPr/>
            </p:nvSpPr>
            <p:spPr>
              <a:xfrm>
                <a:off x="4307626" y="4495807"/>
                <a:ext cx="67448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4705" spc="-98" dirty="0">
                    <a:solidFill>
                      <a:srgbClr val="FFC000"/>
                    </a:solidFill>
                  </a:rPr>
                  <a:t>is</a:t>
                </a:r>
              </a:p>
            </p:txBody>
          </p:sp>
          <p:sp>
            <p:nvSpPr>
              <p:cNvPr id="27" name="Title 1"/>
              <p:cNvSpPr txBox="1">
                <a:spLocks/>
              </p:cNvSpPr>
              <p:nvPr/>
            </p:nvSpPr>
            <p:spPr>
              <a:xfrm>
                <a:off x="6726735" y="4495807"/>
                <a:ext cx="104487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4705" spc="-98" dirty="0">
                    <a:solidFill>
                      <a:srgbClr val="FFC000"/>
                    </a:solidFill>
                  </a:rPr>
                  <a:t>for</a:t>
                </a:r>
              </a:p>
            </p:txBody>
          </p:sp>
        </p:grpSp>
      </p:grpSp>
      <p:sp>
        <p:nvSpPr>
          <p:cNvPr id="6" name="Freeform 5"/>
          <p:cNvSpPr>
            <a:spLocks noChangeAspect="1" noEditPoints="1"/>
          </p:cNvSpPr>
          <p:nvPr/>
        </p:nvSpPr>
        <p:spPr bwMode="black">
          <a:xfrm>
            <a:off x="3129071" y="2245929"/>
            <a:ext cx="1424490" cy="1418704"/>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dirty="0">
              <a:solidFill>
                <a:sysClr val="windowText" lastClr="000000"/>
              </a:solidFill>
            </a:endParaRPr>
          </a:p>
        </p:txBody>
      </p:sp>
      <p:sp>
        <p:nvSpPr>
          <p:cNvPr id="16" name="Freeform 13"/>
          <p:cNvSpPr>
            <a:spLocks noEditPoints="1"/>
          </p:cNvSpPr>
          <p:nvPr/>
        </p:nvSpPr>
        <p:spPr bwMode="auto">
          <a:xfrm>
            <a:off x="7584884" y="2236390"/>
            <a:ext cx="1544105" cy="1437783"/>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accent1"/>
          </a:solidFill>
          <a:ln>
            <a:noFill/>
          </a:ln>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17" name="Title 1"/>
          <p:cNvSpPr txBox="1">
            <a:spLocks/>
          </p:cNvSpPr>
          <p:nvPr/>
        </p:nvSpPr>
        <p:spPr>
          <a:xfrm>
            <a:off x="5821420" y="4779211"/>
            <a:ext cx="6054921"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4117" b="1" spc="-147" dirty="0">
                <a:gradFill>
                  <a:gsLst>
                    <a:gs pos="1250">
                      <a:schemeClr val="tx2"/>
                    </a:gs>
                    <a:gs pos="100000">
                      <a:schemeClr val="tx2"/>
                    </a:gs>
                  </a:gsLst>
                  <a:lin ang="5400000" scaled="0"/>
                </a:gradFill>
                <a:latin typeface="+mn-lt"/>
              </a:rPr>
              <a:t>Win32 / .NET developers</a:t>
            </a:r>
            <a:endParaRPr lang="en-US" sz="4117" b="1" spc="-147" dirty="0">
              <a:noFill/>
              <a:latin typeface="+mn-lt"/>
            </a:endParaRPr>
          </a:p>
        </p:txBody>
      </p:sp>
      <p:sp>
        <p:nvSpPr>
          <p:cNvPr id="5" name="= - L"/>
          <p:cNvSpPr>
            <a:spLocks noEditPoints="1"/>
          </p:cNvSpPr>
          <p:nvPr/>
        </p:nvSpPr>
        <p:spPr bwMode="auto">
          <a:xfrm>
            <a:off x="5201440" y="2723121"/>
            <a:ext cx="812563" cy="464321"/>
          </a:xfrm>
          <a:custGeom>
            <a:avLst/>
            <a:gdLst>
              <a:gd name="T0" fmla="*/ 0 w 1015"/>
              <a:gd name="T1" fmla="*/ 0 h 580"/>
              <a:gd name="T2" fmla="*/ 1015 w 1015"/>
              <a:gd name="T3" fmla="*/ 0 h 580"/>
              <a:gd name="T4" fmla="*/ 1015 w 1015"/>
              <a:gd name="T5" fmla="*/ 134 h 580"/>
              <a:gd name="T6" fmla="*/ 0 w 1015"/>
              <a:gd name="T7" fmla="*/ 134 h 580"/>
              <a:gd name="T8" fmla="*/ 0 w 1015"/>
              <a:gd name="T9" fmla="*/ 0 h 580"/>
              <a:gd name="T10" fmla="*/ 0 w 1015"/>
              <a:gd name="T11" fmla="*/ 580 h 580"/>
              <a:gd name="T12" fmla="*/ 1015 w 1015"/>
              <a:gd name="T13" fmla="*/ 580 h 580"/>
              <a:gd name="T14" fmla="*/ 1015 w 1015"/>
              <a:gd name="T15" fmla="*/ 451 h 580"/>
              <a:gd name="T16" fmla="*/ 0 w 1015"/>
              <a:gd name="T17" fmla="*/ 451 h 580"/>
              <a:gd name="T18" fmla="*/ 0 w 1015"/>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5" h="580">
                <a:moveTo>
                  <a:pt x="0" y="0"/>
                </a:moveTo>
                <a:lnTo>
                  <a:pt x="1015" y="0"/>
                </a:lnTo>
                <a:lnTo>
                  <a:pt x="1015" y="134"/>
                </a:lnTo>
                <a:lnTo>
                  <a:pt x="0" y="134"/>
                </a:lnTo>
                <a:lnTo>
                  <a:pt x="0" y="0"/>
                </a:lnTo>
                <a:close/>
                <a:moveTo>
                  <a:pt x="0" y="580"/>
                </a:moveTo>
                <a:lnTo>
                  <a:pt x="1015" y="580"/>
                </a:lnTo>
                <a:lnTo>
                  <a:pt x="1015" y="451"/>
                </a:lnTo>
                <a:lnTo>
                  <a:pt x="0" y="451"/>
                </a:lnTo>
                <a:lnTo>
                  <a:pt x="0" y="5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7" name="= - R"/>
          <p:cNvSpPr>
            <a:spLocks noEditPoints="1"/>
          </p:cNvSpPr>
          <p:nvPr/>
        </p:nvSpPr>
        <p:spPr bwMode="auto">
          <a:xfrm>
            <a:off x="6159936" y="2723121"/>
            <a:ext cx="815765" cy="464321"/>
          </a:xfrm>
          <a:custGeom>
            <a:avLst/>
            <a:gdLst>
              <a:gd name="T0" fmla="*/ 0 w 1019"/>
              <a:gd name="T1" fmla="*/ 134 h 580"/>
              <a:gd name="T2" fmla="*/ 1019 w 1019"/>
              <a:gd name="T3" fmla="*/ 134 h 580"/>
              <a:gd name="T4" fmla="*/ 1019 w 1019"/>
              <a:gd name="T5" fmla="*/ 0 h 580"/>
              <a:gd name="T6" fmla="*/ 0 w 1019"/>
              <a:gd name="T7" fmla="*/ 0 h 580"/>
              <a:gd name="T8" fmla="*/ 0 w 1019"/>
              <a:gd name="T9" fmla="*/ 134 h 580"/>
              <a:gd name="T10" fmla="*/ 0 w 1019"/>
              <a:gd name="T11" fmla="*/ 580 h 580"/>
              <a:gd name="T12" fmla="*/ 1019 w 1019"/>
              <a:gd name="T13" fmla="*/ 580 h 580"/>
              <a:gd name="T14" fmla="*/ 1019 w 1019"/>
              <a:gd name="T15" fmla="*/ 451 h 580"/>
              <a:gd name="T16" fmla="*/ 0 w 1019"/>
              <a:gd name="T17" fmla="*/ 451 h 580"/>
              <a:gd name="T18" fmla="*/ 0 w 1019"/>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9" h="580">
                <a:moveTo>
                  <a:pt x="0" y="134"/>
                </a:moveTo>
                <a:lnTo>
                  <a:pt x="1019" y="134"/>
                </a:lnTo>
                <a:lnTo>
                  <a:pt x="1019" y="0"/>
                </a:lnTo>
                <a:lnTo>
                  <a:pt x="0" y="0"/>
                </a:lnTo>
                <a:lnTo>
                  <a:pt x="0" y="134"/>
                </a:lnTo>
                <a:close/>
                <a:moveTo>
                  <a:pt x="0" y="580"/>
                </a:moveTo>
                <a:lnTo>
                  <a:pt x="1019" y="580"/>
                </a:lnTo>
                <a:lnTo>
                  <a:pt x="1019" y="451"/>
                </a:lnTo>
                <a:lnTo>
                  <a:pt x="0" y="451"/>
                </a:lnTo>
                <a:lnTo>
                  <a:pt x="0" y="5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pic>
        <p:nvPicPr>
          <p:cNvPr id="11" name="Picture 10"/>
          <p:cNvPicPr>
            <a:picLocks noChangeAspect="1"/>
          </p:cNvPicPr>
          <p:nvPr/>
        </p:nvPicPr>
        <p:blipFill rotWithShape="1">
          <a:blip r:embed="rId3"/>
          <a:srcRect r="48421"/>
          <a:stretch/>
        </p:blipFill>
        <p:spPr>
          <a:xfrm>
            <a:off x="398190" y="4539241"/>
            <a:ext cx="5856850" cy="1317888"/>
          </a:xfrm>
          <a:prstGeom prst="rect">
            <a:avLst/>
          </a:prstGeom>
        </p:spPr>
      </p:pic>
    </p:spTree>
    <p:extLst>
      <p:ext uri="{BB962C8B-B14F-4D97-AF65-F5344CB8AC3E}">
        <p14:creationId xmlns:p14="http://schemas.microsoft.com/office/powerpoint/2010/main" val="3119896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50"/>
                                        <p:tgtEl>
                                          <p:spTgt spid="17"/>
                                        </p:tgtEl>
                                      </p:cBhvr>
                                    </p:animEffect>
                                  </p:childTnLst>
                                </p:cTn>
                              </p:par>
                              <p:par>
                                <p:cTn id="8" presetID="63" presetClass="path" presetSubtype="0" decel="100000" fill="hold" grpId="1" nodeType="withEffect">
                                  <p:stCondLst>
                                    <p:cond delay="500"/>
                                  </p:stCondLst>
                                  <p:childTnLst>
                                    <p:animMotion origin="layout" path="M -5.69313E-7 1.36178E-7 L -5.69313E-7 0.07195 " pathEditMode="relative" rAng="0" ptsTypes="AA">
                                      <p:cBhvr>
                                        <p:cTn id="9" dur="750" spd="-100000" fill="hold"/>
                                        <p:tgtEl>
                                          <p:spTgt spid="17"/>
                                        </p:tgtEl>
                                        <p:attrNameLst>
                                          <p:attrName>ppt_x</p:attrName>
                                          <p:attrName>ppt_y</p:attrName>
                                        </p:attrNameLst>
                                      </p:cBhvr>
                                      <p:rCtr x="0" y="3586"/>
                                    </p:animMotion>
                                  </p:childTnLst>
                                </p:cTn>
                              </p:par>
                              <p:par>
                                <p:cTn id="10" presetID="6" presetClass="emph" presetSubtype="0" accel="50000" decel="50000" fill="hold" nodeType="withEffect">
                                  <p:stCondLst>
                                    <p:cond delay="250"/>
                                  </p:stCondLst>
                                  <p:childTnLst>
                                    <p:animScale>
                                      <p:cBhvr>
                                        <p:cTn id="11" dur="1000" fill="hold"/>
                                        <p:tgtEl>
                                          <p:spTgt spid="11"/>
                                        </p:tgtEl>
                                      </p:cBhvr>
                                      <p:by x="93000" y="93000"/>
                                    </p:animScale>
                                  </p:childTnLst>
                                </p:cTn>
                              </p:par>
                              <p:par>
                                <p:cTn id="12" presetID="35" presetClass="path" presetSubtype="0" accel="50000" decel="50000" fill="hold" nodeType="withEffect">
                                  <p:stCondLst>
                                    <p:cond delay="250"/>
                                  </p:stCondLst>
                                  <p:childTnLst>
                                    <p:animMotion origin="layout" path="M 4.70513E-6 -2.31502E-7 L -0.0083 -2.31502E-7 " pathEditMode="relative" rAng="0" ptsTypes="AA">
                                      <p:cBhvr>
                                        <p:cTn id="13" dur="1000" fill="hold"/>
                                        <p:tgtEl>
                                          <p:spTgt spid="11"/>
                                        </p:tgtEl>
                                        <p:attrNameLst>
                                          <p:attrName>ppt_x</p:attrName>
                                          <p:attrName>ppt_y</p:attrName>
                                        </p:attrNameLst>
                                      </p:cBhvr>
                                      <p:rCtr x="-4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Project Centennial</a:t>
            </a:r>
          </a:p>
        </p:txBody>
      </p:sp>
      <p:grpSp>
        <p:nvGrpSpPr>
          <p:cNvPr id="4" name="Group 3"/>
          <p:cNvGrpSpPr/>
          <p:nvPr/>
        </p:nvGrpSpPr>
        <p:grpSpPr>
          <a:xfrm>
            <a:off x="2100898" y="1934734"/>
            <a:ext cx="2501804" cy="4556699"/>
            <a:chOff x="2100898" y="1606116"/>
            <a:chExt cx="2501804" cy="4556699"/>
          </a:xfrm>
        </p:grpSpPr>
        <p:grpSp>
          <p:nvGrpSpPr>
            <p:cNvPr id="2" name="Group 1"/>
            <p:cNvGrpSpPr/>
            <p:nvPr/>
          </p:nvGrpSpPr>
          <p:grpSpPr>
            <a:xfrm>
              <a:off x="2134393" y="1606116"/>
              <a:ext cx="733463" cy="926313"/>
              <a:chOff x="605611" y="1546635"/>
              <a:chExt cx="409640" cy="517347"/>
            </a:xfrm>
          </p:grpSpPr>
          <p:grpSp>
            <p:nvGrpSpPr>
              <p:cNvPr id="72" name="Group 8"/>
              <p:cNvGrpSpPr>
                <a:grpSpLocks noChangeAspect="1"/>
              </p:cNvGrpSpPr>
              <p:nvPr/>
            </p:nvGrpSpPr>
            <p:grpSpPr bwMode="auto">
              <a:xfrm>
                <a:off x="649753" y="1612854"/>
                <a:ext cx="321356" cy="296635"/>
                <a:chOff x="5121" y="358"/>
                <a:chExt cx="364" cy="336"/>
              </a:xfrm>
              <a:solidFill>
                <a:schemeClr val="accent1"/>
              </a:solidFill>
            </p:grpSpPr>
            <p:sp>
              <p:nvSpPr>
                <p:cNvPr id="74" name="Freeform 9"/>
                <p:cNvSpPr>
                  <a:spLocks noEditPoints="1"/>
                </p:cNvSpPr>
                <p:nvPr/>
              </p:nvSpPr>
              <p:spPr bwMode="auto">
                <a:xfrm>
                  <a:off x="5121" y="506"/>
                  <a:ext cx="188" cy="188"/>
                </a:xfrm>
                <a:custGeom>
                  <a:avLst/>
                  <a:gdLst>
                    <a:gd name="T0" fmla="*/ 39 w 78"/>
                    <a:gd name="T1" fmla="*/ 78 h 78"/>
                    <a:gd name="T2" fmla="*/ 0 w 78"/>
                    <a:gd name="T3" fmla="*/ 39 h 78"/>
                    <a:gd name="T4" fmla="*/ 39 w 78"/>
                    <a:gd name="T5" fmla="*/ 0 h 78"/>
                    <a:gd name="T6" fmla="*/ 78 w 78"/>
                    <a:gd name="T7" fmla="*/ 39 h 78"/>
                    <a:gd name="T8" fmla="*/ 39 w 78"/>
                    <a:gd name="T9" fmla="*/ 78 h 78"/>
                    <a:gd name="T10" fmla="*/ 39 w 78"/>
                    <a:gd name="T11" fmla="*/ 8 h 78"/>
                    <a:gd name="T12" fmla="*/ 8 w 78"/>
                    <a:gd name="T13" fmla="*/ 39 h 78"/>
                    <a:gd name="T14" fmla="*/ 39 w 78"/>
                    <a:gd name="T15" fmla="*/ 70 h 78"/>
                    <a:gd name="T16" fmla="*/ 70 w 78"/>
                    <a:gd name="T17" fmla="*/ 39 h 78"/>
                    <a:gd name="T18" fmla="*/ 39 w 78"/>
                    <a:gd name="T19"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17"/>
                        <a:pt x="18" y="0"/>
                        <a:pt x="39" y="0"/>
                      </a:cubicBezTo>
                      <a:cubicBezTo>
                        <a:pt x="61" y="0"/>
                        <a:pt x="78" y="17"/>
                        <a:pt x="78" y="39"/>
                      </a:cubicBezTo>
                      <a:cubicBezTo>
                        <a:pt x="78" y="60"/>
                        <a:pt x="61" y="78"/>
                        <a:pt x="39" y="78"/>
                      </a:cubicBezTo>
                      <a:close/>
                      <a:moveTo>
                        <a:pt x="39" y="8"/>
                      </a:moveTo>
                      <a:cubicBezTo>
                        <a:pt x="22" y="8"/>
                        <a:pt x="8" y="22"/>
                        <a:pt x="8" y="39"/>
                      </a:cubicBezTo>
                      <a:cubicBezTo>
                        <a:pt x="8" y="56"/>
                        <a:pt x="22" y="70"/>
                        <a:pt x="39" y="70"/>
                      </a:cubicBezTo>
                      <a:cubicBezTo>
                        <a:pt x="56" y="70"/>
                        <a:pt x="70" y="56"/>
                        <a:pt x="70" y="39"/>
                      </a:cubicBezTo>
                      <a:cubicBezTo>
                        <a:pt x="70" y="22"/>
                        <a:pt x="56" y="8"/>
                        <a:pt x="3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75" name="Freeform 10"/>
                <p:cNvSpPr>
                  <a:spLocks noEditPoints="1"/>
                </p:cNvSpPr>
                <p:nvPr/>
              </p:nvSpPr>
              <p:spPr bwMode="auto">
                <a:xfrm>
                  <a:off x="5183" y="568"/>
                  <a:ext cx="63" cy="63"/>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8 h 26"/>
                    <a:gd name="T12" fmla="*/ 8 w 26"/>
                    <a:gd name="T13" fmla="*/ 13 h 26"/>
                    <a:gd name="T14" fmla="*/ 13 w 26"/>
                    <a:gd name="T15" fmla="*/ 18 h 26"/>
                    <a:gd name="T16" fmla="*/ 18 w 26"/>
                    <a:gd name="T17" fmla="*/ 13 h 26"/>
                    <a:gd name="T18" fmla="*/ 13 w 26"/>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0"/>
                        <a:pt x="0" y="13"/>
                      </a:cubicBezTo>
                      <a:cubicBezTo>
                        <a:pt x="0" y="6"/>
                        <a:pt x="6" y="0"/>
                        <a:pt x="13" y="0"/>
                      </a:cubicBezTo>
                      <a:cubicBezTo>
                        <a:pt x="20" y="0"/>
                        <a:pt x="26" y="6"/>
                        <a:pt x="26" y="13"/>
                      </a:cubicBezTo>
                      <a:cubicBezTo>
                        <a:pt x="26" y="20"/>
                        <a:pt x="20" y="26"/>
                        <a:pt x="13" y="26"/>
                      </a:cubicBezTo>
                      <a:close/>
                      <a:moveTo>
                        <a:pt x="13" y="8"/>
                      </a:moveTo>
                      <a:cubicBezTo>
                        <a:pt x="11" y="8"/>
                        <a:pt x="8" y="10"/>
                        <a:pt x="8" y="13"/>
                      </a:cubicBezTo>
                      <a:cubicBezTo>
                        <a:pt x="8" y="15"/>
                        <a:pt x="11" y="18"/>
                        <a:pt x="13" y="18"/>
                      </a:cubicBezTo>
                      <a:cubicBezTo>
                        <a:pt x="16" y="18"/>
                        <a:pt x="18" y="15"/>
                        <a:pt x="18" y="13"/>
                      </a:cubicBezTo>
                      <a:cubicBezTo>
                        <a:pt x="18" y="10"/>
                        <a:pt x="16"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76" name="Rectangle 11"/>
                <p:cNvSpPr>
                  <a:spLocks noChangeArrowheads="1"/>
                </p:cNvSpPr>
                <p:nvPr/>
              </p:nvSpPr>
              <p:spPr bwMode="auto">
                <a:xfrm>
                  <a:off x="5174" y="648"/>
                  <a:ext cx="84"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77" name="Freeform 12"/>
                <p:cNvSpPr>
                  <a:spLocks/>
                </p:cNvSpPr>
                <p:nvPr/>
              </p:nvSpPr>
              <p:spPr bwMode="auto">
                <a:xfrm>
                  <a:off x="5176" y="358"/>
                  <a:ext cx="309" cy="252"/>
                </a:xfrm>
                <a:custGeom>
                  <a:avLst/>
                  <a:gdLst>
                    <a:gd name="T0" fmla="*/ 128 w 128"/>
                    <a:gd name="T1" fmla="*/ 88 h 104"/>
                    <a:gd name="T2" fmla="*/ 128 w 128"/>
                    <a:gd name="T3" fmla="*/ 32 h 104"/>
                    <a:gd name="T4" fmla="*/ 56 w 128"/>
                    <a:gd name="T5" fmla="*/ 32 h 104"/>
                    <a:gd name="T6" fmla="*/ 56 w 128"/>
                    <a:gd name="T7" fmla="*/ 0 h 104"/>
                    <a:gd name="T8" fmla="*/ 0 w 128"/>
                    <a:gd name="T9" fmla="*/ 0 h 104"/>
                    <a:gd name="T10" fmla="*/ 0 w 128"/>
                    <a:gd name="T11" fmla="*/ 56 h 104"/>
                    <a:gd name="T12" fmla="*/ 8 w 128"/>
                    <a:gd name="T13" fmla="*/ 53 h 104"/>
                    <a:gd name="T14" fmla="*/ 8 w 128"/>
                    <a:gd name="T15" fmla="*/ 8 h 104"/>
                    <a:gd name="T16" fmla="*/ 48 w 128"/>
                    <a:gd name="T17" fmla="*/ 8 h 104"/>
                    <a:gd name="T18" fmla="*/ 48 w 128"/>
                    <a:gd name="T19" fmla="*/ 32 h 104"/>
                    <a:gd name="T20" fmla="*/ 40 w 128"/>
                    <a:gd name="T21" fmla="*/ 32 h 104"/>
                    <a:gd name="T22" fmla="*/ 40 w 128"/>
                    <a:gd name="T23" fmla="*/ 59 h 104"/>
                    <a:gd name="T24" fmla="*/ 48 w 128"/>
                    <a:gd name="T25" fmla="*/ 65 h 104"/>
                    <a:gd name="T26" fmla="*/ 48 w 128"/>
                    <a:gd name="T27" fmla="*/ 40 h 104"/>
                    <a:gd name="T28" fmla="*/ 120 w 128"/>
                    <a:gd name="T29" fmla="*/ 40 h 104"/>
                    <a:gd name="T30" fmla="*/ 120 w 128"/>
                    <a:gd name="T31" fmla="*/ 80 h 104"/>
                    <a:gd name="T32" fmla="*/ 59 w 128"/>
                    <a:gd name="T33" fmla="*/ 80 h 104"/>
                    <a:gd name="T34" fmla="*/ 62 w 128"/>
                    <a:gd name="T35" fmla="*/ 88 h 104"/>
                    <a:gd name="T36" fmla="*/ 80 w 128"/>
                    <a:gd name="T37" fmla="*/ 88 h 104"/>
                    <a:gd name="T38" fmla="*/ 80 w 128"/>
                    <a:gd name="T39" fmla="*/ 96 h 104"/>
                    <a:gd name="T40" fmla="*/ 64 w 128"/>
                    <a:gd name="T41" fmla="*/ 96 h 104"/>
                    <a:gd name="T42" fmla="*/ 64 w 128"/>
                    <a:gd name="T43" fmla="*/ 104 h 104"/>
                    <a:gd name="T44" fmla="*/ 104 w 128"/>
                    <a:gd name="T45" fmla="*/ 104 h 104"/>
                    <a:gd name="T46" fmla="*/ 104 w 128"/>
                    <a:gd name="T47" fmla="*/ 96 h 104"/>
                    <a:gd name="T48" fmla="*/ 88 w 128"/>
                    <a:gd name="T49" fmla="*/ 96 h 104"/>
                    <a:gd name="T50" fmla="*/ 88 w 128"/>
                    <a:gd name="T51" fmla="*/ 88 h 104"/>
                    <a:gd name="T52" fmla="*/ 128 w 128"/>
                    <a:gd name="T53" fmla="*/ 8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04">
                      <a:moveTo>
                        <a:pt x="128" y="88"/>
                      </a:moveTo>
                      <a:cubicBezTo>
                        <a:pt x="128" y="32"/>
                        <a:pt x="128" y="32"/>
                        <a:pt x="128" y="32"/>
                      </a:cubicBezTo>
                      <a:cubicBezTo>
                        <a:pt x="56" y="32"/>
                        <a:pt x="56" y="32"/>
                        <a:pt x="56" y="32"/>
                      </a:cubicBezTo>
                      <a:cubicBezTo>
                        <a:pt x="56" y="0"/>
                        <a:pt x="56" y="0"/>
                        <a:pt x="56" y="0"/>
                      </a:cubicBezTo>
                      <a:cubicBezTo>
                        <a:pt x="0" y="0"/>
                        <a:pt x="0" y="0"/>
                        <a:pt x="0" y="0"/>
                      </a:cubicBezTo>
                      <a:cubicBezTo>
                        <a:pt x="0" y="56"/>
                        <a:pt x="0" y="56"/>
                        <a:pt x="0" y="56"/>
                      </a:cubicBezTo>
                      <a:cubicBezTo>
                        <a:pt x="3" y="55"/>
                        <a:pt x="5" y="54"/>
                        <a:pt x="8" y="53"/>
                      </a:cubicBezTo>
                      <a:cubicBezTo>
                        <a:pt x="8" y="8"/>
                        <a:pt x="8" y="8"/>
                        <a:pt x="8" y="8"/>
                      </a:cubicBezTo>
                      <a:cubicBezTo>
                        <a:pt x="48" y="8"/>
                        <a:pt x="48" y="8"/>
                        <a:pt x="48" y="8"/>
                      </a:cubicBezTo>
                      <a:cubicBezTo>
                        <a:pt x="48" y="32"/>
                        <a:pt x="48" y="32"/>
                        <a:pt x="48" y="32"/>
                      </a:cubicBezTo>
                      <a:cubicBezTo>
                        <a:pt x="40" y="32"/>
                        <a:pt x="40" y="32"/>
                        <a:pt x="40" y="32"/>
                      </a:cubicBezTo>
                      <a:cubicBezTo>
                        <a:pt x="40" y="59"/>
                        <a:pt x="40" y="59"/>
                        <a:pt x="40" y="59"/>
                      </a:cubicBezTo>
                      <a:cubicBezTo>
                        <a:pt x="43" y="61"/>
                        <a:pt x="46" y="63"/>
                        <a:pt x="48" y="65"/>
                      </a:cubicBezTo>
                      <a:cubicBezTo>
                        <a:pt x="48" y="40"/>
                        <a:pt x="48" y="40"/>
                        <a:pt x="48" y="40"/>
                      </a:cubicBezTo>
                      <a:cubicBezTo>
                        <a:pt x="120" y="40"/>
                        <a:pt x="120" y="40"/>
                        <a:pt x="120" y="40"/>
                      </a:cubicBezTo>
                      <a:cubicBezTo>
                        <a:pt x="120" y="80"/>
                        <a:pt x="120" y="80"/>
                        <a:pt x="120" y="80"/>
                      </a:cubicBezTo>
                      <a:cubicBezTo>
                        <a:pt x="59" y="80"/>
                        <a:pt x="59" y="80"/>
                        <a:pt x="59" y="80"/>
                      </a:cubicBezTo>
                      <a:cubicBezTo>
                        <a:pt x="60" y="83"/>
                        <a:pt x="61" y="85"/>
                        <a:pt x="62" y="88"/>
                      </a:cubicBezTo>
                      <a:cubicBezTo>
                        <a:pt x="80" y="88"/>
                        <a:pt x="80" y="88"/>
                        <a:pt x="80" y="88"/>
                      </a:cubicBezTo>
                      <a:cubicBezTo>
                        <a:pt x="80" y="96"/>
                        <a:pt x="80" y="96"/>
                        <a:pt x="80" y="96"/>
                      </a:cubicBezTo>
                      <a:cubicBezTo>
                        <a:pt x="64" y="96"/>
                        <a:pt x="64" y="96"/>
                        <a:pt x="64" y="96"/>
                      </a:cubicBezTo>
                      <a:cubicBezTo>
                        <a:pt x="64" y="104"/>
                        <a:pt x="64" y="104"/>
                        <a:pt x="64" y="104"/>
                      </a:cubicBezTo>
                      <a:cubicBezTo>
                        <a:pt x="104" y="104"/>
                        <a:pt x="104" y="104"/>
                        <a:pt x="104" y="104"/>
                      </a:cubicBezTo>
                      <a:cubicBezTo>
                        <a:pt x="104" y="96"/>
                        <a:pt x="104" y="96"/>
                        <a:pt x="104" y="96"/>
                      </a:cubicBezTo>
                      <a:cubicBezTo>
                        <a:pt x="88" y="96"/>
                        <a:pt x="88" y="96"/>
                        <a:pt x="88" y="96"/>
                      </a:cubicBezTo>
                      <a:cubicBezTo>
                        <a:pt x="88" y="88"/>
                        <a:pt x="88" y="88"/>
                        <a:pt x="88" y="88"/>
                      </a:cubicBezTo>
                      <a:lnTo>
                        <a:pt x="12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grpSp>
          <p:sp>
            <p:nvSpPr>
              <p:cNvPr id="73" name="Freeform 16"/>
              <p:cNvSpPr>
                <a:spLocks noEditPoints="1"/>
              </p:cNvSpPr>
              <p:nvPr/>
            </p:nvSpPr>
            <p:spPr bwMode="auto">
              <a:xfrm>
                <a:off x="605611" y="1546635"/>
                <a:ext cx="409640" cy="517347"/>
              </a:xfrm>
              <a:custGeom>
                <a:avLst/>
                <a:gdLst>
                  <a:gd name="T0" fmla="*/ 464 w 464"/>
                  <a:gd name="T1" fmla="*/ 586 h 586"/>
                  <a:gd name="T2" fmla="*/ 0 w 464"/>
                  <a:gd name="T3" fmla="*/ 586 h 586"/>
                  <a:gd name="T4" fmla="*/ 0 w 464"/>
                  <a:gd name="T5" fmla="*/ 0 h 586"/>
                  <a:gd name="T6" fmla="*/ 322 w 464"/>
                  <a:gd name="T7" fmla="*/ 0 h 586"/>
                  <a:gd name="T8" fmla="*/ 464 w 464"/>
                  <a:gd name="T9" fmla="*/ 129 h 586"/>
                  <a:gd name="T10" fmla="*/ 464 w 464"/>
                  <a:gd name="T11" fmla="*/ 586 h 586"/>
                  <a:gd name="T12" fmla="*/ 22 w 464"/>
                  <a:gd name="T13" fmla="*/ 565 h 586"/>
                  <a:gd name="T14" fmla="*/ 442 w 464"/>
                  <a:gd name="T15" fmla="*/ 565 h 586"/>
                  <a:gd name="T16" fmla="*/ 442 w 464"/>
                  <a:gd name="T17" fmla="*/ 139 h 586"/>
                  <a:gd name="T18" fmla="*/ 315 w 464"/>
                  <a:gd name="T19" fmla="*/ 22 h 586"/>
                  <a:gd name="T20" fmla="*/ 22 w 464"/>
                  <a:gd name="T21" fmla="*/ 22 h 586"/>
                  <a:gd name="T22" fmla="*/ 22 w 464"/>
                  <a:gd name="T23" fmla="*/ 565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4" h="586">
                    <a:moveTo>
                      <a:pt x="464" y="586"/>
                    </a:moveTo>
                    <a:lnTo>
                      <a:pt x="0" y="586"/>
                    </a:lnTo>
                    <a:lnTo>
                      <a:pt x="0" y="0"/>
                    </a:lnTo>
                    <a:lnTo>
                      <a:pt x="322" y="0"/>
                    </a:lnTo>
                    <a:lnTo>
                      <a:pt x="464" y="129"/>
                    </a:lnTo>
                    <a:lnTo>
                      <a:pt x="464" y="586"/>
                    </a:lnTo>
                    <a:close/>
                    <a:moveTo>
                      <a:pt x="22" y="565"/>
                    </a:moveTo>
                    <a:lnTo>
                      <a:pt x="442" y="565"/>
                    </a:lnTo>
                    <a:lnTo>
                      <a:pt x="442" y="139"/>
                    </a:lnTo>
                    <a:lnTo>
                      <a:pt x="315" y="22"/>
                    </a:lnTo>
                    <a:lnTo>
                      <a:pt x="22" y="22"/>
                    </a:lnTo>
                    <a:lnTo>
                      <a:pt x="22" y="5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grpSp>
        <p:grpSp>
          <p:nvGrpSpPr>
            <p:cNvPr id="3" name="Group 2"/>
            <p:cNvGrpSpPr/>
            <p:nvPr/>
          </p:nvGrpSpPr>
          <p:grpSpPr>
            <a:xfrm>
              <a:off x="4003686" y="2652260"/>
              <a:ext cx="580500" cy="731464"/>
              <a:chOff x="1292020" y="3542583"/>
              <a:chExt cx="324210" cy="408524"/>
            </a:xfrm>
          </p:grpSpPr>
          <p:sp>
            <p:nvSpPr>
              <p:cNvPr id="78" name="Freeform 17"/>
              <p:cNvSpPr>
                <a:spLocks noEditPoints="1"/>
              </p:cNvSpPr>
              <p:nvPr/>
            </p:nvSpPr>
            <p:spPr bwMode="auto">
              <a:xfrm rot="16200000" flipV="1">
                <a:off x="1291144" y="3749049"/>
                <a:ext cx="202934" cy="201181"/>
              </a:xfrm>
              <a:custGeom>
                <a:avLst/>
                <a:gdLst>
                  <a:gd name="T0" fmla="*/ 101 w 121"/>
                  <a:gd name="T1" fmla="*/ 59 h 120"/>
                  <a:gd name="T2" fmla="*/ 100 w 121"/>
                  <a:gd name="T3" fmla="*/ 53 h 120"/>
                  <a:gd name="T4" fmla="*/ 121 w 121"/>
                  <a:gd name="T5" fmla="*/ 44 h 120"/>
                  <a:gd name="T6" fmla="*/ 116 w 121"/>
                  <a:gd name="T7" fmla="*/ 33 h 120"/>
                  <a:gd name="T8" fmla="*/ 97 w 121"/>
                  <a:gd name="T9" fmla="*/ 41 h 120"/>
                  <a:gd name="T10" fmla="*/ 80 w 121"/>
                  <a:gd name="T11" fmla="*/ 24 h 120"/>
                  <a:gd name="T12" fmla="*/ 88 w 121"/>
                  <a:gd name="T13" fmla="*/ 4 h 120"/>
                  <a:gd name="T14" fmla="*/ 77 w 121"/>
                  <a:gd name="T15" fmla="*/ 0 h 120"/>
                  <a:gd name="T16" fmla="*/ 69 w 121"/>
                  <a:gd name="T17" fmla="*/ 20 h 120"/>
                  <a:gd name="T18" fmla="*/ 61 w 121"/>
                  <a:gd name="T19" fmla="*/ 19 h 120"/>
                  <a:gd name="T20" fmla="*/ 54 w 121"/>
                  <a:gd name="T21" fmla="*/ 20 h 120"/>
                  <a:gd name="T22" fmla="*/ 45 w 121"/>
                  <a:gd name="T23" fmla="*/ 0 h 120"/>
                  <a:gd name="T24" fmla="*/ 34 w 121"/>
                  <a:gd name="T25" fmla="*/ 4 h 120"/>
                  <a:gd name="T26" fmla="*/ 42 w 121"/>
                  <a:gd name="T27" fmla="*/ 24 h 120"/>
                  <a:gd name="T28" fmla="*/ 25 w 121"/>
                  <a:gd name="T29" fmla="*/ 41 h 120"/>
                  <a:gd name="T30" fmla="*/ 5 w 121"/>
                  <a:gd name="T31" fmla="*/ 33 h 120"/>
                  <a:gd name="T32" fmla="*/ 0 w 121"/>
                  <a:gd name="T33" fmla="*/ 44 h 120"/>
                  <a:gd name="T34" fmla="*/ 21 w 121"/>
                  <a:gd name="T35" fmla="*/ 53 h 120"/>
                  <a:gd name="T36" fmla="*/ 21 w 121"/>
                  <a:gd name="T37" fmla="*/ 59 h 120"/>
                  <a:gd name="T38" fmla="*/ 22 w 121"/>
                  <a:gd name="T39" fmla="*/ 68 h 120"/>
                  <a:gd name="T40" fmla="*/ 0 w 121"/>
                  <a:gd name="T41" fmla="*/ 77 h 120"/>
                  <a:gd name="T42" fmla="*/ 5 w 121"/>
                  <a:gd name="T43" fmla="*/ 88 h 120"/>
                  <a:gd name="T44" fmla="*/ 26 w 121"/>
                  <a:gd name="T45" fmla="*/ 79 h 120"/>
                  <a:gd name="T46" fmla="*/ 43 w 121"/>
                  <a:gd name="T47" fmla="*/ 95 h 120"/>
                  <a:gd name="T48" fmla="*/ 34 w 121"/>
                  <a:gd name="T49" fmla="*/ 116 h 120"/>
                  <a:gd name="T50" fmla="*/ 45 w 121"/>
                  <a:gd name="T51" fmla="*/ 120 h 120"/>
                  <a:gd name="T52" fmla="*/ 54 w 121"/>
                  <a:gd name="T53" fmla="*/ 99 h 120"/>
                  <a:gd name="T54" fmla="*/ 61 w 121"/>
                  <a:gd name="T55" fmla="*/ 99 h 120"/>
                  <a:gd name="T56" fmla="*/ 68 w 121"/>
                  <a:gd name="T57" fmla="*/ 99 h 120"/>
                  <a:gd name="T58" fmla="*/ 77 w 121"/>
                  <a:gd name="T59" fmla="*/ 120 h 120"/>
                  <a:gd name="T60" fmla="*/ 88 w 121"/>
                  <a:gd name="T61" fmla="*/ 116 h 120"/>
                  <a:gd name="T62" fmla="*/ 80 w 121"/>
                  <a:gd name="T63" fmla="*/ 95 h 120"/>
                  <a:gd name="T64" fmla="*/ 96 w 121"/>
                  <a:gd name="T65" fmla="*/ 79 h 120"/>
                  <a:gd name="T66" fmla="*/ 116 w 121"/>
                  <a:gd name="T67" fmla="*/ 88 h 120"/>
                  <a:gd name="T68" fmla="*/ 121 w 121"/>
                  <a:gd name="T69" fmla="*/ 77 h 120"/>
                  <a:gd name="T70" fmla="*/ 100 w 121"/>
                  <a:gd name="T71" fmla="*/ 68 h 120"/>
                  <a:gd name="T72" fmla="*/ 101 w 121"/>
                  <a:gd name="T73" fmla="*/ 59 h 120"/>
                  <a:gd name="T74" fmla="*/ 61 w 121"/>
                  <a:gd name="T75" fmla="*/ 87 h 120"/>
                  <a:gd name="T76" fmla="*/ 33 w 121"/>
                  <a:gd name="T77" fmla="*/ 59 h 120"/>
                  <a:gd name="T78" fmla="*/ 61 w 121"/>
                  <a:gd name="T79" fmla="*/ 31 h 120"/>
                  <a:gd name="T80" fmla="*/ 89 w 121"/>
                  <a:gd name="T81" fmla="*/ 59 h 120"/>
                  <a:gd name="T82" fmla="*/ 61 w 121"/>
                  <a:gd name="T83"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1" h="120">
                    <a:moveTo>
                      <a:pt x="101" y="59"/>
                    </a:moveTo>
                    <a:cubicBezTo>
                      <a:pt x="101" y="57"/>
                      <a:pt x="101" y="55"/>
                      <a:pt x="100" y="53"/>
                    </a:cubicBezTo>
                    <a:cubicBezTo>
                      <a:pt x="121" y="44"/>
                      <a:pt x="121" y="44"/>
                      <a:pt x="121" y="44"/>
                    </a:cubicBezTo>
                    <a:cubicBezTo>
                      <a:pt x="116" y="33"/>
                      <a:pt x="116" y="33"/>
                      <a:pt x="116" y="33"/>
                    </a:cubicBezTo>
                    <a:cubicBezTo>
                      <a:pt x="97" y="41"/>
                      <a:pt x="97" y="41"/>
                      <a:pt x="97" y="41"/>
                    </a:cubicBezTo>
                    <a:cubicBezTo>
                      <a:pt x="93" y="34"/>
                      <a:pt x="87" y="28"/>
                      <a:pt x="80" y="24"/>
                    </a:cubicBezTo>
                    <a:cubicBezTo>
                      <a:pt x="88" y="4"/>
                      <a:pt x="88" y="4"/>
                      <a:pt x="88" y="4"/>
                    </a:cubicBezTo>
                    <a:cubicBezTo>
                      <a:pt x="77" y="0"/>
                      <a:pt x="77" y="0"/>
                      <a:pt x="77" y="0"/>
                    </a:cubicBezTo>
                    <a:cubicBezTo>
                      <a:pt x="69" y="20"/>
                      <a:pt x="69" y="20"/>
                      <a:pt x="69" y="20"/>
                    </a:cubicBezTo>
                    <a:cubicBezTo>
                      <a:pt x="66" y="20"/>
                      <a:pt x="64" y="19"/>
                      <a:pt x="61" y="19"/>
                    </a:cubicBezTo>
                    <a:cubicBezTo>
                      <a:pt x="58" y="19"/>
                      <a:pt x="56" y="20"/>
                      <a:pt x="54" y="20"/>
                    </a:cubicBezTo>
                    <a:cubicBezTo>
                      <a:pt x="45" y="0"/>
                      <a:pt x="45" y="0"/>
                      <a:pt x="45" y="0"/>
                    </a:cubicBezTo>
                    <a:cubicBezTo>
                      <a:pt x="34" y="4"/>
                      <a:pt x="34" y="4"/>
                      <a:pt x="34" y="4"/>
                    </a:cubicBezTo>
                    <a:cubicBezTo>
                      <a:pt x="42" y="24"/>
                      <a:pt x="42" y="24"/>
                      <a:pt x="42" y="24"/>
                    </a:cubicBezTo>
                    <a:cubicBezTo>
                      <a:pt x="35" y="28"/>
                      <a:pt x="29" y="34"/>
                      <a:pt x="25" y="41"/>
                    </a:cubicBezTo>
                    <a:cubicBezTo>
                      <a:pt x="5" y="33"/>
                      <a:pt x="5" y="33"/>
                      <a:pt x="5" y="33"/>
                    </a:cubicBezTo>
                    <a:cubicBezTo>
                      <a:pt x="0" y="44"/>
                      <a:pt x="0" y="44"/>
                      <a:pt x="0" y="44"/>
                    </a:cubicBezTo>
                    <a:cubicBezTo>
                      <a:pt x="21" y="53"/>
                      <a:pt x="21" y="53"/>
                      <a:pt x="21" y="53"/>
                    </a:cubicBezTo>
                    <a:cubicBezTo>
                      <a:pt x="21" y="55"/>
                      <a:pt x="21" y="57"/>
                      <a:pt x="21" y="59"/>
                    </a:cubicBezTo>
                    <a:cubicBezTo>
                      <a:pt x="21" y="62"/>
                      <a:pt x="21" y="65"/>
                      <a:pt x="22" y="68"/>
                    </a:cubicBezTo>
                    <a:cubicBezTo>
                      <a:pt x="0" y="77"/>
                      <a:pt x="0" y="77"/>
                      <a:pt x="0" y="77"/>
                    </a:cubicBezTo>
                    <a:cubicBezTo>
                      <a:pt x="5" y="88"/>
                      <a:pt x="5" y="88"/>
                      <a:pt x="5" y="88"/>
                    </a:cubicBezTo>
                    <a:cubicBezTo>
                      <a:pt x="26" y="79"/>
                      <a:pt x="26" y="79"/>
                      <a:pt x="26" y="79"/>
                    </a:cubicBezTo>
                    <a:cubicBezTo>
                      <a:pt x="30" y="86"/>
                      <a:pt x="36" y="91"/>
                      <a:pt x="43" y="95"/>
                    </a:cubicBezTo>
                    <a:cubicBezTo>
                      <a:pt x="34" y="116"/>
                      <a:pt x="34" y="116"/>
                      <a:pt x="34" y="116"/>
                    </a:cubicBezTo>
                    <a:cubicBezTo>
                      <a:pt x="45" y="120"/>
                      <a:pt x="45" y="120"/>
                      <a:pt x="45" y="120"/>
                    </a:cubicBezTo>
                    <a:cubicBezTo>
                      <a:pt x="54" y="99"/>
                      <a:pt x="54" y="99"/>
                      <a:pt x="54" y="99"/>
                    </a:cubicBezTo>
                    <a:cubicBezTo>
                      <a:pt x="56" y="99"/>
                      <a:pt x="59" y="99"/>
                      <a:pt x="61" y="99"/>
                    </a:cubicBezTo>
                    <a:cubicBezTo>
                      <a:pt x="63" y="99"/>
                      <a:pt x="66" y="99"/>
                      <a:pt x="68" y="99"/>
                    </a:cubicBezTo>
                    <a:cubicBezTo>
                      <a:pt x="77" y="120"/>
                      <a:pt x="77" y="120"/>
                      <a:pt x="77" y="120"/>
                    </a:cubicBezTo>
                    <a:cubicBezTo>
                      <a:pt x="88" y="116"/>
                      <a:pt x="88" y="116"/>
                      <a:pt x="88" y="116"/>
                    </a:cubicBezTo>
                    <a:cubicBezTo>
                      <a:pt x="80" y="95"/>
                      <a:pt x="80" y="95"/>
                      <a:pt x="80" y="95"/>
                    </a:cubicBezTo>
                    <a:cubicBezTo>
                      <a:pt x="86" y="91"/>
                      <a:pt x="92" y="86"/>
                      <a:pt x="96" y="79"/>
                    </a:cubicBezTo>
                    <a:cubicBezTo>
                      <a:pt x="116" y="88"/>
                      <a:pt x="116" y="88"/>
                      <a:pt x="116" y="88"/>
                    </a:cubicBezTo>
                    <a:cubicBezTo>
                      <a:pt x="121" y="77"/>
                      <a:pt x="121" y="77"/>
                      <a:pt x="121" y="77"/>
                    </a:cubicBezTo>
                    <a:cubicBezTo>
                      <a:pt x="100" y="68"/>
                      <a:pt x="100" y="68"/>
                      <a:pt x="100" y="68"/>
                    </a:cubicBezTo>
                    <a:cubicBezTo>
                      <a:pt x="101" y="65"/>
                      <a:pt x="101" y="62"/>
                      <a:pt x="101" y="59"/>
                    </a:cubicBezTo>
                    <a:close/>
                    <a:moveTo>
                      <a:pt x="61" y="87"/>
                    </a:moveTo>
                    <a:cubicBezTo>
                      <a:pt x="45" y="87"/>
                      <a:pt x="33" y="75"/>
                      <a:pt x="33" y="59"/>
                    </a:cubicBezTo>
                    <a:cubicBezTo>
                      <a:pt x="33" y="44"/>
                      <a:pt x="45" y="31"/>
                      <a:pt x="61" y="31"/>
                    </a:cubicBezTo>
                    <a:cubicBezTo>
                      <a:pt x="76" y="31"/>
                      <a:pt x="89" y="44"/>
                      <a:pt x="89" y="59"/>
                    </a:cubicBezTo>
                    <a:cubicBezTo>
                      <a:pt x="89" y="75"/>
                      <a:pt x="76" y="87"/>
                      <a:pt x="61" y="87"/>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79" name="Freeform 17"/>
              <p:cNvSpPr>
                <a:spLocks noEditPoints="1"/>
              </p:cNvSpPr>
              <p:nvPr/>
            </p:nvSpPr>
            <p:spPr bwMode="auto">
              <a:xfrm rot="15300000" flipV="1">
                <a:off x="1370861" y="3543647"/>
                <a:ext cx="246434" cy="244305"/>
              </a:xfrm>
              <a:custGeom>
                <a:avLst/>
                <a:gdLst>
                  <a:gd name="T0" fmla="*/ 101 w 121"/>
                  <a:gd name="T1" fmla="*/ 59 h 120"/>
                  <a:gd name="T2" fmla="*/ 100 w 121"/>
                  <a:gd name="T3" fmla="*/ 53 h 120"/>
                  <a:gd name="T4" fmla="*/ 121 w 121"/>
                  <a:gd name="T5" fmla="*/ 44 h 120"/>
                  <a:gd name="T6" fmla="*/ 116 w 121"/>
                  <a:gd name="T7" fmla="*/ 33 h 120"/>
                  <a:gd name="T8" fmla="*/ 97 w 121"/>
                  <a:gd name="T9" fmla="*/ 41 h 120"/>
                  <a:gd name="T10" fmla="*/ 80 w 121"/>
                  <a:gd name="T11" fmla="*/ 24 h 120"/>
                  <a:gd name="T12" fmla="*/ 88 w 121"/>
                  <a:gd name="T13" fmla="*/ 4 h 120"/>
                  <a:gd name="T14" fmla="*/ 77 w 121"/>
                  <a:gd name="T15" fmla="*/ 0 h 120"/>
                  <a:gd name="T16" fmla="*/ 69 w 121"/>
                  <a:gd name="T17" fmla="*/ 20 h 120"/>
                  <a:gd name="T18" fmla="*/ 61 w 121"/>
                  <a:gd name="T19" fmla="*/ 19 h 120"/>
                  <a:gd name="T20" fmla="*/ 54 w 121"/>
                  <a:gd name="T21" fmla="*/ 20 h 120"/>
                  <a:gd name="T22" fmla="*/ 45 w 121"/>
                  <a:gd name="T23" fmla="*/ 0 h 120"/>
                  <a:gd name="T24" fmla="*/ 34 w 121"/>
                  <a:gd name="T25" fmla="*/ 4 h 120"/>
                  <a:gd name="T26" fmla="*/ 42 w 121"/>
                  <a:gd name="T27" fmla="*/ 24 h 120"/>
                  <a:gd name="T28" fmla="*/ 25 w 121"/>
                  <a:gd name="T29" fmla="*/ 41 h 120"/>
                  <a:gd name="T30" fmla="*/ 5 w 121"/>
                  <a:gd name="T31" fmla="*/ 33 h 120"/>
                  <a:gd name="T32" fmla="*/ 0 w 121"/>
                  <a:gd name="T33" fmla="*/ 44 h 120"/>
                  <a:gd name="T34" fmla="*/ 21 w 121"/>
                  <a:gd name="T35" fmla="*/ 53 h 120"/>
                  <a:gd name="T36" fmla="*/ 21 w 121"/>
                  <a:gd name="T37" fmla="*/ 59 h 120"/>
                  <a:gd name="T38" fmla="*/ 22 w 121"/>
                  <a:gd name="T39" fmla="*/ 68 h 120"/>
                  <a:gd name="T40" fmla="*/ 0 w 121"/>
                  <a:gd name="T41" fmla="*/ 77 h 120"/>
                  <a:gd name="T42" fmla="*/ 5 w 121"/>
                  <a:gd name="T43" fmla="*/ 88 h 120"/>
                  <a:gd name="T44" fmla="*/ 26 w 121"/>
                  <a:gd name="T45" fmla="*/ 79 h 120"/>
                  <a:gd name="T46" fmla="*/ 43 w 121"/>
                  <a:gd name="T47" fmla="*/ 95 h 120"/>
                  <a:gd name="T48" fmla="*/ 34 w 121"/>
                  <a:gd name="T49" fmla="*/ 116 h 120"/>
                  <a:gd name="T50" fmla="*/ 45 w 121"/>
                  <a:gd name="T51" fmla="*/ 120 h 120"/>
                  <a:gd name="T52" fmla="*/ 54 w 121"/>
                  <a:gd name="T53" fmla="*/ 99 h 120"/>
                  <a:gd name="T54" fmla="*/ 61 w 121"/>
                  <a:gd name="T55" fmla="*/ 99 h 120"/>
                  <a:gd name="T56" fmla="*/ 68 w 121"/>
                  <a:gd name="T57" fmla="*/ 99 h 120"/>
                  <a:gd name="T58" fmla="*/ 77 w 121"/>
                  <a:gd name="T59" fmla="*/ 120 h 120"/>
                  <a:gd name="T60" fmla="*/ 88 w 121"/>
                  <a:gd name="T61" fmla="*/ 116 h 120"/>
                  <a:gd name="T62" fmla="*/ 80 w 121"/>
                  <a:gd name="T63" fmla="*/ 95 h 120"/>
                  <a:gd name="T64" fmla="*/ 96 w 121"/>
                  <a:gd name="T65" fmla="*/ 79 h 120"/>
                  <a:gd name="T66" fmla="*/ 116 w 121"/>
                  <a:gd name="T67" fmla="*/ 88 h 120"/>
                  <a:gd name="T68" fmla="*/ 121 w 121"/>
                  <a:gd name="T69" fmla="*/ 77 h 120"/>
                  <a:gd name="T70" fmla="*/ 100 w 121"/>
                  <a:gd name="T71" fmla="*/ 68 h 120"/>
                  <a:gd name="T72" fmla="*/ 101 w 121"/>
                  <a:gd name="T73" fmla="*/ 59 h 120"/>
                  <a:gd name="T74" fmla="*/ 61 w 121"/>
                  <a:gd name="T75" fmla="*/ 87 h 120"/>
                  <a:gd name="T76" fmla="*/ 33 w 121"/>
                  <a:gd name="T77" fmla="*/ 59 h 120"/>
                  <a:gd name="T78" fmla="*/ 61 w 121"/>
                  <a:gd name="T79" fmla="*/ 31 h 120"/>
                  <a:gd name="T80" fmla="*/ 89 w 121"/>
                  <a:gd name="T81" fmla="*/ 59 h 120"/>
                  <a:gd name="T82" fmla="*/ 61 w 121"/>
                  <a:gd name="T83"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1" h="120">
                    <a:moveTo>
                      <a:pt x="101" y="59"/>
                    </a:moveTo>
                    <a:cubicBezTo>
                      <a:pt x="101" y="57"/>
                      <a:pt x="101" y="55"/>
                      <a:pt x="100" y="53"/>
                    </a:cubicBezTo>
                    <a:cubicBezTo>
                      <a:pt x="121" y="44"/>
                      <a:pt x="121" y="44"/>
                      <a:pt x="121" y="44"/>
                    </a:cubicBezTo>
                    <a:cubicBezTo>
                      <a:pt x="116" y="33"/>
                      <a:pt x="116" y="33"/>
                      <a:pt x="116" y="33"/>
                    </a:cubicBezTo>
                    <a:cubicBezTo>
                      <a:pt x="97" y="41"/>
                      <a:pt x="97" y="41"/>
                      <a:pt x="97" y="41"/>
                    </a:cubicBezTo>
                    <a:cubicBezTo>
                      <a:pt x="93" y="34"/>
                      <a:pt x="87" y="28"/>
                      <a:pt x="80" y="24"/>
                    </a:cubicBezTo>
                    <a:cubicBezTo>
                      <a:pt x="88" y="4"/>
                      <a:pt x="88" y="4"/>
                      <a:pt x="88" y="4"/>
                    </a:cubicBezTo>
                    <a:cubicBezTo>
                      <a:pt x="77" y="0"/>
                      <a:pt x="77" y="0"/>
                      <a:pt x="77" y="0"/>
                    </a:cubicBezTo>
                    <a:cubicBezTo>
                      <a:pt x="69" y="20"/>
                      <a:pt x="69" y="20"/>
                      <a:pt x="69" y="20"/>
                    </a:cubicBezTo>
                    <a:cubicBezTo>
                      <a:pt x="66" y="20"/>
                      <a:pt x="64" y="19"/>
                      <a:pt x="61" y="19"/>
                    </a:cubicBezTo>
                    <a:cubicBezTo>
                      <a:pt x="58" y="19"/>
                      <a:pt x="56" y="20"/>
                      <a:pt x="54" y="20"/>
                    </a:cubicBezTo>
                    <a:cubicBezTo>
                      <a:pt x="45" y="0"/>
                      <a:pt x="45" y="0"/>
                      <a:pt x="45" y="0"/>
                    </a:cubicBezTo>
                    <a:cubicBezTo>
                      <a:pt x="34" y="4"/>
                      <a:pt x="34" y="4"/>
                      <a:pt x="34" y="4"/>
                    </a:cubicBezTo>
                    <a:cubicBezTo>
                      <a:pt x="42" y="24"/>
                      <a:pt x="42" y="24"/>
                      <a:pt x="42" y="24"/>
                    </a:cubicBezTo>
                    <a:cubicBezTo>
                      <a:pt x="35" y="28"/>
                      <a:pt x="29" y="34"/>
                      <a:pt x="25" y="41"/>
                    </a:cubicBezTo>
                    <a:cubicBezTo>
                      <a:pt x="5" y="33"/>
                      <a:pt x="5" y="33"/>
                      <a:pt x="5" y="33"/>
                    </a:cubicBezTo>
                    <a:cubicBezTo>
                      <a:pt x="0" y="44"/>
                      <a:pt x="0" y="44"/>
                      <a:pt x="0" y="44"/>
                    </a:cubicBezTo>
                    <a:cubicBezTo>
                      <a:pt x="21" y="53"/>
                      <a:pt x="21" y="53"/>
                      <a:pt x="21" y="53"/>
                    </a:cubicBezTo>
                    <a:cubicBezTo>
                      <a:pt x="21" y="55"/>
                      <a:pt x="21" y="57"/>
                      <a:pt x="21" y="59"/>
                    </a:cubicBezTo>
                    <a:cubicBezTo>
                      <a:pt x="21" y="62"/>
                      <a:pt x="21" y="65"/>
                      <a:pt x="22" y="68"/>
                    </a:cubicBezTo>
                    <a:cubicBezTo>
                      <a:pt x="0" y="77"/>
                      <a:pt x="0" y="77"/>
                      <a:pt x="0" y="77"/>
                    </a:cubicBezTo>
                    <a:cubicBezTo>
                      <a:pt x="5" y="88"/>
                      <a:pt x="5" y="88"/>
                      <a:pt x="5" y="88"/>
                    </a:cubicBezTo>
                    <a:cubicBezTo>
                      <a:pt x="26" y="79"/>
                      <a:pt x="26" y="79"/>
                      <a:pt x="26" y="79"/>
                    </a:cubicBezTo>
                    <a:cubicBezTo>
                      <a:pt x="30" y="86"/>
                      <a:pt x="36" y="91"/>
                      <a:pt x="43" y="95"/>
                    </a:cubicBezTo>
                    <a:cubicBezTo>
                      <a:pt x="34" y="116"/>
                      <a:pt x="34" y="116"/>
                      <a:pt x="34" y="116"/>
                    </a:cubicBezTo>
                    <a:cubicBezTo>
                      <a:pt x="45" y="120"/>
                      <a:pt x="45" y="120"/>
                      <a:pt x="45" y="120"/>
                    </a:cubicBezTo>
                    <a:cubicBezTo>
                      <a:pt x="54" y="99"/>
                      <a:pt x="54" y="99"/>
                      <a:pt x="54" y="99"/>
                    </a:cubicBezTo>
                    <a:cubicBezTo>
                      <a:pt x="56" y="99"/>
                      <a:pt x="59" y="99"/>
                      <a:pt x="61" y="99"/>
                    </a:cubicBezTo>
                    <a:cubicBezTo>
                      <a:pt x="63" y="99"/>
                      <a:pt x="66" y="99"/>
                      <a:pt x="68" y="99"/>
                    </a:cubicBezTo>
                    <a:cubicBezTo>
                      <a:pt x="77" y="120"/>
                      <a:pt x="77" y="120"/>
                      <a:pt x="77" y="120"/>
                    </a:cubicBezTo>
                    <a:cubicBezTo>
                      <a:pt x="88" y="116"/>
                      <a:pt x="88" y="116"/>
                      <a:pt x="88" y="116"/>
                    </a:cubicBezTo>
                    <a:cubicBezTo>
                      <a:pt x="80" y="95"/>
                      <a:pt x="80" y="95"/>
                      <a:pt x="80" y="95"/>
                    </a:cubicBezTo>
                    <a:cubicBezTo>
                      <a:pt x="86" y="91"/>
                      <a:pt x="92" y="86"/>
                      <a:pt x="96" y="79"/>
                    </a:cubicBezTo>
                    <a:cubicBezTo>
                      <a:pt x="116" y="88"/>
                      <a:pt x="116" y="88"/>
                      <a:pt x="116" y="88"/>
                    </a:cubicBezTo>
                    <a:cubicBezTo>
                      <a:pt x="121" y="77"/>
                      <a:pt x="121" y="77"/>
                      <a:pt x="121" y="77"/>
                    </a:cubicBezTo>
                    <a:cubicBezTo>
                      <a:pt x="100" y="68"/>
                      <a:pt x="100" y="68"/>
                      <a:pt x="100" y="68"/>
                    </a:cubicBezTo>
                    <a:cubicBezTo>
                      <a:pt x="101" y="65"/>
                      <a:pt x="101" y="62"/>
                      <a:pt x="101" y="59"/>
                    </a:cubicBezTo>
                    <a:close/>
                    <a:moveTo>
                      <a:pt x="61" y="87"/>
                    </a:moveTo>
                    <a:cubicBezTo>
                      <a:pt x="45" y="87"/>
                      <a:pt x="33" y="75"/>
                      <a:pt x="33" y="59"/>
                    </a:cubicBezTo>
                    <a:cubicBezTo>
                      <a:pt x="33" y="44"/>
                      <a:pt x="45" y="31"/>
                      <a:pt x="61" y="31"/>
                    </a:cubicBezTo>
                    <a:cubicBezTo>
                      <a:pt x="76" y="31"/>
                      <a:pt x="89" y="44"/>
                      <a:pt x="89" y="59"/>
                    </a:cubicBezTo>
                    <a:cubicBezTo>
                      <a:pt x="89" y="75"/>
                      <a:pt x="76" y="87"/>
                      <a:pt x="61" y="87"/>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grpSp>
        <p:grpSp>
          <p:nvGrpSpPr>
            <p:cNvPr id="6" name="Group 5"/>
            <p:cNvGrpSpPr/>
            <p:nvPr/>
          </p:nvGrpSpPr>
          <p:grpSpPr>
            <a:xfrm>
              <a:off x="2129220" y="3522867"/>
              <a:ext cx="733463" cy="926313"/>
              <a:chOff x="388548" y="3107715"/>
              <a:chExt cx="409640" cy="517347"/>
            </a:xfrm>
          </p:grpSpPr>
          <p:sp>
            <p:nvSpPr>
              <p:cNvPr id="81" name="Freeform 80"/>
              <p:cNvSpPr>
                <a:spLocks noChangeAspect="1" noEditPoints="1"/>
              </p:cNvSpPr>
              <p:nvPr/>
            </p:nvSpPr>
            <p:spPr bwMode="black">
              <a:xfrm>
                <a:off x="514912" y="3288250"/>
                <a:ext cx="156913" cy="156276"/>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91419" tIns="45709" rIns="91419" bIns="4570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dirty="0">
                  <a:ln>
                    <a:noFill/>
                  </a:ln>
                  <a:solidFill>
                    <a:schemeClr val="tx2"/>
                  </a:solidFill>
                  <a:effectLst/>
                  <a:uLnTx/>
                  <a:uFillTx/>
                </a:endParaRPr>
              </a:p>
            </p:txBody>
          </p:sp>
          <p:sp>
            <p:nvSpPr>
              <p:cNvPr id="82" name="Freeform 16"/>
              <p:cNvSpPr>
                <a:spLocks noEditPoints="1"/>
              </p:cNvSpPr>
              <p:nvPr/>
            </p:nvSpPr>
            <p:spPr bwMode="auto">
              <a:xfrm>
                <a:off x="388548" y="3107715"/>
                <a:ext cx="409640" cy="517347"/>
              </a:xfrm>
              <a:custGeom>
                <a:avLst/>
                <a:gdLst>
                  <a:gd name="T0" fmla="*/ 464 w 464"/>
                  <a:gd name="T1" fmla="*/ 586 h 586"/>
                  <a:gd name="T2" fmla="*/ 0 w 464"/>
                  <a:gd name="T3" fmla="*/ 586 h 586"/>
                  <a:gd name="T4" fmla="*/ 0 w 464"/>
                  <a:gd name="T5" fmla="*/ 0 h 586"/>
                  <a:gd name="T6" fmla="*/ 322 w 464"/>
                  <a:gd name="T7" fmla="*/ 0 h 586"/>
                  <a:gd name="T8" fmla="*/ 464 w 464"/>
                  <a:gd name="T9" fmla="*/ 129 h 586"/>
                  <a:gd name="T10" fmla="*/ 464 w 464"/>
                  <a:gd name="T11" fmla="*/ 586 h 586"/>
                  <a:gd name="T12" fmla="*/ 22 w 464"/>
                  <a:gd name="T13" fmla="*/ 565 h 586"/>
                  <a:gd name="T14" fmla="*/ 442 w 464"/>
                  <a:gd name="T15" fmla="*/ 565 h 586"/>
                  <a:gd name="T16" fmla="*/ 442 w 464"/>
                  <a:gd name="T17" fmla="*/ 139 h 586"/>
                  <a:gd name="T18" fmla="*/ 315 w 464"/>
                  <a:gd name="T19" fmla="*/ 22 h 586"/>
                  <a:gd name="T20" fmla="*/ 22 w 464"/>
                  <a:gd name="T21" fmla="*/ 22 h 586"/>
                  <a:gd name="T22" fmla="*/ 22 w 464"/>
                  <a:gd name="T23" fmla="*/ 565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4" h="586">
                    <a:moveTo>
                      <a:pt x="464" y="586"/>
                    </a:moveTo>
                    <a:lnTo>
                      <a:pt x="0" y="586"/>
                    </a:lnTo>
                    <a:lnTo>
                      <a:pt x="0" y="0"/>
                    </a:lnTo>
                    <a:lnTo>
                      <a:pt x="322" y="0"/>
                    </a:lnTo>
                    <a:lnTo>
                      <a:pt x="464" y="129"/>
                    </a:lnTo>
                    <a:lnTo>
                      <a:pt x="464" y="586"/>
                    </a:lnTo>
                    <a:close/>
                    <a:moveTo>
                      <a:pt x="22" y="565"/>
                    </a:moveTo>
                    <a:lnTo>
                      <a:pt x="442" y="565"/>
                    </a:lnTo>
                    <a:lnTo>
                      <a:pt x="442" y="139"/>
                    </a:lnTo>
                    <a:lnTo>
                      <a:pt x="315" y="22"/>
                    </a:lnTo>
                    <a:lnTo>
                      <a:pt x="22" y="22"/>
                    </a:lnTo>
                    <a:lnTo>
                      <a:pt x="22" y="5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grpSp>
        <p:grpSp>
          <p:nvGrpSpPr>
            <p:cNvPr id="84" name="Group 23"/>
            <p:cNvGrpSpPr>
              <a:grpSpLocks noChangeAspect="1"/>
            </p:cNvGrpSpPr>
            <p:nvPr/>
          </p:nvGrpSpPr>
          <p:grpSpPr bwMode="auto">
            <a:xfrm>
              <a:off x="4097109" y="4638859"/>
              <a:ext cx="505593" cy="507237"/>
              <a:chOff x="3763" y="2050"/>
              <a:chExt cx="308" cy="309"/>
            </a:xfrm>
            <a:solidFill>
              <a:schemeClr val="accent1"/>
            </a:solidFill>
          </p:grpSpPr>
          <p:sp>
            <p:nvSpPr>
              <p:cNvPr id="85" name="Freeform 24"/>
              <p:cNvSpPr>
                <a:spLocks/>
              </p:cNvSpPr>
              <p:nvPr/>
            </p:nvSpPr>
            <p:spPr bwMode="auto">
              <a:xfrm>
                <a:off x="3763" y="2241"/>
                <a:ext cx="306" cy="118"/>
              </a:xfrm>
              <a:custGeom>
                <a:avLst/>
                <a:gdLst>
                  <a:gd name="T0" fmla="*/ 64 w 127"/>
                  <a:gd name="T1" fmla="*/ 41 h 49"/>
                  <a:gd name="T2" fmla="*/ 12 w 127"/>
                  <a:gd name="T3" fmla="*/ 9 h 49"/>
                  <a:gd name="T4" fmla="*/ 32 w 127"/>
                  <a:gd name="T5" fmla="*/ 9 h 49"/>
                  <a:gd name="T6" fmla="*/ 32 w 127"/>
                  <a:gd name="T7" fmla="*/ 1 h 49"/>
                  <a:gd name="T8" fmla="*/ 0 w 127"/>
                  <a:gd name="T9" fmla="*/ 1 h 49"/>
                  <a:gd name="T10" fmla="*/ 0 w 127"/>
                  <a:gd name="T11" fmla="*/ 33 h 49"/>
                  <a:gd name="T12" fmla="*/ 8 w 127"/>
                  <a:gd name="T13" fmla="*/ 33 h 49"/>
                  <a:gd name="T14" fmla="*/ 8 w 127"/>
                  <a:gd name="T15" fmla="*/ 18 h 49"/>
                  <a:gd name="T16" fmla="*/ 64 w 127"/>
                  <a:gd name="T17" fmla="*/ 49 h 49"/>
                  <a:gd name="T18" fmla="*/ 127 w 127"/>
                  <a:gd name="T19" fmla="*/ 2 h 49"/>
                  <a:gd name="T20" fmla="*/ 119 w 127"/>
                  <a:gd name="T21" fmla="*/ 0 h 49"/>
                  <a:gd name="T22" fmla="*/ 64 w 127"/>
                  <a:gd name="T23"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49">
                    <a:moveTo>
                      <a:pt x="64" y="41"/>
                    </a:moveTo>
                    <a:cubicBezTo>
                      <a:pt x="42" y="41"/>
                      <a:pt x="22" y="28"/>
                      <a:pt x="12" y="9"/>
                    </a:cubicBezTo>
                    <a:cubicBezTo>
                      <a:pt x="32" y="9"/>
                      <a:pt x="32" y="9"/>
                      <a:pt x="32" y="9"/>
                    </a:cubicBezTo>
                    <a:cubicBezTo>
                      <a:pt x="32" y="1"/>
                      <a:pt x="32" y="1"/>
                      <a:pt x="32" y="1"/>
                    </a:cubicBezTo>
                    <a:cubicBezTo>
                      <a:pt x="0" y="1"/>
                      <a:pt x="0" y="1"/>
                      <a:pt x="0" y="1"/>
                    </a:cubicBezTo>
                    <a:cubicBezTo>
                      <a:pt x="0" y="33"/>
                      <a:pt x="0" y="33"/>
                      <a:pt x="0" y="33"/>
                    </a:cubicBezTo>
                    <a:cubicBezTo>
                      <a:pt x="8" y="33"/>
                      <a:pt x="8" y="33"/>
                      <a:pt x="8" y="33"/>
                    </a:cubicBezTo>
                    <a:cubicBezTo>
                      <a:pt x="8" y="18"/>
                      <a:pt x="8" y="18"/>
                      <a:pt x="8" y="18"/>
                    </a:cubicBezTo>
                    <a:cubicBezTo>
                      <a:pt x="20" y="37"/>
                      <a:pt x="41" y="49"/>
                      <a:pt x="64" y="49"/>
                    </a:cubicBezTo>
                    <a:cubicBezTo>
                      <a:pt x="93" y="49"/>
                      <a:pt x="118" y="30"/>
                      <a:pt x="127" y="2"/>
                    </a:cubicBezTo>
                    <a:cubicBezTo>
                      <a:pt x="119" y="0"/>
                      <a:pt x="119" y="0"/>
                      <a:pt x="119" y="0"/>
                    </a:cubicBezTo>
                    <a:cubicBezTo>
                      <a:pt x="112" y="24"/>
                      <a:pt x="89" y="41"/>
                      <a:pt x="64" y="4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86" name="Freeform 25"/>
              <p:cNvSpPr>
                <a:spLocks/>
              </p:cNvSpPr>
              <p:nvPr/>
            </p:nvSpPr>
            <p:spPr bwMode="auto">
              <a:xfrm>
                <a:off x="3765" y="2050"/>
                <a:ext cx="306" cy="118"/>
              </a:xfrm>
              <a:custGeom>
                <a:avLst/>
                <a:gdLst>
                  <a:gd name="T0" fmla="*/ 119 w 127"/>
                  <a:gd name="T1" fmla="*/ 16 h 49"/>
                  <a:gd name="T2" fmla="*/ 119 w 127"/>
                  <a:gd name="T3" fmla="*/ 31 h 49"/>
                  <a:gd name="T4" fmla="*/ 63 w 127"/>
                  <a:gd name="T5" fmla="*/ 0 h 49"/>
                  <a:gd name="T6" fmla="*/ 0 w 127"/>
                  <a:gd name="T7" fmla="*/ 47 h 49"/>
                  <a:gd name="T8" fmla="*/ 7 w 127"/>
                  <a:gd name="T9" fmla="*/ 49 h 49"/>
                  <a:gd name="T10" fmla="*/ 63 w 127"/>
                  <a:gd name="T11" fmla="*/ 8 h 49"/>
                  <a:gd name="T12" fmla="*/ 114 w 127"/>
                  <a:gd name="T13" fmla="*/ 40 h 49"/>
                  <a:gd name="T14" fmla="*/ 95 w 127"/>
                  <a:gd name="T15" fmla="*/ 40 h 49"/>
                  <a:gd name="T16" fmla="*/ 95 w 127"/>
                  <a:gd name="T17" fmla="*/ 48 h 49"/>
                  <a:gd name="T18" fmla="*/ 127 w 127"/>
                  <a:gd name="T19" fmla="*/ 48 h 49"/>
                  <a:gd name="T20" fmla="*/ 127 w 127"/>
                  <a:gd name="T21" fmla="*/ 16 h 49"/>
                  <a:gd name="T22" fmla="*/ 119 w 127"/>
                  <a:gd name="T23" fmla="*/ 1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49">
                    <a:moveTo>
                      <a:pt x="119" y="16"/>
                    </a:moveTo>
                    <a:cubicBezTo>
                      <a:pt x="119" y="31"/>
                      <a:pt x="119" y="31"/>
                      <a:pt x="119" y="31"/>
                    </a:cubicBezTo>
                    <a:cubicBezTo>
                      <a:pt x="107" y="12"/>
                      <a:pt x="86" y="0"/>
                      <a:pt x="63" y="0"/>
                    </a:cubicBezTo>
                    <a:cubicBezTo>
                      <a:pt x="33" y="0"/>
                      <a:pt x="8" y="19"/>
                      <a:pt x="0" y="47"/>
                    </a:cubicBezTo>
                    <a:cubicBezTo>
                      <a:pt x="7" y="49"/>
                      <a:pt x="7" y="49"/>
                      <a:pt x="7" y="49"/>
                    </a:cubicBezTo>
                    <a:cubicBezTo>
                      <a:pt x="15" y="25"/>
                      <a:pt x="37" y="8"/>
                      <a:pt x="63" y="8"/>
                    </a:cubicBezTo>
                    <a:cubicBezTo>
                      <a:pt x="85" y="8"/>
                      <a:pt x="105" y="21"/>
                      <a:pt x="114" y="40"/>
                    </a:cubicBezTo>
                    <a:cubicBezTo>
                      <a:pt x="95" y="40"/>
                      <a:pt x="95" y="40"/>
                      <a:pt x="95" y="40"/>
                    </a:cubicBezTo>
                    <a:cubicBezTo>
                      <a:pt x="95" y="48"/>
                      <a:pt x="95" y="48"/>
                      <a:pt x="95" y="48"/>
                    </a:cubicBezTo>
                    <a:cubicBezTo>
                      <a:pt x="127" y="48"/>
                      <a:pt x="127" y="48"/>
                      <a:pt x="127" y="48"/>
                    </a:cubicBezTo>
                    <a:cubicBezTo>
                      <a:pt x="127" y="16"/>
                      <a:pt x="127" y="16"/>
                      <a:pt x="127" y="16"/>
                    </a:cubicBezTo>
                    <a:lnTo>
                      <a:pt x="11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grpSp>
        <p:grpSp>
          <p:nvGrpSpPr>
            <p:cNvPr id="16" name="Group 10"/>
            <p:cNvGrpSpPr>
              <a:grpSpLocks noChangeAspect="1"/>
            </p:cNvGrpSpPr>
            <p:nvPr/>
          </p:nvGrpSpPr>
          <p:grpSpPr bwMode="auto">
            <a:xfrm>
              <a:off x="2227491" y="5501492"/>
              <a:ext cx="536915" cy="661323"/>
              <a:chOff x="2289" y="2513"/>
              <a:chExt cx="328" cy="404"/>
            </a:xfrm>
          </p:grpSpPr>
          <p:sp>
            <p:nvSpPr>
              <p:cNvPr id="18" name="Freeform 11"/>
              <p:cNvSpPr>
                <a:spLocks/>
              </p:cNvSpPr>
              <p:nvPr/>
            </p:nvSpPr>
            <p:spPr bwMode="auto">
              <a:xfrm>
                <a:off x="2340" y="2513"/>
                <a:ext cx="145" cy="113"/>
              </a:xfrm>
              <a:custGeom>
                <a:avLst/>
                <a:gdLst>
                  <a:gd name="T0" fmla="*/ 60 w 60"/>
                  <a:gd name="T1" fmla="*/ 47 h 47"/>
                  <a:gd name="T2" fmla="*/ 54 w 60"/>
                  <a:gd name="T3" fmla="*/ 47 h 47"/>
                  <a:gd name="T4" fmla="*/ 54 w 60"/>
                  <a:gd name="T5" fmla="*/ 31 h 47"/>
                  <a:gd name="T6" fmla="*/ 30 w 60"/>
                  <a:gd name="T7" fmla="*/ 7 h 47"/>
                  <a:gd name="T8" fmla="*/ 7 w 60"/>
                  <a:gd name="T9" fmla="*/ 31 h 47"/>
                  <a:gd name="T10" fmla="*/ 7 w 60"/>
                  <a:gd name="T11" fmla="*/ 47 h 47"/>
                  <a:gd name="T12" fmla="*/ 0 w 60"/>
                  <a:gd name="T13" fmla="*/ 47 h 47"/>
                  <a:gd name="T14" fmla="*/ 0 w 60"/>
                  <a:gd name="T15" fmla="*/ 31 h 47"/>
                  <a:gd name="T16" fmla="*/ 30 w 60"/>
                  <a:gd name="T17" fmla="*/ 0 h 47"/>
                  <a:gd name="T18" fmla="*/ 60 w 60"/>
                  <a:gd name="T19" fmla="*/ 31 h 47"/>
                  <a:gd name="T20" fmla="*/ 60 w 60"/>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7">
                    <a:moveTo>
                      <a:pt x="60" y="47"/>
                    </a:moveTo>
                    <a:cubicBezTo>
                      <a:pt x="54" y="47"/>
                      <a:pt x="54" y="47"/>
                      <a:pt x="54" y="47"/>
                    </a:cubicBezTo>
                    <a:cubicBezTo>
                      <a:pt x="54" y="31"/>
                      <a:pt x="54" y="31"/>
                      <a:pt x="54" y="31"/>
                    </a:cubicBezTo>
                    <a:cubicBezTo>
                      <a:pt x="54" y="17"/>
                      <a:pt x="44" y="7"/>
                      <a:pt x="30" y="7"/>
                    </a:cubicBezTo>
                    <a:cubicBezTo>
                      <a:pt x="17" y="7"/>
                      <a:pt x="7" y="17"/>
                      <a:pt x="7" y="31"/>
                    </a:cubicBezTo>
                    <a:cubicBezTo>
                      <a:pt x="7" y="47"/>
                      <a:pt x="7" y="47"/>
                      <a:pt x="7" y="47"/>
                    </a:cubicBezTo>
                    <a:cubicBezTo>
                      <a:pt x="0" y="47"/>
                      <a:pt x="0" y="47"/>
                      <a:pt x="0" y="47"/>
                    </a:cubicBezTo>
                    <a:cubicBezTo>
                      <a:pt x="0" y="31"/>
                      <a:pt x="0" y="31"/>
                      <a:pt x="0" y="31"/>
                    </a:cubicBezTo>
                    <a:cubicBezTo>
                      <a:pt x="0" y="14"/>
                      <a:pt x="14" y="0"/>
                      <a:pt x="30" y="0"/>
                    </a:cubicBezTo>
                    <a:cubicBezTo>
                      <a:pt x="47" y="0"/>
                      <a:pt x="60" y="14"/>
                      <a:pt x="60" y="31"/>
                    </a:cubicBezTo>
                    <a:lnTo>
                      <a:pt x="60" y="47"/>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19" name="Freeform 12"/>
              <p:cNvSpPr>
                <a:spLocks noEditPoints="1"/>
              </p:cNvSpPr>
              <p:nvPr/>
            </p:nvSpPr>
            <p:spPr bwMode="auto">
              <a:xfrm>
                <a:off x="2289" y="2619"/>
                <a:ext cx="328" cy="298"/>
              </a:xfrm>
              <a:custGeom>
                <a:avLst/>
                <a:gdLst>
                  <a:gd name="T0" fmla="*/ 116 w 136"/>
                  <a:gd name="T1" fmla="*/ 124 h 124"/>
                  <a:gd name="T2" fmla="*/ 19 w 136"/>
                  <a:gd name="T3" fmla="*/ 124 h 124"/>
                  <a:gd name="T4" fmla="*/ 0 w 136"/>
                  <a:gd name="T5" fmla="*/ 105 h 124"/>
                  <a:gd name="T6" fmla="*/ 0 w 136"/>
                  <a:gd name="T7" fmla="*/ 0 h 124"/>
                  <a:gd name="T8" fmla="*/ 136 w 136"/>
                  <a:gd name="T9" fmla="*/ 0 h 124"/>
                  <a:gd name="T10" fmla="*/ 136 w 136"/>
                  <a:gd name="T11" fmla="*/ 105 h 124"/>
                  <a:gd name="T12" fmla="*/ 116 w 136"/>
                  <a:gd name="T13" fmla="*/ 124 h 124"/>
                  <a:gd name="T14" fmla="*/ 116 w 136"/>
                  <a:gd name="T15" fmla="*/ 118 h 124"/>
                  <a:gd name="T16" fmla="*/ 129 w 136"/>
                  <a:gd name="T17" fmla="*/ 105 h 124"/>
                  <a:gd name="T18" fmla="*/ 129 w 136"/>
                  <a:gd name="T19" fmla="*/ 6 h 124"/>
                  <a:gd name="T20" fmla="*/ 103 w 136"/>
                  <a:gd name="T21" fmla="*/ 6 h 124"/>
                  <a:gd name="T22" fmla="*/ 103 w 136"/>
                  <a:gd name="T23" fmla="*/ 105 h 124"/>
                  <a:gd name="T24" fmla="*/ 116 w 136"/>
                  <a:gd name="T25" fmla="*/ 118 h 124"/>
                  <a:gd name="T26" fmla="*/ 6 w 136"/>
                  <a:gd name="T27" fmla="*/ 6 h 124"/>
                  <a:gd name="T28" fmla="*/ 6 w 136"/>
                  <a:gd name="T29" fmla="*/ 105 h 124"/>
                  <a:gd name="T30" fmla="*/ 19 w 136"/>
                  <a:gd name="T31" fmla="*/ 118 h 124"/>
                  <a:gd name="T32" fmla="*/ 102 w 136"/>
                  <a:gd name="T33" fmla="*/ 118 h 124"/>
                  <a:gd name="T34" fmla="*/ 97 w 136"/>
                  <a:gd name="T35" fmla="*/ 105 h 124"/>
                  <a:gd name="T36" fmla="*/ 97 w 136"/>
                  <a:gd name="T37" fmla="*/ 6 h 124"/>
                  <a:gd name="T38" fmla="*/ 6 w 136"/>
                  <a:gd name="T39" fmla="*/ 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24">
                    <a:moveTo>
                      <a:pt x="116" y="124"/>
                    </a:moveTo>
                    <a:cubicBezTo>
                      <a:pt x="19" y="124"/>
                      <a:pt x="19" y="124"/>
                      <a:pt x="19" y="124"/>
                    </a:cubicBezTo>
                    <a:cubicBezTo>
                      <a:pt x="8" y="124"/>
                      <a:pt x="0" y="116"/>
                      <a:pt x="0" y="105"/>
                    </a:cubicBezTo>
                    <a:cubicBezTo>
                      <a:pt x="0" y="0"/>
                      <a:pt x="0" y="0"/>
                      <a:pt x="0" y="0"/>
                    </a:cubicBezTo>
                    <a:cubicBezTo>
                      <a:pt x="136" y="0"/>
                      <a:pt x="136" y="0"/>
                      <a:pt x="136" y="0"/>
                    </a:cubicBezTo>
                    <a:cubicBezTo>
                      <a:pt x="136" y="105"/>
                      <a:pt x="136" y="105"/>
                      <a:pt x="136" y="105"/>
                    </a:cubicBezTo>
                    <a:cubicBezTo>
                      <a:pt x="136" y="116"/>
                      <a:pt x="126" y="124"/>
                      <a:pt x="116" y="124"/>
                    </a:cubicBezTo>
                    <a:close/>
                    <a:moveTo>
                      <a:pt x="116" y="118"/>
                    </a:moveTo>
                    <a:cubicBezTo>
                      <a:pt x="123" y="118"/>
                      <a:pt x="129" y="113"/>
                      <a:pt x="129" y="105"/>
                    </a:cubicBezTo>
                    <a:cubicBezTo>
                      <a:pt x="129" y="6"/>
                      <a:pt x="129" y="6"/>
                      <a:pt x="129" y="6"/>
                    </a:cubicBezTo>
                    <a:cubicBezTo>
                      <a:pt x="103" y="6"/>
                      <a:pt x="103" y="6"/>
                      <a:pt x="103" y="6"/>
                    </a:cubicBezTo>
                    <a:cubicBezTo>
                      <a:pt x="103" y="105"/>
                      <a:pt x="103" y="105"/>
                      <a:pt x="103" y="105"/>
                    </a:cubicBezTo>
                    <a:cubicBezTo>
                      <a:pt x="103" y="112"/>
                      <a:pt x="109" y="118"/>
                      <a:pt x="116" y="118"/>
                    </a:cubicBezTo>
                    <a:close/>
                    <a:moveTo>
                      <a:pt x="6" y="6"/>
                    </a:moveTo>
                    <a:cubicBezTo>
                      <a:pt x="6" y="105"/>
                      <a:pt x="6" y="105"/>
                      <a:pt x="6" y="105"/>
                    </a:cubicBezTo>
                    <a:cubicBezTo>
                      <a:pt x="6" y="112"/>
                      <a:pt x="12" y="118"/>
                      <a:pt x="19" y="118"/>
                    </a:cubicBezTo>
                    <a:cubicBezTo>
                      <a:pt x="102" y="118"/>
                      <a:pt x="102" y="118"/>
                      <a:pt x="102" y="118"/>
                    </a:cubicBezTo>
                    <a:cubicBezTo>
                      <a:pt x="99" y="114"/>
                      <a:pt x="97" y="110"/>
                      <a:pt x="97" y="105"/>
                    </a:cubicBezTo>
                    <a:cubicBezTo>
                      <a:pt x="97" y="6"/>
                      <a:pt x="97" y="6"/>
                      <a:pt x="97" y="6"/>
                    </a:cubicBezTo>
                    <a:lnTo>
                      <a:pt x="6" y="6"/>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20" name="Freeform 13"/>
              <p:cNvSpPr>
                <a:spLocks/>
              </p:cNvSpPr>
              <p:nvPr/>
            </p:nvSpPr>
            <p:spPr bwMode="auto">
              <a:xfrm>
                <a:off x="2449" y="2513"/>
                <a:ext cx="115" cy="113"/>
              </a:xfrm>
              <a:custGeom>
                <a:avLst/>
                <a:gdLst>
                  <a:gd name="T0" fmla="*/ 48 w 48"/>
                  <a:gd name="T1" fmla="*/ 47 h 47"/>
                  <a:gd name="T2" fmla="*/ 42 w 48"/>
                  <a:gd name="T3" fmla="*/ 47 h 47"/>
                  <a:gd name="T4" fmla="*/ 42 w 48"/>
                  <a:gd name="T5" fmla="*/ 31 h 47"/>
                  <a:gd name="T6" fmla="*/ 18 w 48"/>
                  <a:gd name="T7" fmla="*/ 7 h 47"/>
                  <a:gd name="T8" fmla="*/ 4 w 48"/>
                  <a:gd name="T9" fmla="*/ 12 h 47"/>
                  <a:gd name="T10" fmla="*/ 0 w 48"/>
                  <a:gd name="T11" fmla="*/ 6 h 47"/>
                  <a:gd name="T12" fmla="*/ 18 w 48"/>
                  <a:gd name="T13" fmla="*/ 0 h 47"/>
                  <a:gd name="T14" fmla="*/ 48 w 48"/>
                  <a:gd name="T15" fmla="*/ 31 h 47"/>
                  <a:gd name="T16" fmla="*/ 48 w 48"/>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7">
                    <a:moveTo>
                      <a:pt x="48" y="47"/>
                    </a:moveTo>
                    <a:cubicBezTo>
                      <a:pt x="42" y="47"/>
                      <a:pt x="42" y="47"/>
                      <a:pt x="42" y="47"/>
                    </a:cubicBezTo>
                    <a:cubicBezTo>
                      <a:pt x="42" y="31"/>
                      <a:pt x="42" y="31"/>
                      <a:pt x="42" y="31"/>
                    </a:cubicBezTo>
                    <a:cubicBezTo>
                      <a:pt x="42" y="17"/>
                      <a:pt x="31" y="7"/>
                      <a:pt x="18" y="7"/>
                    </a:cubicBezTo>
                    <a:cubicBezTo>
                      <a:pt x="13" y="7"/>
                      <a:pt x="9" y="8"/>
                      <a:pt x="4" y="12"/>
                    </a:cubicBezTo>
                    <a:cubicBezTo>
                      <a:pt x="0" y="6"/>
                      <a:pt x="0" y="6"/>
                      <a:pt x="0" y="6"/>
                    </a:cubicBezTo>
                    <a:cubicBezTo>
                      <a:pt x="6" y="2"/>
                      <a:pt x="12" y="0"/>
                      <a:pt x="18" y="0"/>
                    </a:cubicBezTo>
                    <a:cubicBezTo>
                      <a:pt x="35" y="0"/>
                      <a:pt x="48" y="14"/>
                      <a:pt x="48" y="31"/>
                    </a:cubicBezTo>
                    <a:lnTo>
                      <a:pt x="48" y="47"/>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grpSp>
        <p:sp>
          <p:nvSpPr>
            <p:cNvPr id="10" name="Freeform 5"/>
            <p:cNvSpPr>
              <a:spLocks/>
            </p:cNvSpPr>
            <p:nvPr/>
          </p:nvSpPr>
          <p:spPr bwMode="auto">
            <a:xfrm>
              <a:off x="2896059" y="2041423"/>
              <a:ext cx="1580205" cy="491005"/>
            </a:xfrm>
            <a:custGeom>
              <a:avLst/>
              <a:gdLst>
                <a:gd name="T0" fmla="*/ 375 w 384"/>
                <a:gd name="T1" fmla="*/ 78 h 117"/>
                <a:gd name="T2" fmla="*/ 359 w 384"/>
                <a:gd name="T3" fmla="*/ 93 h 117"/>
                <a:gd name="T4" fmla="*/ 359 w 384"/>
                <a:gd name="T5" fmla="*/ 52 h 117"/>
                <a:gd name="T6" fmla="*/ 359 w 384"/>
                <a:gd name="T7" fmla="*/ 52 h 117"/>
                <a:gd name="T8" fmla="*/ 307 w 384"/>
                <a:gd name="T9" fmla="*/ 0 h 117"/>
                <a:gd name="T10" fmla="*/ 0 w 384"/>
                <a:gd name="T11" fmla="*/ 0 h 117"/>
                <a:gd name="T12" fmla="*/ 0 w 384"/>
                <a:gd name="T13" fmla="*/ 13 h 117"/>
                <a:gd name="T14" fmla="*/ 307 w 384"/>
                <a:gd name="T15" fmla="*/ 13 h 117"/>
                <a:gd name="T16" fmla="*/ 346 w 384"/>
                <a:gd name="T17" fmla="*/ 52 h 117"/>
                <a:gd name="T18" fmla="*/ 346 w 384"/>
                <a:gd name="T19" fmla="*/ 52 h 117"/>
                <a:gd name="T20" fmla="*/ 346 w 384"/>
                <a:gd name="T21" fmla="*/ 93 h 117"/>
                <a:gd name="T22" fmla="*/ 330 w 384"/>
                <a:gd name="T23" fmla="*/ 78 h 117"/>
                <a:gd name="T24" fmla="*/ 321 w 384"/>
                <a:gd name="T25" fmla="*/ 87 h 117"/>
                <a:gd name="T26" fmla="*/ 352 w 384"/>
                <a:gd name="T27" fmla="*/ 117 h 117"/>
                <a:gd name="T28" fmla="*/ 384 w 384"/>
                <a:gd name="T29" fmla="*/ 87 h 117"/>
                <a:gd name="T30" fmla="*/ 375 w 384"/>
                <a:gd name="T31" fmla="*/ 7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4" h="117">
                  <a:moveTo>
                    <a:pt x="375" y="78"/>
                  </a:moveTo>
                  <a:cubicBezTo>
                    <a:pt x="359" y="93"/>
                    <a:pt x="359" y="93"/>
                    <a:pt x="359" y="93"/>
                  </a:cubicBezTo>
                  <a:cubicBezTo>
                    <a:pt x="359" y="52"/>
                    <a:pt x="359" y="52"/>
                    <a:pt x="359" y="52"/>
                  </a:cubicBezTo>
                  <a:cubicBezTo>
                    <a:pt x="359" y="52"/>
                    <a:pt x="359" y="52"/>
                    <a:pt x="359" y="52"/>
                  </a:cubicBezTo>
                  <a:cubicBezTo>
                    <a:pt x="359" y="23"/>
                    <a:pt x="335" y="0"/>
                    <a:pt x="307" y="0"/>
                  </a:cubicBezTo>
                  <a:cubicBezTo>
                    <a:pt x="0" y="0"/>
                    <a:pt x="0" y="0"/>
                    <a:pt x="0" y="0"/>
                  </a:cubicBezTo>
                  <a:cubicBezTo>
                    <a:pt x="0" y="13"/>
                    <a:pt x="0" y="13"/>
                    <a:pt x="0" y="13"/>
                  </a:cubicBezTo>
                  <a:cubicBezTo>
                    <a:pt x="307" y="13"/>
                    <a:pt x="307" y="13"/>
                    <a:pt x="307" y="13"/>
                  </a:cubicBezTo>
                  <a:cubicBezTo>
                    <a:pt x="328" y="13"/>
                    <a:pt x="346" y="30"/>
                    <a:pt x="346" y="52"/>
                  </a:cubicBezTo>
                  <a:cubicBezTo>
                    <a:pt x="346" y="52"/>
                    <a:pt x="346" y="52"/>
                    <a:pt x="346" y="52"/>
                  </a:cubicBezTo>
                  <a:cubicBezTo>
                    <a:pt x="346" y="93"/>
                    <a:pt x="346" y="93"/>
                    <a:pt x="346" y="93"/>
                  </a:cubicBezTo>
                  <a:cubicBezTo>
                    <a:pt x="330" y="78"/>
                    <a:pt x="330" y="78"/>
                    <a:pt x="330" y="78"/>
                  </a:cubicBezTo>
                  <a:cubicBezTo>
                    <a:pt x="321" y="87"/>
                    <a:pt x="321" y="87"/>
                    <a:pt x="321" y="87"/>
                  </a:cubicBezTo>
                  <a:cubicBezTo>
                    <a:pt x="352" y="117"/>
                    <a:pt x="352" y="117"/>
                    <a:pt x="352" y="117"/>
                  </a:cubicBezTo>
                  <a:cubicBezTo>
                    <a:pt x="384" y="87"/>
                    <a:pt x="384" y="87"/>
                    <a:pt x="384" y="87"/>
                  </a:cubicBezTo>
                  <a:lnTo>
                    <a:pt x="375" y="78"/>
                  </a:lnTo>
                  <a:close/>
                </a:path>
              </a:pathLst>
            </a:custGeom>
            <a:solidFill>
              <a:srgbClr val="D83B01"/>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38" name="Freeform 5"/>
            <p:cNvSpPr>
              <a:spLocks/>
            </p:cNvSpPr>
            <p:nvPr/>
          </p:nvSpPr>
          <p:spPr bwMode="auto">
            <a:xfrm flipH="1">
              <a:off x="2292954" y="2897090"/>
              <a:ext cx="1580205" cy="491005"/>
            </a:xfrm>
            <a:custGeom>
              <a:avLst/>
              <a:gdLst>
                <a:gd name="T0" fmla="*/ 375 w 384"/>
                <a:gd name="T1" fmla="*/ 78 h 117"/>
                <a:gd name="T2" fmla="*/ 359 w 384"/>
                <a:gd name="T3" fmla="*/ 93 h 117"/>
                <a:gd name="T4" fmla="*/ 359 w 384"/>
                <a:gd name="T5" fmla="*/ 52 h 117"/>
                <a:gd name="T6" fmla="*/ 359 w 384"/>
                <a:gd name="T7" fmla="*/ 52 h 117"/>
                <a:gd name="T8" fmla="*/ 307 w 384"/>
                <a:gd name="T9" fmla="*/ 0 h 117"/>
                <a:gd name="T10" fmla="*/ 0 w 384"/>
                <a:gd name="T11" fmla="*/ 0 h 117"/>
                <a:gd name="T12" fmla="*/ 0 w 384"/>
                <a:gd name="T13" fmla="*/ 13 h 117"/>
                <a:gd name="T14" fmla="*/ 307 w 384"/>
                <a:gd name="T15" fmla="*/ 13 h 117"/>
                <a:gd name="T16" fmla="*/ 346 w 384"/>
                <a:gd name="T17" fmla="*/ 52 h 117"/>
                <a:gd name="T18" fmla="*/ 346 w 384"/>
                <a:gd name="T19" fmla="*/ 52 h 117"/>
                <a:gd name="T20" fmla="*/ 346 w 384"/>
                <a:gd name="T21" fmla="*/ 93 h 117"/>
                <a:gd name="T22" fmla="*/ 330 w 384"/>
                <a:gd name="T23" fmla="*/ 78 h 117"/>
                <a:gd name="T24" fmla="*/ 321 w 384"/>
                <a:gd name="T25" fmla="*/ 87 h 117"/>
                <a:gd name="T26" fmla="*/ 352 w 384"/>
                <a:gd name="T27" fmla="*/ 117 h 117"/>
                <a:gd name="T28" fmla="*/ 384 w 384"/>
                <a:gd name="T29" fmla="*/ 87 h 117"/>
                <a:gd name="T30" fmla="*/ 375 w 384"/>
                <a:gd name="T31" fmla="*/ 7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4" h="117">
                  <a:moveTo>
                    <a:pt x="375" y="78"/>
                  </a:moveTo>
                  <a:cubicBezTo>
                    <a:pt x="359" y="93"/>
                    <a:pt x="359" y="93"/>
                    <a:pt x="359" y="93"/>
                  </a:cubicBezTo>
                  <a:cubicBezTo>
                    <a:pt x="359" y="52"/>
                    <a:pt x="359" y="52"/>
                    <a:pt x="359" y="52"/>
                  </a:cubicBezTo>
                  <a:cubicBezTo>
                    <a:pt x="359" y="52"/>
                    <a:pt x="359" y="52"/>
                    <a:pt x="359" y="52"/>
                  </a:cubicBezTo>
                  <a:cubicBezTo>
                    <a:pt x="359" y="23"/>
                    <a:pt x="335" y="0"/>
                    <a:pt x="307" y="0"/>
                  </a:cubicBezTo>
                  <a:cubicBezTo>
                    <a:pt x="0" y="0"/>
                    <a:pt x="0" y="0"/>
                    <a:pt x="0" y="0"/>
                  </a:cubicBezTo>
                  <a:cubicBezTo>
                    <a:pt x="0" y="13"/>
                    <a:pt x="0" y="13"/>
                    <a:pt x="0" y="13"/>
                  </a:cubicBezTo>
                  <a:cubicBezTo>
                    <a:pt x="307" y="13"/>
                    <a:pt x="307" y="13"/>
                    <a:pt x="307" y="13"/>
                  </a:cubicBezTo>
                  <a:cubicBezTo>
                    <a:pt x="328" y="13"/>
                    <a:pt x="346" y="30"/>
                    <a:pt x="346" y="52"/>
                  </a:cubicBezTo>
                  <a:cubicBezTo>
                    <a:pt x="346" y="52"/>
                    <a:pt x="346" y="52"/>
                    <a:pt x="346" y="52"/>
                  </a:cubicBezTo>
                  <a:cubicBezTo>
                    <a:pt x="346" y="93"/>
                    <a:pt x="346" y="93"/>
                    <a:pt x="346" y="93"/>
                  </a:cubicBezTo>
                  <a:cubicBezTo>
                    <a:pt x="330" y="78"/>
                    <a:pt x="330" y="78"/>
                    <a:pt x="330" y="78"/>
                  </a:cubicBezTo>
                  <a:cubicBezTo>
                    <a:pt x="321" y="87"/>
                    <a:pt x="321" y="87"/>
                    <a:pt x="321" y="87"/>
                  </a:cubicBezTo>
                  <a:cubicBezTo>
                    <a:pt x="352" y="117"/>
                    <a:pt x="352" y="117"/>
                    <a:pt x="352" y="117"/>
                  </a:cubicBezTo>
                  <a:cubicBezTo>
                    <a:pt x="384" y="87"/>
                    <a:pt x="384" y="87"/>
                    <a:pt x="384" y="87"/>
                  </a:cubicBezTo>
                  <a:lnTo>
                    <a:pt x="375" y="78"/>
                  </a:lnTo>
                  <a:close/>
                </a:path>
              </a:pathLst>
            </a:custGeom>
            <a:solidFill>
              <a:srgbClr val="D83B01"/>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39" name="Freeform 5"/>
            <p:cNvSpPr>
              <a:spLocks/>
            </p:cNvSpPr>
            <p:nvPr/>
          </p:nvSpPr>
          <p:spPr bwMode="auto">
            <a:xfrm>
              <a:off x="2896059" y="3986022"/>
              <a:ext cx="1580205" cy="491005"/>
            </a:xfrm>
            <a:custGeom>
              <a:avLst/>
              <a:gdLst>
                <a:gd name="T0" fmla="*/ 375 w 384"/>
                <a:gd name="T1" fmla="*/ 78 h 117"/>
                <a:gd name="T2" fmla="*/ 359 w 384"/>
                <a:gd name="T3" fmla="*/ 93 h 117"/>
                <a:gd name="T4" fmla="*/ 359 w 384"/>
                <a:gd name="T5" fmla="*/ 52 h 117"/>
                <a:gd name="T6" fmla="*/ 359 w 384"/>
                <a:gd name="T7" fmla="*/ 52 h 117"/>
                <a:gd name="T8" fmla="*/ 307 w 384"/>
                <a:gd name="T9" fmla="*/ 0 h 117"/>
                <a:gd name="T10" fmla="*/ 0 w 384"/>
                <a:gd name="T11" fmla="*/ 0 h 117"/>
                <a:gd name="T12" fmla="*/ 0 w 384"/>
                <a:gd name="T13" fmla="*/ 13 h 117"/>
                <a:gd name="T14" fmla="*/ 307 w 384"/>
                <a:gd name="T15" fmla="*/ 13 h 117"/>
                <a:gd name="T16" fmla="*/ 346 w 384"/>
                <a:gd name="T17" fmla="*/ 52 h 117"/>
                <a:gd name="T18" fmla="*/ 346 w 384"/>
                <a:gd name="T19" fmla="*/ 52 h 117"/>
                <a:gd name="T20" fmla="*/ 346 w 384"/>
                <a:gd name="T21" fmla="*/ 93 h 117"/>
                <a:gd name="T22" fmla="*/ 330 w 384"/>
                <a:gd name="T23" fmla="*/ 78 h 117"/>
                <a:gd name="T24" fmla="*/ 321 w 384"/>
                <a:gd name="T25" fmla="*/ 87 h 117"/>
                <a:gd name="T26" fmla="*/ 352 w 384"/>
                <a:gd name="T27" fmla="*/ 117 h 117"/>
                <a:gd name="T28" fmla="*/ 384 w 384"/>
                <a:gd name="T29" fmla="*/ 87 h 117"/>
                <a:gd name="T30" fmla="*/ 375 w 384"/>
                <a:gd name="T31" fmla="*/ 7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4" h="117">
                  <a:moveTo>
                    <a:pt x="375" y="78"/>
                  </a:moveTo>
                  <a:cubicBezTo>
                    <a:pt x="359" y="93"/>
                    <a:pt x="359" y="93"/>
                    <a:pt x="359" y="93"/>
                  </a:cubicBezTo>
                  <a:cubicBezTo>
                    <a:pt x="359" y="52"/>
                    <a:pt x="359" y="52"/>
                    <a:pt x="359" y="52"/>
                  </a:cubicBezTo>
                  <a:cubicBezTo>
                    <a:pt x="359" y="52"/>
                    <a:pt x="359" y="52"/>
                    <a:pt x="359" y="52"/>
                  </a:cubicBezTo>
                  <a:cubicBezTo>
                    <a:pt x="359" y="23"/>
                    <a:pt x="335" y="0"/>
                    <a:pt x="307" y="0"/>
                  </a:cubicBezTo>
                  <a:cubicBezTo>
                    <a:pt x="0" y="0"/>
                    <a:pt x="0" y="0"/>
                    <a:pt x="0" y="0"/>
                  </a:cubicBezTo>
                  <a:cubicBezTo>
                    <a:pt x="0" y="13"/>
                    <a:pt x="0" y="13"/>
                    <a:pt x="0" y="13"/>
                  </a:cubicBezTo>
                  <a:cubicBezTo>
                    <a:pt x="307" y="13"/>
                    <a:pt x="307" y="13"/>
                    <a:pt x="307" y="13"/>
                  </a:cubicBezTo>
                  <a:cubicBezTo>
                    <a:pt x="328" y="13"/>
                    <a:pt x="346" y="30"/>
                    <a:pt x="346" y="52"/>
                  </a:cubicBezTo>
                  <a:cubicBezTo>
                    <a:pt x="346" y="52"/>
                    <a:pt x="346" y="52"/>
                    <a:pt x="346" y="52"/>
                  </a:cubicBezTo>
                  <a:cubicBezTo>
                    <a:pt x="346" y="93"/>
                    <a:pt x="346" y="93"/>
                    <a:pt x="346" y="93"/>
                  </a:cubicBezTo>
                  <a:cubicBezTo>
                    <a:pt x="330" y="78"/>
                    <a:pt x="330" y="78"/>
                    <a:pt x="330" y="78"/>
                  </a:cubicBezTo>
                  <a:cubicBezTo>
                    <a:pt x="321" y="87"/>
                    <a:pt x="321" y="87"/>
                    <a:pt x="321" y="87"/>
                  </a:cubicBezTo>
                  <a:cubicBezTo>
                    <a:pt x="352" y="117"/>
                    <a:pt x="352" y="117"/>
                    <a:pt x="352" y="117"/>
                  </a:cubicBezTo>
                  <a:cubicBezTo>
                    <a:pt x="384" y="87"/>
                    <a:pt x="384" y="87"/>
                    <a:pt x="384" y="87"/>
                  </a:cubicBezTo>
                  <a:lnTo>
                    <a:pt x="375" y="78"/>
                  </a:lnTo>
                  <a:close/>
                </a:path>
              </a:pathLst>
            </a:custGeom>
            <a:solidFill>
              <a:srgbClr val="D83B01"/>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42" name="Freeform 5"/>
            <p:cNvSpPr>
              <a:spLocks/>
            </p:cNvSpPr>
            <p:nvPr/>
          </p:nvSpPr>
          <p:spPr bwMode="auto">
            <a:xfrm flipH="1">
              <a:off x="2292954" y="4839715"/>
              <a:ext cx="1580205" cy="491005"/>
            </a:xfrm>
            <a:custGeom>
              <a:avLst/>
              <a:gdLst>
                <a:gd name="T0" fmla="*/ 375 w 384"/>
                <a:gd name="T1" fmla="*/ 78 h 117"/>
                <a:gd name="T2" fmla="*/ 359 w 384"/>
                <a:gd name="T3" fmla="*/ 93 h 117"/>
                <a:gd name="T4" fmla="*/ 359 w 384"/>
                <a:gd name="T5" fmla="*/ 52 h 117"/>
                <a:gd name="T6" fmla="*/ 359 w 384"/>
                <a:gd name="T7" fmla="*/ 52 h 117"/>
                <a:gd name="T8" fmla="*/ 307 w 384"/>
                <a:gd name="T9" fmla="*/ 0 h 117"/>
                <a:gd name="T10" fmla="*/ 0 w 384"/>
                <a:gd name="T11" fmla="*/ 0 h 117"/>
                <a:gd name="T12" fmla="*/ 0 w 384"/>
                <a:gd name="T13" fmla="*/ 13 h 117"/>
                <a:gd name="T14" fmla="*/ 307 w 384"/>
                <a:gd name="T15" fmla="*/ 13 h 117"/>
                <a:gd name="T16" fmla="*/ 346 w 384"/>
                <a:gd name="T17" fmla="*/ 52 h 117"/>
                <a:gd name="T18" fmla="*/ 346 w 384"/>
                <a:gd name="T19" fmla="*/ 52 h 117"/>
                <a:gd name="T20" fmla="*/ 346 w 384"/>
                <a:gd name="T21" fmla="*/ 93 h 117"/>
                <a:gd name="T22" fmla="*/ 330 w 384"/>
                <a:gd name="T23" fmla="*/ 78 h 117"/>
                <a:gd name="T24" fmla="*/ 321 w 384"/>
                <a:gd name="T25" fmla="*/ 87 h 117"/>
                <a:gd name="T26" fmla="*/ 352 w 384"/>
                <a:gd name="T27" fmla="*/ 117 h 117"/>
                <a:gd name="T28" fmla="*/ 384 w 384"/>
                <a:gd name="T29" fmla="*/ 87 h 117"/>
                <a:gd name="T30" fmla="*/ 375 w 384"/>
                <a:gd name="T31" fmla="*/ 7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4" h="117">
                  <a:moveTo>
                    <a:pt x="375" y="78"/>
                  </a:moveTo>
                  <a:cubicBezTo>
                    <a:pt x="359" y="93"/>
                    <a:pt x="359" y="93"/>
                    <a:pt x="359" y="93"/>
                  </a:cubicBezTo>
                  <a:cubicBezTo>
                    <a:pt x="359" y="52"/>
                    <a:pt x="359" y="52"/>
                    <a:pt x="359" y="52"/>
                  </a:cubicBezTo>
                  <a:cubicBezTo>
                    <a:pt x="359" y="52"/>
                    <a:pt x="359" y="52"/>
                    <a:pt x="359" y="52"/>
                  </a:cubicBezTo>
                  <a:cubicBezTo>
                    <a:pt x="359" y="23"/>
                    <a:pt x="335" y="0"/>
                    <a:pt x="307" y="0"/>
                  </a:cubicBezTo>
                  <a:cubicBezTo>
                    <a:pt x="0" y="0"/>
                    <a:pt x="0" y="0"/>
                    <a:pt x="0" y="0"/>
                  </a:cubicBezTo>
                  <a:cubicBezTo>
                    <a:pt x="0" y="13"/>
                    <a:pt x="0" y="13"/>
                    <a:pt x="0" y="13"/>
                  </a:cubicBezTo>
                  <a:cubicBezTo>
                    <a:pt x="307" y="13"/>
                    <a:pt x="307" y="13"/>
                    <a:pt x="307" y="13"/>
                  </a:cubicBezTo>
                  <a:cubicBezTo>
                    <a:pt x="328" y="13"/>
                    <a:pt x="346" y="30"/>
                    <a:pt x="346" y="52"/>
                  </a:cubicBezTo>
                  <a:cubicBezTo>
                    <a:pt x="346" y="52"/>
                    <a:pt x="346" y="52"/>
                    <a:pt x="346" y="52"/>
                  </a:cubicBezTo>
                  <a:cubicBezTo>
                    <a:pt x="346" y="93"/>
                    <a:pt x="346" y="93"/>
                    <a:pt x="346" y="93"/>
                  </a:cubicBezTo>
                  <a:cubicBezTo>
                    <a:pt x="330" y="78"/>
                    <a:pt x="330" y="78"/>
                    <a:pt x="330" y="78"/>
                  </a:cubicBezTo>
                  <a:cubicBezTo>
                    <a:pt x="321" y="87"/>
                    <a:pt x="321" y="87"/>
                    <a:pt x="321" y="87"/>
                  </a:cubicBezTo>
                  <a:cubicBezTo>
                    <a:pt x="352" y="117"/>
                    <a:pt x="352" y="117"/>
                    <a:pt x="352" y="117"/>
                  </a:cubicBezTo>
                  <a:cubicBezTo>
                    <a:pt x="384" y="87"/>
                    <a:pt x="384" y="87"/>
                    <a:pt x="384" y="87"/>
                  </a:cubicBezTo>
                  <a:lnTo>
                    <a:pt x="375" y="78"/>
                  </a:lnTo>
                  <a:close/>
                </a:path>
              </a:pathLst>
            </a:custGeom>
            <a:solidFill>
              <a:srgbClr val="D83B01"/>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endParaRPr>
            </a:p>
          </p:txBody>
        </p:sp>
        <p:sp>
          <p:nvSpPr>
            <p:cNvPr id="12" name="TextBox 11"/>
            <p:cNvSpPr txBox="1"/>
            <p:nvPr/>
          </p:nvSpPr>
          <p:spPr>
            <a:xfrm>
              <a:off x="2129220" y="2125442"/>
              <a:ext cx="790103"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800"/>
                </a:spcBef>
                <a:spcAft>
                  <a:spcPts val="0"/>
                </a:spcAft>
                <a:buClrTx/>
                <a:buSzTx/>
                <a:buFontTx/>
                <a:buNone/>
                <a:tabLst/>
                <a:defRPr/>
              </a:pPr>
              <a:r>
                <a:rPr kumimoji="0" lang="en-US" sz="1600" b="0" i="0" u="none" strike="noStrike" kern="0" cap="none" spc="0" normalizeH="0" baseline="0" noProof="0" dirty="0">
                  <a:ln>
                    <a:noFill/>
                  </a:ln>
                  <a:solidFill>
                    <a:schemeClr val="accent1"/>
                  </a:solidFill>
                  <a:effectLst/>
                  <a:uLnTx/>
                  <a:uFillTx/>
                </a:rPr>
                <a:t>.</a:t>
              </a:r>
              <a:r>
                <a:rPr kumimoji="0" lang="en-US" sz="1600" b="0" i="0" u="none" strike="noStrike" kern="0" cap="none" spc="0" normalizeH="0" baseline="0" noProof="0" dirty="0" err="1">
                  <a:ln>
                    <a:noFill/>
                  </a:ln>
                  <a:solidFill>
                    <a:schemeClr val="accent1"/>
                  </a:solidFill>
                  <a:effectLst/>
                  <a:uLnTx/>
                  <a:uFillTx/>
                </a:rPr>
                <a:t>msi</a:t>
              </a:r>
              <a:endParaRPr kumimoji="0" lang="en-US" sz="1600" b="0" i="0" u="none" strike="noStrike" kern="0" cap="none" spc="0" normalizeH="0" baseline="0" noProof="0" dirty="0">
                <a:ln>
                  <a:noFill/>
                </a:ln>
                <a:solidFill>
                  <a:schemeClr val="accent1"/>
                </a:solidFill>
                <a:effectLst/>
                <a:uLnTx/>
                <a:uFillTx/>
              </a:endParaRPr>
            </a:p>
          </p:txBody>
        </p:sp>
        <p:sp>
          <p:nvSpPr>
            <p:cNvPr id="40" name="TextBox 39"/>
            <p:cNvSpPr txBox="1"/>
            <p:nvPr/>
          </p:nvSpPr>
          <p:spPr>
            <a:xfrm>
              <a:off x="2100898" y="4025480"/>
              <a:ext cx="790103" cy="4893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800"/>
                </a:spcBef>
                <a:spcAft>
                  <a:spcPts val="0"/>
                </a:spcAft>
                <a:buClrTx/>
                <a:buSzTx/>
                <a:buFontTx/>
                <a:buNone/>
                <a:tabLst/>
                <a:defRPr/>
              </a:pPr>
              <a:r>
                <a:rPr kumimoji="0" lang="en-US" sz="1400" b="0" i="0" u="none" strike="noStrike" kern="0" cap="none" spc="0" normalizeH="0" baseline="0" noProof="0" dirty="0">
                  <a:ln>
                    <a:noFill/>
                  </a:ln>
                  <a:solidFill>
                    <a:schemeClr val="accent1"/>
                  </a:solidFill>
                  <a:effectLst/>
                  <a:uLnTx/>
                  <a:uFillTx/>
                </a:rPr>
                <a:t>.appx</a:t>
              </a:r>
            </a:p>
          </p:txBody>
        </p:sp>
      </p:grpSp>
      <p:sp>
        <p:nvSpPr>
          <p:cNvPr id="36" name="Rectangle 35"/>
          <p:cNvSpPr/>
          <p:nvPr/>
        </p:nvSpPr>
        <p:spPr bwMode="auto">
          <a:xfrm>
            <a:off x="7234813" y="0"/>
            <a:ext cx="495718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 name="Content Placeholder 3"/>
          <p:cNvSpPr txBox="1">
            <a:spLocks/>
          </p:cNvSpPr>
          <p:nvPr/>
        </p:nvSpPr>
        <p:spPr>
          <a:xfrm>
            <a:off x="7657155" y="274656"/>
            <a:ext cx="4265607" cy="6380208"/>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921" kern="1200" spc="0" baseline="0">
                <a:gradFill>
                  <a:gsLst>
                    <a:gs pos="1250">
                      <a:schemeClr val="tx2"/>
                    </a:gs>
                    <a:gs pos="99000">
                      <a:schemeClr val="tx2"/>
                    </a:gs>
                  </a:gsLst>
                  <a:lin ang="5400000" scaled="0"/>
                </a:gradFill>
                <a:latin typeface="+mj-lt"/>
                <a:ea typeface="+mn-ea"/>
                <a:cs typeface="+mn-cs"/>
              </a:defRPr>
            </a:lvl1pPr>
            <a:lvl2pPr marL="0" marR="0" indent="0" algn="l" defTabSz="914367" rtl="0" eaLnBrk="1" fontAlgn="auto" latinLnBrk="0" hangingPunct="1">
              <a:lnSpc>
                <a:spcPct val="90000"/>
              </a:lnSpc>
              <a:spcBef>
                <a:spcPct val="20000"/>
              </a:spcBef>
              <a:spcAft>
                <a:spcPts val="0"/>
              </a:spcAft>
              <a:buClrTx/>
              <a:buSzPct val="90000"/>
              <a:buFontTx/>
              <a:buNone/>
              <a:tabLst/>
              <a:defRPr sz="1961" kern="1200" spc="0" baseline="0">
                <a:gradFill>
                  <a:gsLst>
                    <a:gs pos="1250">
                      <a:schemeClr val="tx1"/>
                    </a:gs>
                    <a:gs pos="100000">
                      <a:schemeClr val="tx1"/>
                    </a:gs>
                  </a:gsLst>
                  <a:lin ang="5400000" scaled="0"/>
                </a:gradFill>
                <a:latin typeface="+mn-lt"/>
                <a:ea typeface="+mn-ea"/>
                <a:cs typeface="+mn-cs"/>
              </a:defRPr>
            </a:lvl2pPr>
            <a:lvl3pPr marL="22409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44819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67229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Aft>
                <a:spcPts val="1200"/>
              </a:spcAft>
            </a:pPr>
            <a:r>
              <a:rPr lang="en-US" sz="2800" dirty="0">
                <a:solidFill>
                  <a:schemeClr val="bg1"/>
                </a:solidFill>
                <a:latin typeface="+mj-lt"/>
              </a:rPr>
              <a:t>Simple to convert existing installers</a:t>
            </a:r>
          </a:p>
          <a:p>
            <a:pPr lvl="2">
              <a:spcAft>
                <a:spcPts val="1200"/>
              </a:spcAft>
              <a:buFontTx/>
              <a:buNone/>
              <a:defRPr/>
            </a:pPr>
            <a:r>
              <a:rPr kumimoji="0" lang="en-US" sz="2200" b="0" i="0" u="none" strike="noStrike" kern="1200" cap="none" spc="0" normalizeH="0" baseline="0" noProof="0" dirty="0">
                <a:ln>
                  <a:noFill/>
                </a:ln>
                <a:solidFill>
                  <a:schemeClr val="bg1"/>
                </a:solidFill>
                <a:effectLst/>
                <a:uLnTx/>
                <a:uFillTx/>
                <a:latin typeface="+mj-lt"/>
              </a:rPr>
              <a:t>Desktop App Convertor</a:t>
            </a:r>
            <a:r>
              <a:rPr kumimoji="0" lang="en-US" sz="2200" b="0" i="0" u="none" strike="noStrike" kern="1200" cap="none" spc="0" normalizeH="0" noProof="0" dirty="0">
                <a:ln>
                  <a:noFill/>
                </a:ln>
                <a:solidFill>
                  <a:schemeClr val="bg1"/>
                </a:solidFill>
                <a:effectLst/>
                <a:uLnTx/>
                <a:uFillTx/>
                <a:latin typeface="+mj-lt"/>
              </a:rPr>
              <a:t> </a:t>
            </a:r>
          </a:p>
          <a:p>
            <a:pPr lvl="2">
              <a:spcAft>
                <a:spcPts val="1200"/>
              </a:spcAft>
              <a:buFontTx/>
              <a:buNone/>
              <a:defRPr/>
            </a:pPr>
            <a:r>
              <a:rPr lang="en-US" sz="2200" baseline="0" dirty="0">
                <a:solidFill>
                  <a:schemeClr val="bg1"/>
                </a:solidFill>
                <a:latin typeface="+mj-lt"/>
              </a:rPr>
              <a:t>Support</a:t>
            </a:r>
            <a:r>
              <a:rPr lang="en-US" sz="2200" dirty="0">
                <a:solidFill>
                  <a:schemeClr val="bg1"/>
                </a:solidFill>
                <a:latin typeface="+mj-lt"/>
              </a:rPr>
              <a:t> for WIX and </a:t>
            </a:r>
            <a:r>
              <a:rPr lang="en-US" sz="2200" dirty="0" err="1">
                <a:solidFill>
                  <a:schemeClr val="bg1"/>
                </a:solidFill>
                <a:latin typeface="+mj-lt"/>
              </a:rPr>
              <a:t>InstallShield</a:t>
            </a:r>
            <a:endParaRPr kumimoji="0" lang="en-US" sz="2200" b="0" i="0" u="none" strike="noStrike" kern="1200" cap="none" spc="0" normalizeH="0" baseline="0" noProof="0" dirty="0">
              <a:ln>
                <a:noFill/>
              </a:ln>
              <a:solidFill>
                <a:schemeClr val="bg1"/>
              </a:solidFill>
              <a:effectLst/>
              <a:uLnTx/>
              <a:uFillTx/>
              <a:latin typeface="+mj-lt"/>
            </a:endParaRPr>
          </a:p>
          <a:p>
            <a:pPr lvl="1">
              <a:spcAft>
                <a:spcPts val="1200"/>
              </a:spcAft>
            </a:pPr>
            <a:endParaRPr lang="en-US" sz="2800" dirty="0">
              <a:solidFill>
                <a:schemeClr val="bg1"/>
              </a:solidFill>
              <a:latin typeface="+mj-lt"/>
            </a:endParaRPr>
          </a:p>
          <a:p>
            <a:pPr lvl="1">
              <a:spcAft>
                <a:spcPts val="1200"/>
              </a:spcAft>
            </a:pPr>
            <a:r>
              <a:rPr lang="en-US" sz="2800" dirty="0">
                <a:solidFill>
                  <a:schemeClr val="bg1"/>
                </a:solidFill>
                <a:latin typeface="+mj-lt"/>
              </a:rPr>
              <a:t>Keep the user’s apps always up to date through the Store</a:t>
            </a:r>
          </a:p>
          <a:p>
            <a:pPr lvl="1">
              <a:spcAft>
                <a:spcPts val="1200"/>
              </a:spcAft>
            </a:pPr>
            <a:endParaRPr lang="en-US" sz="2800" dirty="0">
              <a:solidFill>
                <a:schemeClr val="bg1"/>
              </a:solidFill>
              <a:latin typeface="+mj-lt"/>
            </a:endParaRPr>
          </a:p>
          <a:p>
            <a:pPr lvl="1">
              <a:spcAft>
                <a:spcPts val="1200"/>
              </a:spcAft>
            </a:pPr>
            <a:r>
              <a:rPr lang="en-US" sz="2800" dirty="0">
                <a:solidFill>
                  <a:schemeClr val="bg1"/>
                </a:solidFill>
                <a:latin typeface="+mj-lt"/>
              </a:rPr>
              <a:t>Enhance and extend the app with new Windows 10 features</a:t>
            </a:r>
          </a:p>
        </p:txBody>
      </p:sp>
    </p:spTree>
    <p:extLst>
      <p:ext uri="{BB962C8B-B14F-4D97-AF65-F5344CB8AC3E}">
        <p14:creationId xmlns:p14="http://schemas.microsoft.com/office/powerpoint/2010/main" val="122429452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Project Centennial</a:t>
            </a:r>
            <a:endParaRPr lang="en-US" dirty="0"/>
          </a:p>
        </p:txBody>
      </p:sp>
      <p:sp>
        <p:nvSpPr>
          <p:cNvPr id="4" name="Text Placeholder 3"/>
          <p:cNvSpPr>
            <a:spLocks noGrp="1"/>
          </p:cNvSpPr>
          <p:nvPr>
            <p:ph type="body" sz="quarter" idx="12"/>
          </p:nvPr>
        </p:nvSpPr>
        <p:spPr/>
        <p:txBody>
          <a:bodyPr/>
          <a:lstStyle/>
          <a:p>
            <a:r>
              <a:rPr lang="en-US"/>
              <a:t>Quake win32</a:t>
            </a:r>
            <a:endParaRPr lang="en-US" dirty="0"/>
          </a:p>
        </p:txBody>
      </p:sp>
    </p:spTree>
    <p:extLst>
      <p:ext uri="{BB962C8B-B14F-4D97-AF65-F5344CB8AC3E}">
        <p14:creationId xmlns:p14="http://schemas.microsoft.com/office/powerpoint/2010/main" val="42883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hidden="1"/>
          <p:cNvGrpSpPr/>
          <p:nvPr/>
        </p:nvGrpSpPr>
        <p:grpSpPr>
          <a:xfrm>
            <a:off x="403861" y="4351179"/>
            <a:ext cx="11520447" cy="923592"/>
            <a:chOff x="1444821" y="4590333"/>
            <a:chExt cx="11751456" cy="942112"/>
          </a:xfrm>
        </p:grpSpPr>
        <p:sp>
          <p:nvSpPr>
            <p:cNvPr id="15" name="Title 1"/>
            <p:cNvSpPr txBox="1">
              <a:spLocks/>
            </p:cNvSpPr>
            <p:nvPr/>
          </p:nvSpPr>
          <p:spPr>
            <a:xfrm>
              <a:off x="7647275" y="4590333"/>
              <a:ext cx="5549002"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solidFill>
                    <a:srgbClr val="FFC000"/>
                  </a:solidFill>
                  <a:effectLst/>
                  <a:uLnTx/>
                  <a:uFillTx/>
                  <a:latin typeface="+mn-lt"/>
                  <a:ea typeface="+mn-ea"/>
                  <a:cs typeface="Segoe UI" pitchFamily="34" charset="0"/>
                </a:rPr>
                <a:t>UWP developers</a:t>
              </a:r>
            </a:p>
          </p:txBody>
        </p:sp>
        <p:grpSp>
          <p:nvGrpSpPr>
            <p:cNvPr id="22" name="Group 21"/>
            <p:cNvGrpSpPr/>
            <p:nvPr/>
          </p:nvGrpSpPr>
          <p:grpSpPr>
            <a:xfrm>
              <a:off x="1444821" y="4590333"/>
              <a:ext cx="6479190" cy="942112"/>
              <a:chOff x="1292421" y="4437933"/>
              <a:chExt cx="6479190" cy="942112"/>
            </a:xfrm>
          </p:grpSpPr>
          <p:sp>
            <p:nvSpPr>
              <p:cNvPr id="24" name="Title 1"/>
              <p:cNvSpPr txBox="1">
                <a:spLocks/>
              </p:cNvSpPr>
              <p:nvPr/>
            </p:nvSpPr>
            <p:spPr>
              <a:xfrm>
                <a:off x="1292421" y="4437933"/>
                <a:ext cx="316883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solidFill>
                      <a:srgbClr val="FFC000"/>
                    </a:solidFill>
                    <a:effectLst/>
                    <a:uLnTx/>
                    <a:uFillTx/>
                    <a:latin typeface="+mn-lt"/>
                    <a:ea typeface="+mn-ea"/>
                    <a:cs typeface="Segoe UI" pitchFamily="34" charset="0"/>
                  </a:rPr>
                  <a:t>Windows</a:t>
                </a:r>
              </a:p>
            </p:txBody>
          </p:sp>
          <p:sp>
            <p:nvSpPr>
              <p:cNvPr id="25" name="Title 1"/>
              <p:cNvSpPr txBox="1">
                <a:spLocks/>
              </p:cNvSpPr>
              <p:nvPr/>
            </p:nvSpPr>
            <p:spPr>
              <a:xfrm>
                <a:off x="4809549" y="4437933"/>
                <a:ext cx="212132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solidFill>
                      <a:srgbClr val="FFC000"/>
                    </a:solidFill>
                    <a:effectLst/>
                    <a:uLnTx/>
                    <a:uFillTx/>
                    <a:latin typeface="+mn-lt"/>
                    <a:ea typeface="+mn-ea"/>
                    <a:cs typeface="Segoe UI" pitchFamily="34" charset="0"/>
                  </a:rPr>
                  <a:t>home</a:t>
                </a:r>
              </a:p>
            </p:txBody>
          </p:sp>
          <p:sp>
            <p:nvSpPr>
              <p:cNvPr id="26" name="Title 1"/>
              <p:cNvSpPr txBox="1">
                <a:spLocks/>
              </p:cNvSpPr>
              <p:nvPr/>
            </p:nvSpPr>
            <p:spPr>
              <a:xfrm>
                <a:off x="4307626" y="4495807"/>
                <a:ext cx="67448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4705" b="0" i="0" u="none" strike="noStrike" kern="1200" cap="none" spc="-98" normalizeH="0" baseline="0" noProof="0" dirty="0">
                    <a:ln w="3175">
                      <a:noFill/>
                    </a:ln>
                    <a:solidFill>
                      <a:srgbClr val="FFC000"/>
                    </a:solidFill>
                    <a:effectLst/>
                    <a:uLnTx/>
                    <a:uFillTx/>
                    <a:latin typeface="+mj-lt"/>
                    <a:ea typeface="+mn-ea"/>
                    <a:cs typeface="Segoe UI" pitchFamily="34" charset="0"/>
                  </a:rPr>
                  <a:t>is</a:t>
                </a:r>
              </a:p>
            </p:txBody>
          </p:sp>
          <p:sp>
            <p:nvSpPr>
              <p:cNvPr id="27" name="Title 1"/>
              <p:cNvSpPr txBox="1">
                <a:spLocks/>
              </p:cNvSpPr>
              <p:nvPr/>
            </p:nvSpPr>
            <p:spPr>
              <a:xfrm>
                <a:off x="6726735" y="4495807"/>
                <a:ext cx="104487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4705" b="0" i="0" u="none" strike="noStrike" kern="1200" cap="none" spc="-98" normalizeH="0" baseline="0" noProof="0" dirty="0">
                    <a:ln w="3175">
                      <a:noFill/>
                    </a:ln>
                    <a:solidFill>
                      <a:srgbClr val="FFC000"/>
                    </a:solidFill>
                    <a:effectLst/>
                    <a:uLnTx/>
                    <a:uFillTx/>
                    <a:latin typeface="+mj-lt"/>
                    <a:ea typeface="+mn-ea"/>
                    <a:cs typeface="Segoe UI" pitchFamily="34" charset="0"/>
                  </a:rPr>
                  <a:t>for</a:t>
                </a:r>
              </a:p>
            </p:txBody>
          </p:sp>
        </p:grpSp>
      </p:grpSp>
      <p:sp>
        <p:nvSpPr>
          <p:cNvPr id="6" name="Freeform 5"/>
          <p:cNvSpPr>
            <a:spLocks noChangeAspect="1" noEditPoints="1"/>
          </p:cNvSpPr>
          <p:nvPr/>
        </p:nvSpPr>
        <p:spPr bwMode="black">
          <a:xfrm>
            <a:off x="3129071" y="2245929"/>
            <a:ext cx="1424490" cy="1418704"/>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sp>
        <p:nvSpPr>
          <p:cNvPr id="16" name="Freeform 13"/>
          <p:cNvSpPr>
            <a:spLocks noEditPoints="1"/>
          </p:cNvSpPr>
          <p:nvPr/>
        </p:nvSpPr>
        <p:spPr bwMode="auto">
          <a:xfrm>
            <a:off x="7584884" y="2236390"/>
            <a:ext cx="1544105" cy="1437783"/>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accent1"/>
          </a:solidFill>
          <a:ln>
            <a:noFill/>
          </a:ln>
        </p:spPr>
        <p:txBody>
          <a:bodyPr vert="horz" wrap="square" lIns="89642" tIns="44821" rIns="89642" bIns="4482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nvGrpSpPr>
          <p:cNvPr id="2" name="Group 1"/>
          <p:cNvGrpSpPr/>
          <p:nvPr/>
        </p:nvGrpSpPr>
        <p:grpSpPr>
          <a:xfrm>
            <a:off x="398189" y="4709749"/>
            <a:ext cx="6351823" cy="923592"/>
            <a:chOff x="1292421" y="4437933"/>
            <a:chExt cx="6479190" cy="942112"/>
          </a:xfrm>
        </p:grpSpPr>
        <p:sp>
          <p:nvSpPr>
            <p:cNvPr id="17" name="Title 1"/>
            <p:cNvSpPr txBox="1">
              <a:spLocks/>
            </p:cNvSpPr>
            <p:nvPr/>
          </p:nvSpPr>
          <p:spPr>
            <a:xfrm>
              <a:off x="1292421" y="4437933"/>
              <a:ext cx="316883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Windows</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sp>
          <p:nvSpPr>
            <p:cNvPr id="18" name="Title 1"/>
            <p:cNvSpPr txBox="1">
              <a:spLocks/>
            </p:cNvSpPr>
            <p:nvPr/>
          </p:nvSpPr>
          <p:spPr>
            <a:xfrm>
              <a:off x="4809549" y="4437933"/>
              <a:ext cx="212132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home</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sp>
          <p:nvSpPr>
            <p:cNvPr id="21" name="Title 1"/>
            <p:cNvSpPr txBox="1">
              <a:spLocks/>
            </p:cNvSpPr>
            <p:nvPr/>
          </p:nvSpPr>
          <p:spPr>
            <a:xfrm>
              <a:off x="4307626" y="4495807"/>
              <a:ext cx="67448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4705" b="0" i="0" u="none" strike="noStrike" kern="1200" cap="none" spc="-98"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is</a:t>
              </a:r>
            </a:p>
          </p:txBody>
        </p:sp>
        <p:sp>
          <p:nvSpPr>
            <p:cNvPr id="23" name="Title 1"/>
            <p:cNvSpPr txBox="1">
              <a:spLocks/>
            </p:cNvSpPr>
            <p:nvPr/>
          </p:nvSpPr>
          <p:spPr>
            <a:xfrm>
              <a:off x="6726735" y="4495807"/>
              <a:ext cx="104487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4705" b="0" i="0" u="none" strike="noStrike" kern="1200" cap="none" spc="-98"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for</a:t>
              </a:r>
            </a:p>
          </p:txBody>
        </p:sp>
      </p:grpSp>
      <p:sp>
        <p:nvSpPr>
          <p:cNvPr id="5" name="= - L"/>
          <p:cNvSpPr>
            <a:spLocks noEditPoints="1"/>
          </p:cNvSpPr>
          <p:nvPr/>
        </p:nvSpPr>
        <p:spPr bwMode="auto">
          <a:xfrm>
            <a:off x="5201440" y="2723121"/>
            <a:ext cx="812563" cy="464321"/>
          </a:xfrm>
          <a:custGeom>
            <a:avLst/>
            <a:gdLst>
              <a:gd name="T0" fmla="*/ 0 w 1015"/>
              <a:gd name="T1" fmla="*/ 0 h 580"/>
              <a:gd name="T2" fmla="*/ 1015 w 1015"/>
              <a:gd name="T3" fmla="*/ 0 h 580"/>
              <a:gd name="T4" fmla="*/ 1015 w 1015"/>
              <a:gd name="T5" fmla="*/ 134 h 580"/>
              <a:gd name="T6" fmla="*/ 0 w 1015"/>
              <a:gd name="T7" fmla="*/ 134 h 580"/>
              <a:gd name="T8" fmla="*/ 0 w 1015"/>
              <a:gd name="T9" fmla="*/ 0 h 580"/>
              <a:gd name="T10" fmla="*/ 0 w 1015"/>
              <a:gd name="T11" fmla="*/ 580 h 580"/>
              <a:gd name="T12" fmla="*/ 1015 w 1015"/>
              <a:gd name="T13" fmla="*/ 580 h 580"/>
              <a:gd name="T14" fmla="*/ 1015 w 1015"/>
              <a:gd name="T15" fmla="*/ 451 h 580"/>
              <a:gd name="T16" fmla="*/ 0 w 1015"/>
              <a:gd name="T17" fmla="*/ 451 h 580"/>
              <a:gd name="T18" fmla="*/ 0 w 1015"/>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5" h="580">
                <a:moveTo>
                  <a:pt x="0" y="0"/>
                </a:moveTo>
                <a:lnTo>
                  <a:pt x="1015" y="0"/>
                </a:lnTo>
                <a:lnTo>
                  <a:pt x="1015" y="134"/>
                </a:lnTo>
                <a:lnTo>
                  <a:pt x="0" y="134"/>
                </a:lnTo>
                <a:lnTo>
                  <a:pt x="0" y="0"/>
                </a:lnTo>
                <a:close/>
                <a:moveTo>
                  <a:pt x="0" y="580"/>
                </a:moveTo>
                <a:lnTo>
                  <a:pt x="1015" y="580"/>
                </a:lnTo>
                <a:lnTo>
                  <a:pt x="1015" y="451"/>
                </a:lnTo>
                <a:lnTo>
                  <a:pt x="0" y="451"/>
                </a:lnTo>
                <a:lnTo>
                  <a:pt x="0" y="5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7" name="= - R"/>
          <p:cNvSpPr>
            <a:spLocks noEditPoints="1"/>
          </p:cNvSpPr>
          <p:nvPr/>
        </p:nvSpPr>
        <p:spPr bwMode="auto">
          <a:xfrm>
            <a:off x="6159936" y="2723121"/>
            <a:ext cx="815765" cy="464321"/>
          </a:xfrm>
          <a:custGeom>
            <a:avLst/>
            <a:gdLst>
              <a:gd name="T0" fmla="*/ 0 w 1019"/>
              <a:gd name="T1" fmla="*/ 134 h 580"/>
              <a:gd name="T2" fmla="*/ 1019 w 1019"/>
              <a:gd name="T3" fmla="*/ 134 h 580"/>
              <a:gd name="T4" fmla="*/ 1019 w 1019"/>
              <a:gd name="T5" fmla="*/ 0 h 580"/>
              <a:gd name="T6" fmla="*/ 0 w 1019"/>
              <a:gd name="T7" fmla="*/ 0 h 580"/>
              <a:gd name="T8" fmla="*/ 0 w 1019"/>
              <a:gd name="T9" fmla="*/ 134 h 580"/>
              <a:gd name="T10" fmla="*/ 0 w 1019"/>
              <a:gd name="T11" fmla="*/ 580 h 580"/>
              <a:gd name="T12" fmla="*/ 1019 w 1019"/>
              <a:gd name="T13" fmla="*/ 580 h 580"/>
              <a:gd name="T14" fmla="*/ 1019 w 1019"/>
              <a:gd name="T15" fmla="*/ 451 h 580"/>
              <a:gd name="T16" fmla="*/ 0 w 1019"/>
              <a:gd name="T17" fmla="*/ 451 h 580"/>
              <a:gd name="T18" fmla="*/ 0 w 1019"/>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9" h="580">
                <a:moveTo>
                  <a:pt x="0" y="134"/>
                </a:moveTo>
                <a:lnTo>
                  <a:pt x="1019" y="134"/>
                </a:lnTo>
                <a:lnTo>
                  <a:pt x="1019" y="0"/>
                </a:lnTo>
                <a:lnTo>
                  <a:pt x="0" y="0"/>
                </a:lnTo>
                <a:lnTo>
                  <a:pt x="0" y="134"/>
                </a:lnTo>
                <a:close/>
                <a:moveTo>
                  <a:pt x="0" y="580"/>
                </a:moveTo>
                <a:lnTo>
                  <a:pt x="1019" y="580"/>
                </a:lnTo>
                <a:lnTo>
                  <a:pt x="1019" y="451"/>
                </a:lnTo>
                <a:lnTo>
                  <a:pt x="0" y="451"/>
                </a:lnTo>
                <a:lnTo>
                  <a:pt x="0" y="5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0" name="Title 1"/>
          <p:cNvSpPr txBox="1">
            <a:spLocks/>
          </p:cNvSpPr>
          <p:nvPr/>
        </p:nvSpPr>
        <p:spPr>
          <a:xfrm>
            <a:off x="5969917" y="4732321"/>
            <a:ext cx="6054921"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100" b="1" spc="-147" dirty="0">
                <a:gradFill>
                  <a:gsLst>
                    <a:gs pos="1250">
                      <a:schemeClr val="tx2"/>
                    </a:gs>
                    <a:gs pos="100000">
                      <a:schemeClr val="tx2"/>
                    </a:gs>
                  </a:gsLst>
                  <a:lin ang="5400000" scaled="0"/>
                </a:gradFill>
                <a:latin typeface="+mn-lt"/>
              </a:rPr>
              <a:t>web developers</a:t>
            </a:r>
            <a:endParaRPr lang="en-US" sz="5100" b="1" spc="-147" dirty="0">
              <a:noFill/>
              <a:latin typeface="+mn-lt"/>
            </a:endParaRPr>
          </a:p>
        </p:txBody>
      </p:sp>
    </p:spTree>
    <p:extLst>
      <p:ext uri="{BB962C8B-B14F-4D97-AF65-F5344CB8AC3E}">
        <p14:creationId xmlns:p14="http://schemas.microsoft.com/office/powerpoint/2010/main" val="1713294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50"/>
                                        <p:tgtEl>
                                          <p:spTgt spid="20"/>
                                        </p:tgtEl>
                                      </p:cBhvr>
                                    </p:animEffect>
                                  </p:childTnLst>
                                </p:cTn>
                              </p:par>
                              <p:par>
                                <p:cTn id="8" presetID="63" presetClass="path" presetSubtype="0" decel="100000" fill="hold" grpId="1" nodeType="withEffect">
                                  <p:stCondLst>
                                    <p:cond delay="0"/>
                                  </p:stCondLst>
                                  <p:childTnLst>
                                    <p:animMotion origin="layout" path="M -8.33333E-7 -7.40741E-7 L -8.33333E-7 0.07199 " pathEditMode="relative" rAng="0" ptsTypes="AA">
                                      <p:cBhvr>
                                        <p:cTn id="9" dur="1250" spd="-100000" fill="hold"/>
                                        <p:tgtEl>
                                          <p:spTgt spid="20"/>
                                        </p:tgtEl>
                                        <p:attrNameLst>
                                          <p:attrName>ppt_x</p:attrName>
                                          <p:attrName>ppt_y</p:attrName>
                                        </p:attrNameLst>
                                      </p:cBhvr>
                                      <p:rCtr x="0" y="358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Hosted Web Apps</a:t>
            </a:r>
          </a:p>
        </p:txBody>
      </p:sp>
      <p:sp>
        <p:nvSpPr>
          <p:cNvPr id="36" name="Rectangle 35"/>
          <p:cNvSpPr/>
          <p:nvPr/>
        </p:nvSpPr>
        <p:spPr bwMode="auto">
          <a:xfrm>
            <a:off x="6492240" y="0"/>
            <a:ext cx="5699759"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 name="Content Placeholder 3"/>
          <p:cNvSpPr txBox="1">
            <a:spLocks/>
          </p:cNvSpPr>
          <p:nvPr/>
        </p:nvSpPr>
        <p:spPr>
          <a:xfrm>
            <a:off x="6821509" y="1151464"/>
            <a:ext cx="5101254" cy="5053691"/>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921" kern="1200" spc="0" baseline="0">
                <a:gradFill>
                  <a:gsLst>
                    <a:gs pos="1250">
                      <a:schemeClr val="tx2"/>
                    </a:gs>
                    <a:gs pos="99000">
                      <a:schemeClr val="tx2"/>
                    </a:gs>
                  </a:gsLst>
                  <a:lin ang="5400000" scaled="0"/>
                </a:gradFill>
                <a:latin typeface="+mj-lt"/>
                <a:ea typeface="+mn-ea"/>
                <a:cs typeface="+mn-cs"/>
              </a:defRPr>
            </a:lvl1pPr>
            <a:lvl2pPr marL="0" marR="0" indent="0" algn="l" defTabSz="914367" rtl="0" eaLnBrk="1" fontAlgn="auto" latinLnBrk="0" hangingPunct="1">
              <a:lnSpc>
                <a:spcPct val="90000"/>
              </a:lnSpc>
              <a:spcBef>
                <a:spcPct val="20000"/>
              </a:spcBef>
              <a:spcAft>
                <a:spcPts val="0"/>
              </a:spcAft>
              <a:buClrTx/>
              <a:buSzPct val="90000"/>
              <a:buFontTx/>
              <a:buNone/>
              <a:tabLst/>
              <a:defRPr sz="1961" kern="1200" spc="0" baseline="0">
                <a:gradFill>
                  <a:gsLst>
                    <a:gs pos="1250">
                      <a:schemeClr val="tx1"/>
                    </a:gs>
                    <a:gs pos="100000">
                      <a:schemeClr val="tx1"/>
                    </a:gs>
                  </a:gsLst>
                  <a:lin ang="5400000" scaled="0"/>
                </a:gradFill>
                <a:latin typeface="+mn-lt"/>
                <a:ea typeface="+mn-ea"/>
                <a:cs typeface="+mn-cs"/>
              </a:defRPr>
            </a:lvl2pPr>
            <a:lvl3pPr marL="22409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44819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67229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Aft>
                <a:spcPts val="3000"/>
              </a:spcAft>
            </a:pPr>
            <a:r>
              <a:rPr lang="en-US" sz="2800" dirty="0">
                <a:solidFill>
                  <a:schemeClr val="bg1"/>
                </a:solidFill>
                <a:latin typeface="+mj-lt"/>
              </a:rPr>
              <a:t>Hosted Web Apps are a First Class UWP across the entire Windows device family.</a:t>
            </a:r>
          </a:p>
          <a:p>
            <a:pPr lvl="1">
              <a:spcAft>
                <a:spcPts val="3000"/>
              </a:spcAft>
            </a:pPr>
            <a:r>
              <a:rPr lang="en-US" sz="2800" dirty="0">
                <a:solidFill>
                  <a:schemeClr val="bg1"/>
                </a:solidFill>
                <a:latin typeface="+mj-lt"/>
              </a:rPr>
              <a:t>Can be built from the W3C standard manifest and submitted directly to the store</a:t>
            </a:r>
          </a:p>
          <a:p>
            <a:pPr lvl="1">
              <a:spcAft>
                <a:spcPts val="600"/>
              </a:spcAft>
            </a:pPr>
            <a:r>
              <a:rPr lang="en-US" sz="2800" dirty="0">
                <a:solidFill>
                  <a:schemeClr val="bg1"/>
                </a:solidFill>
                <a:latin typeface="+mj-lt"/>
              </a:rPr>
              <a:t>Full access to Universal APIs</a:t>
            </a:r>
          </a:p>
          <a:p>
            <a:pPr lvl="1"/>
            <a:r>
              <a:rPr lang="en-US" sz="2200" dirty="0">
                <a:solidFill>
                  <a:schemeClr val="bg1"/>
                </a:solidFill>
                <a:latin typeface="+mj-lt"/>
              </a:rPr>
              <a:t>Tiles, Notifications, Camera, Contact List, Calendar </a:t>
            </a:r>
            <a:r>
              <a:rPr lang="en-US" sz="2200" dirty="0" err="1">
                <a:solidFill>
                  <a:schemeClr val="bg1"/>
                </a:solidFill>
                <a:latin typeface="+mj-lt"/>
              </a:rPr>
              <a:t>etc</a:t>
            </a:r>
            <a:endParaRPr lang="en-US" sz="2200" dirty="0">
              <a:solidFill>
                <a:schemeClr val="bg1"/>
              </a:solidFill>
              <a:latin typeface="+mj-lt"/>
            </a:endParaRPr>
          </a:p>
          <a:p>
            <a:pPr lvl="1"/>
            <a:endParaRPr lang="en-US" sz="2800" dirty="0">
              <a:solidFill>
                <a:schemeClr val="bg1"/>
              </a:solidFill>
            </a:endParaRPr>
          </a:p>
        </p:txBody>
      </p:sp>
      <p:grpSp>
        <p:nvGrpSpPr>
          <p:cNvPr id="25" name="Group 24"/>
          <p:cNvGrpSpPr/>
          <p:nvPr/>
        </p:nvGrpSpPr>
        <p:grpSpPr>
          <a:xfrm>
            <a:off x="619802" y="1703558"/>
            <a:ext cx="5128176" cy="4112414"/>
            <a:chOff x="464354" y="1703558"/>
            <a:chExt cx="5128176" cy="4112414"/>
          </a:xfrm>
        </p:grpSpPr>
        <p:sp>
          <p:nvSpPr>
            <p:cNvPr id="26" name="Freeform 13"/>
            <p:cNvSpPr>
              <a:spLocks/>
            </p:cNvSpPr>
            <p:nvPr/>
          </p:nvSpPr>
          <p:spPr bwMode="auto">
            <a:xfrm>
              <a:off x="982764" y="1703558"/>
              <a:ext cx="2472279" cy="1370126"/>
            </a:xfrm>
            <a:custGeom>
              <a:avLst/>
              <a:gdLst>
                <a:gd name="T0" fmla="*/ 791 w 798"/>
                <a:gd name="T1" fmla="*/ 312 h 519"/>
                <a:gd name="T2" fmla="*/ 755 w 798"/>
                <a:gd name="T3" fmla="*/ 252 h 519"/>
                <a:gd name="T4" fmla="*/ 685 w 798"/>
                <a:gd name="T5" fmla="*/ 209 h 519"/>
                <a:gd name="T6" fmla="*/ 477 w 798"/>
                <a:gd name="T7" fmla="*/ 0 h 519"/>
                <a:gd name="T8" fmla="*/ 426 w 798"/>
                <a:gd name="T9" fmla="*/ 7 h 519"/>
                <a:gd name="T10" fmla="*/ 363 w 798"/>
                <a:gd name="T11" fmla="*/ 35 h 519"/>
                <a:gd name="T12" fmla="*/ 316 w 798"/>
                <a:gd name="T13" fmla="*/ 78 h 519"/>
                <a:gd name="T14" fmla="*/ 252 w 798"/>
                <a:gd name="T15" fmla="*/ 61 h 519"/>
                <a:gd name="T16" fmla="*/ 121 w 798"/>
                <a:gd name="T17" fmla="*/ 192 h 519"/>
                <a:gd name="T18" fmla="*/ 122 w 798"/>
                <a:gd name="T19" fmla="*/ 205 h 519"/>
                <a:gd name="T20" fmla="*/ 42 w 798"/>
                <a:gd name="T21" fmla="*/ 253 h 519"/>
                <a:gd name="T22" fmla="*/ 7 w 798"/>
                <a:gd name="T23" fmla="*/ 312 h 519"/>
                <a:gd name="T24" fmla="*/ 0 w 798"/>
                <a:gd name="T25" fmla="*/ 360 h 519"/>
                <a:gd name="T26" fmla="*/ 166 w 798"/>
                <a:gd name="T27" fmla="*/ 519 h 519"/>
                <a:gd name="T28" fmla="*/ 223 w 798"/>
                <a:gd name="T29" fmla="*/ 519 h 519"/>
                <a:gd name="T30" fmla="*/ 223 w 798"/>
                <a:gd name="T31" fmla="*/ 500 h 519"/>
                <a:gd name="T32" fmla="*/ 166 w 798"/>
                <a:gd name="T33" fmla="*/ 500 h 519"/>
                <a:gd name="T34" fmla="*/ 19 w 798"/>
                <a:gd name="T35" fmla="*/ 360 h 519"/>
                <a:gd name="T36" fmla="*/ 26 w 798"/>
                <a:gd name="T37" fmla="*/ 318 h 519"/>
                <a:gd name="T38" fmla="*/ 56 w 798"/>
                <a:gd name="T39" fmla="*/ 266 h 519"/>
                <a:gd name="T40" fmla="*/ 135 w 798"/>
                <a:gd name="T41" fmla="*/ 222 h 519"/>
                <a:gd name="T42" fmla="*/ 144 w 798"/>
                <a:gd name="T43" fmla="*/ 220 h 519"/>
                <a:gd name="T44" fmla="*/ 142 w 798"/>
                <a:gd name="T45" fmla="*/ 211 h 519"/>
                <a:gd name="T46" fmla="*/ 140 w 798"/>
                <a:gd name="T47" fmla="*/ 192 h 519"/>
                <a:gd name="T48" fmla="*/ 252 w 798"/>
                <a:gd name="T49" fmla="*/ 80 h 519"/>
                <a:gd name="T50" fmla="*/ 313 w 798"/>
                <a:gd name="T51" fmla="*/ 98 h 519"/>
                <a:gd name="T52" fmla="*/ 320 w 798"/>
                <a:gd name="T53" fmla="*/ 104 h 519"/>
                <a:gd name="T54" fmla="*/ 326 w 798"/>
                <a:gd name="T55" fmla="*/ 97 h 519"/>
                <a:gd name="T56" fmla="*/ 373 w 798"/>
                <a:gd name="T57" fmla="*/ 51 h 519"/>
                <a:gd name="T58" fmla="*/ 430 w 798"/>
                <a:gd name="T59" fmla="*/ 25 h 519"/>
                <a:gd name="T60" fmla="*/ 477 w 798"/>
                <a:gd name="T61" fmla="*/ 19 h 519"/>
                <a:gd name="T62" fmla="*/ 666 w 798"/>
                <a:gd name="T63" fmla="*/ 210 h 519"/>
                <a:gd name="T64" fmla="*/ 666 w 798"/>
                <a:gd name="T65" fmla="*/ 211 h 519"/>
                <a:gd name="T66" fmla="*/ 666 w 798"/>
                <a:gd name="T67" fmla="*/ 216 h 519"/>
                <a:gd name="T68" fmla="*/ 665 w 798"/>
                <a:gd name="T69" fmla="*/ 223 h 519"/>
                <a:gd name="T70" fmla="*/ 673 w 798"/>
                <a:gd name="T71" fmla="*/ 225 h 519"/>
                <a:gd name="T72" fmla="*/ 741 w 798"/>
                <a:gd name="T73" fmla="*/ 266 h 519"/>
                <a:gd name="T74" fmla="*/ 773 w 798"/>
                <a:gd name="T75" fmla="*/ 318 h 519"/>
                <a:gd name="T76" fmla="*/ 779 w 798"/>
                <a:gd name="T77" fmla="*/ 360 h 519"/>
                <a:gd name="T78" fmla="*/ 633 w 798"/>
                <a:gd name="T79" fmla="*/ 500 h 519"/>
                <a:gd name="T80" fmla="*/ 617 w 798"/>
                <a:gd name="T81" fmla="*/ 500 h 519"/>
                <a:gd name="T82" fmla="*/ 617 w 798"/>
                <a:gd name="T83" fmla="*/ 519 h 519"/>
                <a:gd name="T84" fmla="*/ 633 w 798"/>
                <a:gd name="T85" fmla="*/ 519 h 519"/>
                <a:gd name="T86" fmla="*/ 798 w 798"/>
                <a:gd name="T87" fmla="*/ 360 h 519"/>
                <a:gd name="T88" fmla="*/ 791 w 798"/>
                <a:gd name="T89" fmla="*/ 312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8" h="519">
                  <a:moveTo>
                    <a:pt x="791" y="312"/>
                  </a:moveTo>
                  <a:cubicBezTo>
                    <a:pt x="784" y="290"/>
                    <a:pt x="772" y="269"/>
                    <a:pt x="755" y="252"/>
                  </a:cubicBezTo>
                  <a:cubicBezTo>
                    <a:pt x="736" y="232"/>
                    <a:pt x="713" y="218"/>
                    <a:pt x="685" y="209"/>
                  </a:cubicBezTo>
                  <a:cubicBezTo>
                    <a:pt x="685" y="94"/>
                    <a:pt x="592" y="0"/>
                    <a:pt x="477" y="0"/>
                  </a:cubicBezTo>
                  <a:cubicBezTo>
                    <a:pt x="459" y="0"/>
                    <a:pt x="443" y="3"/>
                    <a:pt x="426" y="7"/>
                  </a:cubicBezTo>
                  <a:cubicBezTo>
                    <a:pt x="403" y="12"/>
                    <a:pt x="382" y="22"/>
                    <a:pt x="363" y="35"/>
                  </a:cubicBezTo>
                  <a:cubicBezTo>
                    <a:pt x="345" y="47"/>
                    <a:pt x="329" y="61"/>
                    <a:pt x="316" y="78"/>
                  </a:cubicBezTo>
                  <a:cubicBezTo>
                    <a:pt x="296" y="67"/>
                    <a:pt x="274" y="61"/>
                    <a:pt x="252" y="61"/>
                  </a:cubicBezTo>
                  <a:cubicBezTo>
                    <a:pt x="180" y="61"/>
                    <a:pt x="121" y="119"/>
                    <a:pt x="121" y="192"/>
                  </a:cubicBezTo>
                  <a:cubicBezTo>
                    <a:pt x="121" y="197"/>
                    <a:pt x="122" y="201"/>
                    <a:pt x="122" y="205"/>
                  </a:cubicBezTo>
                  <a:cubicBezTo>
                    <a:pt x="90" y="214"/>
                    <a:pt x="63" y="230"/>
                    <a:pt x="42" y="253"/>
                  </a:cubicBezTo>
                  <a:cubicBezTo>
                    <a:pt x="26" y="269"/>
                    <a:pt x="14" y="290"/>
                    <a:pt x="7" y="312"/>
                  </a:cubicBezTo>
                  <a:cubicBezTo>
                    <a:pt x="2" y="327"/>
                    <a:pt x="0" y="343"/>
                    <a:pt x="0" y="360"/>
                  </a:cubicBezTo>
                  <a:cubicBezTo>
                    <a:pt x="0" y="449"/>
                    <a:pt x="73" y="519"/>
                    <a:pt x="166" y="519"/>
                  </a:cubicBezTo>
                  <a:cubicBezTo>
                    <a:pt x="166" y="519"/>
                    <a:pt x="166" y="519"/>
                    <a:pt x="223" y="519"/>
                  </a:cubicBezTo>
                  <a:cubicBezTo>
                    <a:pt x="223" y="500"/>
                    <a:pt x="223" y="500"/>
                    <a:pt x="223" y="500"/>
                  </a:cubicBezTo>
                  <a:cubicBezTo>
                    <a:pt x="205" y="500"/>
                    <a:pt x="186" y="500"/>
                    <a:pt x="166" y="500"/>
                  </a:cubicBezTo>
                  <a:cubicBezTo>
                    <a:pt x="83" y="500"/>
                    <a:pt x="19" y="438"/>
                    <a:pt x="19" y="360"/>
                  </a:cubicBezTo>
                  <a:cubicBezTo>
                    <a:pt x="19" y="345"/>
                    <a:pt x="21" y="332"/>
                    <a:pt x="26" y="318"/>
                  </a:cubicBezTo>
                  <a:cubicBezTo>
                    <a:pt x="32" y="298"/>
                    <a:pt x="41" y="281"/>
                    <a:pt x="56" y="266"/>
                  </a:cubicBezTo>
                  <a:cubicBezTo>
                    <a:pt x="76" y="244"/>
                    <a:pt x="104" y="229"/>
                    <a:pt x="135" y="222"/>
                  </a:cubicBezTo>
                  <a:cubicBezTo>
                    <a:pt x="135" y="222"/>
                    <a:pt x="135" y="222"/>
                    <a:pt x="144" y="220"/>
                  </a:cubicBezTo>
                  <a:cubicBezTo>
                    <a:pt x="144" y="220"/>
                    <a:pt x="144" y="220"/>
                    <a:pt x="142" y="211"/>
                  </a:cubicBezTo>
                  <a:cubicBezTo>
                    <a:pt x="141" y="206"/>
                    <a:pt x="140" y="199"/>
                    <a:pt x="140" y="192"/>
                  </a:cubicBezTo>
                  <a:cubicBezTo>
                    <a:pt x="140" y="131"/>
                    <a:pt x="190" y="80"/>
                    <a:pt x="252" y="80"/>
                  </a:cubicBezTo>
                  <a:cubicBezTo>
                    <a:pt x="274" y="80"/>
                    <a:pt x="295" y="87"/>
                    <a:pt x="313" y="98"/>
                  </a:cubicBezTo>
                  <a:cubicBezTo>
                    <a:pt x="313" y="98"/>
                    <a:pt x="313" y="98"/>
                    <a:pt x="320" y="104"/>
                  </a:cubicBezTo>
                  <a:cubicBezTo>
                    <a:pt x="320" y="104"/>
                    <a:pt x="320" y="104"/>
                    <a:pt x="326" y="97"/>
                  </a:cubicBezTo>
                  <a:cubicBezTo>
                    <a:pt x="339" y="78"/>
                    <a:pt x="355" y="63"/>
                    <a:pt x="373" y="51"/>
                  </a:cubicBezTo>
                  <a:cubicBezTo>
                    <a:pt x="391" y="39"/>
                    <a:pt x="410" y="31"/>
                    <a:pt x="430" y="25"/>
                  </a:cubicBezTo>
                  <a:cubicBezTo>
                    <a:pt x="445" y="22"/>
                    <a:pt x="461" y="19"/>
                    <a:pt x="477" y="19"/>
                  </a:cubicBezTo>
                  <a:cubicBezTo>
                    <a:pt x="581" y="19"/>
                    <a:pt x="666" y="104"/>
                    <a:pt x="666" y="210"/>
                  </a:cubicBezTo>
                  <a:cubicBezTo>
                    <a:pt x="666" y="210"/>
                    <a:pt x="666" y="211"/>
                    <a:pt x="666" y="211"/>
                  </a:cubicBezTo>
                  <a:cubicBezTo>
                    <a:pt x="666" y="213"/>
                    <a:pt x="666" y="214"/>
                    <a:pt x="666" y="216"/>
                  </a:cubicBezTo>
                  <a:cubicBezTo>
                    <a:pt x="666" y="216"/>
                    <a:pt x="666" y="216"/>
                    <a:pt x="665" y="223"/>
                  </a:cubicBezTo>
                  <a:cubicBezTo>
                    <a:pt x="665" y="223"/>
                    <a:pt x="665" y="223"/>
                    <a:pt x="673" y="225"/>
                  </a:cubicBezTo>
                  <a:cubicBezTo>
                    <a:pt x="699" y="232"/>
                    <a:pt x="723" y="247"/>
                    <a:pt x="741" y="266"/>
                  </a:cubicBezTo>
                  <a:cubicBezTo>
                    <a:pt x="756" y="281"/>
                    <a:pt x="767" y="298"/>
                    <a:pt x="773" y="318"/>
                  </a:cubicBezTo>
                  <a:cubicBezTo>
                    <a:pt x="776" y="332"/>
                    <a:pt x="779" y="345"/>
                    <a:pt x="779" y="360"/>
                  </a:cubicBezTo>
                  <a:cubicBezTo>
                    <a:pt x="779" y="438"/>
                    <a:pt x="714" y="500"/>
                    <a:pt x="633" y="500"/>
                  </a:cubicBezTo>
                  <a:cubicBezTo>
                    <a:pt x="633" y="500"/>
                    <a:pt x="633" y="500"/>
                    <a:pt x="617" y="500"/>
                  </a:cubicBezTo>
                  <a:cubicBezTo>
                    <a:pt x="617" y="519"/>
                    <a:pt x="617" y="519"/>
                    <a:pt x="617" y="519"/>
                  </a:cubicBezTo>
                  <a:cubicBezTo>
                    <a:pt x="623" y="519"/>
                    <a:pt x="628" y="519"/>
                    <a:pt x="633" y="519"/>
                  </a:cubicBezTo>
                  <a:cubicBezTo>
                    <a:pt x="726" y="519"/>
                    <a:pt x="798" y="449"/>
                    <a:pt x="798" y="360"/>
                  </a:cubicBezTo>
                  <a:cubicBezTo>
                    <a:pt x="798" y="343"/>
                    <a:pt x="796" y="327"/>
                    <a:pt x="791" y="312"/>
                  </a:cubicBezTo>
                  <a:close/>
                </a:path>
              </a:pathLst>
            </a:custGeom>
            <a:solidFill>
              <a:srgbClr val="0078D7"/>
            </a:solidFill>
            <a:ln>
              <a:noFill/>
            </a:ln>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endParaRPr>
            </a:p>
          </p:txBody>
        </p:sp>
        <p:sp>
          <p:nvSpPr>
            <p:cNvPr id="27" name="Rectangle 26"/>
            <p:cNvSpPr/>
            <p:nvPr/>
          </p:nvSpPr>
          <p:spPr bwMode="auto">
            <a:xfrm>
              <a:off x="2431683" y="2368461"/>
              <a:ext cx="777017" cy="994989"/>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 name="Rectangle 27"/>
            <p:cNvSpPr/>
            <p:nvPr/>
          </p:nvSpPr>
          <p:spPr bwMode="auto">
            <a:xfrm>
              <a:off x="1241095" y="2533238"/>
              <a:ext cx="1103365" cy="687229"/>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Universal Windows Platform"/>
            <p:cNvSpPr txBox="1">
              <a:spLocks noChangeAspect="1"/>
            </p:cNvSpPr>
            <p:nvPr/>
          </p:nvSpPr>
          <p:spPr>
            <a:xfrm>
              <a:off x="504010" y="4781864"/>
              <a:ext cx="3605011" cy="677456"/>
            </a:xfrm>
            <a:prstGeom prst="rect">
              <a:avLst/>
            </a:prstGeom>
            <a:noFill/>
          </p:spPr>
          <p:txBody>
            <a:bodyPr wrap="none" lIns="179285" tIns="143428" rIns="179285" bIns="143428" rtlCol="0">
              <a:spAutoFit/>
            </a:bodyPr>
            <a:lstStyle/>
            <a:p>
              <a:pPr marL="0" marR="0" lvl="0" indent="0" defTabSz="914367" eaLnBrk="1" fontAlgn="auto" latinLnBrk="0" hangingPunct="1">
                <a:lnSpc>
                  <a:spcPct val="90000"/>
                </a:lnSpc>
                <a:spcBef>
                  <a:spcPts val="0"/>
                </a:spcBef>
                <a:spcAft>
                  <a:spcPts val="588"/>
                </a:spcAft>
                <a:buClrTx/>
                <a:buSzTx/>
                <a:buFontTx/>
                <a:buNone/>
                <a:tabLst/>
                <a:defRPr/>
              </a:pPr>
              <a:r>
                <a:rPr kumimoji="0" lang="en-US" sz="2800" b="0" i="0" u="none" strike="noStrike" kern="0" cap="none" spc="-98" normalizeH="0" baseline="0" noProof="0" dirty="0">
                  <a:ln>
                    <a:noFill/>
                  </a:ln>
                  <a:solidFill>
                    <a:srgbClr val="0078D7"/>
                  </a:solidFill>
                  <a:effectLst/>
                  <a:uLnTx/>
                  <a:uFillTx/>
                </a:rPr>
                <a:t>Platform </a:t>
              </a:r>
              <a:r>
                <a:rPr kumimoji="0" lang="en-US" sz="2800" b="1" i="0" u="none" strike="noStrike" kern="0" cap="none" spc="-98" normalizeH="0" baseline="0" noProof="0" dirty="0">
                  <a:ln>
                    <a:noFill/>
                  </a:ln>
                  <a:solidFill>
                    <a:srgbClr val="0078D7"/>
                  </a:solidFill>
                  <a:effectLst/>
                  <a:uLnTx/>
                  <a:uFillTx/>
                </a:rPr>
                <a:t>Integrations</a:t>
              </a:r>
            </a:p>
          </p:txBody>
        </p:sp>
        <p:sp>
          <p:nvSpPr>
            <p:cNvPr id="30" name="Freeform 5"/>
            <p:cNvSpPr>
              <a:spLocks noChangeAspect="1" noEditPoints="1"/>
            </p:cNvSpPr>
            <p:nvPr/>
          </p:nvSpPr>
          <p:spPr bwMode="auto">
            <a:xfrm>
              <a:off x="4836185" y="4010131"/>
              <a:ext cx="756345" cy="901526"/>
            </a:xfrm>
            <a:custGeom>
              <a:avLst/>
              <a:gdLst>
                <a:gd name="T0" fmla="*/ 196 w 407"/>
                <a:gd name="T1" fmla="*/ 53 h 486"/>
                <a:gd name="T2" fmla="*/ 161 w 407"/>
                <a:gd name="T3" fmla="*/ 106 h 486"/>
                <a:gd name="T4" fmla="*/ 161 w 407"/>
                <a:gd name="T5" fmla="*/ 125 h 486"/>
                <a:gd name="T6" fmla="*/ 173 w 407"/>
                <a:gd name="T7" fmla="*/ 123 h 486"/>
                <a:gd name="T8" fmla="*/ 173 w 407"/>
                <a:gd name="T9" fmla="*/ 106 h 486"/>
                <a:gd name="T10" fmla="*/ 197 w 407"/>
                <a:gd name="T11" fmla="*/ 66 h 486"/>
                <a:gd name="T12" fmla="*/ 196 w 407"/>
                <a:gd name="T13" fmla="*/ 53 h 486"/>
                <a:gd name="T14" fmla="*/ 232 w 407"/>
                <a:gd name="T15" fmla="*/ 45 h 486"/>
                <a:gd name="T16" fmla="*/ 234 w 407"/>
                <a:gd name="T17" fmla="*/ 57 h 486"/>
                <a:gd name="T18" fmla="*/ 265 w 407"/>
                <a:gd name="T19" fmla="*/ 94 h 486"/>
                <a:gd name="T20" fmla="*/ 265 w 407"/>
                <a:gd name="T21" fmla="*/ 104 h 486"/>
                <a:gd name="T22" fmla="*/ 278 w 407"/>
                <a:gd name="T23" fmla="*/ 102 h 486"/>
                <a:gd name="T24" fmla="*/ 278 w 407"/>
                <a:gd name="T25" fmla="*/ 94 h 486"/>
                <a:gd name="T26" fmla="*/ 232 w 407"/>
                <a:gd name="T27" fmla="*/ 45 h 486"/>
                <a:gd name="T28" fmla="*/ 105 w 407"/>
                <a:gd name="T29" fmla="*/ 136 h 486"/>
                <a:gd name="T30" fmla="*/ 105 w 407"/>
                <a:gd name="T31" fmla="*/ 79 h 486"/>
                <a:gd name="T32" fmla="*/ 156 w 407"/>
                <a:gd name="T33" fmla="*/ 26 h 486"/>
                <a:gd name="T34" fmla="*/ 210 w 407"/>
                <a:gd name="T35" fmla="*/ 67 h 486"/>
                <a:gd name="T36" fmla="*/ 210 w 407"/>
                <a:gd name="T37" fmla="*/ 115 h 486"/>
                <a:gd name="T38" fmla="*/ 222 w 407"/>
                <a:gd name="T39" fmla="*/ 113 h 486"/>
                <a:gd name="T40" fmla="*/ 222 w 407"/>
                <a:gd name="T41" fmla="*/ 68 h 486"/>
                <a:gd name="T42" fmla="*/ 154 w 407"/>
                <a:gd name="T43" fmla="*/ 13 h 486"/>
                <a:gd name="T44" fmla="*/ 93 w 407"/>
                <a:gd name="T45" fmla="*/ 78 h 486"/>
                <a:gd name="T46" fmla="*/ 93 w 407"/>
                <a:gd name="T47" fmla="*/ 139 h 486"/>
                <a:gd name="T48" fmla="*/ 105 w 407"/>
                <a:gd name="T49" fmla="*/ 136 h 486"/>
                <a:gd name="T50" fmla="*/ 339 w 407"/>
                <a:gd name="T51" fmla="*/ 104 h 486"/>
                <a:gd name="T52" fmla="*/ 0 w 407"/>
                <a:gd name="T53" fmla="*/ 172 h 486"/>
                <a:gd name="T54" fmla="*/ 0 w 407"/>
                <a:gd name="T55" fmla="*/ 418 h 486"/>
                <a:gd name="T56" fmla="*/ 339 w 407"/>
                <a:gd name="T57" fmla="*/ 486 h 486"/>
                <a:gd name="T58" fmla="*/ 407 w 407"/>
                <a:gd name="T59" fmla="*/ 461 h 486"/>
                <a:gd name="T60" fmla="*/ 407 w 407"/>
                <a:gd name="T61" fmla="*/ 129 h 486"/>
                <a:gd name="T62" fmla="*/ 339 w 407"/>
                <a:gd name="T63" fmla="*/ 104 h 486"/>
                <a:gd name="T64" fmla="*/ 148 w 407"/>
                <a:gd name="T65" fmla="*/ 367 h 486"/>
                <a:gd name="T66" fmla="*/ 73 w 407"/>
                <a:gd name="T67" fmla="*/ 357 h 486"/>
                <a:gd name="T68" fmla="*/ 73 w 407"/>
                <a:gd name="T69" fmla="*/ 294 h 486"/>
                <a:gd name="T70" fmla="*/ 148 w 407"/>
                <a:gd name="T71" fmla="*/ 294 h 486"/>
                <a:gd name="T72" fmla="*/ 148 w 407"/>
                <a:gd name="T73" fmla="*/ 367 h 486"/>
                <a:gd name="T74" fmla="*/ 148 w 407"/>
                <a:gd name="T75" fmla="*/ 285 h 486"/>
                <a:gd name="T76" fmla="*/ 73 w 407"/>
                <a:gd name="T77" fmla="*/ 285 h 486"/>
                <a:gd name="T78" fmla="*/ 73 w 407"/>
                <a:gd name="T79" fmla="*/ 227 h 486"/>
                <a:gd name="T80" fmla="*/ 148 w 407"/>
                <a:gd name="T81" fmla="*/ 217 h 486"/>
                <a:gd name="T82" fmla="*/ 148 w 407"/>
                <a:gd name="T83" fmla="*/ 285 h 486"/>
                <a:gd name="T84" fmla="*/ 253 w 407"/>
                <a:gd name="T85" fmla="*/ 382 h 486"/>
                <a:gd name="T86" fmla="*/ 158 w 407"/>
                <a:gd name="T87" fmla="*/ 368 h 486"/>
                <a:gd name="T88" fmla="*/ 158 w 407"/>
                <a:gd name="T89" fmla="*/ 294 h 486"/>
                <a:gd name="T90" fmla="*/ 253 w 407"/>
                <a:gd name="T91" fmla="*/ 294 h 486"/>
                <a:gd name="T92" fmla="*/ 253 w 407"/>
                <a:gd name="T93" fmla="*/ 382 h 486"/>
                <a:gd name="T94" fmla="*/ 253 w 407"/>
                <a:gd name="T95" fmla="*/ 285 h 486"/>
                <a:gd name="T96" fmla="*/ 158 w 407"/>
                <a:gd name="T97" fmla="*/ 285 h 486"/>
                <a:gd name="T98" fmla="*/ 158 w 407"/>
                <a:gd name="T99" fmla="*/ 216 h 486"/>
                <a:gd name="T100" fmla="*/ 253 w 407"/>
                <a:gd name="T101" fmla="*/ 202 h 486"/>
                <a:gd name="T102" fmla="*/ 253 w 407"/>
                <a:gd name="T103" fmla="*/ 28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7" h="486">
                  <a:moveTo>
                    <a:pt x="196" y="53"/>
                  </a:moveTo>
                  <a:cubicBezTo>
                    <a:pt x="176" y="61"/>
                    <a:pt x="161" y="67"/>
                    <a:pt x="161" y="106"/>
                  </a:cubicBezTo>
                  <a:cubicBezTo>
                    <a:pt x="161" y="125"/>
                    <a:pt x="161" y="125"/>
                    <a:pt x="161" y="125"/>
                  </a:cubicBezTo>
                  <a:cubicBezTo>
                    <a:pt x="173" y="123"/>
                    <a:pt x="173" y="123"/>
                    <a:pt x="173" y="123"/>
                  </a:cubicBezTo>
                  <a:cubicBezTo>
                    <a:pt x="173" y="106"/>
                    <a:pt x="173" y="106"/>
                    <a:pt x="173" y="106"/>
                  </a:cubicBezTo>
                  <a:cubicBezTo>
                    <a:pt x="173" y="80"/>
                    <a:pt x="180" y="74"/>
                    <a:pt x="197" y="66"/>
                  </a:cubicBezTo>
                  <a:cubicBezTo>
                    <a:pt x="197" y="61"/>
                    <a:pt x="197" y="57"/>
                    <a:pt x="196" y="53"/>
                  </a:cubicBezTo>
                  <a:close/>
                  <a:moveTo>
                    <a:pt x="232" y="45"/>
                  </a:moveTo>
                  <a:cubicBezTo>
                    <a:pt x="233" y="49"/>
                    <a:pt x="233" y="53"/>
                    <a:pt x="234" y="57"/>
                  </a:cubicBezTo>
                  <a:cubicBezTo>
                    <a:pt x="266" y="53"/>
                    <a:pt x="265" y="66"/>
                    <a:pt x="265" y="94"/>
                  </a:cubicBezTo>
                  <a:cubicBezTo>
                    <a:pt x="265" y="104"/>
                    <a:pt x="265" y="104"/>
                    <a:pt x="265" y="104"/>
                  </a:cubicBezTo>
                  <a:cubicBezTo>
                    <a:pt x="278" y="102"/>
                    <a:pt x="278" y="102"/>
                    <a:pt x="278" y="102"/>
                  </a:cubicBezTo>
                  <a:cubicBezTo>
                    <a:pt x="278" y="94"/>
                    <a:pt x="278" y="94"/>
                    <a:pt x="278" y="94"/>
                  </a:cubicBezTo>
                  <a:cubicBezTo>
                    <a:pt x="278" y="51"/>
                    <a:pt x="271" y="39"/>
                    <a:pt x="232" y="45"/>
                  </a:cubicBezTo>
                  <a:close/>
                  <a:moveTo>
                    <a:pt x="105" y="136"/>
                  </a:moveTo>
                  <a:cubicBezTo>
                    <a:pt x="105" y="79"/>
                    <a:pt x="105" y="79"/>
                    <a:pt x="105" y="79"/>
                  </a:cubicBezTo>
                  <a:cubicBezTo>
                    <a:pt x="105" y="44"/>
                    <a:pt x="123" y="34"/>
                    <a:pt x="156" y="26"/>
                  </a:cubicBezTo>
                  <a:cubicBezTo>
                    <a:pt x="207" y="14"/>
                    <a:pt x="210" y="46"/>
                    <a:pt x="210" y="67"/>
                  </a:cubicBezTo>
                  <a:cubicBezTo>
                    <a:pt x="210" y="115"/>
                    <a:pt x="210" y="115"/>
                    <a:pt x="210" y="115"/>
                  </a:cubicBezTo>
                  <a:cubicBezTo>
                    <a:pt x="222" y="113"/>
                    <a:pt x="222" y="113"/>
                    <a:pt x="222" y="113"/>
                  </a:cubicBezTo>
                  <a:cubicBezTo>
                    <a:pt x="222" y="68"/>
                    <a:pt x="222" y="68"/>
                    <a:pt x="222" y="68"/>
                  </a:cubicBezTo>
                  <a:cubicBezTo>
                    <a:pt x="222" y="29"/>
                    <a:pt x="210" y="0"/>
                    <a:pt x="154" y="13"/>
                  </a:cubicBezTo>
                  <a:cubicBezTo>
                    <a:pt x="124" y="19"/>
                    <a:pt x="93" y="27"/>
                    <a:pt x="93" y="78"/>
                  </a:cubicBezTo>
                  <a:cubicBezTo>
                    <a:pt x="93" y="139"/>
                    <a:pt x="93" y="139"/>
                    <a:pt x="93" y="139"/>
                  </a:cubicBezTo>
                  <a:lnTo>
                    <a:pt x="105" y="136"/>
                  </a:lnTo>
                  <a:close/>
                  <a:moveTo>
                    <a:pt x="339" y="104"/>
                  </a:moveTo>
                  <a:cubicBezTo>
                    <a:pt x="0" y="172"/>
                    <a:pt x="0" y="172"/>
                    <a:pt x="0" y="172"/>
                  </a:cubicBezTo>
                  <a:cubicBezTo>
                    <a:pt x="0" y="418"/>
                    <a:pt x="0" y="418"/>
                    <a:pt x="0" y="418"/>
                  </a:cubicBezTo>
                  <a:cubicBezTo>
                    <a:pt x="339" y="486"/>
                    <a:pt x="339" y="486"/>
                    <a:pt x="339" y="486"/>
                  </a:cubicBezTo>
                  <a:cubicBezTo>
                    <a:pt x="407" y="461"/>
                    <a:pt x="407" y="461"/>
                    <a:pt x="407" y="461"/>
                  </a:cubicBezTo>
                  <a:cubicBezTo>
                    <a:pt x="407" y="129"/>
                    <a:pt x="407" y="129"/>
                    <a:pt x="407" y="129"/>
                  </a:cubicBezTo>
                  <a:lnTo>
                    <a:pt x="339" y="104"/>
                  </a:lnTo>
                  <a:close/>
                  <a:moveTo>
                    <a:pt x="148" y="367"/>
                  </a:moveTo>
                  <a:cubicBezTo>
                    <a:pt x="73" y="357"/>
                    <a:pt x="73" y="357"/>
                    <a:pt x="73" y="357"/>
                  </a:cubicBezTo>
                  <a:cubicBezTo>
                    <a:pt x="73" y="294"/>
                    <a:pt x="73" y="294"/>
                    <a:pt x="73" y="294"/>
                  </a:cubicBezTo>
                  <a:cubicBezTo>
                    <a:pt x="148" y="294"/>
                    <a:pt x="148" y="294"/>
                    <a:pt x="148" y="294"/>
                  </a:cubicBezTo>
                  <a:lnTo>
                    <a:pt x="148" y="367"/>
                  </a:lnTo>
                  <a:close/>
                  <a:moveTo>
                    <a:pt x="148" y="285"/>
                  </a:moveTo>
                  <a:cubicBezTo>
                    <a:pt x="73" y="285"/>
                    <a:pt x="73" y="285"/>
                    <a:pt x="73" y="285"/>
                  </a:cubicBezTo>
                  <a:cubicBezTo>
                    <a:pt x="73" y="227"/>
                    <a:pt x="73" y="227"/>
                    <a:pt x="73" y="227"/>
                  </a:cubicBezTo>
                  <a:cubicBezTo>
                    <a:pt x="148" y="217"/>
                    <a:pt x="148" y="217"/>
                    <a:pt x="148" y="217"/>
                  </a:cubicBezTo>
                  <a:lnTo>
                    <a:pt x="148" y="285"/>
                  </a:lnTo>
                  <a:close/>
                  <a:moveTo>
                    <a:pt x="253" y="382"/>
                  </a:moveTo>
                  <a:cubicBezTo>
                    <a:pt x="158" y="368"/>
                    <a:pt x="158" y="368"/>
                    <a:pt x="158" y="368"/>
                  </a:cubicBezTo>
                  <a:cubicBezTo>
                    <a:pt x="158" y="294"/>
                    <a:pt x="158" y="294"/>
                    <a:pt x="158" y="294"/>
                  </a:cubicBezTo>
                  <a:cubicBezTo>
                    <a:pt x="253" y="294"/>
                    <a:pt x="253" y="294"/>
                    <a:pt x="253" y="294"/>
                  </a:cubicBezTo>
                  <a:lnTo>
                    <a:pt x="253" y="382"/>
                  </a:lnTo>
                  <a:close/>
                  <a:moveTo>
                    <a:pt x="253" y="285"/>
                  </a:moveTo>
                  <a:cubicBezTo>
                    <a:pt x="158" y="285"/>
                    <a:pt x="158" y="285"/>
                    <a:pt x="158" y="285"/>
                  </a:cubicBezTo>
                  <a:cubicBezTo>
                    <a:pt x="158" y="216"/>
                    <a:pt x="158" y="216"/>
                    <a:pt x="158" y="216"/>
                  </a:cubicBezTo>
                  <a:cubicBezTo>
                    <a:pt x="253" y="202"/>
                    <a:pt x="253" y="202"/>
                    <a:pt x="253" y="202"/>
                  </a:cubicBezTo>
                  <a:lnTo>
                    <a:pt x="253" y="285"/>
                  </a:lnTo>
                  <a:close/>
                </a:path>
              </a:pathLst>
            </a:custGeom>
            <a:solidFill>
              <a:srgbClr val="0078D7"/>
            </a:solidFill>
            <a:ln w="10795" cap="flat" cmpd="sng" algn="ctr">
              <a:noFill/>
              <a:prstDash val="solid"/>
            </a:ln>
            <a:effectLst/>
            <a:extLst/>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sp>
          <p:nvSpPr>
            <p:cNvPr id="31" name="Right Arrow 30"/>
            <p:cNvSpPr>
              <a:spLocks noChangeAspect="1"/>
            </p:cNvSpPr>
            <p:nvPr/>
          </p:nvSpPr>
          <p:spPr bwMode="auto">
            <a:xfrm>
              <a:off x="4335412" y="4371183"/>
              <a:ext cx="359253" cy="244663"/>
            </a:xfrm>
            <a:prstGeom prst="rightArrow">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8" name="Group 37"/>
            <p:cNvGrpSpPr/>
            <p:nvPr/>
          </p:nvGrpSpPr>
          <p:grpSpPr>
            <a:xfrm>
              <a:off x="464354" y="3740653"/>
              <a:ext cx="3796831" cy="2075319"/>
              <a:chOff x="421875" y="2081061"/>
              <a:chExt cx="3796831" cy="2075319"/>
            </a:xfrm>
            <a:solidFill>
              <a:srgbClr val="0078D7"/>
            </a:solidFill>
          </p:grpSpPr>
          <p:sp>
            <p:nvSpPr>
              <p:cNvPr id="64" name="TextBox 63"/>
              <p:cNvSpPr txBox="1"/>
              <p:nvPr/>
            </p:nvSpPr>
            <p:spPr>
              <a:xfrm>
                <a:off x="1405139" y="2081061"/>
                <a:ext cx="1730396" cy="538956"/>
              </a:xfrm>
              <a:prstGeom prst="rect">
                <a:avLst/>
              </a:prstGeom>
              <a:noFill/>
            </p:spPr>
            <p:txBody>
              <a:bodyPr wrap="none" lIns="179285" tIns="143428" rIns="179285" bIns="143428" rtlCol="0">
                <a:spAutoFit/>
              </a:bodyPr>
              <a:lstStyle/>
              <a:p>
                <a:pPr marL="0" marR="0" lvl="0" indent="0" algn="ctr" defTabSz="914367" eaLnBrk="1" fontAlgn="auto" latinLnBrk="0" hangingPunct="1">
                  <a:lnSpc>
                    <a:spcPct val="90000"/>
                  </a:lnSpc>
                  <a:spcBef>
                    <a:spcPts val="0"/>
                  </a:spcBef>
                  <a:spcAft>
                    <a:spcPts val="588"/>
                  </a:spcAft>
                  <a:buClrTx/>
                  <a:buSzTx/>
                  <a:buFontTx/>
                  <a:buNone/>
                  <a:tabLst/>
                  <a:defRPr/>
                </a:pPr>
                <a:r>
                  <a:rPr kumimoji="0" lang="en-US" sz="1800" b="1" i="0" u="none" strike="noStrike" kern="0" cap="none" spc="0" normalizeH="0" baseline="0" noProof="0" dirty="0">
                    <a:ln>
                      <a:noFill/>
                    </a:ln>
                    <a:solidFill>
                      <a:srgbClr val="0078D7"/>
                    </a:solidFill>
                    <a:effectLst/>
                    <a:uLnTx/>
                    <a:uFillTx/>
                  </a:rPr>
                  <a:t>app package</a:t>
                </a:r>
              </a:p>
            </p:txBody>
          </p:sp>
          <p:sp>
            <p:nvSpPr>
              <p:cNvPr id="65" name="Freeform 64"/>
              <p:cNvSpPr>
                <a:spLocks noEditPoints="1"/>
              </p:cNvSpPr>
              <p:nvPr/>
            </p:nvSpPr>
            <p:spPr bwMode="auto">
              <a:xfrm>
                <a:off x="421875" y="2153225"/>
                <a:ext cx="3796831" cy="2003155"/>
              </a:xfrm>
              <a:custGeom>
                <a:avLst/>
                <a:gdLst>
                  <a:gd name="T0" fmla="*/ 0 w 7540"/>
                  <a:gd name="T1" fmla="*/ 0 h 3978"/>
                  <a:gd name="T2" fmla="*/ 0 w 7540"/>
                  <a:gd name="T3" fmla="*/ 3978 h 3978"/>
                  <a:gd name="T4" fmla="*/ 7540 w 7540"/>
                  <a:gd name="T5" fmla="*/ 3978 h 3978"/>
                  <a:gd name="T6" fmla="*/ 7540 w 7540"/>
                  <a:gd name="T7" fmla="*/ 0 h 3978"/>
                  <a:gd name="T8" fmla="*/ 0 w 7540"/>
                  <a:gd name="T9" fmla="*/ 0 h 3978"/>
                  <a:gd name="T10" fmla="*/ 0 w 7540"/>
                  <a:gd name="T11" fmla="*/ 0 h 3978"/>
                  <a:gd name="T12" fmla="*/ 0 w 7540"/>
                  <a:gd name="T13" fmla="*/ 0 h 3978"/>
                  <a:gd name="T14" fmla="*/ 7452 w 7540"/>
                  <a:gd name="T15" fmla="*/ 83 h 3978"/>
                  <a:gd name="T16" fmla="*/ 7452 w 7540"/>
                  <a:gd name="T17" fmla="*/ 733 h 3978"/>
                  <a:gd name="T18" fmla="*/ 82 w 7540"/>
                  <a:gd name="T19" fmla="*/ 733 h 3978"/>
                  <a:gd name="T20" fmla="*/ 82 w 7540"/>
                  <a:gd name="T21" fmla="*/ 83 h 3978"/>
                  <a:gd name="T22" fmla="*/ 7452 w 7540"/>
                  <a:gd name="T23" fmla="*/ 83 h 3978"/>
                  <a:gd name="T24" fmla="*/ 7452 w 7540"/>
                  <a:gd name="T25" fmla="*/ 83 h 3978"/>
                  <a:gd name="T26" fmla="*/ 7452 w 7540"/>
                  <a:gd name="T27" fmla="*/ 83 h 3978"/>
                  <a:gd name="T28" fmla="*/ 82 w 7540"/>
                  <a:gd name="T29" fmla="*/ 3893 h 3978"/>
                  <a:gd name="T30" fmla="*/ 82 w 7540"/>
                  <a:gd name="T31" fmla="*/ 821 h 3978"/>
                  <a:gd name="T32" fmla="*/ 7452 w 7540"/>
                  <a:gd name="T33" fmla="*/ 821 h 3978"/>
                  <a:gd name="T34" fmla="*/ 7452 w 7540"/>
                  <a:gd name="T35" fmla="*/ 3893 h 3978"/>
                  <a:gd name="T36" fmla="*/ 82 w 7540"/>
                  <a:gd name="T37" fmla="*/ 3893 h 3978"/>
                  <a:gd name="T38" fmla="*/ 82 w 7540"/>
                  <a:gd name="T39" fmla="*/ 3893 h 3978"/>
                  <a:gd name="T40" fmla="*/ 82 w 7540"/>
                  <a:gd name="T41" fmla="*/ 3893 h 3978"/>
                  <a:gd name="T42" fmla="*/ 6710 w 7540"/>
                  <a:gd name="T43" fmla="*/ 568 h 3978"/>
                  <a:gd name="T44" fmla="*/ 6308 w 7540"/>
                  <a:gd name="T45" fmla="*/ 568 h 3978"/>
                  <a:gd name="T46" fmla="*/ 6308 w 7540"/>
                  <a:gd name="T47" fmla="*/ 480 h 3978"/>
                  <a:gd name="T48" fmla="*/ 6710 w 7540"/>
                  <a:gd name="T49" fmla="*/ 480 h 3978"/>
                  <a:gd name="T50" fmla="*/ 6710 w 7540"/>
                  <a:gd name="T51" fmla="*/ 568 h 3978"/>
                  <a:gd name="T52" fmla="*/ 6710 w 7540"/>
                  <a:gd name="T53" fmla="*/ 568 h 3978"/>
                  <a:gd name="T54" fmla="*/ 6710 w 7540"/>
                  <a:gd name="T55" fmla="*/ 568 h 3978"/>
                  <a:gd name="T56" fmla="*/ 6859 w 7540"/>
                  <a:gd name="T57" fmla="*/ 551 h 3978"/>
                  <a:gd name="T58" fmla="*/ 7001 w 7540"/>
                  <a:gd name="T59" fmla="*/ 409 h 3978"/>
                  <a:gd name="T60" fmla="*/ 6859 w 7540"/>
                  <a:gd name="T61" fmla="*/ 270 h 3978"/>
                  <a:gd name="T62" fmla="*/ 6915 w 7540"/>
                  <a:gd name="T63" fmla="*/ 213 h 3978"/>
                  <a:gd name="T64" fmla="*/ 7055 w 7540"/>
                  <a:gd name="T65" fmla="*/ 352 h 3978"/>
                  <a:gd name="T66" fmla="*/ 7199 w 7540"/>
                  <a:gd name="T67" fmla="*/ 213 h 3978"/>
                  <a:gd name="T68" fmla="*/ 7261 w 7540"/>
                  <a:gd name="T69" fmla="*/ 270 h 3978"/>
                  <a:gd name="T70" fmla="*/ 7121 w 7540"/>
                  <a:gd name="T71" fmla="*/ 409 h 3978"/>
                  <a:gd name="T72" fmla="*/ 7261 w 7540"/>
                  <a:gd name="T73" fmla="*/ 551 h 3978"/>
                  <a:gd name="T74" fmla="*/ 7199 w 7540"/>
                  <a:gd name="T75" fmla="*/ 608 h 3978"/>
                  <a:gd name="T76" fmla="*/ 7055 w 7540"/>
                  <a:gd name="T77" fmla="*/ 466 h 3978"/>
                  <a:gd name="T78" fmla="*/ 6915 w 7540"/>
                  <a:gd name="T79" fmla="*/ 608 h 3978"/>
                  <a:gd name="T80" fmla="*/ 6859 w 7540"/>
                  <a:gd name="T81" fmla="*/ 551 h 3978"/>
                  <a:gd name="T82" fmla="*/ 6859 w 7540"/>
                  <a:gd name="T83" fmla="*/ 551 h 3978"/>
                  <a:gd name="T84" fmla="*/ 6859 w 7540"/>
                  <a:gd name="T85" fmla="*/ 551 h 3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540" h="3978">
                    <a:moveTo>
                      <a:pt x="0" y="0"/>
                    </a:moveTo>
                    <a:lnTo>
                      <a:pt x="0" y="3978"/>
                    </a:lnTo>
                    <a:lnTo>
                      <a:pt x="7540" y="3978"/>
                    </a:lnTo>
                    <a:lnTo>
                      <a:pt x="7540" y="0"/>
                    </a:lnTo>
                    <a:lnTo>
                      <a:pt x="0" y="0"/>
                    </a:lnTo>
                    <a:lnTo>
                      <a:pt x="0" y="0"/>
                    </a:lnTo>
                    <a:lnTo>
                      <a:pt x="0" y="0"/>
                    </a:lnTo>
                    <a:close/>
                    <a:moveTo>
                      <a:pt x="7452" y="83"/>
                    </a:moveTo>
                    <a:lnTo>
                      <a:pt x="7452" y="733"/>
                    </a:lnTo>
                    <a:lnTo>
                      <a:pt x="82" y="733"/>
                    </a:lnTo>
                    <a:lnTo>
                      <a:pt x="82" y="83"/>
                    </a:lnTo>
                    <a:lnTo>
                      <a:pt x="7452" y="83"/>
                    </a:lnTo>
                    <a:lnTo>
                      <a:pt x="7452" y="83"/>
                    </a:lnTo>
                    <a:lnTo>
                      <a:pt x="7452" y="83"/>
                    </a:lnTo>
                    <a:close/>
                    <a:moveTo>
                      <a:pt x="82" y="3893"/>
                    </a:moveTo>
                    <a:lnTo>
                      <a:pt x="82" y="821"/>
                    </a:lnTo>
                    <a:lnTo>
                      <a:pt x="7452" y="821"/>
                    </a:lnTo>
                    <a:lnTo>
                      <a:pt x="7452" y="3893"/>
                    </a:lnTo>
                    <a:lnTo>
                      <a:pt x="82" y="3893"/>
                    </a:lnTo>
                    <a:lnTo>
                      <a:pt x="82" y="3893"/>
                    </a:lnTo>
                    <a:lnTo>
                      <a:pt x="82" y="3893"/>
                    </a:lnTo>
                    <a:close/>
                    <a:moveTo>
                      <a:pt x="6710" y="568"/>
                    </a:moveTo>
                    <a:lnTo>
                      <a:pt x="6308" y="568"/>
                    </a:lnTo>
                    <a:lnTo>
                      <a:pt x="6308" y="480"/>
                    </a:lnTo>
                    <a:lnTo>
                      <a:pt x="6710" y="480"/>
                    </a:lnTo>
                    <a:lnTo>
                      <a:pt x="6710" y="568"/>
                    </a:lnTo>
                    <a:lnTo>
                      <a:pt x="6710" y="568"/>
                    </a:lnTo>
                    <a:lnTo>
                      <a:pt x="6710" y="568"/>
                    </a:lnTo>
                    <a:close/>
                    <a:moveTo>
                      <a:pt x="6859" y="551"/>
                    </a:moveTo>
                    <a:lnTo>
                      <a:pt x="7001" y="409"/>
                    </a:lnTo>
                    <a:lnTo>
                      <a:pt x="6859" y="270"/>
                    </a:lnTo>
                    <a:lnTo>
                      <a:pt x="6915" y="213"/>
                    </a:lnTo>
                    <a:lnTo>
                      <a:pt x="7055" y="352"/>
                    </a:lnTo>
                    <a:lnTo>
                      <a:pt x="7199" y="213"/>
                    </a:lnTo>
                    <a:lnTo>
                      <a:pt x="7261" y="270"/>
                    </a:lnTo>
                    <a:lnTo>
                      <a:pt x="7121" y="409"/>
                    </a:lnTo>
                    <a:lnTo>
                      <a:pt x="7261" y="551"/>
                    </a:lnTo>
                    <a:lnTo>
                      <a:pt x="7199" y="608"/>
                    </a:lnTo>
                    <a:lnTo>
                      <a:pt x="7055" y="466"/>
                    </a:lnTo>
                    <a:lnTo>
                      <a:pt x="6915" y="608"/>
                    </a:lnTo>
                    <a:lnTo>
                      <a:pt x="6859" y="551"/>
                    </a:lnTo>
                    <a:lnTo>
                      <a:pt x="6859" y="551"/>
                    </a:lnTo>
                    <a:lnTo>
                      <a:pt x="6859" y="551"/>
                    </a:lnTo>
                    <a:close/>
                  </a:path>
                </a:pathLst>
              </a:custGeom>
              <a:grpFill/>
              <a:ln>
                <a:noFill/>
              </a:ln>
              <a:extLst/>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endParaRPr>
              </a:p>
            </p:txBody>
          </p:sp>
        </p:grpSp>
        <p:grpSp>
          <p:nvGrpSpPr>
            <p:cNvPr id="39" name="Group 38"/>
            <p:cNvGrpSpPr/>
            <p:nvPr/>
          </p:nvGrpSpPr>
          <p:grpSpPr>
            <a:xfrm>
              <a:off x="2412215" y="2244186"/>
              <a:ext cx="796485" cy="1062597"/>
              <a:chOff x="2306516" y="1547226"/>
              <a:chExt cx="796485" cy="1062597"/>
            </a:xfrm>
            <a:noFill/>
          </p:grpSpPr>
          <p:sp>
            <p:nvSpPr>
              <p:cNvPr id="62" name="TextBox 61"/>
              <p:cNvSpPr txBox="1"/>
              <p:nvPr/>
            </p:nvSpPr>
            <p:spPr>
              <a:xfrm>
                <a:off x="2306516" y="1718975"/>
                <a:ext cx="796485" cy="890848"/>
              </a:xfrm>
              <a:prstGeom prst="rect">
                <a:avLst/>
              </a:prstGeom>
              <a:grpFill/>
            </p:spPr>
            <p:txBody>
              <a:bodyPr wrap="none" lIns="179285" tIns="143428" rIns="179285" bIns="143428" rtlCol="0" anchor="ctr" anchorCtr="0">
                <a:spAutoFit/>
              </a:bodyPr>
              <a:lstStyle/>
              <a:p>
                <a:pPr marL="0" marR="0" lvl="0" indent="0" algn="ctr" defTabSz="914367" eaLnBrk="1" fontAlgn="auto" latinLnBrk="0" hangingPunct="1">
                  <a:lnSpc>
                    <a:spcPct val="90000"/>
                  </a:lnSpc>
                  <a:spcBef>
                    <a:spcPts val="0"/>
                  </a:spcBef>
                  <a:spcAft>
                    <a:spcPts val="392"/>
                  </a:spcAft>
                  <a:buClrTx/>
                  <a:buSzTx/>
                  <a:buFontTx/>
                  <a:buNone/>
                  <a:tabLst/>
                  <a:defRPr/>
                </a:pPr>
                <a:r>
                  <a:rPr kumimoji="0" lang="en-US" sz="1200" b="1" i="0" u="none" strike="noStrike" kern="0" cap="none" spc="0" normalizeH="0" baseline="0" noProof="0" dirty="0">
                    <a:ln>
                      <a:noFill/>
                    </a:ln>
                    <a:solidFill>
                      <a:srgbClr val="0078D7"/>
                    </a:solidFill>
                    <a:effectLst/>
                    <a:uLnTx/>
                    <a:uFillTx/>
                  </a:rPr>
                  <a:t>HTML</a:t>
                </a:r>
              </a:p>
              <a:p>
                <a:pPr marL="0" marR="0" lvl="0" indent="0" algn="ctr" defTabSz="914367" eaLnBrk="1" fontAlgn="auto" latinLnBrk="0" hangingPunct="1">
                  <a:lnSpc>
                    <a:spcPct val="90000"/>
                  </a:lnSpc>
                  <a:spcBef>
                    <a:spcPts val="0"/>
                  </a:spcBef>
                  <a:spcAft>
                    <a:spcPts val="392"/>
                  </a:spcAft>
                  <a:buClrTx/>
                  <a:buSzTx/>
                  <a:buFontTx/>
                  <a:buNone/>
                  <a:tabLst/>
                  <a:defRPr/>
                </a:pPr>
                <a:r>
                  <a:rPr kumimoji="0" lang="en-US" sz="1200" b="1" i="0" u="none" strike="noStrike" kern="0" cap="none" spc="0" normalizeH="0" baseline="0" noProof="0" dirty="0">
                    <a:ln>
                      <a:noFill/>
                    </a:ln>
                    <a:solidFill>
                      <a:srgbClr val="0078D7"/>
                    </a:solidFill>
                    <a:effectLst/>
                    <a:uLnTx/>
                    <a:uFillTx/>
                  </a:rPr>
                  <a:t>CSS</a:t>
                </a:r>
              </a:p>
              <a:p>
                <a:pPr marL="0" marR="0" lvl="0" indent="0" algn="ctr" defTabSz="914367" eaLnBrk="1" fontAlgn="auto" latinLnBrk="0" hangingPunct="1">
                  <a:lnSpc>
                    <a:spcPct val="90000"/>
                  </a:lnSpc>
                  <a:spcBef>
                    <a:spcPts val="0"/>
                  </a:spcBef>
                  <a:spcAft>
                    <a:spcPts val="392"/>
                  </a:spcAft>
                  <a:buClrTx/>
                  <a:buSzTx/>
                  <a:buFontTx/>
                  <a:buNone/>
                  <a:tabLst/>
                  <a:defRPr/>
                </a:pPr>
                <a:r>
                  <a:rPr kumimoji="0" lang="en-US" sz="1200" b="1" i="0" u="none" strike="noStrike" kern="0" cap="none" spc="0" normalizeH="0" baseline="0" noProof="0" dirty="0">
                    <a:ln>
                      <a:noFill/>
                    </a:ln>
                    <a:solidFill>
                      <a:srgbClr val="0078D7"/>
                    </a:solidFill>
                    <a:effectLst/>
                    <a:uLnTx/>
                    <a:uFillTx/>
                  </a:rPr>
                  <a:t>JS</a:t>
                </a:r>
              </a:p>
            </p:txBody>
          </p:sp>
          <p:sp>
            <p:nvSpPr>
              <p:cNvPr id="63" name="Freeform 62"/>
              <p:cNvSpPr>
                <a:spLocks noEditPoints="1"/>
              </p:cNvSpPr>
              <p:nvPr/>
            </p:nvSpPr>
            <p:spPr bwMode="auto">
              <a:xfrm>
                <a:off x="2323492" y="1547226"/>
                <a:ext cx="779509" cy="1005607"/>
              </a:xfrm>
              <a:custGeom>
                <a:avLst/>
                <a:gdLst>
                  <a:gd name="T0" fmla="*/ 995 w 1548"/>
                  <a:gd name="T1" fmla="*/ 0 h 1997"/>
                  <a:gd name="T2" fmla="*/ 0 w 1548"/>
                  <a:gd name="T3" fmla="*/ 0 h 1997"/>
                  <a:gd name="T4" fmla="*/ 0 w 1548"/>
                  <a:gd name="T5" fmla="*/ 1997 h 1997"/>
                  <a:gd name="T6" fmla="*/ 1548 w 1548"/>
                  <a:gd name="T7" fmla="*/ 1997 h 1997"/>
                  <a:gd name="T8" fmla="*/ 1548 w 1548"/>
                  <a:gd name="T9" fmla="*/ 553 h 1997"/>
                  <a:gd name="T10" fmla="*/ 995 w 1548"/>
                  <a:gd name="T11" fmla="*/ 0 h 1997"/>
                  <a:gd name="T12" fmla="*/ 1021 w 1548"/>
                  <a:gd name="T13" fmla="*/ 144 h 1997"/>
                  <a:gd name="T14" fmla="*/ 1404 w 1548"/>
                  <a:gd name="T15" fmla="*/ 530 h 1997"/>
                  <a:gd name="T16" fmla="*/ 1021 w 1548"/>
                  <a:gd name="T17" fmla="*/ 530 h 1997"/>
                  <a:gd name="T18" fmla="*/ 1021 w 1548"/>
                  <a:gd name="T19" fmla="*/ 144 h 1997"/>
                  <a:gd name="T20" fmla="*/ 85 w 1548"/>
                  <a:gd name="T21" fmla="*/ 1912 h 1997"/>
                  <a:gd name="T22" fmla="*/ 85 w 1548"/>
                  <a:gd name="T23" fmla="*/ 85 h 1997"/>
                  <a:gd name="T24" fmla="*/ 936 w 1548"/>
                  <a:gd name="T25" fmla="*/ 85 h 1997"/>
                  <a:gd name="T26" fmla="*/ 936 w 1548"/>
                  <a:gd name="T27" fmla="*/ 615 h 1997"/>
                  <a:gd name="T28" fmla="*/ 1463 w 1548"/>
                  <a:gd name="T29" fmla="*/ 615 h 1997"/>
                  <a:gd name="T30" fmla="*/ 1463 w 1548"/>
                  <a:gd name="T31" fmla="*/ 1912 h 1997"/>
                  <a:gd name="T32" fmla="*/ 85 w 1548"/>
                  <a:gd name="T33" fmla="*/ 1912 h 1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8" h="1997">
                    <a:moveTo>
                      <a:pt x="995" y="0"/>
                    </a:moveTo>
                    <a:lnTo>
                      <a:pt x="0" y="0"/>
                    </a:lnTo>
                    <a:lnTo>
                      <a:pt x="0" y="1997"/>
                    </a:lnTo>
                    <a:lnTo>
                      <a:pt x="1548" y="1997"/>
                    </a:lnTo>
                    <a:lnTo>
                      <a:pt x="1548" y="553"/>
                    </a:lnTo>
                    <a:lnTo>
                      <a:pt x="995" y="0"/>
                    </a:lnTo>
                    <a:close/>
                    <a:moveTo>
                      <a:pt x="1021" y="144"/>
                    </a:moveTo>
                    <a:lnTo>
                      <a:pt x="1404" y="530"/>
                    </a:lnTo>
                    <a:lnTo>
                      <a:pt x="1021" y="530"/>
                    </a:lnTo>
                    <a:lnTo>
                      <a:pt x="1021" y="144"/>
                    </a:lnTo>
                    <a:close/>
                    <a:moveTo>
                      <a:pt x="85" y="1912"/>
                    </a:moveTo>
                    <a:lnTo>
                      <a:pt x="85" y="85"/>
                    </a:lnTo>
                    <a:lnTo>
                      <a:pt x="936" y="85"/>
                    </a:lnTo>
                    <a:lnTo>
                      <a:pt x="936" y="615"/>
                    </a:lnTo>
                    <a:lnTo>
                      <a:pt x="1463" y="615"/>
                    </a:lnTo>
                    <a:lnTo>
                      <a:pt x="1463" y="1912"/>
                    </a:lnTo>
                    <a:lnTo>
                      <a:pt x="85" y="1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78D7"/>
                  </a:solidFill>
                  <a:effectLst/>
                  <a:uLnTx/>
                  <a:uFillTx/>
                </a:endParaRPr>
              </a:p>
            </p:txBody>
          </p:sp>
        </p:grpSp>
        <p:sp>
          <p:nvSpPr>
            <p:cNvPr id="40" name="Up-Down Arrow 39"/>
            <p:cNvSpPr>
              <a:spLocks noChangeAspect="1"/>
            </p:cNvSpPr>
            <p:nvPr/>
          </p:nvSpPr>
          <p:spPr bwMode="auto">
            <a:xfrm>
              <a:off x="2207515" y="3219811"/>
              <a:ext cx="198002" cy="538377"/>
            </a:xfrm>
            <a:prstGeom prst="upDownArrow">
              <a:avLst/>
            </a:prstGeom>
            <a:solidFill>
              <a:srgbClr val="0078D7"/>
            </a:solidFill>
            <a:ln w="1079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42" name="Group 41"/>
            <p:cNvGrpSpPr/>
            <p:nvPr/>
          </p:nvGrpSpPr>
          <p:grpSpPr>
            <a:xfrm>
              <a:off x="992735" y="2350299"/>
              <a:ext cx="1729610" cy="960263"/>
              <a:chOff x="1313229" y="3690319"/>
              <a:chExt cx="1726010" cy="992140"/>
            </a:xfrm>
            <a:noFill/>
          </p:grpSpPr>
          <p:sp>
            <p:nvSpPr>
              <p:cNvPr id="59" name="TextBox 58"/>
              <p:cNvSpPr txBox="1"/>
              <p:nvPr/>
            </p:nvSpPr>
            <p:spPr>
              <a:xfrm>
                <a:off x="1313229" y="3690319"/>
                <a:ext cx="1609904" cy="992140"/>
              </a:xfrm>
              <a:prstGeom prst="rect">
                <a:avLst/>
              </a:prstGeom>
              <a:grp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4800" b="0" i="0" u="none" strike="noStrike" kern="0" cap="none" spc="0" normalizeH="0" baseline="0" noProof="0" dirty="0">
                    <a:ln>
                      <a:noFill/>
                    </a:ln>
                    <a:solidFill>
                      <a:srgbClr val="0078D7"/>
                    </a:solidFill>
                    <a:effectLst/>
                    <a:uLnTx/>
                    <a:uFillTx/>
                    <a:latin typeface="Arial Rounded MT Bold" panose="020F0704030504030204" pitchFamily="34" charset="0"/>
                  </a:rPr>
                  <a:t>{     }</a:t>
                </a:r>
              </a:p>
            </p:txBody>
          </p:sp>
          <p:sp>
            <p:nvSpPr>
              <p:cNvPr id="60" name="TextBox 59"/>
              <p:cNvSpPr txBox="1"/>
              <p:nvPr/>
            </p:nvSpPr>
            <p:spPr>
              <a:xfrm>
                <a:off x="1609766" y="3795102"/>
                <a:ext cx="1429473" cy="648707"/>
              </a:xfrm>
              <a:prstGeom prst="rect">
                <a:avLst/>
              </a:prstGeom>
              <a:grp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rgbClr val="0078D7"/>
                    </a:solidFill>
                    <a:effectLst/>
                    <a:uLnTx/>
                    <a:uFillTx/>
                  </a:rPr>
                  <a:t>W3C</a:t>
                </a:r>
                <a:endParaRPr kumimoji="0" lang="en-US" sz="3200" b="0" i="0" u="none" strike="noStrike" kern="0" cap="none" spc="0" normalizeH="0" baseline="0" noProof="0" dirty="0">
                  <a:ln>
                    <a:noFill/>
                  </a:ln>
                  <a:solidFill>
                    <a:srgbClr val="0078D7"/>
                  </a:solidFill>
                  <a:effectLst/>
                  <a:uLnTx/>
                  <a:uFillTx/>
                </a:endParaRPr>
              </a:p>
            </p:txBody>
          </p:sp>
          <p:sp>
            <p:nvSpPr>
              <p:cNvPr id="61" name="TextBox 60"/>
              <p:cNvSpPr txBox="1"/>
              <p:nvPr/>
            </p:nvSpPr>
            <p:spPr>
              <a:xfrm>
                <a:off x="1547436" y="4082513"/>
                <a:ext cx="1139602" cy="534230"/>
              </a:xfrm>
              <a:prstGeom prst="rect">
                <a:avLst/>
              </a:prstGeom>
              <a:grp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rgbClr val="0078D7"/>
                    </a:solidFill>
                    <a:effectLst/>
                    <a:uLnTx/>
                    <a:uFillTx/>
                  </a:rPr>
                  <a:t>manifest</a:t>
                </a:r>
              </a:p>
            </p:txBody>
          </p:sp>
        </p:grpSp>
        <p:sp>
          <p:nvSpPr>
            <p:cNvPr id="58" name="Freeform 57"/>
            <p:cNvSpPr>
              <a:spLocks noEditPoints="1"/>
            </p:cNvSpPr>
            <p:nvPr/>
          </p:nvSpPr>
          <p:spPr bwMode="auto">
            <a:xfrm>
              <a:off x="2462820" y="2256678"/>
              <a:ext cx="779509" cy="1005607"/>
            </a:xfrm>
            <a:custGeom>
              <a:avLst/>
              <a:gdLst>
                <a:gd name="T0" fmla="*/ 995 w 1548"/>
                <a:gd name="T1" fmla="*/ 0 h 1997"/>
                <a:gd name="T2" fmla="*/ 0 w 1548"/>
                <a:gd name="T3" fmla="*/ 0 h 1997"/>
                <a:gd name="T4" fmla="*/ 0 w 1548"/>
                <a:gd name="T5" fmla="*/ 1997 h 1997"/>
                <a:gd name="T6" fmla="*/ 1548 w 1548"/>
                <a:gd name="T7" fmla="*/ 1997 h 1997"/>
                <a:gd name="T8" fmla="*/ 1548 w 1548"/>
                <a:gd name="T9" fmla="*/ 553 h 1997"/>
                <a:gd name="T10" fmla="*/ 995 w 1548"/>
                <a:gd name="T11" fmla="*/ 0 h 1997"/>
                <a:gd name="T12" fmla="*/ 1021 w 1548"/>
                <a:gd name="T13" fmla="*/ 144 h 1997"/>
                <a:gd name="T14" fmla="*/ 1404 w 1548"/>
                <a:gd name="T15" fmla="*/ 530 h 1997"/>
                <a:gd name="T16" fmla="*/ 1021 w 1548"/>
                <a:gd name="T17" fmla="*/ 530 h 1997"/>
                <a:gd name="T18" fmla="*/ 1021 w 1548"/>
                <a:gd name="T19" fmla="*/ 144 h 1997"/>
                <a:gd name="T20" fmla="*/ 85 w 1548"/>
                <a:gd name="T21" fmla="*/ 1912 h 1997"/>
                <a:gd name="T22" fmla="*/ 85 w 1548"/>
                <a:gd name="T23" fmla="*/ 85 h 1997"/>
                <a:gd name="T24" fmla="*/ 936 w 1548"/>
                <a:gd name="T25" fmla="*/ 85 h 1997"/>
                <a:gd name="T26" fmla="*/ 936 w 1548"/>
                <a:gd name="T27" fmla="*/ 615 h 1997"/>
                <a:gd name="T28" fmla="*/ 1463 w 1548"/>
                <a:gd name="T29" fmla="*/ 615 h 1997"/>
                <a:gd name="T30" fmla="*/ 1463 w 1548"/>
                <a:gd name="T31" fmla="*/ 1912 h 1997"/>
                <a:gd name="T32" fmla="*/ 85 w 1548"/>
                <a:gd name="T33" fmla="*/ 1912 h 1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8" h="1997">
                  <a:moveTo>
                    <a:pt x="995" y="0"/>
                  </a:moveTo>
                  <a:lnTo>
                    <a:pt x="0" y="0"/>
                  </a:lnTo>
                  <a:lnTo>
                    <a:pt x="0" y="1997"/>
                  </a:lnTo>
                  <a:lnTo>
                    <a:pt x="1548" y="1997"/>
                  </a:lnTo>
                  <a:lnTo>
                    <a:pt x="1548" y="553"/>
                  </a:lnTo>
                  <a:lnTo>
                    <a:pt x="995" y="0"/>
                  </a:lnTo>
                  <a:close/>
                  <a:moveTo>
                    <a:pt x="1021" y="144"/>
                  </a:moveTo>
                  <a:lnTo>
                    <a:pt x="1404" y="530"/>
                  </a:lnTo>
                  <a:lnTo>
                    <a:pt x="1021" y="530"/>
                  </a:lnTo>
                  <a:lnTo>
                    <a:pt x="1021" y="144"/>
                  </a:lnTo>
                  <a:close/>
                  <a:moveTo>
                    <a:pt x="85" y="1912"/>
                  </a:moveTo>
                  <a:lnTo>
                    <a:pt x="85" y="85"/>
                  </a:lnTo>
                  <a:lnTo>
                    <a:pt x="936" y="85"/>
                  </a:lnTo>
                  <a:lnTo>
                    <a:pt x="936" y="615"/>
                  </a:lnTo>
                  <a:lnTo>
                    <a:pt x="1463" y="615"/>
                  </a:lnTo>
                  <a:lnTo>
                    <a:pt x="1463" y="1912"/>
                  </a:lnTo>
                  <a:lnTo>
                    <a:pt x="85" y="1912"/>
                  </a:lnTo>
                  <a:close/>
                </a:path>
              </a:pathLst>
            </a:custGeom>
            <a:solidFill>
              <a:srgbClr val="0078D7"/>
            </a:solidFill>
            <a:ln>
              <a:noFill/>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Tree>
    <p:extLst>
      <p:ext uri="{BB962C8B-B14F-4D97-AF65-F5344CB8AC3E}">
        <p14:creationId xmlns:p14="http://schemas.microsoft.com/office/powerpoint/2010/main" val="73121050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Hosted</a:t>
            </a:r>
            <a:r>
              <a:rPr lang="en-US"/>
              <a:t> Web Apps</a:t>
            </a:r>
            <a:endParaRPr lang="en-US" dirty="0"/>
          </a:p>
        </p:txBody>
      </p:sp>
      <p:sp>
        <p:nvSpPr>
          <p:cNvPr id="4" name="Text Placeholder 3"/>
          <p:cNvSpPr>
            <a:spLocks noGrp="1"/>
          </p:cNvSpPr>
          <p:nvPr>
            <p:ph type="body" sz="quarter" idx="12"/>
          </p:nvPr>
        </p:nvSpPr>
        <p:spPr/>
        <p:txBody>
          <a:bodyPr/>
          <a:lstStyle/>
          <a:p>
            <a:r>
              <a:rPr lang="en-US"/>
              <a:t>Hot Beats</a:t>
            </a:r>
            <a:endParaRPr lang="en-US" dirty="0"/>
          </a:p>
        </p:txBody>
      </p:sp>
    </p:spTree>
    <p:extLst>
      <p:ext uri="{BB962C8B-B14F-4D97-AF65-F5344CB8AC3E}">
        <p14:creationId xmlns:p14="http://schemas.microsoft.com/office/powerpoint/2010/main" val="3907753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9197" y="866693"/>
            <a:ext cx="4956029" cy="5025224"/>
          </a:xfrm>
        </p:spPr>
        <p:txBody>
          <a:bodyPr/>
          <a:lstStyle/>
          <a:p>
            <a:r>
              <a:rPr lang="en-US" sz="5294" b="0" spc="-147" dirty="0">
                <a:solidFill>
                  <a:schemeClr val="accent5"/>
                </a:solidFill>
                <a:latin typeface="+mj-lt"/>
              </a:rPr>
              <a:t>Windows 10 includes features </a:t>
            </a:r>
            <a:r>
              <a:rPr lang="en-US" dirty="0"/>
              <a:t>specifically for developers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9032" y="-4161934"/>
            <a:ext cx="17177755" cy="11019934"/>
          </a:xfrm>
          <a:prstGeom prst="rect">
            <a:avLst/>
          </a:prstGeom>
        </p:spPr>
      </p:pic>
      <p:sp>
        <p:nvSpPr>
          <p:cNvPr id="4" name="TextBox 3"/>
          <p:cNvSpPr txBox="1"/>
          <p:nvPr/>
        </p:nvSpPr>
        <p:spPr>
          <a:xfrm>
            <a:off x="599197" y="-1403461"/>
            <a:ext cx="4720226" cy="1403461"/>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4000" b="1" i="0" u="none" strike="noStrike" kern="0" cap="none" spc="0" normalizeH="0" baseline="0" noProof="0" dirty="0">
                <a:ln>
                  <a:noFill/>
                </a:ln>
                <a:solidFill>
                  <a:srgbClr val="FF0000"/>
                </a:solidFill>
                <a:effectLst/>
                <a:uLnTx/>
                <a:uFillTx/>
              </a:rPr>
              <a:t>TODO: Update screenshot</a:t>
            </a:r>
            <a:endParaRPr kumimoji="0" lang="en-US" sz="40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23101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1.25E-6 2.22222E-6 L -1.25E-6 0.60625 " pathEditMode="relative" rAng="0" ptsTypes="AA">
                                      <p:cBhvr>
                                        <p:cTn id="6" dur="5000" fill="hold"/>
                                        <p:tgtEl>
                                          <p:spTgt spid="3"/>
                                        </p:tgtEl>
                                        <p:attrNameLst>
                                          <p:attrName>ppt_x</p:attrName>
                                          <p:attrName>ppt_y</p:attrName>
                                        </p:attrNameLst>
                                      </p:cBhvr>
                                      <p:rCtr x="0" y="30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8196045" y="-5298289"/>
            <a:ext cx="4465739" cy="12156289"/>
          </a:xfrm>
          <a:prstGeom prst="rect">
            <a:avLst/>
          </a:prstGeom>
          <a:effectLst>
            <a:outerShdw blurRad="127000" algn="ctr" rotWithShape="0">
              <a:prstClr val="black">
                <a:alpha val="25000"/>
              </a:prstClr>
            </a:outerShdw>
          </a:effectLst>
        </p:spPr>
      </p:pic>
      <p:sp>
        <p:nvSpPr>
          <p:cNvPr id="8" name="Title 1"/>
          <p:cNvSpPr txBox="1">
            <a:spLocks/>
          </p:cNvSpPr>
          <p:nvPr/>
        </p:nvSpPr>
        <p:spPr>
          <a:xfrm>
            <a:off x="125083" y="181045"/>
            <a:ext cx="7983135"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You asked us to bring better support for </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Unix/Linux tools</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 and languages to </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Windows</a:t>
            </a:r>
          </a:p>
        </p:txBody>
      </p:sp>
      <p:sp>
        <p:nvSpPr>
          <p:cNvPr id="6" name="TextBox 5"/>
          <p:cNvSpPr txBox="1"/>
          <p:nvPr/>
        </p:nvSpPr>
        <p:spPr>
          <a:xfrm>
            <a:off x="599531" y="3922194"/>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chemeClr val="tx2"/>
                </a:solidFill>
                <a:effectLst/>
                <a:uLnTx/>
                <a:uFillTx/>
              </a:rPr>
              <a:t>bash</a:t>
            </a:r>
          </a:p>
        </p:txBody>
      </p:sp>
      <p:sp>
        <p:nvSpPr>
          <p:cNvPr id="12" name="TextBox 11"/>
          <p:cNvSpPr txBox="1"/>
          <p:nvPr/>
        </p:nvSpPr>
        <p:spPr>
          <a:xfrm>
            <a:off x="2289418" y="4885144"/>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err="1">
                <a:ln>
                  <a:noFill/>
                </a:ln>
                <a:solidFill>
                  <a:srgbClr val="7030A0"/>
                </a:solidFill>
                <a:effectLst/>
                <a:uLnTx/>
                <a:uFillTx/>
              </a:rPr>
              <a:t>ssh</a:t>
            </a:r>
            <a:endParaRPr kumimoji="0" lang="en-US" sz="3200" b="0" i="0" u="none" strike="noStrike" kern="0" cap="none" spc="0" normalizeH="0" baseline="0" noProof="0" dirty="0">
              <a:ln>
                <a:noFill/>
              </a:ln>
              <a:solidFill>
                <a:srgbClr val="7030A0"/>
              </a:solidFill>
              <a:effectLst/>
              <a:uLnTx/>
              <a:uFillTx/>
            </a:endParaRPr>
          </a:p>
        </p:txBody>
      </p:sp>
      <p:sp>
        <p:nvSpPr>
          <p:cNvPr id="13" name="TextBox 12"/>
          <p:cNvSpPr txBox="1"/>
          <p:nvPr/>
        </p:nvSpPr>
        <p:spPr>
          <a:xfrm>
            <a:off x="4192216" y="3912751"/>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rgbClr val="7030A0"/>
                </a:solidFill>
                <a:effectLst/>
                <a:uLnTx/>
                <a:uFillTx/>
              </a:rPr>
              <a:t>grep</a:t>
            </a:r>
          </a:p>
        </p:txBody>
      </p:sp>
      <p:sp>
        <p:nvSpPr>
          <p:cNvPr id="14" name="TextBox 13"/>
          <p:cNvSpPr txBox="1"/>
          <p:nvPr/>
        </p:nvSpPr>
        <p:spPr>
          <a:xfrm>
            <a:off x="5114029" y="5092839"/>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err="1">
                <a:ln>
                  <a:noFill/>
                </a:ln>
                <a:solidFill>
                  <a:srgbClr val="7030A0"/>
                </a:solidFill>
                <a:effectLst/>
                <a:uLnTx/>
                <a:uFillTx/>
              </a:rPr>
              <a:t>sed</a:t>
            </a:r>
            <a:endParaRPr kumimoji="0" lang="en-US" sz="3200" b="0" i="0" u="none" strike="noStrike" kern="0" cap="none" spc="0" normalizeH="0" baseline="0" noProof="0" dirty="0">
              <a:ln>
                <a:noFill/>
              </a:ln>
              <a:solidFill>
                <a:srgbClr val="7030A0"/>
              </a:solidFill>
              <a:effectLst/>
              <a:uLnTx/>
              <a:uFillTx/>
            </a:endParaRPr>
          </a:p>
        </p:txBody>
      </p:sp>
      <p:sp>
        <p:nvSpPr>
          <p:cNvPr id="15" name="TextBox 14"/>
          <p:cNvSpPr txBox="1"/>
          <p:nvPr/>
        </p:nvSpPr>
        <p:spPr>
          <a:xfrm>
            <a:off x="210393" y="4858170"/>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err="1">
                <a:ln>
                  <a:noFill/>
                </a:ln>
                <a:solidFill>
                  <a:srgbClr val="7030A0"/>
                </a:solidFill>
                <a:effectLst/>
                <a:uLnTx/>
                <a:uFillTx/>
              </a:rPr>
              <a:t>awk</a:t>
            </a:r>
            <a:endParaRPr kumimoji="0" lang="en-US" sz="3200" b="0" i="0" u="none" strike="noStrike" kern="0" cap="none" spc="0" normalizeH="0" baseline="0" noProof="0" dirty="0">
              <a:ln>
                <a:noFill/>
              </a:ln>
              <a:solidFill>
                <a:srgbClr val="7030A0"/>
              </a:solidFill>
              <a:effectLst/>
              <a:uLnTx/>
              <a:uFillTx/>
            </a:endParaRPr>
          </a:p>
        </p:txBody>
      </p:sp>
      <p:sp>
        <p:nvSpPr>
          <p:cNvPr id="16" name="TextBox 15"/>
          <p:cNvSpPr txBox="1"/>
          <p:nvPr/>
        </p:nvSpPr>
        <p:spPr>
          <a:xfrm>
            <a:off x="5391706" y="3691569"/>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err="1">
                <a:ln>
                  <a:noFill/>
                </a:ln>
                <a:solidFill>
                  <a:schemeClr val="accent1"/>
                </a:solidFill>
                <a:effectLst/>
                <a:uLnTx/>
                <a:uFillTx/>
              </a:rPr>
              <a:t>gcc</a:t>
            </a:r>
            <a:endParaRPr kumimoji="0" lang="en-US" sz="3200" b="0" i="0" u="none" strike="noStrike" kern="0" cap="none" spc="0" normalizeH="0" baseline="0" noProof="0" dirty="0">
              <a:ln>
                <a:noFill/>
              </a:ln>
              <a:solidFill>
                <a:schemeClr val="accent1"/>
              </a:solidFill>
              <a:effectLst/>
              <a:uLnTx/>
              <a:uFillTx/>
            </a:endParaRPr>
          </a:p>
        </p:txBody>
      </p:sp>
      <p:sp>
        <p:nvSpPr>
          <p:cNvPr id="17" name="TextBox 16"/>
          <p:cNvSpPr txBox="1"/>
          <p:nvPr/>
        </p:nvSpPr>
        <p:spPr>
          <a:xfrm>
            <a:off x="3106787" y="4536328"/>
            <a:ext cx="2075245"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rgbClr val="7030A0"/>
                </a:solidFill>
                <a:effectLst/>
                <a:uLnTx/>
                <a:uFillTx/>
              </a:rPr>
              <a:t>make</a:t>
            </a:r>
          </a:p>
        </p:txBody>
      </p:sp>
      <p:sp>
        <p:nvSpPr>
          <p:cNvPr id="18" name="TextBox 17"/>
          <p:cNvSpPr txBox="1"/>
          <p:nvPr/>
        </p:nvSpPr>
        <p:spPr>
          <a:xfrm>
            <a:off x="1349764" y="4384169"/>
            <a:ext cx="2075245"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chemeClr val="accent1"/>
                </a:solidFill>
                <a:effectLst/>
                <a:uLnTx/>
                <a:uFillTx/>
              </a:rPr>
              <a:t>ruby</a:t>
            </a:r>
          </a:p>
        </p:txBody>
      </p:sp>
      <p:sp>
        <p:nvSpPr>
          <p:cNvPr id="19" name="TextBox 18"/>
          <p:cNvSpPr txBox="1"/>
          <p:nvPr/>
        </p:nvSpPr>
        <p:spPr>
          <a:xfrm>
            <a:off x="5956901" y="4404402"/>
            <a:ext cx="2475000"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chemeClr val="accent1"/>
                </a:solidFill>
                <a:effectLst/>
                <a:uLnTx/>
                <a:uFillTx/>
              </a:rPr>
              <a:t>python</a:t>
            </a:r>
          </a:p>
        </p:txBody>
      </p:sp>
      <p:sp>
        <p:nvSpPr>
          <p:cNvPr id="20" name="TextBox 19"/>
          <p:cNvSpPr txBox="1"/>
          <p:nvPr/>
        </p:nvSpPr>
        <p:spPr>
          <a:xfrm>
            <a:off x="638197" y="5344111"/>
            <a:ext cx="2475000"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rgbClr val="7030A0"/>
                </a:solidFill>
                <a:effectLst/>
                <a:uLnTx/>
                <a:uFillTx/>
              </a:rPr>
              <a:t>java</a:t>
            </a:r>
          </a:p>
        </p:txBody>
      </p:sp>
      <p:sp>
        <p:nvSpPr>
          <p:cNvPr id="21" name="TextBox 20"/>
          <p:cNvSpPr txBox="1"/>
          <p:nvPr/>
        </p:nvSpPr>
        <p:spPr>
          <a:xfrm>
            <a:off x="3238279" y="5786349"/>
            <a:ext cx="2475000"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chemeClr val="accent1"/>
                </a:solidFill>
                <a:effectLst/>
                <a:uLnTx/>
                <a:uFillTx/>
              </a:rPr>
              <a:t>node</a:t>
            </a:r>
          </a:p>
        </p:txBody>
      </p:sp>
      <p:sp>
        <p:nvSpPr>
          <p:cNvPr id="22" name="TextBox 21"/>
          <p:cNvSpPr txBox="1"/>
          <p:nvPr/>
        </p:nvSpPr>
        <p:spPr>
          <a:xfrm>
            <a:off x="-121143" y="5884925"/>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err="1">
                <a:ln>
                  <a:noFill/>
                </a:ln>
                <a:solidFill>
                  <a:srgbClr val="7030A0"/>
                </a:solidFill>
                <a:effectLst/>
                <a:uLnTx/>
                <a:uFillTx/>
              </a:rPr>
              <a:t>git</a:t>
            </a:r>
            <a:endParaRPr kumimoji="0" lang="en-US" sz="3200" b="0" i="0" u="none" strike="noStrike" kern="0" cap="none" spc="0" normalizeH="0" baseline="0" noProof="0" dirty="0">
              <a:ln>
                <a:noFill/>
              </a:ln>
              <a:solidFill>
                <a:srgbClr val="7030A0"/>
              </a:solidFill>
              <a:effectLst/>
              <a:uLnTx/>
              <a:uFillTx/>
            </a:endParaRPr>
          </a:p>
        </p:txBody>
      </p:sp>
      <p:sp>
        <p:nvSpPr>
          <p:cNvPr id="23" name="TextBox 22"/>
          <p:cNvSpPr txBox="1"/>
          <p:nvPr/>
        </p:nvSpPr>
        <p:spPr>
          <a:xfrm>
            <a:off x="5973129" y="6004957"/>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rgbClr val="7030A0"/>
                </a:solidFill>
                <a:effectLst/>
                <a:uLnTx/>
                <a:uFillTx/>
              </a:rPr>
              <a:t>apt</a:t>
            </a:r>
          </a:p>
        </p:txBody>
      </p:sp>
      <p:sp>
        <p:nvSpPr>
          <p:cNvPr id="24" name="TextBox 23"/>
          <p:cNvSpPr txBox="1"/>
          <p:nvPr/>
        </p:nvSpPr>
        <p:spPr>
          <a:xfrm>
            <a:off x="1784921" y="6100281"/>
            <a:ext cx="1658728"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rgbClr val="7030A0"/>
                </a:solidFill>
                <a:effectLst/>
                <a:uLnTx/>
                <a:uFillTx/>
              </a:rPr>
              <a:t>mc</a:t>
            </a:r>
          </a:p>
        </p:txBody>
      </p:sp>
      <p:sp>
        <p:nvSpPr>
          <p:cNvPr id="25" name="TextBox 24"/>
          <p:cNvSpPr txBox="1"/>
          <p:nvPr/>
        </p:nvSpPr>
        <p:spPr>
          <a:xfrm>
            <a:off x="2166896" y="3456536"/>
            <a:ext cx="2189769"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err="1">
                <a:ln>
                  <a:noFill/>
                </a:ln>
                <a:solidFill>
                  <a:srgbClr val="7030A0"/>
                </a:solidFill>
                <a:effectLst/>
                <a:uLnTx/>
                <a:uFillTx/>
              </a:rPr>
              <a:t>emacs</a:t>
            </a:r>
            <a:endParaRPr kumimoji="0" lang="en-US" sz="3200" b="0" i="0" u="none" strike="noStrike" kern="0" cap="none" spc="0" normalizeH="0" baseline="0" noProof="0" dirty="0">
              <a:ln>
                <a:noFill/>
              </a:ln>
              <a:solidFill>
                <a:srgbClr val="7030A0"/>
              </a:solidFill>
              <a:effectLst/>
              <a:uLnTx/>
              <a:uFillTx/>
            </a:endParaRPr>
          </a:p>
        </p:txBody>
      </p:sp>
      <p:sp>
        <p:nvSpPr>
          <p:cNvPr id="26" name="TextBox 25"/>
          <p:cNvSpPr txBox="1"/>
          <p:nvPr/>
        </p:nvSpPr>
        <p:spPr>
          <a:xfrm>
            <a:off x="2855257" y="5231876"/>
            <a:ext cx="2189769" cy="7386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3200" b="0" i="0" u="none" strike="noStrike" kern="0" cap="none" spc="0" normalizeH="0" baseline="0" noProof="0" dirty="0">
                <a:ln>
                  <a:noFill/>
                </a:ln>
                <a:solidFill>
                  <a:srgbClr val="7030A0"/>
                </a:solidFill>
                <a:effectLst/>
                <a:uLnTx/>
                <a:uFillTx/>
              </a:rPr>
              <a:t>vi</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96045" y="0"/>
            <a:ext cx="4884739" cy="6862351"/>
          </a:xfrm>
          <a:prstGeom prst="rect">
            <a:avLst/>
          </a:prstGeom>
          <a:effectLst>
            <a:outerShdw blurRad="127000" algn="ctr" rotWithShape="0">
              <a:prstClr val="black">
                <a:alpha val="25000"/>
              </a:prstClr>
            </a:outerShdw>
          </a:effectLst>
        </p:spPr>
      </p:pic>
    </p:spTree>
    <p:extLst>
      <p:ext uri="{BB962C8B-B14F-4D97-AF65-F5344CB8AC3E}">
        <p14:creationId xmlns:p14="http://schemas.microsoft.com/office/powerpoint/2010/main" val="33317993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path" presetSubtype="0" accel="50000" decel="50000" fill="hold" nodeType="withEffect">
                                  <p:stCondLst>
                                    <p:cond delay="0"/>
                                  </p:stCondLst>
                                  <p:childTnLst>
                                    <p:animMotion origin="layout" path="M 1.45833E-6 0.23495 L 1.45833E-6 0.73495 " pathEditMode="relative" rAng="0" ptsTypes="AA">
                                      <p:cBhvr>
                                        <p:cTn id="11" dur="2000" fill="hold"/>
                                        <p:tgtEl>
                                          <p:spTgt spid="9"/>
                                        </p:tgtEl>
                                        <p:attrNameLst>
                                          <p:attrName>ppt_x</p:attrName>
                                          <p:attrName>ppt_y</p:attrName>
                                        </p:attrNameLst>
                                      </p:cBhvr>
                                      <p:rCtr x="0" y="25000"/>
                                    </p:animMotion>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
                                        <p:tgtEl>
                                          <p:spTgt spid="6"/>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
                                        <p:tgtEl>
                                          <p:spTgt spid="12"/>
                                        </p:tgtEl>
                                      </p:cBhvr>
                                    </p:animEffect>
                                  </p:childTnLst>
                                </p:cTn>
                              </p:par>
                            </p:childTnLst>
                          </p:cTn>
                        </p:par>
                        <p:par>
                          <p:cTn id="23" fill="hold">
                            <p:stCondLst>
                              <p:cond delay="26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
                                        <p:tgtEl>
                                          <p:spTgt spid="13"/>
                                        </p:tgtEl>
                                      </p:cBhvr>
                                    </p:animEffect>
                                  </p:childTnLst>
                                </p:cTn>
                              </p:par>
                            </p:childTnLst>
                          </p:cTn>
                        </p:par>
                        <p:par>
                          <p:cTn id="27" fill="hold">
                            <p:stCondLst>
                              <p:cond delay="27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
                                        <p:tgtEl>
                                          <p:spTgt spid="14"/>
                                        </p:tgtEl>
                                      </p:cBhvr>
                                    </p:animEffect>
                                  </p:childTnLst>
                                </p:cTn>
                              </p:par>
                            </p:childTnLst>
                          </p:cTn>
                        </p:par>
                        <p:par>
                          <p:cTn id="31" fill="hold">
                            <p:stCondLst>
                              <p:cond delay="28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
                                        <p:tgtEl>
                                          <p:spTgt spid="15"/>
                                        </p:tgtEl>
                                      </p:cBhvr>
                                    </p:animEffect>
                                  </p:childTnLst>
                                </p:cTn>
                              </p:par>
                            </p:childTnLst>
                          </p:cTn>
                        </p:par>
                        <p:par>
                          <p:cTn id="35" fill="hold">
                            <p:stCondLst>
                              <p:cond delay="290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
                                        <p:tgtEl>
                                          <p:spTgt spid="16"/>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
                                        <p:tgtEl>
                                          <p:spTgt spid="17"/>
                                        </p:tgtEl>
                                      </p:cBhvr>
                                    </p:animEffect>
                                  </p:childTnLst>
                                </p:cTn>
                              </p:par>
                            </p:childTnLst>
                          </p:cTn>
                        </p:par>
                        <p:par>
                          <p:cTn id="43" fill="hold">
                            <p:stCondLst>
                              <p:cond delay="31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
                                        <p:tgtEl>
                                          <p:spTgt spid="18"/>
                                        </p:tgtEl>
                                      </p:cBhvr>
                                    </p:animEffect>
                                  </p:childTnLst>
                                </p:cTn>
                              </p:par>
                            </p:childTnLst>
                          </p:cTn>
                        </p:par>
                        <p:par>
                          <p:cTn id="47" fill="hold">
                            <p:stCondLst>
                              <p:cond delay="32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
                                        <p:tgtEl>
                                          <p:spTgt spid="19"/>
                                        </p:tgtEl>
                                      </p:cBhvr>
                                    </p:animEffect>
                                  </p:childTnLst>
                                </p:cTn>
                              </p:par>
                            </p:childTnLst>
                          </p:cTn>
                        </p:par>
                        <p:par>
                          <p:cTn id="51" fill="hold">
                            <p:stCondLst>
                              <p:cond delay="33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
                                        <p:tgtEl>
                                          <p:spTgt spid="20"/>
                                        </p:tgtEl>
                                      </p:cBhvr>
                                    </p:animEffect>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
                                        <p:tgtEl>
                                          <p:spTgt spid="21"/>
                                        </p:tgtEl>
                                      </p:cBhvr>
                                    </p:animEffect>
                                  </p:childTnLst>
                                </p:cTn>
                              </p:par>
                            </p:childTnLst>
                          </p:cTn>
                        </p:par>
                        <p:par>
                          <p:cTn id="59" fill="hold">
                            <p:stCondLst>
                              <p:cond delay="3500"/>
                            </p:stCondLst>
                            <p:childTnLst>
                              <p:par>
                                <p:cTn id="60" presetID="10" presetClass="entr" presetSubtype="0"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
                                        <p:tgtEl>
                                          <p:spTgt spid="22"/>
                                        </p:tgtEl>
                                      </p:cBhvr>
                                    </p:animEffect>
                                  </p:childTnLst>
                                </p:cTn>
                              </p:par>
                            </p:childTnLst>
                          </p:cTn>
                        </p:par>
                        <p:par>
                          <p:cTn id="63" fill="hold">
                            <p:stCondLst>
                              <p:cond delay="3600"/>
                            </p:stCondLst>
                            <p:childTnLst>
                              <p:par>
                                <p:cTn id="64" presetID="10"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
                                        <p:tgtEl>
                                          <p:spTgt spid="23"/>
                                        </p:tgtEl>
                                      </p:cBhvr>
                                    </p:animEffect>
                                  </p:childTnLst>
                                </p:cTn>
                              </p:par>
                            </p:childTnLst>
                          </p:cTn>
                        </p:par>
                        <p:par>
                          <p:cTn id="67" fill="hold">
                            <p:stCondLst>
                              <p:cond delay="370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100"/>
                                        <p:tgtEl>
                                          <p:spTgt spid="24"/>
                                        </p:tgtEl>
                                      </p:cBhvr>
                                    </p:animEffect>
                                  </p:childTnLst>
                                </p:cTn>
                              </p:par>
                            </p:childTnLst>
                          </p:cTn>
                        </p:par>
                        <p:par>
                          <p:cTn id="71" fill="hold">
                            <p:stCondLst>
                              <p:cond delay="3800"/>
                            </p:stCondLst>
                            <p:childTnLst>
                              <p:par>
                                <p:cTn id="72" presetID="10"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100"/>
                                        <p:tgtEl>
                                          <p:spTgt spid="25"/>
                                        </p:tgtEl>
                                      </p:cBhvr>
                                    </p:animEffect>
                                  </p:childTnLst>
                                </p:cTn>
                              </p:par>
                            </p:childTnLst>
                          </p:cTn>
                        </p:par>
                        <p:par>
                          <p:cTn id="75" fill="hold">
                            <p:stCondLst>
                              <p:cond delay="3900"/>
                            </p:stCondLst>
                            <p:childTnLst>
                              <p:par>
                                <p:cTn id="76" presetID="10"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1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282229" y="790069"/>
            <a:ext cx="7627543" cy="962832"/>
          </a:xfrm>
          <a:prstGeom prst="rect">
            <a:avLst/>
          </a:prstGeom>
          <a:noFill/>
        </p:spPr>
        <p:txBody>
          <a:bodyPr wrap="none" lIns="134464" tIns="107571" rIns="134464" bIns="107571" rtlCol="0">
            <a:spAutoFit/>
          </a:bodyPr>
          <a:lstStyle/>
          <a:p>
            <a:pPr marL="0" marR="0" lvl="0" indent="0" algn="ctr" defTabSz="685845" eaLnBrk="1" fontAlgn="auto" latinLnBrk="0" hangingPunct="1">
              <a:lnSpc>
                <a:spcPct val="112000"/>
              </a:lnSpc>
              <a:spcBef>
                <a:spcPct val="0"/>
              </a:spcBef>
              <a:spcAft>
                <a:spcPts val="441"/>
              </a:spcAft>
              <a:buClrTx/>
              <a:buSzTx/>
              <a:buFontTx/>
              <a:buNone/>
              <a:tabLst/>
              <a:defRPr/>
            </a:pPr>
            <a:r>
              <a:rPr kumimoji="0" lang="en-US" sz="4710" b="0" i="0" u="none" strike="noStrike" kern="0" cap="none" spc="-110" normalizeH="0" baseline="0" noProof="0" dirty="0">
                <a:ln w="3175">
                  <a:noFill/>
                </a:ln>
                <a:gradFill>
                  <a:gsLst>
                    <a:gs pos="43519">
                      <a:srgbClr val="414141"/>
                    </a:gs>
                    <a:gs pos="51000">
                      <a:srgbClr val="414141"/>
                    </a:gs>
                  </a:gsLst>
                  <a:lin ang="5400000" scaled="0"/>
                </a:gradFill>
                <a:effectLst/>
                <a:uLnTx/>
                <a:uFillTx/>
                <a:latin typeface="Segoe UI Light" panose="020B0502040204020203" pitchFamily="34" charset="0"/>
                <a:cs typeface="Segoe UI Light" panose="020B0502040204020203" pitchFamily="34" charset="0"/>
              </a:rPr>
              <a:t>Microsoft Platform opportunity</a:t>
            </a:r>
          </a:p>
        </p:txBody>
      </p:sp>
      <p:grpSp>
        <p:nvGrpSpPr>
          <p:cNvPr id="21" name="Group 20"/>
          <p:cNvGrpSpPr/>
          <p:nvPr/>
        </p:nvGrpSpPr>
        <p:grpSpPr>
          <a:xfrm>
            <a:off x="1921860" y="2403093"/>
            <a:ext cx="2123751" cy="3180909"/>
            <a:chOff x="1921860" y="2403093"/>
            <a:chExt cx="2123751" cy="3180909"/>
          </a:xfrm>
        </p:grpSpPr>
        <p:sp>
          <p:nvSpPr>
            <p:cNvPr id="6" name="TextBox 5"/>
            <p:cNvSpPr txBox="1"/>
            <p:nvPr/>
          </p:nvSpPr>
          <p:spPr>
            <a:xfrm>
              <a:off x="1921860" y="4369563"/>
              <a:ext cx="2123751"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Build the</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intelligent cloud </a:t>
              </a:r>
            </a:p>
          </p:txBody>
        </p:sp>
        <p:grpSp>
          <p:nvGrpSpPr>
            <p:cNvPr id="18" name="Group 17"/>
            <p:cNvGrpSpPr/>
            <p:nvPr/>
          </p:nvGrpSpPr>
          <p:grpSpPr>
            <a:xfrm>
              <a:off x="2036798" y="2403093"/>
              <a:ext cx="1808537" cy="1808537"/>
              <a:chOff x="2036798" y="2270089"/>
              <a:chExt cx="1808537" cy="1808537"/>
            </a:xfrm>
          </p:grpSpPr>
          <p:sp>
            <p:nvSpPr>
              <p:cNvPr id="7" name="Oval 6"/>
              <p:cNvSpPr/>
              <p:nvPr/>
            </p:nvSpPr>
            <p:spPr bwMode="auto">
              <a:xfrm>
                <a:off x="2036798" y="2270089"/>
                <a:ext cx="1808537" cy="180853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grpSp>
      <p:grpSp>
        <p:nvGrpSpPr>
          <p:cNvPr id="22" name="Group 21"/>
          <p:cNvGrpSpPr/>
          <p:nvPr/>
        </p:nvGrpSpPr>
        <p:grpSpPr>
          <a:xfrm>
            <a:off x="4709119" y="2403093"/>
            <a:ext cx="2773763" cy="3513308"/>
            <a:chOff x="4709119" y="2403093"/>
            <a:chExt cx="2773763" cy="3513308"/>
          </a:xfrm>
        </p:grpSpPr>
        <p:sp>
          <p:nvSpPr>
            <p:cNvPr id="12" name="TextBox 11"/>
            <p:cNvSpPr txBox="1"/>
            <p:nvPr/>
          </p:nvSpPr>
          <p:spPr>
            <a:xfrm>
              <a:off x="4709119" y="4369563"/>
              <a:ext cx="2773763" cy="1546838"/>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Reinvent productivity</a:t>
              </a:r>
              <a:b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&amp; business process</a:t>
              </a:r>
            </a:p>
          </p:txBody>
        </p:sp>
        <p:grpSp>
          <p:nvGrpSpPr>
            <p:cNvPr id="19" name="Group 18"/>
            <p:cNvGrpSpPr/>
            <p:nvPr/>
          </p:nvGrpSpPr>
          <p:grpSpPr>
            <a:xfrm>
              <a:off x="5160513" y="2403093"/>
              <a:ext cx="1808537" cy="1808537"/>
              <a:chOff x="5089252" y="2270089"/>
              <a:chExt cx="1808537" cy="1808537"/>
            </a:xfrm>
          </p:grpSpPr>
          <p:sp>
            <p:nvSpPr>
              <p:cNvPr id="11" name="Oval 10"/>
              <p:cNvSpPr/>
              <p:nvPr/>
            </p:nvSpPr>
            <p:spPr bwMode="auto">
              <a:xfrm>
                <a:off x="5089252" y="2270089"/>
                <a:ext cx="1808537" cy="1808537"/>
              </a:xfrm>
              <a:prstGeom prst="ellipse">
                <a:avLst/>
              </a:prstGeom>
              <a:solidFill>
                <a:schemeClr val="tx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grpSp>
      <p:grpSp>
        <p:nvGrpSpPr>
          <p:cNvPr id="23" name="Group 22"/>
          <p:cNvGrpSpPr/>
          <p:nvPr/>
        </p:nvGrpSpPr>
        <p:grpSpPr>
          <a:xfrm>
            <a:off x="7872152" y="2403093"/>
            <a:ext cx="2701635" cy="3180909"/>
            <a:chOff x="7872152" y="2403093"/>
            <a:chExt cx="2701635" cy="3180909"/>
          </a:xfrm>
        </p:grpSpPr>
        <p:sp>
          <p:nvSpPr>
            <p:cNvPr id="16" name="TextBox 15"/>
            <p:cNvSpPr txBox="1"/>
            <p:nvPr/>
          </p:nvSpPr>
          <p:spPr>
            <a:xfrm>
              <a:off x="7872152" y="4369563"/>
              <a:ext cx="2701635"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Create more</a:t>
              </a:r>
              <a:b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personal computing</a:t>
              </a:r>
            </a:p>
          </p:txBody>
        </p:sp>
        <p:grpSp>
          <p:nvGrpSpPr>
            <p:cNvPr id="20" name="Group 19"/>
            <p:cNvGrpSpPr/>
            <p:nvPr/>
          </p:nvGrpSpPr>
          <p:grpSpPr>
            <a:xfrm>
              <a:off x="8284228" y="2403093"/>
              <a:ext cx="1808537" cy="1808537"/>
              <a:chOff x="8284228" y="2270089"/>
              <a:chExt cx="1808537" cy="1808537"/>
            </a:xfrm>
          </p:grpSpPr>
          <p:sp>
            <p:nvSpPr>
              <p:cNvPr id="15" name="Oval 14"/>
              <p:cNvSpPr/>
              <p:nvPr/>
            </p:nvSpPr>
            <p:spPr bwMode="auto">
              <a:xfrm>
                <a:off x="8284228" y="2270089"/>
                <a:ext cx="1808537" cy="1808537"/>
              </a:xfrm>
              <a:prstGeom prst="ellipse">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grpSp>
      <p:grpSp>
        <p:nvGrpSpPr>
          <p:cNvPr id="24" name="Group 23"/>
          <p:cNvGrpSpPr/>
          <p:nvPr/>
        </p:nvGrpSpPr>
        <p:grpSpPr>
          <a:xfrm>
            <a:off x="1921375" y="2403093"/>
            <a:ext cx="2123751" cy="3180909"/>
            <a:chOff x="1921860" y="2403093"/>
            <a:chExt cx="2123751" cy="3180909"/>
          </a:xfrm>
        </p:grpSpPr>
        <p:sp>
          <p:nvSpPr>
            <p:cNvPr id="25" name="TextBox 24"/>
            <p:cNvSpPr txBox="1"/>
            <p:nvPr/>
          </p:nvSpPr>
          <p:spPr>
            <a:xfrm>
              <a:off x="1921860" y="4369563"/>
              <a:ext cx="2123751"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Build the</a:t>
              </a:r>
              <a:b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intelligent cloud </a:t>
              </a:r>
            </a:p>
          </p:txBody>
        </p:sp>
        <p:grpSp>
          <p:nvGrpSpPr>
            <p:cNvPr id="26" name="Group 25"/>
            <p:cNvGrpSpPr/>
            <p:nvPr/>
          </p:nvGrpSpPr>
          <p:grpSpPr>
            <a:xfrm>
              <a:off x="2036798" y="2403093"/>
              <a:ext cx="1808537" cy="1808537"/>
              <a:chOff x="2036798" y="2270089"/>
              <a:chExt cx="1808537" cy="1808537"/>
            </a:xfrm>
          </p:grpSpPr>
          <p:sp>
            <p:nvSpPr>
              <p:cNvPr id="27" name="Oval 26"/>
              <p:cNvSpPr/>
              <p:nvPr/>
            </p:nvSpPr>
            <p:spPr bwMode="auto">
              <a:xfrm>
                <a:off x="2036798" y="2270089"/>
                <a:ext cx="1808537" cy="1808537"/>
              </a:xfrm>
              <a:prstGeom prst="ellipse">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28" name="Picture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grpSp>
    </p:spTree>
    <p:extLst>
      <p:ext uri="{BB962C8B-B14F-4D97-AF65-F5344CB8AC3E}">
        <p14:creationId xmlns:p14="http://schemas.microsoft.com/office/powerpoint/2010/main" val="2127240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24"/>
                                        </p:tgtEl>
                                      </p:cBhvr>
                                    </p:animEffect>
                                    <p:set>
                                      <p:cBhvr>
                                        <p:cTn id="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Bash coming to Windows</a:t>
            </a:r>
          </a:p>
        </p:txBody>
      </p:sp>
      <p:sp>
        <p:nvSpPr>
          <p:cNvPr id="4" name="Text Placeholder 3"/>
          <p:cNvSpPr>
            <a:spLocks noGrp="1"/>
          </p:cNvSpPr>
          <p:nvPr>
            <p:ph type="body" sz="quarter" idx="12"/>
          </p:nvPr>
        </p:nvSpPr>
        <p:spPr/>
        <p:txBody>
          <a:bodyPr/>
          <a:lstStyle/>
          <a:p>
            <a:r>
              <a:rPr lang="en-US" dirty="0"/>
              <a:t>Bash on Ubuntu on Windows 10</a:t>
            </a:r>
          </a:p>
        </p:txBody>
      </p:sp>
    </p:spTree>
    <p:extLst>
      <p:ext uri="{BB962C8B-B14F-4D97-AF65-F5344CB8AC3E}">
        <p14:creationId xmlns:p14="http://schemas.microsoft.com/office/powerpoint/2010/main" val="27455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hidden="1"/>
          <p:cNvGrpSpPr/>
          <p:nvPr/>
        </p:nvGrpSpPr>
        <p:grpSpPr>
          <a:xfrm>
            <a:off x="403861" y="4351179"/>
            <a:ext cx="11520447" cy="923592"/>
            <a:chOff x="1444821" y="4590333"/>
            <a:chExt cx="11751456" cy="942112"/>
          </a:xfrm>
        </p:grpSpPr>
        <p:sp>
          <p:nvSpPr>
            <p:cNvPr id="15" name="Title 1"/>
            <p:cNvSpPr txBox="1">
              <a:spLocks/>
            </p:cNvSpPr>
            <p:nvPr/>
          </p:nvSpPr>
          <p:spPr>
            <a:xfrm>
              <a:off x="7647275" y="4590333"/>
              <a:ext cx="5549002"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b="1" spc="-147" dirty="0">
                  <a:solidFill>
                    <a:srgbClr val="FFC000"/>
                  </a:solidFill>
                  <a:latin typeface="+mn-lt"/>
                </a:rPr>
                <a:t>UWP developers</a:t>
              </a:r>
            </a:p>
          </p:txBody>
        </p:sp>
        <p:grpSp>
          <p:nvGrpSpPr>
            <p:cNvPr id="22" name="Group 21"/>
            <p:cNvGrpSpPr/>
            <p:nvPr/>
          </p:nvGrpSpPr>
          <p:grpSpPr>
            <a:xfrm>
              <a:off x="1444821" y="4590333"/>
              <a:ext cx="6479190" cy="942112"/>
              <a:chOff x="1292421" y="4437933"/>
              <a:chExt cx="6479190" cy="942112"/>
            </a:xfrm>
          </p:grpSpPr>
          <p:sp>
            <p:nvSpPr>
              <p:cNvPr id="24" name="Title 1"/>
              <p:cNvSpPr txBox="1">
                <a:spLocks/>
              </p:cNvSpPr>
              <p:nvPr/>
            </p:nvSpPr>
            <p:spPr>
              <a:xfrm>
                <a:off x="1292421" y="4437933"/>
                <a:ext cx="316883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b="1" spc="-147" dirty="0">
                    <a:solidFill>
                      <a:srgbClr val="FFC000"/>
                    </a:solidFill>
                    <a:latin typeface="+mn-lt"/>
                  </a:rPr>
                  <a:t>Windows</a:t>
                </a:r>
              </a:p>
            </p:txBody>
          </p:sp>
          <p:sp>
            <p:nvSpPr>
              <p:cNvPr id="25" name="Title 1"/>
              <p:cNvSpPr txBox="1">
                <a:spLocks/>
              </p:cNvSpPr>
              <p:nvPr/>
            </p:nvSpPr>
            <p:spPr>
              <a:xfrm>
                <a:off x="4809549" y="4437933"/>
                <a:ext cx="2121320"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5294" b="1" spc="-147" dirty="0">
                    <a:solidFill>
                      <a:srgbClr val="FFC000"/>
                    </a:solidFill>
                    <a:latin typeface="+mn-lt"/>
                  </a:rPr>
                  <a:t>home</a:t>
                </a:r>
              </a:p>
            </p:txBody>
          </p:sp>
          <p:sp>
            <p:nvSpPr>
              <p:cNvPr id="26" name="Title 1"/>
              <p:cNvSpPr txBox="1">
                <a:spLocks/>
              </p:cNvSpPr>
              <p:nvPr/>
            </p:nvSpPr>
            <p:spPr>
              <a:xfrm>
                <a:off x="4307626" y="4495807"/>
                <a:ext cx="67448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4705" spc="-98" dirty="0">
                    <a:solidFill>
                      <a:srgbClr val="FFC000"/>
                    </a:solidFill>
                  </a:rPr>
                  <a:t>is</a:t>
                </a:r>
              </a:p>
            </p:txBody>
          </p:sp>
          <p:sp>
            <p:nvSpPr>
              <p:cNvPr id="27" name="Title 1"/>
              <p:cNvSpPr txBox="1">
                <a:spLocks/>
              </p:cNvSpPr>
              <p:nvPr/>
            </p:nvSpPr>
            <p:spPr>
              <a:xfrm>
                <a:off x="6726735" y="4495807"/>
                <a:ext cx="1044876" cy="884238"/>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4705" spc="-98" dirty="0">
                    <a:solidFill>
                      <a:srgbClr val="FFC000"/>
                    </a:solidFill>
                  </a:rPr>
                  <a:t>for</a:t>
                </a:r>
              </a:p>
            </p:txBody>
          </p:sp>
        </p:grpSp>
      </p:grpSp>
      <p:sp>
        <p:nvSpPr>
          <p:cNvPr id="6" name="Freeform 5"/>
          <p:cNvSpPr>
            <a:spLocks noChangeAspect="1" noEditPoints="1"/>
          </p:cNvSpPr>
          <p:nvPr/>
        </p:nvSpPr>
        <p:spPr bwMode="black">
          <a:xfrm>
            <a:off x="3129071" y="2245929"/>
            <a:ext cx="1424490" cy="1418704"/>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dirty="0">
              <a:solidFill>
                <a:sysClr val="windowText" lastClr="000000"/>
              </a:solidFill>
            </a:endParaRPr>
          </a:p>
        </p:txBody>
      </p:sp>
      <p:sp>
        <p:nvSpPr>
          <p:cNvPr id="16" name="Freeform 13"/>
          <p:cNvSpPr>
            <a:spLocks noEditPoints="1"/>
          </p:cNvSpPr>
          <p:nvPr/>
        </p:nvSpPr>
        <p:spPr bwMode="auto">
          <a:xfrm>
            <a:off x="7584884" y="2236390"/>
            <a:ext cx="1544105" cy="1437783"/>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accent1"/>
          </a:solidFill>
          <a:ln>
            <a:noFill/>
          </a:ln>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5" name="= - L"/>
          <p:cNvSpPr>
            <a:spLocks noEditPoints="1"/>
          </p:cNvSpPr>
          <p:nvPr/>
        </p:nvSpPr>
        <p:spPr bwMode="auto">
          <a:xfrm>
            <a:off x="5201440" y="2723121"/>
            <a:ext cx="812563" cy="464321"/>
          </a:xfrm>
          <a:custGeom>
            <a:avLst/>
            <a:gdLst>
              <a:gd name="T0" fmla="*/ 0 w 1015"/>
              <a:gd name="T1" fmla="*/ 0 h 580"/>
              <a:gd name="T2" fmla="*/ 1015 w 1015"/>
              <a:gd name="T3" fmla="*/ 0 h 580"/>
              <a:gd name="T4" fmla="*/ 1015 w 1015"/>
              <a:gd name="T5" fmla="*/ 134 h 580"/>
              <a:gd name="T6" fmla="*/ 0 w 1015"/>
              <a:gd name="T7" fmla="*/ 134 h 580"/>
              <a:gd name="T8" fmla="*/ 0 w 1015"/>
              <a:gd name="T9" fmla="*/ 0 h 580"/>
              <a:gd name="T10" fmla="*/ 0 w 1015"/>
              <a:gd name="T11" fmla="*/ 580 h 580"/>
              <a:gd name="T12" fmla="*/ 1015 w 1015"/>
              <a:gd name="T13" fmla="*/ 580 h 580"/>
              <a:gd name="T14" fmla="*/ 1015 w 1015"/>
              <a:gd name="T15" fmla="*/ 451 h 580"/>
              <a:gd name="T16" fmla="*/ 0 w 1015"/>
              <a:gd name="T17" fmla="*/ 451 h 580"/>
              <a:gd name="T18" fmla="*/ 0 w 1015"/>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5" h="580">
                <a:moveTo>
                  <a:pt x="0" y="0"/>
                </a:moveTo>
                <a:lnTo>
                  <a:pt x="1015" y="0"/>
                </a:lnTo>
                <a:lnTo>
                  <a:pt x="1015" y="134"/>
                </a:lnTo>
                <a:lnTo>
                  <a:pt x="0" y="134"/>
                </a:lnTo>
                <a:lnTo>
                  <a:pt x="0" y="0"/>
                </a:lnTo>
                <a:close/>
                <a:moveTo>
                  <a:pt x="0" y="580"/>
                </a:moveTo>
                <a:lnTo>
                  <a:pt x="1015" y="580"/>
                </a:lnTo>
                <a:lnTo>
                  <a:pt x="1015" y="451"/>
                </a:lnTo>
                <a:lnTo>
                  <a:pt x="0" y="451"/>
                </a:lnTo>
                <a:lnTo>
                  <a:pt x="0" y="5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7" name="= - R"/>
          <p:cNvSpPr>
            <a:spLocks noEditPoints="1"/>
          </p:cNvSpPr>
          <p:nvPr/>
        </p:nvSpPr>
        <p:spPr bwMode="auto">
          <a:xfrm>
            <a:off x="6159936" y="2723121"/>
            <a:ext cx="815765" cy="464321"/>
          </a:xfrm>
          <a:custGeom>
            <a:avLst/>
            <a:gdLst>
              <a:gd name="T0" fmla="*/ 0 w 1019"/>
              <a:gd name="T1" fmla="*/ 134 h 580"/>
              <a:gd name="T2" fmla="*/ 1019 w 1019"/>
              <a:gd name="T3" fmla="*/ 134 h 580"/>
              <a:gd name="T4" fmla="*/ 1019 w 1019"/>
              <a:gd name="T5" fmla="*/ 0 h 580"/>
              <a:gd name="T6" fmla="*/ 0 w 1019"/>
              <a:gd name="T7" fmla="*/ 0 h 580"/>
              <a:gd name="T8" fmla="*/ 0 w 1019"/>
              <a:gd name="T9" fmla="*/ 134 h 580"/>
              <a:gd name="T10" fmla="*/ 0 w 1019"/>
              <a:gd name="T11" fmla="*/ 580 h 580"/>
              <a:gd name="T12" fmla="*/ 1019 w 1019"/>
              <a:gd name="T13" fmla="*/ 580 h 580"/>
              <a:gd name="T14" fmla="*/ 1019 w 1019"/>
              <a:gd name="T15" fmla="*/ 451 h 580"/>
              <a:gd name="T16" fmla="*/ 0 w 1019"/>
              <a:gd name="T17" fmla="*/ 451 h 580"/>
              <a:gd name="T18" fmla="*/ 0 w 1019"/>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9" h="580">
                <a:moveTo>
                  <a:pt x="0" y="134"/>
                </a:moveTo>
                <a:lnTo>
                  <a:pt x="1019" y="134"/>
                </a:lnTo>
                <a:lnTo>
                  <a:pt x="1019" y="0"/>
                </a:lnTo>
                <a:lnTo>
                  <a:pt x="0" y="0"/>
                </a:lnTo>
                <a:lnTo>
                  <a:pt x="0" y="134"/>
                </a:lnTo>
                <a:close/>
                <a:moveTo>
                  <a:pt x="0" y="580"/>
                </a:moveTo>
                <a:lnTo>
                  <a:pt x="1019" y="580"/>
                </a:lnTo>
                <a:lnTo>
                  <a:pt x="1019" y="451"/>
                </a:lnTo>
                <a:lnTo>
                  <a:pt x="0" y="451"/>
                </a:lnTo>
                <a:lnTo>
                  <a:pt x="0" y="5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pic>
        <p:nvPicPr>
          <p:cNvPr id="11" name="Picture 10"/>
          <p:cNvPicPr>
            <a:picLocks noChangeAspect="1"/>
          </p:cNvPicPr>
          <p:nvPr/>
        </p:nvPicPr>
        <p:blipFill rotWithShape="1">
          <a:blip r:embed="rId3"/>
          <a:srcRect r="48421"/>
          <a:stretch/>
        </p:blipFill>
        <p:spPr>
          <a:xfrm>
            <a:off x="500861" y="4547007"/>
            <a:ext cx="5446473" cy="1225547"/>
          </a:xfrm>
          <a:prstGeom prst="rect">
            <a:avLst/>
          </a:prstGeom>
        </p:spPr>
      </p:pic>
      <p:sp>
        <p:nvSpPr>
          <p:cNvPr id="18" name="Title 1"/>
          <p:cNvSpPr txBox="1">
            <a:spLocks/>
          </p:cNvSpPr>
          <p:nvPr/>
        </p:nvSpPr>
        <p:spPr>
          <a:xfrm>
            <a:off x="5435617" y="4758987"/>
            <a:ext cx="6034025"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14367"/>
            <a:r>
              <a:rPr lang="en-US" sz="3921" b="1" spc="-147" dirty="0">
                <a:gradFill>
                  <a:gsLst>
                    <a:gs pos="1250">
                      <a:schemeClr val="tx2"/>
                    </a:gs>
                    <a:gs pos="100000">
                      <a:schemeClr val="tx2"/>
                    </a:gs>
                  </a:gsLst>
                  <a:lin ang="5400000" scaled="0"/>
                </a:gradFill>
                <a:latin typeface="+mn-lt"/>
              </a:rPr>
              <a:t>multi-platform developers</a:t>
            </a:r>
            <a:endParaRPr lang="en-US" sz="3921" b="1" spc="-147" dirty="0">
              <a:noFill/>
              <a:latin typeface="+mn-lt"/>
            </a:endParaRPr>
          </a:p>
        </p:txBody>
      </p:sp>
    </p:spTree>
    <p:extLst>
      <p:ext uri="{BB962C8B-B14F-4D97-AF65-F5344CB8AC3E}">
        <p14:creationId xmlns:p14="http://schemas.microsoft.com/office/powerpoint/2010/main" val="1390386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50000" decel="50000" fill="hold" nodeType="withEffect">
                                  <p:stCondLst>
                                    <p:cond delay="250"/>
                                  </p:stCondLst>
                                  <p:childTnLst>
                                    <p:animScale>
                                      <p:cBhvr>
                                        <p:cTn id="6" dur="1000" fill="hold"/>
                                        <p:tgtEl>
                                          <p:spTgt spid="11"/>
                                        </p:tgtEl>
                                      </p:cBhvr>
                                      <p:by x="90000" y="90000"/>
                                    </p:animScale>
                                  </p:childTnLst>
                                </p:cTn>
                              </p:par>
                              <p:par>
                                <p:cTn id="7" presetID="35" presetClass="path" presetSubtype="0" accel="50000" decel="50000" fill="hold" nodeType="withEffect">
                                  <p:stCondLst>
                                    <p:cond delay="250"/>
                                  </p:stCondLst>
                                  <p:childTnLst>
                                    <p:animMotion origin="layout" path="M -4.79959E-7 -3.11394E-6 L -0.01162 -3.11394E-6 " pathEditMode="relative" rAng="0" ptsTypes="AA">
                                      <p:cBhvr>
                                        <p:cTn id="8" dur="1000" fill="hold"/>
                                        <p:tgtEl>
                                          <p:spTgt spid="11"/>
                                        </p:tgtEl>
                                        <p:attrNameLst>
                                          <p:attrName>ppt_x</p:attrName>
                                          <p:attrName>ppt_y</p:attrName>
                                        </p:attrNameLst>
                                      </p:cBhvr>
                                      <p:rCtr x="-587" y="0"/>
                                    </p:animMotion>
                                  </p:childTnLst>
                                </p:cTn>
                              </p:par>
                              <p:par>
                                <p:cTn id="9" presetID="10" presetClass="entr" presetSubtype="0" fill="hold" grpId="0" nodeType="withEffect">
                                  <p:stCondLst>
                                    <p:cond delay="75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childTnLst>
                                </p:cTn>
                              </p:par>
                              <p:par>
                                <p:cTn id="12" presetID="63" presetClass="path" presetSubtype="0" decel="100000" fill="hold" grpId="1" nodeType="withEffect">
                                  <p:stCondLst>
                                    <p:cond delay="500"/>
                                  </p:stCondLst>
                                  <p:childTnLst>
                                    <p:animMotion origin="layout" path="M -1.48073E-7 6.58193E-7 L -1.48073E-7 0.07195 " pathEditMode="relative" rAng="0" ptsTypes="AA">
                                      <p:cBhvr>
                                        <p:cTn id="13" dur="750" spd="-100000" fill="hold"/>
                                        <p:tgtEl>
                                          <p:spTgt spid="18"/>
                                        </p:tgtEl>
                                        <p:attrNameLst>
                                          <p:attrName>ppt_x</p:attrName>
                                          <p:attrName>ppt_y</p:attrName>
                                        </p:attrNameLst>
                                      </p:cBhvr>
                                      <p:rCtr x="0" y="35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1020019" y="2201812"/>
            <a:ext cx="566970" cy="2699406"/>
            <a:chOff x="10386646" y="2679761"/>
            <a:chExt cx="578339" cy="2753535"/>
          </a:xfrm>
        </p:grpSpPr>
        <p:sp>
          <p:nvSpPr>
            <p:cNvPr id="12" name="Rectangle 11"/>
            <p:cNvSpPr/>
            <p:nvPr/>
          </p:nvSpPr>
          <p:spPr bwMode="auto">
            <a:xfrm>
              <a:off x="10386646" y="2679761"/>
              <a:ext cx="578339" cy="2753535"/>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71" name="Freeform 70"/>
            <p:cNvSpPr>
              <a:spLocks noChangeAspect="1" noEditPoints="1"/>
            </p:cNvSpPr>
            <p:nvPr/>
          </p:nvSpPr>
          <p:spPr bwMode="black">
            <a:xfrm rot="5400000">
              <a:off x="9809459" y="3902646"/>
              <a:ext cx="1732713" cy="307765"/>
            </a:xfrm>
            <a:custGeom>
              <a:avLst/>
              <a:gdLst>
                <a:gd name="T0" fmla="*/ 438 w 1904"/>
                <a:gd name="T1" fmla="*/ 67 h 336"/>
                <a:gd name="T2" fmla="*/ 524 w 1904"/>
                <a:gd name="T3" fmla="*/ 245 h 336"/>
                <a:gd name="T4" fmla="*/ 770 w 1904"/>
                <a:gd name="T5" fmla="*/ 230 h 336"/>
                <a:gd name="T6" fmla="*/ 682 w 1904"/>
                <a:gd name="T7" fmla="*/ 239 h 336"/>
                <a:gd name="T8" fmla="*/ 717 w 1904"/>
                <a:gd name="T9" fmla="*/ 205 h 336"/>
                <a:gd name="T10" fmla="*/ 733 w 1904"/>
                <a:gd name="T11" fmla="*/ 121 h 336"/>
                <a:gd name="T12" fmla="*/ 713 w 1904"/>
                <a:gd name="T13" fmla="*/ 147 h 336"/>
                <a:gd name="T14" fmla="*/ 762 w 1904"/>
                <a:gd name="T15" fmla="*/ 206 h 336"/>
                <a:gd name="T16" fmla="*/ 888 w 1904"/>
                <a:gd name="T17" fmla="*/ 246 h 336"/>
                <a:gd name="T18" fmla="*/ 791 w 1904"/>
                <a:gd name="T19" fmla="*/ 125 h 336"/>
                <a:gd name="T20" fmla="*/ 877 w 1904"/>
                <a:gd name="T21" fmla="*/ 240 h 336"/>
                <a:gd name="T22" fmla="*/ 911 w 1904"/>
                <a:gd name="T23" fmla="*/ 269 h 336"/>
                <a:gd name="T24" fmla="*/ 1025 w 1904"/>
                <a:gd name="T25" fmla="*/ 246 h 336"/>
                <a:gd name="T26" fmla="*/ 983 w 1904"/>
                <a:gd name="T27" fmla="*/ 184 h 336"/>
                <a:gd name="T28" fmla="*/ 949 w 1904"/>
                <a:gd name="T29" fmla="*/ 135 h 336"/>
                <a:gd name="T30" fmla="*/ 1049 w 1904"/>
                <a:gd name="T31" fmla="*/ 269 h 336"/>
                <a:gd name="T32" fmla="*/ 959 w 1904"/>
                <a:gd name="T33" fmla="*/ 229 h 336"/>
                <a:gd name="T34" fmla="*/ 1026 w 1904"/>
                <a:gd name="T35" fmla="*/ 210 h 336"/>
                <a:gd name="T36" fmla="*/ 1083 w 1904"/>
                <a:gd name="T37" fmla="*/ 56 h 336"/>
                <a:gd name="T38" fmla="*/ 1271 w 1904"/>
                <a:gd name="T39" fmla="*/ 258 h 336"/>
                <a:gd name="T40" fmla="*/ 1177 w 1904"/>
                <a:gd name="T41" fmla="*/ 233 h 336"/>
                <a:gd name="T42" fmla="*/ 1256 w 1904"/>
                <a:gd name="T43" fmla="*/ 199 h 336"/>
                <a:gd name="T44" fmla="*/ 1195 w 1904"/>
                <a:gd name="T45" fmla="*/ 79 h 336"/>
                <a:gd name="T46" fmla="*/ 1240 w 1904"/>
                <a:gd name="T47" fmla="*/ 85 h 336"/>
                <a:gd name="T48" fmla="*/ 1215 w 1904"/>
                <a:gd name="T49" fmla="*/ 144 h 336"/>
                <a:gd name="T50" fmla="*/ 1381 w 1904"/>
                <a:gd name="T51" fmla="*/ 267 h 336"/>
                <a:gd name="T52" fmla="*/ 1297 w 1904"/>
                <a:gd name="T53" fmla="*/ 144 h 336"/>
                <a:gd name="T54" fmla="*/ 1344 w 1904"/>
                <a:gd name="T55" fmla="*/ 82 h 336"/>
                <a:gd name="T56" fmla="*/ 1344 w 1904"/>
                <a:gd name="T57" fmla="*/ 144 h 336"/>
                <a:gd name="T58" fmla="*/ 1381 w 1904"/>
                <a:gd name="T59" fmla="*/ 248 h 336"/>
                <a:gd name="T60" fmla="*/ 1497 w 1904"/>
                <a:gd name="T61" fmla="*/ 246 h 336"/>
                <a:gd name="T62" fmla="*/ 1401 w 1904"/>
                <a:gd name="T63" fmla="*/ 125 h 336"/>
                <a:gd name="T64" fmla="*/ 1486 w 1904"/>
                <a:gd name="T65" fmla="*/ 240 h 336"/>
                <a:gd name="T66" fmla="*/ 1520 w 1904"/>
                <a:gd name="T67" fmla="*/ 269 h 336"/>
                <a:gd name="T68" fmla="*/ 1654 w 1904"/>
                <a:gd name="T69" fmla="*/ 244 h 336"/>
                <a:gd name="T70" fmla="*/ 1563 w 1904"/>
                <a:gd name="T71" fmla="*/ 143 h 336"/>
                <a:gd name="T72" fmla="*/ 1655 w 1904"/>
                <a:gd name="T73" fmla="*/ 56 h 336"/>
                <a:gd name="T74" fmla="*/ 1655 w 1904"/>
                <a:gd name="T75" fmla="*/ 183 h 336"/>
                <a:gd name="T76" fmla="*/ 1569 w 1904"/>
                <a:gd name="T77" fmla="*/ 199 h 336"/>
                <a:gd name="T78" fmla="*/ 1655 w 1904"/>
                <a:gd name="T79" fmla="*/ 204 h 336"/>
                <a:gd name="T80" fmla="*/ 1781 w 1904"/>
                <a:gd name="T81" fmla="*/ 252 h 336"/>
                <a:gd name="T82" fmla="*/ 1886 w 1904"/>
                <a:gd name="T83" fmla="*/ 141 h 336"/>
                <a:gd name="T84" fmla="*/ 1834 w 1904"/>
                <a:gd name="T85" fmla="*/ 141 h 336"/>
                <a:gd name="T86" fmla="*/ 1834 w 1904"/>
                <a:gd name="T87" fmla="*/ 253 h 336"/>
                <a:gd name="T88" fmla="*/ 653 w 1904"/>
                <a:gd name="T89" fmla="*/ 88 h 336"/>
                <a:gd name="T90" fmla="*/ 631 w 1904"/>
                <a:gd name="T91" fmla="*/ 67 h 336"/>
                <a:gd name="T92" fmla="*/ 653 w 1904"/>
                <a:gd name="T93" fmla="*/ 269 h 336"/>
                <a:gd name="T94" fmla="*/ 653 w 1904"/>
                <a:gd name="T95" fmla="*/ 269 h 336"/>
                <a:gd name="T96" fmla="*/ 1714 w 1904"/>
                <a:gd name="T97" fmla="*/ 88 h 336"/>
                <a:gd name="T98" fmla="*/ 1735 w 1904"/>
                <a:gd name="T99" fmla="*/ 67 h 336"/>
                <a:gd name="T100" fmla="*/ 1713 w 1904"/>
                <a:gd name="T101" fmla="*/ 125 h 336"/>
                <a:gd name="T102" fmla="*/ 119 w 1904"/>
                <a:gd name="T103" fmla="*/ 133 h 336"/>
                <a:gd name="T104" fmla="*/ 34 w 1904"/>
                <a:gd name="T105" fmla="*/ 269 h 336"/>
                <a:gd name="T106" fmla="*/ 336 w 1904"/>
                <a:gd name="T107" fmla="*/ 33 h 336"/>
                <a:gd name="T108" fmla="*/ 84 w 1904"/>
                <a:gd name="T109" fmla="*/ 168 h 336"/>
                <a:gd name="T110" fmla="*/ 252 w 1904"/>
                <a:gd name="T111" fmla="*/ 23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04" h="336">
                  <a:moveTo>
                    <a:pt x="611" y="67"/>
                  </a:moveTo>
                  <a:cubicBezTo>
                    <a:pt x="537" y="269"/>
                    <a:pt x="537" y="269"/>
                    <a:pt x="537" y="269"/>
                  </a:cubicBezTo>
                  <a:cubicBezTo>
                    <a:pt x="511" y="269"/>
                    <a:pt x="511" y="269"/>
                    <a:pt x="511" y="269"/>
                  </a:cubicBezTo>
                  <a:cubicBezTo>
                    <a:pt x="438" y="67"/>
                    <a:pt x="438" y="67"/>
                    <a:pt x="438" y="67"/>
                  </a:cubicBezTo>
                  <a:cubicBezTo>
                    <a:pt x="464" y="67"/>
                    <a:pt x="464" y="67"/>
                    <a:pt x="464" y="67"/>
                  </a:cubicBezTo>
                  <a:cubicBezTo>
                    <a:pt x="520" y="227"/>
                    <a:pt x="520" y="227"/>
                    <a:pt x="520" y="227"/>
                  </a:cubicBezTo>
                  <a:cubicBezTo>
                    <a:pt x="522" y="233"/>
                    <a:pt x="523" y="239"/>
                    <a:pt x="524" y="245"/>
                  </a:cubicBezTo>
                  <a:cubicBezTo>
                    <a:pt x="524" y="245"/>
                    <a:pt x="524" y="245"/>
                    <a:pt x="524" y="245"/>
                  </a:cubicBezTo>
                  <a:cubicBezTo>
                    <a:pt x="525" y="240"/>
                    <a:pt x="526" y="234"/>
                    <a:pt x="529" y="227"/>
                  </a:cubicBezTo>
                  <a:cubicBezTo>
                    <a:pt x="586" y="67"/>
                    <a:pt x="586" y="67"/>
                    <a:pt x="586" y="67"/>
                  </a:cubicBezTo>
                  <a:lnTo>
                    <a:pt x="611" y="67"/>
                  </a:lnTo>
                  <a:close/>
                  <a:moveTo>
                    <a:pt x="770" y="230"/>
                  </a:moveTo>
                  <a:cubicBezTo>
                    <a:pt x="770" y="243"/>
                    <a:pt x="765" y="253"/>
                    <a:pt x="756" y="261"/>
                  </a:cubicBezTo>
                  <a:cubicBezTo>
                    <a:pt x="746" y="269"/>
                    <a:pt x="733" y="272"/>
                    <a:pt x="717" y="272"/>
                  </a:cubicBezTo>
                  <a:cubicBezTo>
                    <a:pt x="704" y="272"/>
                    <a:pt x="692" y="270"/>
                    <a:pt x="682" y="264"/>
                  </a:cubicBezTo>
                  <a:cubicBezTo>
                    <a:pt x="682" y="239"/>
                    <a:pt x="682" y="239"/>
                    <a:pt x="682" y="239"/>
                  </a:cubicBezTo>
                  <a:cubicBezTo>
                    <a:pt x="693" y="248"/>
                    <a:pt x="706" y="253"/>
                    <a:pt x="719" y="253"/>
                  </a:cubicBezTo>
                  <a:cubicBezTo>
                    <a:pt x="737" y="253"/>
                    <a:pt x="747" y="246"/>
                    <a:pt x="747" y="233"/>
                  </a:cubicBezTo>
                  <a:cubicBezTo>
                    <a:pt x="747" y="227"/>
                    <a:pt x="745" y="223"/>
                    <a:pt x="741" y="219"/>
                  </a:cubicBezTo>
                  <a:cubicBezTo>
                    <a:pt x="738" y="216"/>
                    <a:pt x="730" y="211"/>
                    <a:pt x="717" y="205"/>
                  </a:cubicBezTo>
                  <a:cubicBezTo>
                    <a:pt x="704" y="200"/>
                    <a:pt x="695" y="194"/>
                    <a:pt x="690" y="188"/>
                  </a:cubicBezTo>
                  <a:cubicBezTo>
                    <a:pt x="685" y="182"/>
                    <a:pt x="682" y="173"/>
                    <a:pt x="682" y="163"/>
                  </a:cubicBezTo>
                  <a:cubicBezTo>
                    <a:pt x="682" y="151"/>
                    <a:pt x="687" y="141"/>
                    <a:pt x="696" y="133"/>
                  </a:cubicBezTo>
                  <a:cubicBezTo>
                    <a:pt x="706" y="125"/>
                    <a:pt x="718" y="121"/>
                    <a:pt x="733" y="121"/>
                  </a:cubicBezTo>
                  <a:cubicBezTo>
                    <a:pt x="744" y="121"/>
                    <a:pt x="754" y="124"/>
                    <a:pt x="764" y="128"/>
                  </a:cubicBezTo>
                  <a:cubicBezTo>
                    <a:pt x="764" y="151"/>
                    <a:pt x="764" y="151"/>
                    <a:pt x="764" y="151"/>
                  </a:cubicBezTo>
                  <a:cubicBezTo>
                    <a:pt x="754" y="144"/>
                    <a:pt x="743" y="141"/>
                    <a:pt x="731" y="141"/>
                  </a:cubicBezTo>
                  <a:cubicBezTo>
                    <a:pt x="723" y="141"/>
                    <a:pt x="717" y="143"/>
                    <a:pt x="713" y="147"/>
                  </a:cubicBezTo>
                  <a:cubicBezTo>
                    <a:pt x="708" y="150"/>
                    <a:pt x="706" y="155"/>
                    <a:pt x="706" y="161"/>
                  </a:cubicBezTo>
                  <a:cubicBezTo>
                    <a:pt x="706" y="168"/>
                    <a:pt x="707" y="172"/>
                    <a:pt x="711" y="176"/>
                  </a:cubicBezTo>
                  <a:cubicBezTo>
                    <a:pt x="715" y="179"/>
                    <a:pt x="722" y="183"/>
                    <a:pt x="733" y="188"/>
                  </a:cubicBezTo>
                  <a:cubicBezTo>
                    <a:pt x="747" y="194"/>
                    <a:pt x="756" y="200"/>
                    <a:pt x="762" y="206"/>
                  </a:cubicBezTo>
                  <a:cubicBezTo>
                    <a:pt x="767" y="213"/>
                    <a:pt x="770" y="221"/>
                    <a:pt x="770" y="230"/>
                  </a:cubicBezTo>
                  <a:close/>
                  <a:moveTo>
                    <a:pt x="911" y="269"/>
                  </a:moveTo>
                  <a:cubicBezTo>
                    <a:pt x="888" y="269"/>
                    <a:pt x="888" y="269"/>
                    <a:pt x="888" y="269"/>
                  </a:cubicBezTo>
                  <a:cubicBezTo>
                    <a:pt x="888" y="246"/>
                    <a:pt x="888" y="246"/>
                    <a:pt x="888" y="246"/>
                  </a:cubicBezTo>
                  <a:cubicBezTo>
                    <a:pt x="887" y="246"/>
                    <a:pt x="887" y="246"/>
                    <a:pt x="887" y="246"/>
                  </a:cubicBezTo>
                  <a:cubicBezTo>
                    <a:pt x="878" y="264"/>
                    <a:pt x="863" y="272"/>
                    <a:pt x="843" y="272"/>
                  </a:cubicBezTo>
                  <a:cubicBezTo>
                    <a:pt x="809" y="272"/>
                    <a:pt x="791" y="252"/>
                    <a:pt x="791" y="211"/>
                  </a:cubicBezTo>
                  <a:cubicBezTo>
                    <a:pt x="791" y="125"/>
                    <a:pt x="791" y="125"/>
                    <a:pt x="791" y="125"/>
                  </a:cubicBezTo>
                  <a:cubicBezTo>
                    <a:pt x="815" y="125"/>
                    <a:pt x="815" y="125"/>
                    <a:pt x="815" y="125"/>
                  </a:cubicBezTo>
                  <a:cubicBezTo>
                    <a:pt x="815" y="207"/>
                    <a:pt x="815" y="207"/>
                    <a:pt x="815" y="207"/>
                  </a:cubicBezTo>
                  <a:cubicBezTo>
                    <a:pt x="815" y="238"/>
                    <a:pt x="826" y="253"/>
                    <a:pt x="849" y="253"/>
                  </a:cubicBezTo>
                  <a:cubicBezTo>
                    <a:pt x="861" y="253"/>
                    <a:pt x="870" y="249"/>
                    <a:pt x="877" y="240"/>
                  </a:cubicBezTo>
                  <a:cubicBezTo>
                    <a:pt x="884" y="232"/>
                    <a:pt x="888" y="221"/>
                    <a:pt x="888" y="208"/>
                  </a:cubicBezTo>
                  <a:cubicBezTo>
                    <a:pt x="888" y="125"/>
                    <a:pt x="888" y="125"/>
                    <a:pt x="888" y="125"/>
                  </a:cubicBezTo>
                  <a:cubicBezTo>
                    <a:pt x="911" y="125"/>
                    <a:pt x="911" y="125"/>
                    <a:pt x="911" y="125"/>
                  </a:cubicBezTo>
                  <a:lnTo>
                    <a:pt x="911" y="269"/>
                  </a:lnTo>
                  <a:close/>
                  <a:moveTo>
                    <a:pt x="1049" y="269"/>
                  </a:moveTo>
                  <a:cubicBezTo>
                    <a:pt x="1026" y="269"/>
                    <a:pt x="1026" y="269"/>
                    <a:pt x="1026" y="269"/>
                  </a:cubicBezTo>
                  <a:cubicBezTo>
                    <a:pt x="1026" y="246"/>
                    <a:pt x="1026" y="246"/>
                    <a:pt x="1026" y="246"/>
                  </a:cubicBezTo>
                  <a:cubicBezTo>
                    <a:pt x="1025" y="246"/>
                    <a:pt x="1025" y="246"/>
                    <a:pt x="1025" y="246"/>
                  </a:cubicBezTo>
                  <a:cubicBezTo>
                    <a:pt x="1015" y="264"/>
                    <a:pt x="1001" y="272"/>
                    <a:pt x="981" y="272"/>
                  </a:cubicBezTo>
                  <a:cubicBezTo>
                    <a:pt x="967" y="272"/>
                    <a:pt x="956" y="269"/>
                    <a:pt x="948" y="261"/>
                  </a:cubicBezTo>
                  <a:cubicBezTo>
                    <a:pt x="939" y="254"/>
                    <a:pt x="935" y="243"/>
                    <a:pt x="935" y="231"/>
                  </a:cubicBezTo>
                  <a:cubicBezTo>
                    <a:pt x="935" y="204"/>
                    <a:pt x="951" y="188"/>
                    <a:pt x="983" y="184"/>
                  </a:cubicBezTo>
                  <a:cubicBezTo>
                    <a:pt x="1026" y="178"/>
                    <a:pt x="1026" y="178"/>
                    <a:pt x="1026" y="178"/>
                  </a:cubicBezTo>
                  <a:cubicBezTo>
                    <a:pt x="1026" y="153"/>
                    <a:pt x="1016" y="141"/>
                    <a:pt x="996" y="141"/>
                  </a:cubicBezTo>
                  <a:cubicBezTo>
                    <a:pt x="979" y="141"/>
                    <a:pt x="963" y="147"/>
                    <a:pt x="949" y="159"/>
                  </a:cubicBezTo>
                  <a:cubicBezTo>
                    <a:pt x="949" y="135"/>
                    <a:pt x="949" y="135"/>
                    <a:pt x="949" y="135"/>
                  </a:cubicBezTo>
                  <a:cubicBezTo>
                    <a:pt x="953" y="132"/>
                    <a:pt x="961" y="129"/>
                    <a:pt x="971" y="126"/>
                  </a:cubicBezTo>
                  <a:cubicBezTo>
                    <a:pt x="981" y="123"/>
                    <a:pt x="990" y="121"/>
                    <a:pt x="998" y="121"/>
                  </a:cubicBezTo>
                  <a:cubicBezTo>
                    <a:pt x="1032" y="121"/>
                    <a:pt x="1049" y="139"/>
                    <a:pt x="1049" y="175"/>
                  </a:cubicBezTo>
                  <a:lnTo>
                    <a:pt x="1049" y="269"/>
                  </a:lnTo>
                  <a:close/>
                  <a:moveTo>
                    <a:pt x="1026" y="196"/>
                  </a:moveTo>
                  <a:cubicBezTo>
                    <a:pt x="991" y="201"/>
                    <a:pt x="991" y="201"/>
                    <a:pt x="991" y="201"/>
                  </a:cubicBezTo>
                  <a:cubicBezTo>
                    <a:pt x="979" y="203"/>
                    <a:pt x="971" y="206"/>
                    <a:pt x="966" y="209"/>
                  </a:cubicBezTo>
                  <a:cubicBezTo>
                    <a:pt x="961" y="213"/>
                    <a:pt x="959" y="220"/>
                    <a:pt x="959" y="229"/>
                  </a:cubicBezTo>
                  <a:cubicBezTo>
                    <a:pt x="959" y="236"/>
                    <a:pt x="961" y="242"/>
                    <a:pt x="967" y="246"/>
                  </a:cubicBezTo>
                  <a:cubicBezTo>
                    <a:pt x="972" y="251"/>
                    <a:pt x="978" y="253"/>
                    <a:pt x="986" y="253"/>
                  </a:cubicBezTo>
                  <a:cubicBezTo>
                    <a:pt x="998" y="253"/>
                    <a:pt x="1007" y="249"/>
                    <a:pt x="1015" y="241"/>
                  </a:cubicBezTo>
                  <a:cubicBezTo>
                    <a:pt x="1022" y="233"/>
                    <a:pt x="1026" y="222"/>
                    <a:pt x="1026" y="210"/>
                  </a:cubicBezTo>
                  <a:lnTo>
                    <a:pt x="1026" y="196"/>
                  </a:lnTo>
                  <a:close/>
                  <a:moveTo>
                    <a:pt x="1106" y="269"/>
                  </a:moveTo>
                  <a:cubicBezTo>
                    <a:pt x="1083" y="269"/>
                    <a:pt x="1083" y="269"/>
                    <a:pt x="1083" y="269"/>
                  </a:cubicBezTo>
                  <a:cubicBezTo>
                    <a:pt x="1083" y="56"/>
                    <a:pt x="1083" y="56"/>
                    <a:pt x="1083" y="56"/>
                  </a:cubicBezTo>
                  <a:cubicBezTo>
                    <a:pt x="1106" y="56"/>
                    <a:pt x="1106" y="56"/>
                    <a:pt x="1106" y="56"/>
                  </a:cubicBezTo>
                  <a:lnTo>
                    <a:pt x="1106" y="269"/>
                  </a:lnTo>
                  <a:close/>
                  <a:moveTo>
                    <a:pt x="1289" y="218"/>
                  </a:moveTo>
                  <a:cubicBezTo>
                    <a:pt x="1289" y="235"/>
                    <a:pt x="1283" y="248"/>
                    <a:pt x="1271" y="258"/>
                  </a:cubicBezTo>
                  <a:cubicBezTo>
                    <a:pt x="1259" y="268"/>
                    <a:pt x="1243" y="272"/>
                    <a:pt x="1222" y="272"/>
                  </a:cubicBezTo>
                  <a:cubicBezTo>
                    <a:pt x="1214" y="272"/>
                    <a:pt x="1206" y="271"/>
                    <a:pt x="1197" y="269"/>
                  </a:cubicBezTo>
                  <a:cubicBezTo>
                    <a:pt x="1187" y="266"/>
                    <a:pt x="1181" y="264"/>
                    <a:pt x="1177" y="261"/>
                  </a:cubicBezTo>
                  <a:cubicBezTo>
                    <a:pt x="1177" y="233"/>
                    <a:pt x="1177" y="233"/>
                    <a:pt x="1177" y="233"/>
                  </a:cubicBezTo>
                  <a:cubicBezTo>
                    <a:pt x="1182" y="238"/>
                    <a:pt x="1190" y="242"/>
                    <a:pt x="1199" y="246"/>
                  </a:cubicBezTo>
                  <a:cubicBezTo>
                    <a:pt x="1208" y="249"/>
                    <a:pt x="1217" y="251"/>
                    <a:pt x="1225" y="251"/>
                  </a:cubicBezTo>
                  <a:cubicBezTo>
                    <a:pt x="1251" y="251"/>
                    <a:pt x="1264" y="241"/>
                    <a:pt x="1264" y="221"/>
                  </a:cubicBezTo>
                  <a:cubicBezTo>
                    <a:pt x="1264" y="212"/>
                    <a:pt x="1261" y="205"/>
                    <a:pt x="1256" y="199"/>
                  </a:cubicBezTo>
                  <a:cubicBezTo>
                    <a:pt x="1250" y="193"/>
                    <a:pt x="1239" y="185"/>
                    <a:pt x="1222" y="175"/>
                  </a:cubicBezTo>
                  <a:cubicBezTo>
                    <a:pt x="1205" y="166"/>
                    <a:pt x="1193" y="157"/>
                    <a:pt x="1187" y="149"/>
                  </a:cubicBezTo>
                  <a:cubicBezTo>
                    <a:pt x="1180" y="140"/>
                    <a:pt x="1177" y="130"/>
                    <a:pt x="1177" y="118"/>
                  </a:cubicBezTo>
                  <a:cubicBezTo>
                    <a:pt x="1177" y="102"/>
                    <a:pt x="1183" y="89"/>
                    <a:pt x="1195" y="79"/>
                  </a:cubicBezTo>
                  <a:cubicBezTo>
                    <a:pt x="1207" y="69"/>
                    <a:pt x="1222" y="64"/>
                    <a:pt x="1241" y="64"/>
                  </a:cubicBezTo>
                  <a:cubicBezTo>
                    <a:pt x="1259" y="64"/>
                    <a:pt x="1272" y="66"/>
                    <a:pt x="1280" y="71"/>
                  </a:cubicBezTo>
                  <a:cubicBezTo>
                    <a:pt x="1280" y="97"/>
                    <a:pt x="1280" y="97"/>
                    <a:pt x="1280" y="97"/>
                  </a:cubicBezTo>
                  <a:cubicBezTo>
                    <a:pt x="1270" y="89"/>
                    <a:pt x="1256" y="85"/>
                    <a:pt x="1240" y="85"/>
                  </a:cubicBezTo>
                  <a:cubicBezTo>
                    <a:pt x="1228" y="85"/>
                    <a:pt x="1219" y="88"/>
                    <a:pt x="1212" y="93"/>
                  </a:cubicBezTo>
                  <a:cubicBezTo>
                    <a:pt x="1205" y="99"/>
                    <a:pt x="1202" y="106"/>
                    <a:pt x="1202" y="116"/>
                  </a:cubicBezTo>
                  <a:cubicBezTo>
                    <a:pt x="1202" y="122"/>
                    <a:pt x="1203" y="128"/>
                    <a:pt x="1205" y="132"/>
                  </a:cubicBezTo>
                  <a:cubicBezTo>
                    <a:pt x="1207" y="136"/>
                    <a:pt x="1210" y="140"/>
                    <a:pt x="1215" y="144"/>
                  </a:cubicBezTo>
                  <a:cubicBezTo>
                    <a:pt x="1220" y="148"/>
                    <a:pt x="1229" y="153"/>
                    <a:pt x="1241" y="159"/>
                  </a:cubicBezTo>
                  <a:cubicBezTo>
                    <a:pt x="1259" y="169"/>
                    <a:pt x="1271" y="179"/>
                    <a:pt x="1278" y="188"/>
                  </a:cubicBezTo>
                  <a:cubicBezTo>
                    <a:pt x="1285" y="196"/>
                    <a:pt x="1289" y="207"/>
                    <a:pt x="1289" y="218"/>
                  </a:cubicBezTo>
                  <a:close/>
                  <a:moveTo>
                    <a:pt x="1381" y="267"/>
                  </a:moveTo>
                  <a:cubicBezTo>
                    <a:pt x="1375" y="271"/>
                    <a:pt x="1368" y="272"/>
                    <a:pt x="1359" y="272"/>
                  </a:cubicBezTo>
                  <a:cubicBezTo>
                    <a:pt x="1334" y="272"/>
                    <a:pt x="1321" y="258"/>
                    <a:pt x="1321" y="230"/>
                  </a:cubicBezTo>
                  <a:cubicBezTo>
                    <a:pt x="1321" y="144"/>
                    <a:pt x="1321" y="144"/>
                    <a:pt x="1321" y="144"/>
                  </a:cubicBezTo>
                  <a:cubicBezTo>
                    <a:pt x="1297" y="144"/>
                    <a:pt x="1297" y="144"/>
                    <a:pt x="1297" y="144"/>
                  </a:cubicBezTo>
                  <a:cubicBezTo>
                    <a:pt x="1297" y="125"/>
                    <a:pt x="1297" y="125"/>
                    <a:pt x="1297" y="125"/>
                  </a:cubicBezTo>
                  <a:cubicBezTo>
                    <a:pt x="1321" y="125"/>
                    <a:pt x="1321" y="125"/>
                    <a:pt x="1321" y="125"/>
                  </a:cubicBezTo>
                  <a:cubicBezTo>
                    <a:pt x="1321" y="90"/>
                    <a:pt x="1321" y="90"/>
                    <a:pt x="1321" y="90"/>
                  </a:cubicBezTo>
                  <a:cubicBezTo>
                    <a:pt x="1344" y="82"/>
                    <a:pt x="1344" y="82"/>
                    <a:pt x="1344" y="82"/>
                  </a:cubicBezTo>
                  <a:cubicBezTo>
                    <a:pt x="1344" y="125"/>
                    <a:pt x="1344" y="125"/>
                    <a:pt x="1344" y="125"/>
                  </a:cubicBezTo>
                  <a:cubicBezTo>
                    <a:pt x="1381" y="125"/>
                    <a:pt x="1381" y="125"/>
                    <a:pt x="1381" y="125"/>
                  </a:cubicBezTo>
                  <a:cubicBezTo>
                    <a:pt x="1381" y="144"/>
                    <a:pt x="1381" y="144"/>
                    <a:pt x="1381" y="144"/>
                  </a:cubicBezTo>
                  <a:cubicBezTo>
                    <a:pt x="1344" y="144"/>
                    <a:pt x="1344" y="144"/>
                    <a:pt x="1344" y="144"/>
                  </a:cubicBezTo>
                  <a:cubicBezTo>
                    <a:pt x="1344" y="226"/>
                    <a:pt x="1344" y="226"/>
                    <a:pt x="1344" y="226"/>
                  </a:cubicBezTo>
                  <a:cubicBezTo>
                    <a:pt x="1344" y="235"/>
                    <a:pt x="1346" y="242"/>
                    <a:pt x="1349" y="246"/>
                  </a:cubicBezTo>
                  <a:cubicBezTo>
                    <a:pt x="1353" y="250"/>
                    <a:pt x="1358" y="252"/>
                    <a:pt x="1366" y="252"/>
                  </a:cubicBezTo>
                  <a:cubicBezTo>
                    <a:pt x="1372" y="252"/>
                    <a:pt x="1377" y="251"/>
                    <a:pt x="1381" y="248"/>
                  </a:cubicBezTo>
                  <a:lnTo>
                    <a:pt x="1381" y="267"/>
                  </a:lnTo>
                  <a:close/>
                  <a:moveTo>
                    <a:pt x="1520" y="269"/>
                  </a:moveTo>
                  <a:cubicBezTo>
                    <a:pt x="1497" y="269"/>
                    <a:pt x="1497" y="269"/>
                    <a:pt x="1497" y="269"/>
                  </a:cubicBezTo>
                  <a:cubicBezTo>
                    <a:pt x="1497" y="246"/>
                    <a:pt x="1497" y="246"/>
                    <a:pt x="1497" y="246"/>
                  </a:cubicBezTo>
                  <a:cubicBezTo>
                    <a:pt x="1496" y="246"/>
                    <a:pt x="1496" y="246"/>
                    <a:pt x="1496" y="246"/>
                  </a:cubicBezTo>
                  <a:cubicBezTo>
                    <a:pt x="1487" y="264"/>
                    <a:pt x="1472" y="272"/>
                    <a:pt x="1452" y="272"/>
                  </a:cubicBezTo>
                  <a:cubicBezTo>
                    <a:pt x="1418" y="272"/>
                    <a:pt x="1401" y="252"/>
                    <a:pt x="1401" y="211"/>
                  </a:cubicBezTo>
                  <a:cubicBezTo>
                    <a:pt x="1401" y="125"/>
                    <a:pt x="1401" y="125"/>
                    <a:pt x="1401" y="125"/>
                  </a:cubicBezTo>
                  <a:cubicBezTo>
                    <a:pt x="1424" y="125"/>
                    <a:pt x="1424" y="125"/>
                    <a:pt x="1424" y="125"/>
                  </a:cubicBezTo>
                  <a:cubicBezTo>
                    <a:pt x="1424" y="207"/>
                    <a:pt x="1424" y="207"/>
                    <a:pt x="1424" y="207"/>
                  </a:cubicBezTo>
                  <a:cubicBezTo>
                    <a:pt x="1424" y="238"/>
                    <a:pt x="1435" y="253"/>
                    <a:pt x="1458" y="253"/>
                  </a:cubicBezTo>
                  <a:cubicBezTo>
                    <a:pt x="1470" y="253"/>
                    <a:pt x="1479" y="249"/>
                    <a:pt x="1486" y="240"/>
                  </a:cubicBezTo>
                  <a:cubicBezTo>
                    <a:pt x="1493" y="232"/>
                    <a:pt x="1497" y="221"/>
                    <a:pt x="1497" y="208"/>
                  </a:cubicBezTo>
                  <a:cubicBezTo>
                    <a:pt x="1497" y="125"/>
                    <a:pt x="1497" y="125"/>
                    <a:pt x="1497" y="125"/>
                  </a:cubicBezTo>
                  <a:cubicBezTo>
                    <a:pt x="1520" y="125"/>
                    <a:pt x="1520" y="125"/>
                    <a:pt x="1520" y="125"/>
                  </a:cubicBezTo>
                  <a:lnTo>
                    <a:pt x="1520" y="269"/>
                  </a:lnTo>
                  <a:close/>
                  <a:moveTo>
                    <a:pt x="1678" y="269"/>
                  </a:moveTo>
                  <a:cubicBezTo>
                    <a:pt x="1655" y="269"/>
                    <a:pt x="1655" y="269"/>
                    <a:pt x="1655" y="269"/>
                  </a:cubicBezTo>
                  <a:cubicBezTo>
                    <a:pt x="1655" y="244"/>
                    <a:pt x="1655" y="244"/>
                    <a:pt x="1655" y="244"/>
                  </a:cubicBezTo>
                  <a:cubicBezTo>
                    <a:pt x="1654" y="244"/>
                    <a:pt x="1654" y="244"/>
                    <a:pt x="1654" y="244"/>
                  </a:cubicBezTo>
                  <a:cubicBezTo>
                    <a:pt x="1644" y="263"/>
                    <a:pt x="1627" y="272"/>
                    <a:pt x="1605" y="272"/>
                  </a:cubicBezTo>
                  <a:cubicBezTo>
                    <a:pt x="1587" y="272"/>
                    <a:pt x="1572" y="266"/>
                    <a:pt x="1561" y="253"/>
                  </a:cubicBezTo>
                  <a:cubicBezTo>
                    <a:pt x="1551" y="240"/>
                    <a:pt x="1545" y="222"/>
                    <a:pt x="1545" y="200"/>
                  </a:cubicBezTo>
                  <a:cubicBezTo>
                    <a:pt x="1545" y="177"/>
                    <a:pt x="1551" y="157"/>
                    <a:pt x="1563" y="143"/>
                  </a:cubicBezTo>
                  <a:cubicBezTo>
                    <a:pt x="1575" y="129"/>
                    <a:pt x="1591" y="121"/>
                    <a:pt x="1611" y="121"/>
                  </a:cubicBezTo>
                  <a:cubicBezTo>
                    <a:pt x="1631" y="121"/>
                    <a:pt x="1645" y="129"/>
                    <a:pt x="1654" y="145"/>
                  </a:cubicBezTo>
                  <a:cubicBezTo>
                    <a:pt x="1655" y="145"/>
                    <a:pt x="1655" y="145"/>
                    <a:pt x="1655" y="145"/>
                  </a:cubicBezTo>
                  <a:cubicBezTo>
                    <a:pt x="1655" y="56"/>
                    <a:pt x="1655" y="56"/>
                    <a:pt x="1655" y="56"/>
                  </a:cubicBezTo>
                  <a:cubicBezTo>
                    <a:pt x="1678" y="56"/>
                    <a:pt x="1678" y="56"/>
                    <a:pt x="1678" y="56"/>
                  </a:cubicBezTo>
                  <a:lnTo>
                    <a:pt x="1678" y="269"/>
                  </a:lnTo>
                  <a:close/>
                  <a:moveTo>
                    <a:pt x="1655" y="204"/>
                  </a:moveTo>
                  <a:cubicBezTo>
                    <a:pt x="1655" y="183"/>
                    <a:pt x="1655" y="183"/>
                    <a:pt x="1655" y="183"/>
                  </a:cubicBezTo>
                  <a:cubicBezTo>
                    <a:pt x="1655" y="171"/>
                    <a:pt x="1651" y="161"/>
                    <a:pt x="1643" y="153"/>
                  </a:cubicBezTo>
                  <a:cubicBezTo>
                    <a:pt x="1635" y="145"/>
                    <a:pt x="1625" y="141"/>
                    <a:pt x="1614" y="141"/>
                  </a:cubicBezTo>
                  <a:cubicBezTo>
                    <a:pt x="1600" y="141"/>
                    <a:pt x="1589" y="146"/>
                    <a:pt x="1581" y="156"/>
                  </a:cubicBezTo>
                  <a:cubicBezTo>
                    <a:pt x="1573" y="167"/>
                    <a:pt x="1569" y="181"/>
                    <a:pt x="1569" y="199"/>
                  </a:cubicBezTo>
                  <a:cubicBezTo>
                    <a:pt x="1569" y="216"/>
                    <a:pt x="1573" y="229"/>
                    <a:pt x="1580" y="238"/>
                  </a:cubicBezTo>
                  <a:cubicBezTo>
                    <a:pt x="1588" y="248"/>
                    <a:pt x="1598" y="253"/>
                    <a:pt x="1611" y="253"/>
                  </a:cubicBezTo>
                  <a:cubicBezTo>
                    <a:pt x="1624" y="253"/>
                    <a:pt x="1634" y="248"/>
                    <a:pt x="1643" y="239"/>
                  </a:cubicBezTo>
                  <a:cubicBezTo>
                    <a:pt x="1651" y="230"/>
                    <a:pt x="1655" y="218"/>
                    <a:pt x="1655" y="204"/>
                  </a:cubicBezTo>
                  <a:close/>
                  <a:moveTo>
                    <a:pt x="1904" y="196"/>
                  </a:moveTo>
                  <a:cubicBezTo>
                    <a:pt x="1904" y="219"/>
                    <a:pt x="1897" y="238"/>
                    <a:pt x="1884" y="252"/>
                  </a:cubicBezTo>
                  <a:cubicBezTo>
                    <a:pt x="1871" y="265"/>
                    <a:pt x="1854" y="272"/>
                    <a:pt x="1832" y="272"/>
                  </a:cubicBezTo>
                  <a:cubicBezTo>
                    <a:pt x="1811" y="272"/>
                    <a:pt x="1794" y="266"/>
                    <a:pt x="1781" y="252"/>
                  </a:cubicBezTo>
                  <a:cubicBezTo>
                    <a:pt x="1768" y="239"/>
                    <a:pt x="1762" y="221"/>
                    <a:pt x="1762" y="199"/>
                  </a:cubicBezTo>
                  <a:cubicBezTo>
                    <a:pt x="1762" y="175"/>
                    <a:pt x="1769" y="156"/>
                    <a:pt x="1782" y="142"/>
                  </a:cubicBezTo>
                  <a:cubicBezTo>
                    <a:pt x="1795" y="128"/>
                    <a:pt x="1813" y="121"/>
                    <a:pt x="1835" y="121"/>
                  </a:cubicBezTo>
                  <a:cubicBezTo>
                    <a:pt x="1857" y="121"/>
                    <a:pt x="1874" y="128"/>
                    <a:pt x="1886" y="141"/>
                  </a:cubicBezTo>
                  <a:cubicBezTo>
                    <a:pt x="1898" y="155"/>
                    <a:pt x="1904" y="173"/>
                    <a:pt x="1904" y="196"/>
                  </a:cubicBezTo>
                  <a:close/>
                  <a:moveTo>
                    <a:pt x="1880" y="197"/>
                  </a:moveTo>
                  <a:cubicBezTo>
                    <a:pt x="1880" y="179"/>
                    <a:pt x="1876" y="165"/>
                    <a:pt x="1868" y="156"/>
                  </a:cubicBezTo>
                  <a:cubicBezTo>
                    <a:pt x="1860" y="146"/>
                    <a:pt x="1849" y="141"/>
                    <a:pt x="1834" y="141"/>
                  </a:cubicBezTo>
                  <a:cubicBezTo>
                    <a:pt x="1819" y="141"/>
                    <a:pt x="1807" y="146"/>
                    <a:pt x="1799" y="156"/>
                  </a:cubicBezTo>
                  <a:cubicBezTo>
                    <a:pt x="1790" y="166"/>
                    <a:pt x="1786" y="180"/>
                    <a:pt x="1786" y="198"/>
                  </a:cubicBezTo>
                  <a:cubicBezTo>
                    <a:pt x="1786" y="215"/>
                    <a:pt x="1790" y="228"/>
                    <a:pt x="1799" y="238"/>
                  </a:cubicBezTo>
                  <a:cubicBezTo>
                    <a:pt x="1807" y="248"/>
                    <a:pt x="1819" y="253"/>
                    <a:pt x="1834" y="253"/>
                  </a:cubicBezTo>
                  <a:cubicBezTo>
                    <a:pt x="1849" y="253"/>
                    <a:pt x="1860" y="248"/>
                    <a:pt x="1868" y="238"/>
                  </a:cubicBezTo>
                  <a:cubicBezTo>
                    <a:pt x="1876" y="229"/>
                    <a:pt x="1880" y="215"/>
                    <a:pt x="1880" y="197"/>
                  </a:cubicBezTo>
                  <a:close/>
                  <a:moveTo>
                    <a:pt x="657" y="77"/>
                  </a:moveTo>
                  <a:cubicBezTo>
                    <a:pt x="657" y="82"/>
                    <a:pt x="656" y="85"/>
                    <a:pt x="653" y="88"/>
                  </a:cubicBezTo>
                  <a:cubicBezTo>
                    <a:pt x="650" y="91"/>
                    <a:pt x="646" y="93"/>
                    <a:pt x="642" y="93"/>
                  </a:cubicBezTo>
                  <a:cubicBezTo>
                    <a:pt x="638" y="93"/>
                    <a:pt x="634" y="91"/>
                    <a:pt x="631" y="88"/>
                  </a:cubicBezTo>
                  <a:cubicBezTo>
                    <a:pt x="628" y="86"/>
                    <a:pt x="627" y="82"/>
                    <a:pt x="627" y="77"/>
                  </a:cubicBezTo>
                  <a:cubicBezTo>
                    <a:pt x="627" y="73"/>
                    <a:pt x="628" y="70"/>
                    <a:pt x="631" y="67"/>
                  </a:cubicBezTo>
                  <a:cubicBezTo>
                    <a:pt x="634" y="64"/>
                    <a:pt x="638" y="63"/>
                    <a:pt x="642" y="63"/>
                  </a:cubicBezTo>
                  <a:cubicBezTo>
                    <a:pt x="646" y="63"/>
                    <a:pt x="650" y="64"/>
                    <a:pt x="653" y="67"/>
                  </a:cubicBezTo>
                  <a:cubicBezTo>
                    <a:pt x="656" y="70"/>
                    <a:pt x="657" y="73"/>
                    <a:pt x="657" y="77"/>
                  </a:cubicBezTo>
                  <a:close/>
                  <a:moveTo>
                    <a:pt x="653" y="269"/>
                  </a:moveTo>
                  <a:cubicBezTo>
                    <a:pt x="630" y="269"/>
                    <a:pt x="630" y="269"/>
                    <a:pt x="630" y="269"/>
                  </a:cubicBezTo>
                  <a:cubicBezTo>
                    <a:pt x="630" y="125"/>
                    <a:pt x="630" y="125"/>
                    <a:pt x="630" y="125"/>
                  </a:cubicBezTo>
                  <a:cubicBezTo>
                    <a:pt x="653" y="125"/>
                    <a:pt x="653" y="125"/>
                    <a:pt x="653" y="125"/>
                  </a:cubicBezTo>
                  <a:lnTo>
                    <a:pt x="653" y="269"/>
                  </a:lnTo>
                  <a:close/>
                  <a:moveTo>
                    <a:pt x="1740" y="77"/>
                  </a:moveTo>
                  <a:cubicBezTo>
                    <a:pt x="1740" y="82"/>
                    <a:pt x="1738" y="85"/>
                    <a:pt x="1735" y="88"/>
                  </a:cubicBezTo>
                  <a:cubicBezTo>
                    <a:pt x="1732" y="91"/>
                    <a:pt x="1729" y="93"/>
                    <a:pt x="1725" y="93"/>
                  </a:cubicBezTo>
                  <a:cubicBezTo>
                    <a:pt x="1720" y="93"/>
                    <a:pt x="1717" y="91"/>
                    <a:pt x="1714" y="88"/>
                  </a:cubicBezTo>
                  <a:cubicBezTo>
                    <a:pt x="1711" y="86"/>
                    <a:pt x="1709" y="82"/>
                    <a:pt x="1709" y="77"/>
                  </a:cubicBezTo>
                  <a:cubicBezTo>
                    <a:pt x="1709" y="73"/>
                    <a:pt x="1711" y="70"/>
                    <a:pt x="1714" y="67"/>
                  </a:cubicBezTo>
                  <a:cubicBezTo>
                    <a:pt x="1717" y="64"/>
                    <a:pt x="1720" y="63"/>
                    <a:pt x="1725" y="63"/>
                  </a:cubicBezTo>
                  <a:cubicBezTo>
                    <a:pt x="1729" y="63"/>
                    <a:pt x="1732" y="64"/>
                    <a:pt x="1735" y="67"/>
                  </a:cubicBezTo>
                  <a:cubicBezTo>
                    <a:pt x="1738" y="70"/>
                    <a:pt x="1740" y="73"/>
                    <a:pt x="1740" y="77"/>
                  </a:cubicBezTo>
                  <a:close/>
                  <a:moveTo>
                    <a:pt x="1736" y="269"/>
                  </a:moveTo>
                  <a:cubicBezTo>
                    <a:pt x="1713" y="269"/>
                    <a:pt x="1713" y="269"/>
                    <a:pt x="1713" y="269"/>
                  </a:cubicBezTo>
                  <a:cubicBezTo>
                    <a:pt x="1713" y="125"/>
                    <a:pt x="1713" y="125"/>
                    <a:pt x="1713" y="125"/>
                  </a:cubicBezTo>
                  <a:cubicBezTo>
                    <a:pt x="1736" y="125"/>
                    <a:pt x="1736" y="125"/>
                    <a:pt x="1736" y="125"/>
                  </a:cubicBezTo>
                  <a:lnTo>
                    <a:pt x="1736" y="269"/>
                  </a:lnTo>
                  <a:close/>
                  <a:moveTo>
                    <a:pt x="252" y="0"/>
                  </a:moveTo>
                  <a:cubicBezTo>
                    <a:pt x="119" y="133"/>
                    <a:pt x="119" y="133"/>
                    <a:pt x="119" y="133"/>
                  </a:cubicBezTo>
                  <a:cubicBezTo>
                    <a:pt x="34" y="67"/>
                    <a:pt x="34" y="67"/>
                    <a:pt x="34" y="67"/>
                  </a:cubicBezTo>
                  <a:cubicBezTo>
                    <a:pt x="0" y="84"/>
                    <a:pt x="0" y="84"/>
                    <a:pt x="0" y="84"/>
                  </a:cubicBezTo>
                  <a:cubicBezTo>
                    <a:pt x="0" y="252"/>
                    <a:pt x="0" y="252"/>
                    <a:pt x="0" y="252"/>
                  </a:cubicBezTo>
                  <a:cubicBezTo>
                    <a:pt x="34" y="269"/>
                    <a:pt x="34" y="269"/>
                    <a:pt x="34" y="269"/>
                  </a:cubicBezTo>
                  <a:cubicBezTo>
                    <a:pt x="119" y="203"/>
                    <a:pt x="119" y="203"/>
                    <a:pt x="119" y="203"/>
                  </a:cubicBezTo>
                  <a:cubicBezTo>
                    <a:pt x="252" y="336"/>
                    <a:pt x="252" y="336"/>
                    <a:pt x="252" y="336"/>
                  </a:cubicBezTo>
                  <a:cubicBezTo>
                    <a:pt x="336" y="303"/>
                    <a:pt x="336" y="303"/>
                    <a:pt x="336" y="303"/>
                  </a:cubicBezTo>
                  <a:cubicBezTo>
                    <a:pt x="336" y="33"/>
                    <a:pt x="336" y="33"/>
                    <a:pt x="336" y="33"/>
                  </a:cubicBezTo>
                  <a:lnTo>
                    <a:pt x="252" y="0"/>
                  </a:lnTo>
                  <a:close/>
                  <a:moveTo>
                    <a:pt x="34" y="218"/>
                  </a:moveTo>
                  <a:cubicBezTo>
                    <a:pt x="34" y="118"/>
                    <a:pt x="34" y="118"/>
                    <a:pt x="34" y="118"/>
                  </a:cubicBezTo>
                  <a:cubicBezTo>
                    <a:pt x="84" y="168"/>
                    <a:pt x="84" y="168"/>
                    <a:pt x="84" y="168"/>
                  </a:cubicBezTo>
                  <a:lnTo>
                    <a:pt x="34" y="218"/>
                  </a:lnTo>
                  <a:close/>
                  <a:moveTo>
                    <a:pt x="163" y="168"/>
                  </a:moveTo>
                  <a:cubicBezTo>
                    <a:pt x="252" y="99"/>
                    <a:pt x="252" y="99"/>
                    <a:pt x="252" y="99"/>
                  </a:cubicBezTo>
                  <a:cubicBezTo>
                    <a:pt x="252" y="237"/>
                    <a:pt x="252" y="237"/>
                    <a:pt x="252" y="237"/>
                  </a:cubicBezTo>
                  <a:lnTo>
                    <a:pt x="163" y="168"/>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sp>
        <p:nvSpPr>
          <p:cNvPr id="36" name="Rectangle 35"/>
          <p:cNvSpPr/>
          <p:nvPr/>
        </p:nvSpPr>
        <p:spPr bwMode="auto">
          <a:xfrm>
            <a:off x="7979418" y="4386491"/>
            <a:ext cx="2814167" cy="52098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67" tIns="87867" rIns="32954" bIns="32954" rtlCol="0" anchor="ctr" anchorCtr="0"/>
          <a:lstStyle/>
          <a:p>
            <a:pPr algn="ctr" defTabSz="908257"/>
            <a:r>
              <a:rPr lang="en-US" sz="1765" kern="0" dirty="0">
                <a:gradFill>
                  <a:gsLst>
                    <a:gs pos="1250">
                      <a:schemeClr val="bg1"/>
                    </a:gs>
                    <a:gs pos="100000">
                      <a:schemeClr val="bg1"/>
                    </a:gs>
                  </a:gsLst>
                  <a:lin ang="5400000" scaled="0"/>
                </a:gradFill>
                <a:ea typeface="Segoe UI" pitchFamily="34" charset="0"/>
                <a:cs typeface="Segoe UI" pitchFamily="34" charset="0"/>
              </a:rPr>
              <a:t>iOS Native APIs</a:t>
            </a:r>
          </a:p>
        </p:txBody>
      </p:sp>
      <p:sp>
        <p:nvSpPr>
          <p:cNvPr id="57" name="Rectangle 56"/>
          <p:cNvSpPr/>
          <p:nvPr/>
        </p:nvSpPr>
        <p:spPr bwMode="auto">
          <a:xfrm>
            <a:off x="2016141" y="4387187"/>
            <a:ext cx="2814166" cy="52028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67" tIns="87867" rIns="32954" bIns="32954" rtlCol="0" anchor="ctr" anchorCtr="0"/>
          <a:lstStyle/>
          <a:p>
            <a:pPr algn="ctr" defTabSz="908257"/>
            <a:r>
              <a:rPr lang="en-US" sz="1765" kern="0" dirty="0">
                <a:gradFill>
                  <a:gsLst>
                    <a:gs pos="1250">
                      <a:schemeClr val="bg1"/>
                    </a:gs>
                    <a:gs pos="100000">
                      <a:schemeClr val="bg1"/>
                    </a:gs>
                  </a:gsLst>
                  <a:lin ang="5400000" scaled="0"/>
                </a:gradFill>
                <a:ea typeface="Segoe UI" pitchFamily="34" charset="0"/>
                <a:cs typeface="Segoe UI" pitchFamily="34" charset="0"/>
              </a:rPr>
              <a:t>Windows Native APIs</a:t>
            </a:r>
          </a:p>
        </p:txBody>
      </p:sp>
      <p:sp>
        <p:nvSpPr>
          <p:cNvPr id="55" name="Rectangle 54"/>
          <p:cNvSpPr/>
          <p:nvPr/>
        </p:nvSpPr>
        <p:spPr bwMode="auto">
          <a:xfrm>
            <a:off x="4998392" y="4386491"/>
            <a:ext cx="2814166" cy="521295"/>
          </a:xfrm>
          <a:prstGeom prst="rect">
            <a:avLst/>
          </a:prstGeom>
          <a:solidFill>
            <a:srgbClr val="97C03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67" tIns="87867" rIns="32954" bIns="32954" rtlCol="0" anchor="ctr" anchorCtr="0"/>
          <a:lstStyle/>
          <a:p>
            <a:pPr algn="ctr" defTabSz="908257"/>
            <a:r>
              <a:rPr lang="en-US" sz="1765" kern="0" dirty="0">
                <a:gradFill>
                  <a:gsLst>
                    <a:gs pos="1250">
                      <a:schemeClr val="bg1"/>
                    </a:gs>
                    <a:gs pos="100000">
                      <a:schemeClr val="bg1"/>
                    </a:gs>
                  </a:gsLst>
                  <a:lin ang="5400000" scaled="0"/>
                </a:gradFill>
                <a:ea typeface="Segoe UI" pitchFamily="34" charset="0"/>
                <a:cs typeface="Segoe UI" pitchFamily="34" charset="0"/>
              </a:rPr>
              <a:t>Android Native APIs</a:t>
            </a:r>
          </a:p>
        </p:txBody>
      </p:sp>
      <p:sp>
        <p:nvSpPr>
          <p:cNvPr id="26" name="Rectangle 25"/>
          <p:cNvSpPr/>
          <p:nvPr/>
        </p:nvSpPr>
        <p:spPr bwMode="auto">
          <a:xfrm>
            <a:off x="7977821" y="2207685"/>
            <a:ext cx="2815764" cy="521134"/>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67" tIns="87867" rIns="32954" bIns="32954" rtlCol="0" anchor="ctr" anchorCtr="0"/>
          <a:lstStyle/>
          <a:p>
            <a:pPr algn="ctr" defTabSz="908257"/>
            <a:r>
              <a:rPr lang="en-US" sz="1765" kern="0">
                <a:gradFill>
                  <a:gsLst>
                    <a:gs pos="1250">
                      <a:schemeClr val="bg1"/>
                    </a:gs>
                    <a:gs pos="100000">
                      <a:schemeClr val="bg1"/>
                    </a:gs>
                  </a:gsLst>
                  <a:lin ang="5400000" scaled="0"/>
                </a:gradFill>
                <a:ea typeface="Segoe UI" pitchFamily="34" charset="0"/>
                <a:cs typeface="Segoe UI" pitchFamily="34" charset="0"/>
              </a:rPr>
              <a:t>iOS UI</a:t>
            </a:r>
            <a:endParaRPr lang="en-US" sz="1765" kern="0" dirty="0">
              <a:gradFill>
                <a:gsLst>
                  <a:gs pos="1250">
                    <a:schemeClr val="bg1"/>
                  </a:gs>
                  <a:gs pos="100000">
                    <a:schemeClr val="bg1"/>
                  </a:gs>
                </a:gsLst>
                <a:lin ang="5400000" scaled="0"/>
              </a:gradFill>
              <a:ea typeface="Segoe UI" pitchFamily="34" charset="0"/>
              <a:cs typeface="Segoe UI" pitchFamily="34" charset="0"/>
            </a:endParaRPr>
          </a:p>
        </p:txBody>
      </p:sp>
      <p:sp>
        <p:nvSpPr>
          <p:cNvPr id="30" name="Rectangle 29"/>
          <p:cNvSpPr/>
          <p:nvPr/>
        </p:nvSpPr>
        <p:spPr bwMode="auto">
          <a:xfrm>
            <a:off x="2016141" y="2208381"/>
            <a:ext cx="2810319" cy="52113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67" tIns="87867" rIns="32954" bIns="32954" rtlCol="0" anchor="ctr" anchorCtr="0"/>
          <a:lstStyle/>
          <a:p>
            <a:pPr algn="ctr" defTabSz="908257"/>
            <a:r>
              <a:rPr lang="en-US" sz="1765" kern="0" dirty="0">
                <a:gradFill>
                  <a:gsLst>
                    <a:gs pos="1250">
                      <a:schemeClr val="bg1"/>
                    </a:gs>
                    <a:gs pos="100000">
                      <a:schemeClr val="bg1"/>
                    </a:gs>
                  </a:gsLst>
                  <a:lin ang="5400000" scaled="0"/>
                </a:gradFill>
                <a:ea typeface="Segoe UI" pitchFamily="34" charset="0"/>
                <a:cs typeface="Segoe UI" pitchFamily="34" charset="0"/>
              </a:rPr>
              <a:t> Windows UI</a:t>
            </a:r>
          </a:p>
        </p:txBody>
      </p:sp>
      <p:sp>
        <p:nvSpPr>
          <p:cNvPr id="29" name="Rectangle 28"/>
          <p:cNvSpPr/>
          <p:nvPr/>
        </p:nvSpPr>
        <p:spPr bwMode="auto">
          <a:xfrm>
            <a:off x="5014340" y="2208536"/>
            <a:ext cx="2798219" cy="521134"/>
          </a:xfrm>
          <a:prstGeom prst="rect">
            <a:avLst/>
          </a:prstGeom>
          <a:solidFill>
            <a:srgbClr val="97C03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67" tIns="87867" rIns="32954" bIns="32954" rtlCol="0" anchor="ctr" anchorCtr="0"/>
          <a:lstStyle/>
          <a:p>
            <a:pPr algn="ctr" defTabSz="908257"/>
            <a:r>
              <a:rPr lang="en-US" sz="1765" kern="0" dirty="0">
                <a:gradFill>
                  <a:gsLst>
                    <a:gs pos="1250">
                      <a:schemeClr val="bg1"/>
                    </a:gs>
                    <a:gs pos="100000">
                      <a:schemeClr val="bg1"/>
                    </a:gs>
                  </a:gsLst>
                  <a:lin ang="5400000" scaled="0"/>
                </a:gradFill>
                <a:ea typeface="Segoe UI" pitchFamily="34" charset="0"/>
                <a:cs typeface="Segoe UI" pitchFamily="34" charset="0"/>
              </a:rPr>
              <a:t>Android UI</a:t>
            </a:r>
          </a:p>
        </p:txBody>
      </p:sp>
      <p:sp>
        <p:nvSpPr>
          <p:cNvPr id="27" name="Rectangle 26"/>
          <p:cNvSpPr/>
          <p:nvPr/>
        </p:nvSpPr>
        <p:spPr bwMode="auto">
          <a:xfrm>
            <a:off x="2016140" y="2729515"/>
            <a:ext cx="8777445" cy="165697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87867" rIns="0" bIns="448212" rtlCol="0" anchor="ctr" anchorCtr="0"/>
          <a:lstStyle/>
          <a:p>
            <a:pPr algn="ctr" defTabSz="908257"/>
            <a:r>
              <a:rPr lang="en-US" sz="2745" kern="0" dirty="0">
                <a:gradFill>
                  <a:gsLst>
                    <a:gs pos="0">
                      <a:schemeClr val="tx1"/>
                    </a:gs>
                    <a:gs pos="100000">
                      <a:schemeClr val="tx1"/>
                    </a:gs>
                  </a:gsLst>
                  <a:lin ang="5400000" scaled="0"/>
                </a:gradFill>
                <a:ea typeface="Segoe UI" pitchFamily="34" charset="0"/>
                <a:cs typeface="Segoe UI" pitchFamily="34" charset="0"/>
              </a:rPr>
              <a:t> Shared Code</a:t>
            </a:r>
          </a:p>
        </p:txBody>
      </p:sp>
      <p:grpSp>
        <p:nvGrpSpPr>
          <p:cNvPr id="20" name="Group 19" hidden="1"/>
          <p:cNvGrpSpPr/>
          <p:nvPr/>
        </p:nvGrpSpPr>
        <p:grpSpPr>
          <a:xfrm>
            <a:off x="3182638" y="2087011"/>
            <a:ext cx="6413834" cy="491794"/>
            <a:chOff x="3246455" y="2128363"/>
            <a:chExt cx="6542445" cy="501655"/>
          </a:xfrm>
        </p:grpSpPr>
        <p:sp>
          <p:nvSpPr>
            <p:cNvPr id="56" name="Freeform 55"/>
            <p:cNvSpPr>
              <a:spLocks noChangeAspect="1" noEditPoints="1"/>
            </p:cNvSpPr>
            <p:nvPr/>
          </p:nvSpPr>
          <p:spPr bwMode="black">
            <a:xfrm>
              <a:off x="3246455" y="2141189"/>
              <a:ext cx="490823" cy="4888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dirty="0">
                <a:solidFill>
                  <a:sysClr val="windowText" lastClr="000000"/>
                </a:solidFill>
              </a:endParaRPr>
            </a:p>
          </p:txBody>
        </p:sp>
        <p:sp>
          <p:nvSpPr>
            <p:cNvPr id="65" name="Freeform 11"/>
            <p:cNvSpPr>
              <a:spLocks noEditPoints="1"/>
            </p:cNvSpPr>
            <p:nvPr/>
          </p:nvSpPr>
          <p:spPr bwMode="black">
            <a:xfrm>
              <a:off x="6330187" y="2128363"/>
              <a:ext cx="407462" cy="501655"/>
            </a:xfrm>
            <a:custGeom>
              <a:avLst/>
              <a:gdLst>
                <a:gd name="T0" fmla="*/ 574 w 618"/>
                <a:gd name="T1" fmla="*/ 227 h 723"/>
                <a:gd name="T2" fmla="*/ 530 w 618"/>
                <a:gd name="T3" fmla="*/ 272 h 723"/>
                <a:gd name="T4" fmla="*/ 530 w 618"/>
                <a:gd name="T5" fmla="*/ 446 h 723"/>
                <a:gd name="T6" fmla="*/ 574 w 618"/>
                <a:gd name="T7" fmla="*/ 491 h 723"/>
                <a:gd name="T8" fmla="*/ 618 w 618"/>
                <a:gd name="T9" fmla="*/ 446 h 723"/>
                <a:gd name="T10" fmla="*/ 618 w 618"/>
                <a:gd name="T11" fmla="*/ 272 h 723"/>
                <a:gd name="T12" fmla="*/ 574 w 618"/>
                <a:gd name="T13" fmla="*/ 227 h 723"/>
                <a:gd name="T14" fmla="*/ 44 w 618"/>
                <a:gd name="T15" fmla="*/ 227 h 723"/>
                <a:gd name="T16" fmla="*/ 0 w 618"/>
                <a:gd name="T17" fmla="*/ 272 h 723"/>
                <a:gd name="T18" fmla="*/ 0 w 618"/>
                <a:gd name="T19" fmla="*/ 446 h 723"/>
                <a:gd name="T20" fmla="*/ 44 w 618"/>
                <a:gd name="T21" fmla="*/ 491 h 723"/>
                <a:gd name="T22" fmla="*/ 88 w 618"/>
                <a:gd name="T23" fmla="*/ 446 h 723"/>
                <a:gd name="T24" fmla="*/ 88 w 618"/>
                <a:gd name="T25" fmla="*/ 272 h 723"/>
                <a:gd name="T26" fmla="*/ 44 w 618"/>
                <a:gd name="T27" fmla="*/ 227 h 723"/>
                <a:gd name="T28" fmla="*/ 505 w 618"/>
                <a:gd name="T29" fmla="*/ 228 h 723"/>
                <a:gd name="T30" fmla="*/ 505 w 618"/>
                <a:gd name="T31" fmla="*/ 547 h 723"/>
                <a:gd name="T32" fmla="*/ 471 w 618"/>
                <a:gd name="T33" fmla="*/ 581 h 723"/>
                <a:gd name="T34" fmla="*/ 432 w 618"/>
                <a:gd name="T35" fmla="*/ 581 h 723"/>
                <a:gd name="T36" fmla="*/ 432 w 618"/>
                <a:gd name="T37" fmla="*/ 678 h 723"/>
                <a:gd name="T38" fmla="*/ 388 w 618"/>
                <a:gd name="T39" fmla="*/ 723 h 723"/>
                <a:gd name="T40" fmla="*/ 344 w 618"/>
                <a:gd name="T41" fmla="*/ 678 h 723"/>
                <a:gd name="T42" fmla="*/ 344 w 618"/>
                <a:gd name="T43" fmla="*/ 581 h 723"/>
                <a:gd name="T44" fmla="*/ 276 w 618"/>
                <a:gd name="T45" fmla="*/ 581 h 723"/>
                <a:gd name="T46" fmla="*/ 276 w 618"/>
                <a:gd name="T47" fmla="*/ 678 h 723"/>
                <a:gd name="T48" fmla="*/ 232 w 618"/>
                <a:gd name="T49" fmla="*/ 723 h 723"/>
                <a:gd name="T50" fmla="*/ 188 w 618"/>
                <a:gd name="T51" fmla="*/ 678 h 723"/>
                <a:gd name="T52" fmla="*/ 188 w 618"/>
                <a:gd name="T53" fmla="*/ 581 h 723"/>
                <a:gd name="T54" fmla="*/ 149 w 618"/>
                <a:gd name="T55" fmla="*/ 581 h 723"/>
                <a:gd name="T56" fmla="*/ 115 w 618"/>
                <a:gd name="T57" fmla="*/ 547 h 723"/>
                <a:gd name="T58" fmla="*/ 115 w 618"/>
                <a:gd name="T59" fmla="*/ 228 h 723"/>
                <a:gd name="T60" fmla="*/ 505 w 618"/>
                <a:gd name="T61" fmla="*/ 228 h 723"/>
                <a:gd name="T62" fmla="*/ 402 w 618"/>
                <a:gd name="T63" fmla="*/ 63 h 723"/>
                <a:gd name="T64" fmla="*/ 438 w 618"/>
                <a:gd name="T65" fmla="*/ 11 h 723"/>
                <a:gd name="T66" fmla="*/ 437 w 618"/>
                <a:gd name="T67" fmla="*/ 2 h 723"/>
                <a:gd name="T68" fmla="*/ 428 w 618"/>
                <a:gd name="T69" fmla="*/ 4 h 723"/>
                <a:gd name="T70" fmla="*/ 390 w 618"/>
                <a:gd name="T71" fmla="*/ 59 h 723"/>
                <a:gd name="T72" fmla="*/ 309 w 618"/>
                <a:gd name="T73" fmla="*/ 43 h 723"/>
                <a:gd name="T74" fmla="*/ 228 w 618"/>
                <a:gd name="T75" fmla="*/ 59 h 723"/>
                <a:gd name="T76" fmla="*/ 190 w 618"/>
                <a:gd name="T77" fmla="*/ 4 h 723"/>
                <a:gd name="T78" fmla="*/ 181 w 618"/>
                <a:gd name="T79" fmla="*/ 2 h 723"/>
                <a:gd name="T80" fmla="*/ 180 w 618"/>
                <a:gd name="T81" fmla="*/ 11 h 723"/>
                <a:gd name="T82" fmla="*/ 216 w 618"/>
                <a:gd name="T83" fmla="*/ 63 h 723"/>
                <a:gd name="T84" fmla="*/ 114 w 618"/>
                <a:gd name="T85" fmla="*/ 200 h 723"/>
                <a:gd name="T86" fmla="*/ 504 w 618"/>
                <a:gd name="T87" fmla="*/ 200 h 723"/>
                <a:gd name="T88" fmla="*/ 402 w 618"/>
                <a:gd name="T89" fmla="*/ 63 h 723"/>
                <a:gd name="T90" fmla="*/ 227 w 618"/>
                <a:gd name="T91" fmla="*/ 146 h 723"/>
                <a:gd name="T92" fmla="*/ 205 w 618"/>
                <a:gd name="T93" fmla="*/ 124 h 723"/>
                <a:gd name="T94" fmla="*/ 227 w 618"/>
                <a:gd name="T95" fmla="*/ 103 h 723"/>
                <a:gd name="T96" fmla="*/ 248 w 618"/>
                <a:gd name="T97" fmla="*/ 124 h 723"/>
                <a:gd name="T98" fmla="*/ 227 w 618"/>
                <a:gd name="T99" fmla="*/ 146 h 723"/>
                <a:gd name="T100" fmla="*/ 394 w 618"/>
                <a:gd name="T101" fmla="*/ 146 h 723"/>
                <a:gd name="T102" fmla="*/ 373 w 618"/>
                <a:gd name="T103" fmla="*/ 124 h 723"/>
                <a:gd name="T104" fmla="*/ 394 w 618"/>
                <a:gd name="T105" fmla="*/ 103 h 723"/>
                <a:gd name="T106" fmla="*/ 416 w 618"/>
                <a:gd name="T107" fmla="*/ 124 h 723"/>
                <a:gd name="T108" fmla="*/ 394 w 618"/>
                <a:gd name="T109" fmla="*/ 14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8" h="723">
                  <a:moveTo>
                    <a:pt x="574" y="227"/>
                  </a:moveTo>
                  <a:cubicBezTo>
                    <a:pt x="550" y="227"/>
                    <a:pt x="530" y="247"/>
                    <a:pt x="530" y="272"/>
                  </a:cubicBezTo>
                  <a:cubicBezTo>
                    <a:pt x="530" y="446"/>
                    <a:pt x="530" y="446"/>
                    <a:pt x="530" y="446"/>
                  </a:cubicBezTo>
                  <a:cubicBezTo>
                    <a:pt x="530" y="471"/>
                    <a:pt x="550" y="491"/>
                    <a:pt x="574" y="491"/>
                  </a:cubicBezTo>
                  <a:cubicBezTo>
                    <a:pt x="598" y="491"/>
                    <a:pt x="618" y="471"/>
                    <a:pt x="618" y="446"/>
                  </a:cubicBezTo>
                  <a:cubicBezTo>
                    <a:pt x="618" y="272"/>
                    <a:pt x="618" y="272"/>
                    <a:pt x="618" y="272"/>
                  </a:cubicBezTo>
                  <a:cubicBezTo>
                    <a:pt x="618" y="247"/>
                    <a:pt x="598" y="227"/>
                    <a:pt x="574" y="227"/>
                  </a:cubicBezTo>
                  <a:close/>
                  <a:moveTo>
                    <a:pt x="44" y="227"/>
                  </a:moveTo>
                  <a:cubicBezTo>
                    <a:pt x="20" y="227"/>
                    <a:pt x="0" y="247"/>
                    <a:pt x="0" y="272"/>
                  </a:cubicBezTo>
                  <a:cubicBezTo>
                    <a:pt x="0" y="446"/>
                    <a:pt x="0" y="446"/>
                    <a:pt x="0" y="446"/>
                  </a:cubicBezTo>
                  <a:cubicBezTo>
                    <a:pt x="0" y="471"/>
                    <a:pt x="20" y="491"/>
                    <a:pt x="44" y="491"/>
                  </a:cubicBezTo>
                  <a:cubicBezTo>
                    <a:pt x="68" y="491"/>
                    <a:pt x="88" y="471"/>
                    <a:pt x="88" y="446"/>
                  </a:cubicBezTo>
                  <a:cubicBezTo>
                    <a:pt x="88" y="272"/>
                    <a:pt x="88" y="272"/>
                    <a:pt x="88" y="272"/>
                  </a:cubicBezTo>
                  <a:cubicBezTo>
                    <a:pt x="88" y="247"/>
                    <a:pt x="68" y="227"/>
                    <a:pt x="44" y="227"/>
                  </a:cubicBezTo>
                  <a:close/>
                  <a:moveTo>
                    <a:pt x="505" y="228"/>
                  </a:moveTo>
                  <a:cubicBezTo>
                    <a:pt x="505" y="547"/>
                    <a:pt x="505" y="547"/>
                    <a:pt x="505" y="547"/>
                  </a:cubicBezTo>
                  <a:cubicBezTo>
                    <a:pt x="505" y="566"/>
                    <a:pt x="490" y="581"/>
                    <a:pt x="471" y="581"/>
                  </a:cubicBezTo>
                  <a:cubicBezTo>
                    <a:pt x="432" y="581"/>
                    <a:pt x="432" y="581"/>
                    <a:pt x="432" y="581"/>
                  </a:cubicBezTo>
                  <a:cubicBezTo>
                    <a:pt x="432" y="678"/>
                    <a:pt x="432" y="678"/>
                    <a:pt x="432" y="678"/>
                  </a:cubicBezTo>
                  <a:cubicBezTo>
                    <a:pt x="432" y="703"/>
                    <a:pt x="412" y="723"/>
                    <a:pt x="388" y="723"/>
                  </a:cubicBezTo>
                  <a:cubicBezTo>
                    <a:pt x="364" y="723"/>
                    <a:pt x="344" y="703"/>
                    <a:pt x="344" y="678"/>
                  </a:cubicBezTo>
                  <a:cubicBezTo>
                    <a:pt x="344" y="581"/>
                    <a:pt x="344" y="581"/>
                    <a:pt x="344" y="581"/>
                  </a:cubicBezTo>
                  <a:cubicBezTo>
                    <a:pt x="276" y="581"/>
                    <a:pt x="276" y="581"/>
                    <a:pt x="276" y="581"/>
                  </a:cubicBezTo>
                  <a:cubicBezTo>
                    <a:pt x="276" y="678"/>
                    <a:pt x="276" y="678"/>
                    <a:pt x="276" y="678"/>
                  </a:cubicBezTo>
                  <a:cubicBezTo>
                    <a:pt x="276" y="703"/>
                    <a:pt x="256" y="723"/>
                    <a:pt x="232" y="723"/>
                  </a:cubicBezTo>
                  <a:cubicBezTo>
                    <a:pt x="208" y="723"/>
                    <a:pt x="188" y="703"/>
                    <a:pt x="188" y="678"/>
                  </a:cubicBezTo>
                  <a:cubicBezTo>
                    <a:pt x="188" y="581"/>
                    <a:pt x="188" y="581"/>
                    <a:pt x="188" y="581"/>
                  </a:cubicBezTo>
                  <a:cubicBezTo>
                    <a:pt x="149" y="581"/>
                    <a:pt x="149" y="581"/>
                    <a:pt x="149" y="581"/>
                  </a:cubicBezTo>
                  <a:cubicBezTo>
                    <a:pt x="130" y="581"/>
                    <a:pt x="115" y="566"/>
                    <a:pt x="115" y="547"/>
                  </a:cubicBezTo>
                  <a:cubicBezTo>
                    <a:pt x="115" y="228"/>
                    <a:pt x="115" y="228"/>
                    <a:pt x="115" y="228"/>
                  </a:cubicBezTo>
                  <a:lnTo>
                    <a:pt x="505" y="228"/>
                  </a:lnTo>
                  <a:close/>
                  <a:moveTo>
                    <a:pt x="402" y="63"/>
                  </a:moveTo>
                  <a:cubicBezTo>
                    <a:pt x="438" y="11"/>
                    <a:pt x="438" y="11"/>
                    <a:pt x="438" y="11"/>
                  </a:cubicBezTo>
                  <a:cubicBezTo>
                    <a:pt x="440" y="8"/>
                    <a:pt x="439" y="4"/>
                    <a:pt x="437" y="2"/>
                  </a:cubicBezTo>
                  <a:cubicBezTo>
                    <a:pt x="434" y="0"/>
                    <a:pt x="430" y="1"/>
                    <a:pt x="428" y="4"/>
                  </a:cubicBezTo>
                  <a:cubicBezTo>
                    <a:pt x="390" y="59"/>
                    <a:pt x="390" y="59"/>
                    <a:pt x="390" y="59"/>
                  </a:cubicBezTo>
                  <a:cubicBezTo>
                    <a:pt x="365" y="49"/>
                    <a:pt x="338" y="43"/>
                    <a:pt x="309" y="43"/>
                  </a:cubicBezTo>
                  <a:cubicBezTo>
                    <a:pt x="280" y="43"/>
                    <a:pt x="253" y="49"/>
                    <a:pt x="228" y="59"/>
                  </a:cubicBezTo>
                  <a:cubicBezTo>
                    <a:pt x="190" y="4"/>
                    <a:pt x="190" y="4"/>
                    <a:pt x="190" y="4"/>
                  </a:cubicBezTo>
                  <a:cubicBezTo>
                    <a:pt x="188" y="1"/>
                    <a:pt x="184" y="0"/>
                    <a:pt x="181" y="2"/>
                  </a:cubicBezTo>
                  <a:cubicBezTo>
                    <a:pt x="179" y="4"/>
                    <a:pt x="178" y="8"/>
                    <a:pt x="180" y="11"/>
                  </a:cubicBezTo>
                  <a:cubicBezTo>
                    <a:pt x="216" y="63"/>
                    <a:pt x="216" y="63"/>
                    <a:pt x="216" y="63"/>
                  </a:cubicBezTo>
                  <a:cubicBezTo>
                    <a:pt x="159" y="90"/>
                    <a:pt x="119" y="141"/>
                    <a:pt x="114" y="200"/>
                  </a:cubicBezTo>
                  <a:cubicBezTo>
                    <a:pt x="504" y="200"/>
                    <a:pt x="504" y="200"/>
                    <a:pt x="504" y="200"/>
                  </a:cubicBezTo>
                  <a:cubicBezTo>
                    <a:pt x="499" y="141"/>
                    <a:pt x="459" y="90"/>
                    <a:pt x="402" y="63"/>
                  </a:cubicBezTo>
                  <a:close/>
                  <a:moveTo>
                    <a:pt x="227" y="146"/>
                  </a:moveTo>
                  <a:cubicBezTo>
                    <a:pt x="215" y="146"/>
                    <a:pt x="205" y="136"/>
                    <a:pt x="205" y="124"/>
                  </a:cubicBezTo>
                  <a:cubicBezTo>
                    <a:pt x="205" y="113"/>
                    <a:pt x="215" y="103"/>
                    <a:pt x="227" y="103"/>
                  </a:cubicBezTo>
                  <a:cubicBezTo>
                    <a:pt x="239" y="103"/>
                    <a:pt x="248" y="113"/>
                    <a:pt x="248" y="124"/>
                  </a:cubicBezTo>
                  <a:cubicBezTo>
                    <a:pt x="248" y="136"/>
                    <a:pt x="239" y="146"/>
                    <a:pt x="227" y="146"/>
                  </a:cubicBezTo>
                  <a:close/>
                  <a:moveTo>
                    <a:pt x="394" y="146"/>
                  </a:moveTo>
                  <a:cubicBezTo>
                    <a:pt x="382" y="146"/>
                    <a:pt x="373" y="136"/>
                    <a:pt x="373" y="124"/>
                  </a:cubicBezTo>
                  <a:cubicBezTo>
                    <a:pt x="373" y="113"/>
                    <a:pt x="382" y="103"/>
                    <a:pt x="394" y="103"/>
                  </a:cubicBezTo>
                  <a:cubicBezTo>
                    <a:pt x="406" y="103"/>
                    <a:pt x="416" y="113"/>
                    <a:pt x="416" y="124"/>
                  </a:cubicBezTo>
                  <a:cubicBezTo>
                    <a:pt x="416" y="136"/>
                    <a:pt x="406" y="146"/>
                    <a:pt x="394" y="146"/>
                  </a:cubicBezTo>
                  <a:close/>
                </a:path>
              </a:pathLst>
            </a:custGeom>
            <a:solidFill>
              <a:srgbClr val="97C03D"/>
            </a:solidFill>
            <a:ln>
              <a:noFill/>
            </a:ln>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nvGrpSpPr>
            <p:cNvPr id="66" name="Group 65"/>
            <p:cNvGrpSpPr>
              <a:grpSpLocks noChangeAspect="1"/>
            </p:cNvGrpSpPr>
            <p:nvPr/>
          </p:nvGrpSpPr>
          <p:grpSpPr bwMode="black">
            <a:xfrm>
              <a:off x="9358909" y="2128363"/>
              <a:ext cx="429991" cy="501655"/>
              <a:chOff x="396875" y="1300163"/>
              <a:chExt cx="1162051" cy="1355725"/>
            </a:xfrm>
          </p:grpSpPr>
          <p:sp>
            <p:nvSpPr>
              <p:cNvPr id="69" name="Freeform 68"/>
              <p:cNvSpPr>
                <a:spLocks/>
              </p:cNvSpPr>
              <p:nvPr/>
            </p:nvSpPr>
            <p:spPr bwMode="black">
              <a:xfrm>
                <a:off x="396875" y="1616075"/>
                <a:ext cx="1162051" cy="1039813"/>
              </a:xfrm>
              <a:custGeom>
                <a:avLst/>
                <a:gdLst>
                  <a:gd name="T0" fmla="*/ 455 w 539"/>
                  <a:gd name="T1" fmla="*/ 186 h 482"/>
                  <a:gd name="T2" fmla="*/ 522 w 539"/>
                  <a:gd name="T3" fmla="*/ 67 h 482"/>
                  <a:gd name="T4" fmla="*/ 408 w 539"/>
                  <a:gd name="T5" fmla="*/ 5 h 482"/>
                  <a:gd name="T6" fmla="*/ 288 w 539"/>
                  <a:gd name="T7" fmla="*/ 34 h 482"/>
                  <a:gd name="T8" fmla="*/ 184 w 539"/>
                  <a:gd name="T9" fmla="*/ 7 h 482"/>
                  <a:gd name="T10" fmla="*/ 55 w 539"/>
                  <a:gd name="T11" fmla="*/ 86 h 482"/>
                  <a:gd name="T12" fmla="*/ 95 w 539"/>
                  <a:gd name="T13" fmla="*/ 401 h 482"/>
                  <a:gd name="T14" fmla="*/ 194 w 539"/>
                  <a:gd name="T15" fmla="*/ 480 h 482"/>
                  <a:gd name="T16" fmla="*/ 296 w 539"/>
                  <a:gd name="T17" fmla="*/ 455 h 482"/>
                  <a:gd name="T18" fmla="*/ 400 w 539"/>
                  <a:gd name="T19" fmla="*/ 479 h 482"/>
                  <a:gd name="T20" fmla="*/ 496 w 539"/>
                  <a:gd name="T21" fmla="*/ 402 h 482"/>
                  <a:gd name="T22" fmla="*/ 539 w 539"/>
                  <a:gd name="T23" fmla="*/ 313 h 482"/>
                  <a:gd name="T24" fmla="*/ 455 w 539"/>
                  <a:gd name="T25" fmla="*/ 18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9" h="482">
                    <a:moveTo>
                      <a:pt x="455" y="186"/>
                    </a:moveTo>
                    <a:cubicBezTo>
                      <a:pt x="454" y="107"/>
                      <a:pt x="519" y="69"/>
                      <a:pt x="522" y="67"/>
                    </a:cubicBezTo>
                    <a:cubicBezTo>
                      <a:pt x="485" y="13"/>
                      <a:pt x="428" y="6"/>
                      <a:pt x="408" y="5"/>
                    </a:cubicBezTo>
                    <a:cubicBezTo>
                      <a:pt x="359" y="0"/>
                      <a:pt x="312" y="34"/>
                      <a:pt x="288" y="34"/>
                    </a:cubicBezTo>
                    <a:cubicBezTo>
                      <a:pt x="263" y="34"/>
                      <a:pt x="225" y="6"/>
                      <a:pt x="184" y="7"/>
                    </a:cubicBezTo>
                    <a:cubicBezTo>
                      <a:pt x="131" y="8"/>
                      <a:pt x="82" y="38"/>
                      <a:pt x="55" y="86"/>
                    </a:cubicBezTo>
                    <a:cubicBezTo>
                      <a:pt x="0" y="182"/>
                      <a:pt x="41" y="323"/>
                      <a:pt x="95" y="401"/>
                    </a:cubicBezTo>
                    <a:cubicBezTo>
                      <a:pt x="121" y="439"/>
                      <a:pt x="153" y="482"/>
                      <a:pt x="194" y="480"/>
                    </a:cubicBezTo>
                    <a:cubicBezTo>
                      <a:pt x="234" y="479"/>
                      <a:pt x="248" y="455"/>
                      <a:pt x="296" y="455"/>
                    </a:cubicBezTo>
                    <a:cubicBezTo>
                      <a:pt x="344" y="454"/>
                      <a:pt x="358" y="480"/>
                      <a:pt x="400" y="479"/>
                    </a:cubicBezTo>
                    <a:cubicBezTo>
                      <a:pt x="443" y="478"/>
                      <a:pt x="470" y="440"/>
                      <a:pt x="496" y="402"/>
                    </a:cubicBezTo>
                    <a:cubicBezTo>
                      <a:pt x="526" y="358"/>
                      <a:pt x="538" y="315"/>
                      <a:pt x="539" y="313"/>
                    </a:cubicBezTo>
                    <a:cubicBezTo>
                      <a:pt x="538" y="313"/>
                      <a:pt x="456" y="281"/>
                      <a:pt x="455" y="186"/>
                    </a:cubicBezTo>
                  </a:path>
                </a:pathLst>
              </a:custGeom>
              <a:solidFill>
                <a:schemeClr val="tx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70" name="Freeform 69"/>
              <p:cNvSpPr>
                <a:spLocks/>
              </p:cNvSpPr>
              <p:nvPr/>
            </p:nvSpPr>
            <p:spPr bwMode="black">
              <a:xfrm>
                <a:off x="996950" y="1300163"/>
                <a:ext cx="288925" cy="317500"/>
              </a:xfrm>
              <a:custGeom>
                <a:avLst/>
                <a:gdLst>
                  <a:gd name="T0" fmla="*/ 98 w 134"/>
                  <a:gd name="T1" fmla="*/ 100 h 147"/>
                  <a:gd name="T2" fmla="*/ 130 w 134"/>
                  <a:gd name="T3" fmla="*/ 0 h 147"/>
                  <a:gd name="T4" fmla="*/ 38 w 134"/>
                  <a:gd name="T5" fmla="*/ 47 h 147"/>
                  <a:gd name="T6" fmla="*/ 5 w 134"/>
                  <a:gd name="T7" fmla="*/ 144 h 147"/>
                  <a:gd name="T8" fmla="*/ 98 w 134"/>
                  <a:gd name="T9" fmla="*/ 100 h 147"/>
                </a:gdLst>
                <a:ahLst/>
                <a:cxnLst>
                  <a:cxn ang="0">
                    <a:pos x="T0" y="T1"/>
                  </a:cxn>
                  <a:cxn ang="0">
                    <a:pos x="T2" y="T3"/>
                  </a:cxn>
                  <a:cxn ang="0">
                    <a:pos x="T4" y="T5"/>
                  </a:cxn>
                  <a:cxn ang="0">
                    <a:pos x="T6" y="T7"/>
                  </a:cxn>
                  <a:cxn ang="0">
                    <a:pos x="T8" y="T9"/>
                  </a:cxn>
                </a:cxnLst>
                <a:rect l="0" t="0" r="r" b="b"/>
                <a:pathLst>
                  <a:path w="134" h="147">
                    <a:moveTo>
                      <a:pt x="98" y="100"/>
                    </a:moveTo>
                    <a:cubicBezTo>
                      <a:pt x="120" y="73"/>
                      <a:pt x="134" y="36"/>
                      <a:pt x="130" y="0"/>
                    </a:cubicBezTo>
                    <a:cubicBezTo>
                      <a:pt x="99" y="1"/>
                      <a:pt x="61" y="21"/>
                      <a:pt x="38" y="47"/>
                    </a:cubicBezTo>
                    <a:cubicBezTo>
                      <a:pt x="18" y="71"/>
                      <a:pt x="0" y="108"/>
                      <a:pt x="5" y="144"/>
                    </a:cubicBezTo>
                    <a:cubicBezTo>
                      <a:pt x="40" y="147"/>
                      <a:pt x="76" y="126"/>
                      <a:pt x="98" y="100"/>
                    </a:cubicBezTo>
                  </a:path>
                </a:pathLst>
              </a:custGeom>
              <a:solidFill>
                <a:schemeClr val="tx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grpSp>
      <p:sp>
        <p:nvSpPr>
          <p:cNvPr id="2" name="Rectangle 1"/>
          <p:cNvSpPr/>
          <p:nvPr/>
        </p:nvSpPr>
        <p:spPr bwMode="auto">
          <a:xfrm>
            <a:off x="2144611" y="3897176"/>
            <a:ext cx="8516036" cy="362020"/>
          </a:xfrm>
          <a:prstGeom prst="rect">
            <a:avLst/>
          </a:prstGeom>
          <a:solidFill>
            <a:schemeClr val="tx1">
              <a:lumMod val="40000"/>
              <a:lumOff val="60000"/>
            </a:schemeClr>
          </a:solidFill>
          <a:ln w="254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896386">
              <a:lnSpc>
                <a:spcPct val="90000"/>
              </a:lnSpc>
              <a:spcAft>
                <a:spcPts val="600"/>
              </a:spcAft>
            </a:pPr>
            <a:r>
              <a:rPr lang="en-US" sz="1765" kern="0" dirty="0">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Shared .NET libraries</a:t>
            </a:r>
          </a:p>
        </p:txBody>
      </p:sp>
      <p:grpSp>
        <p:nvGrpSpPr>
          <p:cNvPr id="22" name="Group 21"/>
          <p:cNvGrpSpPr/>
          <p:nvPr/>
        </p:nvGrpSpPr>
        <p:grpSpPr>
          <a:xfrm>
            <a:off x="34732" y="2216628"/>
            <a:ext cx="1783319" cy="503247"/>
            <a:chOff x="35428" y="2660255"/>
            <a:chExt cx="1819078" cy="513338"/>
          </a:xfrm>
        </p:grpSpPr>
        <p:sp>
          <p:nvSpPr>
            <p:cNvPr id="63" name="TextBox 62"/>
            <p:cNvSpPr txBox="1"/>
            <p:nvPr/>
          </p:nvSpPr>
          <p:spPr>
            <a:xfrm>
              <a:off x="35428" y="2660255"/>
              <a:ext cx="1744739" cy="513338"/>
            </a:xfrm>
            <a:prstGeom prst="rect">
              <a:avLst/>
            </a:prstGeom>
            <a:noFill/>
          </p:spPr>
          <p:txBody>
            <a:bodyPr wrap="square" lIns="178164" tIns="142525" rIns="178164" bIns="142525" rtlCol="0">
              <a:spAutoFit/>
            </a:bodyPr>
            <a:lstStyle/>
            <a:p>
              <a:pPr algn="r" defTabSz="908320" fontAlgn="base">
                <a:spcBef>
                  <a:spcPct val="0"/>
                </a:spcBef>
                <a:spcAft>
                  <a:spcPct val="0"/>
                </a:spcAft>
              </a:pPr>
              <a:r>
                <a:rPr lang="en-US" sz="1400" kern="0" dirty="0">
                  <a:gradFill>
                    <a:gsLst>
                      <a:gs pos="0">
                        <a:schemeClr val="tx1"/>
                      </a:gs>
                      <a:gs pos="100000">
                        <a:schemeClr val="tx1"/>
                      </a:gs>
                    </a:gsLst>
                    <a:lin ang="5400000" scaled="0"/>
                  </a:gradFill>
                </a:rPr>
                <a:t>Native UX</a:t>
              </a:r>
            </a:p>
          </p:txBody>
        </p:sp>
        <p:grpSp>
          <p:nvGrpSpPr>
            <p:cNvPr id="17" name="Group 16"/>
            <p:cNvGrpSpPr/>
            <p:nvPr/>
          </p:nvGrpSpPr>
          <p:grpSpPr>
            <a:xfrm>
              <a:off x="1692581" y="2670810"/>
              <a:ext cx="161925" cy="492938"/>
              <a:chOff x="1672590" y="2804242"/>
              <a:chExt cx="161925" cy="530874"/>
            </a:xfrm>
          </p:grpSpPr>
          <p:cxnSp>
            <p:nvCxnSpPr>
              <p:cNvPr id="9" name="Straight Connector 8"/>
              <p:cNvCxnSpPr/>
              <p:nvPr/>
            </p:nvCxnSpPr>
            <p:spPr>
              <a:xfrm>
                <a:off x="1743710" y="2804242"/>
                <a:ext cx="0" cy="530874"/>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743075" y="2811897"/>
                <a:ext cx="91440"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743075" y="3327946"/>
                <a:ext cx="91440"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672590" y="3070767"/>
                <a:ext cx="73152"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21" name="Group 20"/>
          <p:cNvGrpSpPr/>
          <p:nvPr/>
        </p:nvGrpSpPr>
        <p:grpSpPr>
          <a:xfrm>
            <a:off x="60179" y="2750831"/>
            <a:ext cx="1757872" cy="1616360"/>
            <a:chOff x="61385" y="3205169"/>
            <a:chExt cx="1793121" cy="1648771"/>
          </a:xfrm>
        </p:grpSpPr>
        <p:sp>
          <p:nvSpPr>
            <p:cNvPr id="34" name="TextBox 33"/>
            <p:cNvSpPr txBox="1"/>
            <p:nvPr/>
          </p:nvSpPr>
          <p:spPr>
            <a:xfrm>
              <a:off x="61385" y="3535433"/>
              <a:ext cx="1718781" cy="805716"/>
            </a:xfrm>
            <a:prstGeom prst="rect">
              <a:avLst/>
            </a:prstGeom>
            <a:noFill/>
          </p:spPr>
          <p:txBody>
            <a:bodyPr wrap="square" lIns="178048" tIns="142425" rIns="178048" bIns="142425" rtlCol="0">
              <a:spAutoFit/>
            </a:bodyPr>
            <a:lstStyle/>
            <a:p>
              <a:pPr algn="r" defTabSz="907724" fontAlgn="base">
                <a:spcBef>
                  <a:spcPct val="0"/>
                </a:spcBef>
                <a:spcAft>
                  <a:spcPct val="0"/>
                </a:spcAft>
              </a:pPr>
              <a:r>
                <a:rPr lang="en-US" sz="1600" kern="0" dirty="0">
                  <a:gradFill>
                    <a:gsLst>
                      <a:gs pos="0">
                        <a:schemeClr val="tx1"/>
                      </a:gs>
                      <a:gs pos="100000">
                        <a:schemeClr val="tx1"/>
                      </a:gs>
                    </a:gsLst>
                    <a:lin ang="5400000" scaled="0"/>
                  </a:gradFill>
                </a:rPr>
                <a:t>Reusable core business logic</a:t>
              </a:r>
            </a:p>
          </p:txBody>
        </p:sp>
        <p:grpSp>
          <p:nvGrpSpPr>
            <p:cNvPr id="48" name="Group 47"/>
            <p:cNvGrpSpPr/>
            <p:nvPr/>
          </p:nvGrpSpPr>
          <p:grpSpPr>
            <a:xfrm>
              <a:off x="1692581" y="3205169"/>
              <a:ext cx="161925" cy="1648771"/>
              <a:chOff x="1672590" y="2804242"/>
              <a:chExt cx="161925" cy="1648771"/>
            </a:xfrm>
          </p:grpSpPr>
          <p:cxnSp>
            <p:nvCxnSpPr>
              <p:cNvPr id="49" name="Straight Connector 48"/>
              <p:cNvCxnSpPr/>
              <p:nvPr/>
            </p:nvCxnSpPr>
            <p:spPr>
              <a:xfrm>
                <a:off x="1743710" y="2804242"/>
                <a:ext cx="0" cy="1648771"/>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743075" y="2809844"/>
                <a:ext cx="91440"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743075" y="4444943"/>
                <a:ext cx="91440"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672590" y="3555907"/>
                <a:ext cx="73152"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61" name="Rectangle 60"/>
          <p:cNvSpPr/>
          <p:nvPr/>
        </p:nvSpPr>
        <p:spPr bwMode="auto">
          <a:xfrm>
            <a:off x="1905941" y="1081177"/>
            <a:ext cx="2973048" cy="4695647"/>
          </a:xfrm>
          <a:prstGeom prst="rect">
            <a:avLst/>
          </a:prstGeom>
          <a:noFill/>
          <a:ln w="19050">
            <a:solidFill>
              <a:schemeClr val="accent1"/>
            </a:solidFill>
            <a:prstDash val="lg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4954933" y="1081177"/>
            <a:ext cx="5948851" cy="4695647"/>
          </a:xfrm>
          <a:prstGeom prst="rect">
            <a:avLst/>
          </a:prstGeom>
          <a:noFill/>
          <a:ln w="19050">
            <a:solidFill>
              <a:schemeClr val="accent1"/>
            </a:solidFill>
            <a:prstDash val="lg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p:nvGrpSpPr>
        <p:grpSpPr>
          <a:xfrm>
            <a:off x="34732" y="4374220"/>
            <a:ext cx="1783319" cy="504756"/>
            <a:chOff x="35428" y="4861110"/>
            <a:chExt cx="1819078" cy="514877"/>
          </a:xfrm>
        </p:grpSpPr>
        <p:sp>
          <p:nvSpPr>
            <p:cNvPr id="38" name="TextBox 37"/>
            <p:cNvSpPr txBox="1"/>
            <p:nvPr/>
          </p:nvSpPr>
          <p:spPr>
            <a:xfrm>
              <a:off x="35428" y="4861110"/>
              <a:ext cx="1744739" cy="513338"/>
            </a:xfrm>
            <a:prstGeom prst="rect">
              <a:avLst/>
            </a:prstGeom>
            <a:noFill/>
          </p:spPr>
          <p:txBody>
            <a:bodyPr wrap="square" lIns="178164" tIns="142525" rIns="178164" bIns="142525" rtlCol="0">
              <a:spAutoFit/>
            </a:bodyPr>
            <a:lstStyle/>
            <a:p>
              <a:pPr algn="r" defTabSz="908320" fontAlgn="base">
                <a:spcBef>
                  <a:spcPct val="0"/>
                </a:spcBef>
                <a:spcAft>
                  <a:spcPct val="0"/>
                </a:spcAft>
              </a:pPr>
              <a:r>
                <a:rPr lang="en-US" sz="1400" kern="0" dirty="0">
                  <a:gradFill>
                    <a:gsLst>
                      <a:gs pos="0">
                        <a:schemeClr val="tx1"/>
                      </a:gs>
                      <a:gs pos="100000">
                        <a:schemeClr val="tx1"/>
                      </a:gs>
                    </a:gsLst>
                    <a:lin ang="5400000" scaled="0"/>
                  </a:gradFill>
                </a:rPr>
                <a:t>Native Access</a:t>
              </a:r>
            </a:p>
          </p:txBody>
        </p:sp>
        <p:grpSp>
          <p:nvGrpSpPr>
            <p:cNvPr id="58" name="Group 57"/>
            <p:cNvGrpSpPr/>
            <p:nvPr/>
          </p:nvGrpSpPr>
          <p:grpSpPr>
            <a:xfrm>
              <a:off x="1692581" y="4883049"/>
              <a:ext cx="161925" cy="492938"/>
              <a:chOff x="1672590" y="2804242"/>
              <a:chExt cx="161925" cy="530874"/>
            </a:xfrm>
          </p:grpSpPr>
          <p:cxnSp>
            <p:nvCxnSpPr>
              <p:cNvPr id="60" name="Straight Connector 59"/>
              <p:cNvCxnSpPr/>
              <p:nvPr/>
            </p:nvCxnSpPr>
            <p:spPr>
              <a:xfrm>
                <a:off x="1743710" y="2804242"/>
                <a:ext cx="0" cy="530874"/>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743075" y="2811897"/>
                <a:ext cx="91440"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1743075" y="3327946"/>
                <a:ext cx="91440"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672590" y="3070767"/>
                <a:ext cx="73152" cy="0"/>
              </a:xfrm>
              <a:prstGeom prst="line">
                <a:avLst/>
              </a:prstGeom>
              <a:ln w="12700">
                <a:solidFill>
                  <a:schemeClr val="bg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44" name="TextBox 43"/>
          <p:cNvSpPr txBox="1"/>
          <p:nvPr/>
        </p:nvSpPr>
        <p:spPr>
          <a:xfrm>
            <a:off x="2829343" y="5374410"/>
            <a:ext cx="1187761" cy="770394"/>
          </a:xfrm>
          <a:prstGeom prst="rect">
            <a:avLst/>
          </a:prstGeom>
          <a:solidFill>
            <a:srgbClr val="F8F8F8"/>
          </a:solidFill>
        </p:spPr>
        <p:txBody>
          <a:bodyPr wrap="square" lIns="0" tIns="142425" rIns="0" bIns="142425" rtlCol="0">
            <a:spAutoFit/>
          </a:bodyPr>
          <a:lstStyle/>
          <a:p>
            <a:pPr algn="ctr" defTabSz="907724" fontAlgn="base">
              <a:spcBef>
                <a:spcPct val="0"/>
              </a:spcBef>
              <a:spcAft>
                <a:spcPct val="0"/>
              </a:spcAft>
            </a:pPr>
            <a:r>
              <a:rPr lang="en-US" sz="3137" b="1" kern="0" dirty="0">
                <a:gradFill>
                  <a:gsLst>
                    <a:gs pos="0">
                      <a:schemeClr val="tx2"/>
                    </a:gs>
                    <a:gs pos="100000">
                      <a:schemeClr val="tx2"/>
                    </a:gs>
                  </a:gsLst>
                  <a:lin ang="5400000" scaled="0"/>
                </a:gradFill>
              </a:rPr>
              <a:t>UWP</a:t>
            </a:r>
          </a:p>
        </p:txBody>
      </p:sp>
      <p:sp>
        <p:nvSpPr>
          <p:cNvPr id="64" name="TextBox 63"/>
          <p:cNvSpPr txBox="1"/>
          <p:nvPr/>
        </p:nvSpPr>
        <p:spPr>
          <a:xfrm>
            <a:off x="6975306" y="5374410"/>
            <a:ext cx="1817329" cy="770394"/>
          </a:xfrm>
          <a:prstGeom prst="rect">
            <a:avLst/>
          </a:prstGeom>
          <a:solidFill>
            <a:srgbClr val="F8F8F8"/>
          </a:solidFill>
        </p:spPr>
        <p:txBody>
          <a:bodyPr wrap="square" lIns="0" tIns="142425" rIns="0" bIns="142425" rtlCol="0">
            <a:spAutoFit/>
          </a:bodyPr>
          <a:lstStyle>
            <a:defPPr>
              <a:defRPr lang="en-US"/>
            </a:defPPr>
            <a:lvl1pPr algn="ctr" defTabSz="925966" fontAlgn="base">
              <a:spcBef>
                <a:spcPct val="0"/>
              </a:spcBef>
              <a:spcAft>
                <a:spcPct val="0"/>
              </a:spcAft>
              <a:defRPr sz="3200" b="1">
                <a:gradFill>
                  <a:gsLst>
                    <a:gs pos="0">
                      <a:schemeClr val="tx2"/>
                    </a:gs>
                    <a:gs pos="100000">
                      <a:schemeClr val="tx2"/>
                    </a:gs>
                  </a:gsLst>
                  <a:lin ang="5400000" scaled="0"/>
                </a:gradFill>
              </a:defRPr>
            </a:lvl1pPr>
          </a:lstStyle>
          <a:p>
            <a:pPr defTabSz="907724"/>
            <a:r>
              <a:rPr lang="en-US" sz="3137" kern="0" dirty="0"/>
              <a:t>Xamarin</a:t>
            </a:r>
          </a:p>
        </p:txBody>
      </p:sp>
      <p:sp>
        <p:nvSpPr>
          <p:cNvPr id="25" name="Rectangle 24"/>
          <p:cNvSpPr/>
          <p:nvPr/>
        </p:nvSpPr>
        <p:spPr>
          <a:xfrm>
            <a:off x="5010007" y="3123364"/>
            <a:ext cx="2789711" cy="512935"/>
          </a:xfrm>
          <a:prstGeom prst="rect">
            <a:avLst/>
          </a:prstGeom>
          <a:solidFill>
            <a:srgbClr val="D9D9D9"/>
          </a:solidFill>
        </p:spPr>
        <p:txBody>
          <a:bodyPr wrap="none">
            <a:spAutoFit/>
          </a:bodyPr>
          <a:lstStyle/>
          <a:p>
            <a:pPr algn="ctr" defTabSz="908257"/>
            <a:r>
              <a:rPr lang="en-US" sz="2745" kern="0" dirty="0">
                <a:gradFill>
                  <a:gsLst>
                    <a:gs pos="0">
                      <a:srgbClr val="505050"/>
                    </a:gs>
                    <a:gs pos="100000">
                      <a:srgbClr val="505050"/>
                    </a:gs>
                  </a:gsLst>
                  <a:lin ang="5400000" scaled="0"/>
                </a:gradFill>
                <a:ea typeface="Segoe UI" pitchFamily="34" charset="0"/>
                <a:cs typeface="Segoe UI" pitchFamily="34" charset="0"/>
              </a:rPr>
              <a:t> Shared C# Code</a:t>
            </a:r>
          </a:p>
        </p:txBody>
      </p:sp>
      <p:sp>
        <p:nvSpPr>
          <p:cNvPr id="53" name="Freeform 52"/>
          <p:cNvSpPr>
            <a:spLocks noChangeAspect="1" noEditPoints="1"/>
          </p:cNvSpPr>
          <p:nvPr/>
        </p:nvSpPr>
        <p:spPr bwMode="black">
          <a:xfrm>
            <a:off x="3129071" y="2245929"/>
            <a:ext cx="1424490" cy="1418704"/>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dirty="0">
              <a:solidFill>
                <a:sysClr val="windowText" lastClr="000000"/>
              </a:solidFill>
            </a:endParaRPr>
          </a:p>
        </p:txBody>
      </p:sp>
      <p:sp>
        <p:nvSpPr>
          <p:cNvPr id="79" name="Android"/>
          <p:cNvSpPr>
            <a:spLocks noEditPoints="1"/>
          </p:cNvSpPr>
          <p:nvPr/>
        </p:nvSpPr>
        <p:spPr bwMode="black">
          <a:xfrm>
            <a:off x="5515151" y="2245929"/>
            <a:ext cx="1152324" cy="1418704"/>
          </a:xfrm>
          <a:custGeom>
            <a:avLst/>
            <a:gdLst>
              <a:gd name="T0" fmla="*/ 574 w 618"/>
              <a:gd name="T1" fmla="*/ 227 h 723"/>
              <a:gd name="T2" fmla="*/ 530 w 618"/>
              <a:gd name="T3" fmla="*/ 272 h 723"/>
              <a:gd name="T4" fmla="*/ 530 w 618"/>
              <a:gd name="T5" fmla="*/ 446 h 723"/>
              <a:gd name="T6" fmla="*/ 574 w 618"/>
              <a:gd name="T7" fmla="*/ 491 h 723"/>
              <a:gd name="T8" fmla="*/ 618 w 618"/>
              <a:gd name="T9" fmla="*/ 446 h 723"/>
              <a:gd name="T10" fmla="*/ 618 w 618"/>
              <a:gd name="T11" fmla="*/ 272 h 723"/>
              <a:gd name="T12" fmla="*/ 574 w 618"/>
              <a:gd name="T13" fmla="*/ 227 h 723"/>
              <a:gd name="T14" fmla="*/ 44 w 618"/>
              <a:gd name="T15" fmla="*/ 227 h 723"/>
              <a:gd name="T16" fmla="*/ 0 w 618"/>
              <a:gd name="T17" fmla="*/ 272 h 723"/>
              <a:gd name="T18" fmla="*/ 0 w 618"/>
              <a:gd name="T19" fmla="*/ 446 h 723"/>
              <a:gd name="T20" fmla="*/ 44 w 618"/>
              <a:gd name="T21" fmla="*/ 491 h 723"/>
              <a:gd name="T22" fmla="*/ 88 w 618"/>
              <a:gd name="T23" fmla="*/ 446 h 723"/>
              <a:gd name="T24" fmla="*/ 88 w 618"/>
              <a:gd name="T25" fmla="*/ 272 h 723"/>
              <a:gd name="T26" fmla="*/ 44 w 618"/>
              <a:gd name="T27" fmla="*/ 227 h 723"/>
              <a:gd name="T28" fmla="*/ 505 w 618"/>
              <a:gd name="T29" fmla="*/ 228 h 723"/>
              <a:gd name="T30" fmla="*/ 505 w 618"/>
              <a:gd name="T31" fmla="*/ 547 h 723"/>
              <a:gd name="T32" fmla="*/ 471 w 618"/>
              <a:gd name="T33" fmla="*/ 581 h 723"/>
              <a:gd name="T34" fmla="*/ 432 w 618"/>
              <a:gd name="T35" fmla="*/ 581 h 723"/>
              <a:gd name="T36" fmla="*/ 432 w 618"/>
              <a:gd name="T37" fmla="*/ 678 h 723"/>
              <a:gd name="T38" fmla="*/ 388 w 618"/>
              <a:gd name="T39" fmla="*/ 723 h 723"/>
              <a:gd name="T40" fmla="*/ 344 w 618"/>
              <a:gd name="T41" fmla="*/ 678 h 723"/>
              <a:gd name="T42" fmla="*/ 344 w 618"/>
              <a:gd name="T43" fmla="*/ 581 h 723"/>
              <a:gd name="T44" fmla="*/ 276 w 618"/>
              <a:gd name="T45" fmla="*/ 581 h 723"/>
              <a:gd name="T46" fmla="*/ 276 w 618"/>
              <a:gd name="T47" fmla="*/ 678 h 723"/>
              <a:gd name="T48" fmla="*/ 232 w 618"/>
              <a:gd name="T49" fmla="*/ 723 h 723"/>
              <a:gd name="T50" fmla="*/ 188 w 618"/>
              <a:gd name="T51" fmla="*/ 678 h 723"/>
              <a:gd name="T52" fmla="*/ 188 w 618"/>
              <a:gd name="T53" fmla="*/ 581 h 723"/>
              <a:gd name="T54" fmla="*/ 149 w 618"/>
              <a:gd name="T55" fmla="*/ 581 h 723"/>
              <a:gd name="T56" fmla="*/ 115 w 618"/>
              <a:gd name="T57" fmla="*/ 547 h 723"/>
              <a:gd name="T58" fmla="*/ 115 w 618"/>
              <a:gd name="T59" fmla="*/ 228 h 723"/>
              <a:gd name="T60" fmla="*/ 505 w 618"/>
              <a:gd name="T61" fmla="*/ 228 h 723"/>
              <a:gd name="T62" fmla="*/ 402 w 618"/>
              <a:gd name="T63" fmla="*/ 63 h 723"/>
              <a:gd name="T64" fmla="*/ 438 w 618"/>
              <a:gd name="T65" fmla="*/ 11 h 723"/>
              <a:gd name="T66" fmla="*/ 437 w 618"/>
              <a:gd name="T67" fmla="*/ 2 h 723"/>
              <a:gd name="T68" fmla="*/ 428 w 618"/>
              <a:gd name="T69" fmla="*/ 4 h 723"/>
              <a:gd name="T70" fmla="*/ 390 w 618"/>
              <a:gd name="T71" fmla="*/ 59 h 723"/>
              <a:gd name="T72" fmla="*/ 309 w 618"/>
              <a:gd name="T73" fmla="*/ 43 h 723"/>
              <a:gd name="T74" fmla="*/ 228 w 618"/>
              <a:gd name="T75" fmla="*/ 59 h 723"/>
              <a:gd name="T76" fmla="*/ 190 w 618"/>
              <a:gd name="T77" fmla="*/ 4 h 723"/>
              <a:gd name="T78" fmla="*/ 181 w 618"/>
              <a:gd name="T79" fmla="*/ 2 h 723"/>
              <a:gd name="T80" fmla="*/ 180 w 618"/>
              <a:gd name="T81" fmla="*/ 11 h 723"/>
              <a:gd name="T82" fmla="*/ 216 w 618"/>
              <a:gd name="T83" fmla="*/ 63 h 723"/>
              <a:gd name="T84" fmla="*/ 114 w 618"/>
              <a:gd name="T85" fmla="*/ 200 h 723"/>
              <a:gd name="T86" fmla="*/ 504 w 618"/>
              <a:gd name="T87" fmla="*/ 200 h 723"/>
              <a:gd name="T88" fmla="*/ 402 w 618"/>
              <a:gd name="T89" fmla="*/ 63 h 723"/>
              <a:gd name="T90" fmla="*/ 227 w 618"/>
              <a:gd name="T91" fmla="*/ 146 h 723"/>
              <a:gd name="T92" fmla="*/ 205 w 618"/>
              <a:gd name="T93" fmla="*/ 124 h 723"/>
              <a:gd name="T94" fmla="*/ 227 w 618"/>
              <a:gd name="T95" fmla="*/ 103 h 723"/>
              <a:gd name="T96" fmla="*/ 248 w 618"/>
              <a:gd name="T97" fmla="*/ 124 h 723"/>
              <a:gd name="T98" fmla="*/ 227 w 618"/>
              <a:gd name="T99" fmla="*/ 146 h 723"/>
              <a:gd name="T100" fmla="*/ 394 w 618"/>
              <a:gd name="T101" fmla="*/ 146 h 723"/>
              <a:gd name="T102" fmla="*/ 373 w 618"/>
              <a:gd name="T103" fmla="*/ 124 h 723"/>
              <a:gd name="T104" fmla="*/ 394 w 618"/>
              <a:gd name="T105" fmla="*/ 103 h 723"/>
              <a:gd name="T106" fmla="*/ 416 w 618"/>
              <a:gd name="T107" fmla="*/ 124 h 723"/>
              <a:gd name="T108" fmla="*/ 394 w 618"/>
              <a:gd name="T109" fmla="*/ 14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8" h="723">
                <a:moveTo>
                  <a:pt x="574" y="227"/>
                </a:moveTo>
                <a:cubicBezTo>
                  <a:pt x="550" y="227"/>
                  <a:pt x="530" y="247"/>
                  <a:pt x="530" y="272"/>
                </a:cubicBezTo>
                <a:cubicBezTo>
                  <a:pt x="530" y="446"/>
                  <a:pt x="530" y="446"/>
                  <a:pt x="530" y="446"/>
                </a:cubicBezTo>
                <a:cubicBezTo>
                  <a:pt x="530" y="471"/>
                  <a:pt x="550" y="491"/>
                  <a:pt x="574" y="491"/>
                </a:cubicBezTo>
                <a:cubicBezTo>
                  <a:pt x="598" y="491"/>
                  <a:pt x="618" y="471"/>
                  <a:pt x="618" y="446"/>
                </a:cubicBezTo>
                <a:cubicBezTo>
                  <a:pt x="618" y="272"/>
                  <a:pt x="618" y="272"/>
                  <a:pt x="618" y="272"/>
                </a:cubicBezTo>
                <a:cubicBezTo>
                  <a:pt x="618" y="247"/>
                  <a:pt x="598" y="227"/>
                  <a:pt x="574" y="227"/>
                </a:cubicBezTo>
                <a:close/>
                <a:moveTo>
                  <a:pt x="44" y="227"/>
                </a:moveTo>
                <a:cubicBezTo>
                  <a:pt x="20" y="227"/>
                  <a:pt x="0" y="247"/>
                  <a:pt x="0" y="272"/>
                </a:cubicBezTo>
                <a:cubicBezTo>
                  <a:pt x="0" y="446"/>
                  <a:pt x="0" y="446"/>
                  <a:pt x="0" y="446"/>
                </a:cubicBezTo>
                <a:cubicBezTo>
                  <a:pt x="0" y="471"/>
                  <a:pt x="20" y="491"/>
                  <a:pt x="44" y="491"/>
                </a:cubicBezTo>
                <a:cubicBezTo>
                  <a:pt x="68" y="491"/>
                  <a:pt x="88" y="471"/>
                  <a:pt x="88" y="446"/>
                </a:cubicBezTo>
                <a:cubicBezTo>
                  <a:pt x="88" y="272"/>
                  <a:pt x="88" y="272"/>
                  <a:pt x="88" y="272"/>
                </a:cubicBezTo>
                <a:cubicBezTo>
                  <a:pt x="88" y="247"/>
                  <a:pt x="68" y="227"/>
                  <a:pt x="44" y="227"/>
                </a:cubicBezTo>
                <a:close/>
                <a:moveTo>
                  <a:pt x="505" y="228"/>
                </a:moveTo>
                <a:cubicBezTo>
                  <a:pt x="505" y="547"/>
                  <a:pt x="505" y="547"/>
                  <a:pt x="505" y="547"/>
                </a:cubicBezTo>
                <a:cubicBezTo>
                  <a:pt x="505" y="566"/>
                  <a:pt x="490" y="581"/>
                  <a:pt x="471" y="581"/>
                </a:cubicBezTo>
                <a:cubicBezTo>
                  <a:pt x="432" y="581"/>
                  <a:pt x="432" y="581"/>
                  <a:pt x="432" y="581"/>
                </a:cubicBezTo>
                <a:cubicBezTo>
                  <a:pt x="432" y="678"/>
                  <a:pt x="432" y="678"/>
                  <a:pt x="432" y="678"/>
                </a:cubicBezTo>
                <a:cubicBezTo>
                  <a:pt x="432" y="703"/>
                  <a:pt x="412" y="723"/>
                  <a:pt x="388" y="723"/>
                </a:cubicBezTo>
                <a:cubicBezTo>
                  <a:pt x="364" y="723"/>
                  <a:pt x="344" y="703"/>
                  <a:pt x="344" y="678"/>
                </a:cubicBezTo>
                <a:cubicBezTo>
                  <a:pt x="344" y="581"/>
                  <a:pt x="344" y="581"/>
                  <a:pt x="344" y="581"/>
                </a:cubicBezTo>
                <a:cubicBezTo>
                  <a:pt x="276" y="581"/>
                  <a:pt x="276" y="581"/>
                  <a:pt x="276" y="581"/>
                </a:cubicBezTo>
                <a:cubicBezTo>
                  <a:pt x="276" y="678"/>
                  <a:pt x="276" y="678"/>
                  <a:pt x="276" y="678"/>
                </a:cubicBezTo>
                <a:cubicBezTo>
                  <a:pt x="276" y="703"/>
                  <a:pt x="256" y="723"/>
                  <a:pt x="232" y="723"/>
                </a:cubicBezTo>
                <a:cubicBezTo>
                  <a:pt x="208" y="723"/>
                  <a:pt x="188" y="703"/>
                  <a:pt x="188" y="678"/>
                </a:cubicBezTo>
                <a:cubicBezTo>
                  <a:pt x="188" y="581"/>
                  <a:pt x="188" y="581"/>
                  <a:pt x="188" y="581"/>
                </a:cubicBezTo>
                <a:cubicBezTo>
                  <a:pt x="149" y="581"/>
                  <a:pt x="149" y="581"/>
                  <a:pt x="149" y="581"/>
                </a:cubicBezTo>
                <a:cubicBezTo>
                  <a:pt x="130" y="581"/>
                  <a:pt x="115" y="566"/>
                  <a:pt x="115" y="547"/>
                </a:cubicBezTo>
                <a:cubicBezTo>
                  <a:pt x="115" y="228"/>
                  <a:pt x="115" y="228"/>
                  <a:pt x="115" y="228"/>
                </a:cubicBezTo>
                <a:lnTo>
                  <a:pt x="505" y="228"/>
                </a:lnTo>
                <a:close/>
                <a:moveTo>
                  <a:pt x="402" y="63"/>
                </a:moveTo>
                <a:cubicBezTo>
                  <a:pt x="438" y="11"/>
                  <a:pt x="438" y="11"/>
                  <a:pt x="438" y="11"/>
                </a:cubicBezTo>
                <a:cubicBezTo>
                  <a:pt x="440" y="8"/>
                  <a:pt x="439" y="4"/>
                  <a:pt x="437" y="2"/>
                </a:cubicBezTo>
                <a:cubicBezTo>
                  <a:pt x="434" y="0"/>
                  <a:pt x="430" y="1"/>
                  <a:pt x="428" y="4"/>
                </a:cubicBezTo>
                <a:cubicBezTo>
                  <a:pt x="390" y="59"/>
                  <a:pt x="390" y="59"/>
                  <a:pt x="390" y="59"/>
                </a:cubicBezTo>
                <a:cubicBezTo>
                  <a:pt x="365" y="49"/>
                  <a:pt x="338" y="43"/>
                  <a:pt x="309" y="43"/>
                </a:cubicBezTo>
                <a:cubicBezTo>
                  <a:pt x="280" y="43"/>
                  <a:pt x="253" y="49"/>
                  <a:pt x="228" y="59"/>
                </a:cubicBezTo>
                <a:cubicBezTo>
                  <a:pt x="190" y="4"/>
                  <a:pt x="190" y="4"/>
                  <a:pt x="190" y="4"/>
                </a:cubicBezTo>
                <a:cubicBezTo>
                  <a:pt x="188" y="1"/>
                  <a:pt x="184" y="0"/>
                  <a:pt x="181" y="2"/>
                </a:cubicBezTo>
                <a:cubicBezTo>
                  <a:pt x="179" y="4"/>
                  <a:pt x="178" y="8"/>
                  <a:pt x="180" y="11"/>
                </a:cubicBezTo>
                <a:cubicBezTo>
                  <a:pt x="216" y="63"/>
                  <a:pt x="216" y="63"/>
                  <a:pt x="216" y="63"/>
                </a:cubicBezTo>
                <a:cubicBezTo>
                  <a:pt x="159" y="90"/>
                  <a:pt x="119" y="141"/>
                  <a:pt x="114" y="200"/>
                </a:cubicBezTo>
                <a:cubicBezTo>
                  <a:pt x="504" y="200"/>
                  <a:pt x="504" y="200"/>
                  <a:pt x="504" y="200"/>
                </a:cubicBezTo>
                <a:cubicBezTo>
                  <a:pt x="499" y="141"/>
                  <a:pt x="459" y="90"/>
                  <a:pt x="402" y="63"/>
                </a:cubicBezTo>
                <a:close/>
                <a:moveTo>
                  <a:pt x="227" y="146"/>
                </a:moveTo>
                <a:cubicBezTo>
                  <a:pt x="215" y="146"/>
                  <a:pt x="205" y="136"/>
                  <a:pt x="205" y="124"/>
                </a:cubicBezTo>
                <a:cubicBezTo>
                  <a:pt x="205" y="113"/>
                  <a:pt x="215" y="103"/>
                  <a:pt x="227" y="103"/>
                </a:cubicBezTo>
                <a:cubicBezTo>
                  <a:pt x="239" y="103"/>
                  <a:pt x="248" y="113"/>
                  <a:pt x="248" y="124"/>
                </a:cubicBezTo>
                <a:cubicBezTo>
                  <a:pt x="248" y="136"/>
                  <a:pt x="239" y="146"/>
                  <a:pt x="227" y="146"/>
                </a:cubicBezTo>
                <a:close/>
                <a:moveTo>
                  <a:pt x="394" y="146"/>
                </a:moveTo>
                <a:cubicBezTo>
                  <a:pt x="382" y="146"/>
                  <a:pt x="373" y="136"/>
                  <a:pt x="373" y="124"/>
                </a:cubicBezTo>
                <a:cubicBezTo>
                  <a:pt x="373" y="113"/>
                  <a:pt x="382" y="103"/>
                  <a:pt x="394" y="103"/>
                </a:cubicBezTo>
                <a:cubicBezTo>
                  <a:pt x="406" y="103"/>
                  <a:pt x="416" y="113"/>
                  <a:pt x="416" y="124"/>
                </a:cubicBezTo>
                <a:cubicBezTo>
                  <a:pt x="416" y="136"/>
                  <a:pt x="406" y="146"/>
                  <a:pt x="394" y="146"/>
                </a:cubicBezTo>
                <a:close/>
              </a:path>
            </a:pathLst>
          </a:custGeom>
          <a:solidFill>
            <a:srgbClr val="97C03D"/>
          </a:solidFill>
          <a:ln>
            <a:noFill/>
          </a:ln>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nvGrpSpPr>
          <p:cNvPr id="80" name="Apple"/>
          <p:cNvGrpSpPr>
            <a:grpSpLocks noChangeAspect="1"/>
          </p:cNvGrpSpPr>
          <p:nvPr/>
        </p:nvGrpSpPr>
        <p:grpSpPr bwMode="black">
          <a:xfrm>
            <a:off x="7715735" y="2245930"/>
            <a:ext cx="1216039" cy="1418702"/>
            <a:chOff x="396875" y="1300163"/>
            <a:chExt cx="1162051" cy="1355725"/>
          </a:xfrm>
        </p:grpSpPr>
        <p:sp>
          <p:nvSpPr>
            <p:cNvPr id="81" name="Freeform 80"/>
            <p:cNvSpPr>
              <a:spLocks/>
            </p:cNvSpPr>
            <p:nvPr/>
          </p:nvSpPr>
          <p:spPr bwMode="black">
            <a:xfrm>
              <a:off x="396875" y="1616075"/>
              <a:ext cx="1162051" cy="1039813"/>
            </a:xfrm>
            <a:custGeom>
              <a:avLst/>
              <a:gdLst>
                <a:gd name="T0" fmla="*/ 455 w 539"/>
                <a:gd name="T1" fmla="*/ 186 h 482"/>
                <a:gd name="T2" fmla="*/ 522 w 539"/>
                <a:gd name="T3" fmla="*/ 67 h 482"/>
                <a:gd name="T4" fmla="*/ 408 w 539"/>
                <a:gd name="T5" fmla="*/ 5 h 482"/>
                <a:gd name="T6" fmla="*/ 288 w 539"/>
                <a:gd name="T7" fmla="*/ 34 h 482"/>
                <a:gd name="T8" fmla="*/ 184 w 539"/>
                <a:gd name="T9" fmla="*/ 7 h 482"/>
                <a:gd name="T10" fmla="*/ 55 w 539"/>
                <a:gd name="T11" fmla="*/ 86 h 482"/>
                <a:gd name="T12" fmla="*/ 95 w 539"/>
                <a:gd name="T13" fmla="*/ 401 h 482"/>
                <a:gd name="T14" fmla="*/ 194 w 539"/>
                <a:gd name="T15" fmla="*/ 480 h 482"/>
                <a:gd name="T16" fmla="*/ 296 w 539"/>
                <a:gd name="T17" fmla="*/ 455 h 482"/>
                <a:gd name="T18" fmla="*/ 400 w 539"/>
                <a:gd name="T19" fmla="*/ 479 h 482"/>
                <a:gd name="T20" fmla="*/ 496 w 539"/>
                <a:gd name="T21" fmla="*/ 402 h 482"/>
                <a:gd name="T22" fmla="*/ 539 w 539"/>
                <a:gd name="T23" fmla="*/ 313 h 482"/>
                <a:gd name="T24" fmla="*/ 455 w 539"/>
                <a:gd name="T25" fmla="*/ 18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9" h="482">
                  <a:moveTo>
                    <a:pt x="455" y="186"/>
                  </a:moveTo>
                  <a:cubicBezTo>
                    <a:pt x="454" y="107"/>
                    <a:pt x="519" y="69"/>
                    <a:pt x="522" y="67"/>
                  </a:cubicBezTo>
                  <a:cubicBezTo>
                    <a:pt x="485" y="13"/>
                    <a:pt x="428" y="6"/>
                    <a:pt x="408" y="5"/>
                  </a:cubicBezTo>
                  <a:cubicBezTo>
                    <a:pt x="359" y="0"/>
                    <a:pt x="312" y="34"/>
                    <a:pt x="288" y="34"/>
                  </a:cubicBezTo>
                  <a:cubicBezTo>
                    <a:pt x="263" y="34"/>
                    <a:pt x="225" y="6"/>
                    <a:pt x="184" y="7"/>
                  </a:cubicBezTo>
                  <a:cubicBezTo>
                    <a:pt x="131" y="8"/>
                    <a:pt x="82" y="38"/>
                    <a:pt x="55" y="86"/>
                  </a:cubicBezTo>
                  <a:cubicBezTo>
                    <a:pt x="0" y="182"/>
                    <a:pt x="41" y="323"/>
                    <a:pt x="95" y="401"/>
                  </a:cubicBezTo>
                  <a:cubicBezTo>
                    <a:pt x="121" y="439"/>
                    <a:pt x="153" y="482"/>
                    <a:pt x="194" y="480"/>
                  </a:cubicBezTo>
                  <a:cubicBezTo>
                    <a:pt x="234" y="479"/>
                    <a:pt x="248" y="455"/>
                    <a:pt x="296" y="455"/>
                  </a:cubicBezTo>
                  <a:cubicBezTo>
                    <a:pt x="344" y="454"/>
                    <a:pt x="358" y="480"/>
                    <a:pt x="400" y="479"/>
                  </a:cubicBezTo>
                  <a:cubicBezTo>
                    <a:pt x="443" y="478"/>
                    <a:pt x="470" y="440"/>
                    <a:pt x="496" y="402"/>
                  </a:cubicBezTo>
                  <a:cubicBezTo>
                    <a:pt x="526" y="358"/>
                    <a:pt x="538" y="315"/>
                    <a:pt x="539" y="313"/>
                  </a:cubicBezTo>
                  <a:cubicBezTo>
                    <a:pt x="538" y="313"/>
                    <a:pt x="456" y="281"/>
                    <a:pt x="455" y="186"/>
                  </a:cubicBezTo>
                </a:path>
              </a:pathLst>
            </a:custGeom>
            <a:solidFill>
              <a:schemeClr val="tx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sp>
          <p:nvSpPr>
            <p:cNvPr id="82" name="Freeform 81"/>
            <p:cNvSpPr>
              <a:spLocks/>
            </p:cNvSpPr>
            <p:nvPr/>
          </p:nvSpPr>
          <p:spPr bwMode="black">
            <a:xfrm>
              <a:off x="996950" y="1300163"/>
              <a:ext cx="288925" cy="317500"/>
            </a:xfrm>
            <a:custGeom>
              <a:avLst/>
              <a:gdLst>
                <a:gd name="T0" fmla="*/ 98 w 134"/>
                <a:gd name="T1" fmla="*/ 100 h 147"/>
                <a:gd name="T2" fmla="*/ 130 w 134"/>
                <a:gd name="T3" fmla="*/ 0 h 147"/>
                <a:gd name="T4" fmla="*/ 38 w 134"/>
                <a:gd name="T5" fmla="*/ 47 h 147"/>
                <a:gd name="T6" fmla="*/ 5 w 134"/>
                <a:gd name="T7" fmla="*/ 144 h 147"/>
                <a:gd name="T8" fmla="*/ 98 w 134"/>
                <a:gd name="T9" fmla="*/ 100 h 147"/>
              </a:gdLst>
              <a:ahLst/>
              <a:cxnLst>
                <a:cxn ang="0">
                  <a:pos x="T0" y="T1"/>
                </a:cxn>
                <a:cxn ang="0">
                  <a:pos x="T2" y="T3"/>
                </a:cxn>
                <a:cxn ang="0">
                  <a:pos x="T4" y="T5"/>
                </a:cxn>
                <a:cxn ang="0">
                  <a:pos x="T6" y="T7"/>
                </a:cxn>
                <a:cxn ang="0">
                  <a:pos x="T8" y="T9"/>
                </a:cxn>
              </a:cxnLst>
              <a:rect l="0" t="0" r="r" b="b"/>
              <a:pathLst>
                <a:path w="134" h="147">
                  <a:moveTo>
                    <a:pt x="98" y="100"/>
                  </a:moveTo>
                  <a:cubicBezTo>
                    <a:pt x="120" y="73"/>
                    <a:pt x="134" y="36"/>
                    <a:pt x="130" y="0"/>
                  </a:cubicBezTo>
                  <a:cubicBezTo>
                    <a:pt x="99" y="1"/>
                    <a:pt x="61" y="21"/>
                    <a:pt x="38" y="47"/>
                  </a:cubicBezTo>
                  <a:cubicBezTo>
                    <a:pt x="18" y="71"/>
                    <a:pt x="0" y="108"/>
                    <a:pt x="5" y="144"/>
                  </a:cubicBezTo>
                  <a:cubicBezTo>
                    <a:pt x="40" y="147"/>
                    <a:pt x="76" y="126"/>
                    <a:pt x="98" y="100"/>
                  </a:cubicBezTo>
                </a:path>
              </a:pathLst>
            </a:custGeom>
            <a:solidFill>
              <a:schemeClr val="tx1"/>
            </a:solidFill>
            <a:ln>
              <a:noFill/>
            </a:ln>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grpSp>
        <p:nvGrpSpPr>
          <p:cNvPr id="6" name="Group 5"/>
          <p:cNvGrpSpPr/>
          <p:nvPr/>
        </p:nvGrpSpPr>
        <p:grpSpPr>
          <a:xfrm>
            <a:off x="4712461" y="2618794"/>
            <a:ext cx="2840563" cy="648134"/>
            <a:chOff x="4806955" y="2670810"/>
            <a:chExt cx="2897522" cy="661130"/>
          </a:xfrm>
        </p:grpSpPr>
        <p:sp>
          <p:nvSpPr>
            <p:cNvPr id="5" name="Plus 4"/>
            <p:cNvSpPr/>
            <p:nvPr/>
          </p:nvSpPr>
          <p:spPr bwMode="auto">
            <a:xfrm>
              <a:off x="4806955" y="2670810"/>
              <a:ext cx="661130" cy="661130"/>
            </a:xfrm>
            <a:prstGeom prst="mathPlus">
              <a:avLst>
                <a:gd name="adj1" fmla="val 11124"/>
              </a:avLst>
            </a:prstGeom>
            <a:solidFill>
              <a:srgbClr val="D9D9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59" name="Plus 58"/>
            <p:cNvSpPr/>
            <p:nvPr/>
          </p:nvSpPr>
          <p:spPr bwMode="auto">
            <a:xfrm>
              <a:off x="7043347" y="2670810"/>
              <a:ext cx="661130" cy="661130"/>
            </a:xfrm>
            <a:prstGeom prst="mathPlus">
              <a:avLst>
                <a:gd name="adj1" fmla="val 11124"/>
              </a:avLst>
            </a:prstGeom>
            <a:solidFill>
              <a:srgbClr val="D9D9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736369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50"/>
                                        <p:tgtEl>
                                          <p:spTgt spid="27"/>
                                        </p:tgtEl>
                                      </p:cBhvr>
                                    </p:animEffect>
                                  </p:childTnLst>
                                </p:cTn>
                              </p:par>
                              <p:par>
                                <p:cTn id="8" presetID="6" presetClass="emph" presetSubtype="0" accel="100000" autoRev="1" fill="hold" grpId="1" nodeType="withEffect">
                                  <p:stCondLst>
                                    <p:cond delay="0"/>
                                  </p:stCondLst>
                                  <p:childTnLst>
                                    <p:animScale>
                                      <p:cBhvr>
                                        <p:cTn id="9" dur="500" fill="hold"/>
                                        <p:tgtEl>
                                          <p:spTgt spid="27"/>
                                        </p:tgtEl>
                                      </p:cBhvr>
                                      <p:by x="95000" y="95000"/>
                                    </p:animScale>
                                  </p:childTnLst>
                                </p:cTn>
                              </p:par>
                              <p:par>
                                <p:cTn id="10" presetID="10" presetClass="entr" presetSubtype="0"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750"/>
                                        <p:tgtEl>
                                          <p:spTgt spid="21"/>
                                        </p:tgtEl>
                                      </p:cBhvr>
                                    </p:animEffect>
                                  </p:childTnLst>
                                </p:cTn>
                              </p:par>
                              <p:par>
                                <p:cTn id="13" presetID="6" presetClass="emph" presetSubtype="0" accel="50000" decel="50000" fill="hold" grpId="0" nodeType="withEffect">
                                  <p:stCondLst>
                                    <p:cond delay="0"/>
                                  </p:stCondLst>
                                  <p:childTnLst>
                                    <p:animScale>
                                      <p:cBhvr>
                                        <p:cTn id="14" dur="1000" fill="hold"/>
                                        <p:tgtEl>
                                          <p:spTgt spid="79"/>
                                        </p:tgtEl>
                                      </p:cBhvr>
                                      <p:by x="50000" y="50000"/>
                                    </p:animScale>
                                  </p:childTnLst>
                                </p:cTn>
                              </p:par>
                              <p:par>
                                <p:cTn id="15" presetID="64" presetClass="path" presetSubtype="0" accel="50000" decel="50000" fill="hold" grpId="1" nodeType="withEffect">
                                  <p:stCondLst>
                                    <p:cond delay="0"/>
                                  </p:stCondLst>
                                  <p:childTnLst>
                                    <p:animMotion origin="layout" path="M 2.94613E-6 3.78575E-6 L 0.02693 -0.18611 " pathEditMode="relative" rAng="0" ptsTypes="AA">
                                      <p:cBhvr>
                                        <p:cTn id="16" dur="1000" fill="hold"/>
                                        <p:tgtEl>
                                          <p:spTgt spid="79"/>
                                        </p:tgtEl>
                                        <p:attrNameLst>
                                          <p:attrName>ppt_x</p:attrName>
                                          <p:attrName>ppt_y</p:attrName>
                                        </p:attrNameLst>
                                      </p:cBhvr>
                                      <p:rCtr x="1340" y="-9305"/>
                                    </p:animMotion>
                                  </p:childTnLst>
                                </p:cTn>
                              </p:par>
                              <p:par>
                                <p:cTn id="17" presetID="6" presetClass="emph" presetSubtype="0" accel="50000" decel="50000" fill="hold" nodeType="withEffect">
                                  <p:stCondLst>
                                    <p:cond delay="0"/>
                                  </p:stCondLst>
                                  <p:childTnLst>
                                    <p:animScale>
                                      <p:cBhvr>
                                        <p:cTn id="18" dur="1000" fill="hold"/>
                                        <p:tgtEl>
                                          <p:spTgt spid="80"/>
                                        </p:tgtEl>
                                      </p:cBhvr>
                                      <p:by x="50000" y="50000"/>
                                    </p:animScale>
                                  </p:childTnLst>
                                </p:cTn>
                              </p:par>
                              <p:par>
                                <p:cTn id="19" presetID="64" presetClass="path" presetSubtype="0" accel="50000" decel="50000" fill="hold" nodeType="withEffect">
                                  <p:stCondLst>
                                    <p:cond delay="0"/>
                                  </p:stCondLst>
                                  <p:childTnLst>
                                    <p:animMotion origin="layout" path="M 4.69492E-6 3.78575E-6 L 0.08769 -0.1818 " pathEditMode="relative" rAng="0" ptsTypes="AA">
                                      <p:cBhvr>
                                        <p:cTn id="20" dur="1000" fill="hold"/>
                                        <p:tgtEl>
                                          <p:spTgt spid="80"/>
                                        </p:tgtEl>
                                        <p:attrNameLst>
                                          <p:attrName>ppt_x</p:attrName>
                                          <p:attrName>ppt_y</p:attrName>
                                        </p:attrNameLst>
                                      </p:cBhvr>
                                      <p:rCtr x="4378" y="-9101"/>
                                    </p:animMotion>
                                  </p:childTnLst>
                                </p:cTn>
                              </p:par>
                              <p:par>
                                <p:cTn id="21" presetID="6" presetClass="emph" presetSubtype="0" accel="50000" decel="50000" fill="hold" grpId="0" nodeType="withEffect">
                                  <p:stCondLst>
                                    <p:cond delay="0"/>
                                  </p:stCondLst>
                                  <p:childTnLst>
                                    <p:animScale>
                                      <p:cBhvr>
                                        <p:cTn id="22" dur="1000" fill="hold"/>
                                        <p:tgtEl>
                                          <p:spTgt spid="53"/>
                                        </p:tgtEl>
                                      </p:cBhvr>
                                      <p:by x="50000" y="50000"/>
                                    </p:animScale>
                                  </p:childTnLst>
                                </p:cTn>
                              </p:par>
                              <p:par>
                                <p:cTn id="23" presetID="64" presetClass="path" presetSubtype="0" accel="50000" decel="50000" fill="hold" grpId="1" nodeType="withEffect">
                                  <p:stCondLst>
                                    <p:cond delay="0"/>
                                  </p:stCondLst>
                                  <p:childTnLst>
                                    <p:animMotion origin="layout" path="M 2.98187E-6 3.78575E-6 L -0.03498 -0.18475 " pathEditMode="relative" rAng="0" ptsTypes="AA">
                                      <p:cBhvr>
                                        <p:cTn id="24" dur="1000" fill="hold"/>
                                        <p:tgtEl>
                                          <p:spTgt spid="53"/>
                                        </p:tgtEl>
                                        <p:attrNameLst>
                                          <p:attrName>ppt_x</p:attrName>
                                          <p:attrName>ppt_y</p:attrName>
                                        </p:attrNameLst>
                                      </p:cBhvr>
                                      <p:rCtr x="-1749" y="-9237"/>
                                    </p:animMotion>
                                  </p:childTnLst>
                                </p:cTn>
                              </p:par>
                              <p:par>
                                <p:cTn id="25" presetID="10" presetClass="exit" presetSubtype="0" fill="hold" nodeType="with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250"/>
                                        <p:tgtEl>
                                          <p:spTgt spid="30"/>
                                        </p:tgtEl>
                                      </p:cBhvr>
                                    </p:animEffect>
                                  </p:childTnLst>
                                </p:cTn>
                              </p:par>
                              <p:par>
                                <p:cTn id="33" presetID="63" presetClass="path" presetSubtype="0" decel="100000" fill="hold" grpId="1" nodeType="withEffect">
                                  <p:stCondLst>
                                    <p:cond delay="0"/>
                                  </p:stCondLst>
                                  <p:childTnLst>
                                    <p:animMotion origin="layout" path="M -1.86622E-6 -3.68588E-6 L -1.86622E-6 0.07195 " pathEditMode="relative" rAng="0" ptsTypes="AA">
                                      <p:cBhvr>
                                        <p:cTn id="34" dur="750" spd="-100000" fill="hold"/>
                                        <p:tgtEl>
                                          <p:spTgt spid="30"/>
                                        </p:tgtEl>
                                        <p:attrNameLst>
                                          <p:attrName>ppt_x</p:attrName>
                                          <p:attrName>ppt_y</p:attrName>
                                        </p:attrNameLst>
                                      </p:cBhvr>
                                      <p:rCtr x="0" y="3586"/>
                                    </p:animMotion>
                                  </p:childTnLst>
                                </p:cTn>
                              </p:par>
                              <p:par>
                                <p:cTn id="35" presetID="10" presetClass="entr" presetSubtype="0" fill="hold" grpId="0" nodeType="withEffect">
                                  <p:stCondLst>
                                    <p:cond delay="25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250"/>
                                        <p:tgtEl>
                                          <p:spTgt spid="29"/>
                                        </p:tgtEl>
                                      </p:cBhvr>
                                    </p:animEffect>
                                  </p:childTnLst>
                                </p:cTn>
                              </p:par>
                              <p:par>
                                <p:cTn id="38" presetID="63" presetClass="path" presetSubtype="0" decel="100000" fill="hold" grpId="1" nodeType="withEffect">
                                  <p:stCondLst>
                                    <p:cond delay="0"/>
                                  </p:stCondLst>
                                  <p:childTnLst>
                                    <p:animMotion origin="layout" path="M -3.36993E-7 -3.68588E-6 L -3.36993E-7 0.07195 " pathEditMode="relative" rAng="0" ptsTypes="AA">
                                      <p:cBhvr>
                                        <p:cTn id="39" dur="750" spd="-100000" fill="hold"/>
                                        <p:tgtEl>
                                          <p:spTgt spid="29"/>
                                        </p:tgtEl>
                                        <p:attrNameLst>
                                          <p:attrName>ppt_x</p:attrName>
                                          <p:attrName>ppt_y</p:attrName>
                                        </p:attrNameLst>
                                      </p:cBhvr>
                                      <p:rCtr x="0" y="3586"/>
                                    </p:animMotion>
                                  </p:childTnLst>
                                </p:cTn>
                              </p:par>
                              <p:par>
                                <p:cTn id="40" presetID="10" presetClass="entr" presetSubtype="0" fill="hold" grpId="0" nodeType="withEffect">
                                  <p:stCondLst>
                                    <p:cond delay="25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250"/>
                                        <p:tgtEl>
                                          <p:spTgt spid="26"/>
                                        </p:tgtEl>
                                      </p:cBhvr>
                                    </p:animEffect>
                                  </p:childTnLst>
                                </p:cTn>
                              </p:par>
                              <p:par>
                                <p:cTn id="43" presetID="63" presetClass="path" presetSubtype="0" decel="100000" fill="hold" grpId="1" nodeType="withEffect">
                                  <p:stCondLst>
                                    <p:cond delay="0"/>
                                  </p:stCondLst>
                                  <p:childTnLst>
                                    <p:animMotion origin="layout" path="M -1.72581E-6 3.27735E-6 L -1.72581E-6 0.07194 " pathEditMode="relative" rAng="0" ptsTypes="AA">
                                      <p:cBhvr>
                                        <p:cTn id="44" dur="750" spd="-100000" fill="hold"/>
                                        <p:tgtEl>
                                          <p:spTgt spid="26"/>
                                        </p:tgtEl>
                                        <p:attrNameLst>
                                          <p:attrName>ppt_x</p:attrName>
                                          <p:attrName>ppt_y</p:attrName>
                                        </p:attrNameLst>
                                      </p:cBhvr>
                                      <p:rCtr x="0" y="3586"/>
                                    </p:animMotion>
                                  </p:childTnLst>
                                </p:cTn>
                              </p:par>
                              <p:par>
                                <p:cTn id="45" presetID="10" presetClass="entr" presetSubtype="0" fill="hold" nodeType="withEffect">
                                  <p:stCondLst>
                                    <p:cond delay="25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25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250"/>
                                        <p:tgtEl>
                                          <p:spTgt spid="57"/>
                                        </p:tgtEl>
                                      </p:cBhvr>
                                    </p:animEffect>
                                  </p:childTnLst>
                                </p:cTn>
                              </p:par>
                              <p:par>
                                <p:cTn id="53" presetID="63" presetClass="path" presetSubtype="0" decel="100000" fill="hold" grpId="1" nodeType="withEffect">
                                  <p:stCondLst>
                                    <p:cond delay="0"/>
                                  </p:stCondLst>
                                  <p:childTnLst>
                                    <p:animMotion origin="layout" path="M 4.85065E-7 -2.21062E-6 L 4.85065E-7 -0.08148 " pathEditMode="relative" rAng="0" ptsTypes="AA">
                                      <p:cBhvr>
                                        <p:cTn id="54" dur="750" spd="-100000" fill="hold"/>
                                        <p:tgtEl>
                                          <p:spTgt spid="57"/>
                                        </p:tgtEl>
                                        <p:attrNameLst>
                                          <p:attrName>ppt_x</p:attrName>
                                          <p:attrName>ppt_y</p:attrName>
                                        </p:attrNameLst>
                                      </p:cBhvr>
                                      <p:rCtr x="0" y="-4085"/>
                                    </p:animMotion>
                                  </p:childTnLst>
                                </p:cTn>
                              </p:par>
                              <p:par>
                                <p:cTn id="55" presetID="10" presetClass="entr" presetSubtype="0" fill="hold" grpId="0" nodeType="withEffect">
                                  <p:stCondLst>
                                    <p:cond delay="25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250"/>
                                        <p:tgtEl>
                                          <p:spTgt spid="55"/>
                                        </p:tgtEl>
                                      </p:cBhvr>
                                    </p:animEffect>
                                  </p:childTnLst>
                                </p:cTn>
                              </p:par>
                              <p:par>
                                <p:cTn id="58" presetID="63" presetClass="path" presetSubtype="0" decel="100000" fill="hold" grpId="1" nodeType="withEffect">
                                  <p:stCondLst>
                                    <p:cond delay="0"/>
                                  </p:stCondLst>
                                  <p:childTnLst>
                                    <p:animMotion origin="layout" path="M -2.09344E-6 4.75261E-6 L -2.09344E-6 -0.08148 " pathEditMode="relative" rAng="0" ptsTypes="AA">
                                      <p:cBhvr>
                                        <p:cTn id="59" dur="750" spd="-100000" fill="hold"/>
                                        <p:tgtEl>
                                          <p:spTgt spid="55"/>
                                        </p:tgtEl>
                                        <p:attrNameLst>
                                          <p:attrName>ppt_x</p:attrName>
                                          <p:attrName>ppt_y</p:attrName>
                                        </p:attrNameLst>
                                      </p:cBhvr>
                                      <p:rCtr x="0" y="-4085"/>
                                    </p:animMotion>
                                  </p:childTnLst>
                                </p:cTn>
                              </p:par>
                              <p:par>
                                <p:cTn id="60" presetID="10" presetClass="entr" presetSubtype="0" fill="hold" grpId="0" nodeType="withEffect">
                                  <p:stCondLst>
                                    <p:cond delay="25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250"/>
                                        <p:tgtEl>
                                          <p:spTgt spid="36"/>
                                        </p:tgtEl>
                                      </p:cBhvr>
                                    </p:animEffect>
                                  </p:childTnLst>
                                </p:cTn>
                              </p:par>
                              <p:par>
                                <p:cTn id="63" presetID="63" presetClass="path" presetSubtype="0" decel="100000" fill="hold" grpId="1" nodeType="withEffect">
                                  <p:stCondLst>
                                    <p:cond delay="0"/>
                                  </p:stCondLst>
                                  <p:childTnLst>
                                    <p:animMotion origin="layout" path="M 6.25479E-7 4.75261E-6 L 6.25479E-7 -0.08148 " pathEditMode="relative" rAng="0" ptsTypes="AA">
                                      <p:cBhvr>
                                        <p:cTn id="64" dur="750" spd="-100000" fill="hold"/>
                                        <p:tgtEl>
                                          <p:spTgt spid="36"/>
                                        </p:tgtEl>
                                        <p:attrNameLst>
                                          <p:attrName>ppt_x</p:attrName>
                                          <p:attrName>ppt_y</p:attrName>
                                        </p:attrNameLst>
                                      </p:cBhvr>
                                      <p:rCtr x="0" y="-4085"/>
                                    </p:animMotion>
                                  </p:childTnLst>
                                </p:cTn>
                              </p:par>
                              <p:par>
                                <p:cTn id="65" presetID="10" presetClass="entr" presetSubtype="0" fill="hold" nodeType="withEffect">
                                  <p:stCondLst>
                                    <p:cond delay="25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22"/>
                                        </p:tgtEl>
                                      </p:cBhvr>
                                    </p:animEffect>
                                    <p:set>
                                      <p:cBhvr>
                                        <p:cTn id="75" dur="1" fill="hold">
                                          <p:stCondLst>
                                            <p:cond delay="499"/>
                                          </p:stCondLst>
                                        </p:cTn>
                                        <p:tgtEl>
                                          <p:spTgt spid="22"/>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23"/>
                                        </p:tgtEl>
                                      </p:cBhvr>
                                    </p:animEffect>
                                    <p:set>
                                      <p:cBhvr>
                                        <p:cTn id="78" dur="1" fill="hold">
                                          <p:stCondLst>
                                            <p:cond delay="499"/>
                                          </p:stCondLst>
                                        </p:cTn>
                                        <p:tgtEl>
                                          <p:spTgt spid="23"/>
                                        </p:tgtEl>
                                        <p:attrNameLst>
                                          <p:attrName>style.visibility</p:attrName>
                                        </p:attrNameLst>
                                      </p:cBhvr>
                                      <p:to>
                                        <p:strVal val="hidden"/>
                                      </p:to>
                                    </p:set>
                                  </p:childTnLst>
                                </p:cTn>
                              </p:par>
                              <p:par>
                                <p:cTn id="79" presetID="10" presetClass="entr" presetSubtype="0" fill="hold" grpId="0" nodeType="withEffect">
                                  <p:stCondLst>
                                    <p:cond delay="50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250"/>
                                        <p:tgtEl>
                                          <p:spTgt spid="25"/>
                                        </p:tgtEl>
                                      </p:cBhvr>
                                    </p:animEffect>
                                  </p:childTnLst>
                                </p:cTn>
                              </p:par>
                              <p:par>
                                <p:cTn id="82" presetID="6" presetClass="emph" presetSubtype="0" accel="100000" autoRev="1" fill="hold" grpId="1" nodeType="withEffect">
                                  <p:stCondLst>
                                    <p:cond delay="0"/>
                                  </p:stCondLst>
                                  <p:childTnLst>
                                    <p:animScale>
                                      <p:cBhvr>
                                        <p:cTn id="83" dur="500" fill="hold"/>
                                        <p:tgtEl>
                                          <p:spTgt spid="25"/>
                                        </p:tgtEl>
                                      </p:cBhvr>
                                      <p:by x="95000" y="95000"/>
                                    </p:animScale>
                                  </p:childTnLst>
                                </p:cTn>
                              </p:par>
                              <p:par>
                                <p:cTn id="84" presetID="10" presetClass="entr" presetSubtype="0" fill="hold" grpId="0" nodeType="withEffect">
                                  <p:stCondLst>
                                    <p:cond delay="500"/>
                                  </p:stCondLst>
                                  <p:childTnLst>
                                    <p:set>
                                      <p:cBhvr>
                                        <p:cTn id="85" dur="1" fill="hold">
                                          <p:stCondLst>
                                            <p:cond delay="0"/>
                                          </p:stCondLst>
                                        </p:cTn>
                                        <p:tgtEl>
                                          <p:spTgt spid="2"/>
                                        </p:tgtEl>
                                        <p:attrNameLst>
                                          <p:attrName>style.visibility</p:attrName>
                                        </p:attrNameLst>
                                      </p:cBhvr>
                                      <p:to>
                                        <p:strVal val="visible"/>
                                      </p:to>
                                    </p:set>
                                    <p:animEffect transition="in" filter="fade">
                                      <p:cBhvr>
                                        <p:cTn id="86" dur="250"/>
                                        <p:tgtEl>
                                          <p:spTgt spid="2"/>
                                        </p:tgtEl>
                                      </p:cBhvr>
                                    </p:animEffect>
                                  </p:childTnLst>
                                </p:cTn>
                              </p:par>
                              <p:par>
                                <p:cTn id="87" presetID="6" presetClass="emph" presetSubtype="0" accel="100000" autoRev="1" fill="hold" grpId="1" nodeType="withEffect">
                                  <p:stCondLst>
                                    <p:cond delay="0"/>
                                  </p:stCondLst>
                                  <p:childTnLst>
                                    <p:animScale>
                                      <p:cBhvr>
                                        <p:cTn id="88" dur="500" fill="hold"/>
                                        <p:tgtEl>
                                          <p:spTgt spid="2"/>
                                        </p:tgtEl>
                                      </p:cBhvr>
                                      <p:by x="95000" y="95000"/>
                                    </p:animScale>
                                  </p:childTnLst>
                                </p:cTn>
                              </p:par>
                              <p:par>
                                <p:cTn id="89" presetID="10" presetClass="entr" presetSubtype="0" fill="hold" grpId="0" nodeType="withEffect">
                                  <p:stCondLst>
                                    <p:cond delay="500"/>
                                  </p:stCondLst>
                                  <p:childTnLst>
                                    <p:set>
                                      <p:cBhvr>
                                        <p:cTn id="90" dur="1" fill="hold">
                                          <p:stCondLst>
                                            <p:cond delay="0"/>
                                          </p:stCondLst>
                                        </p:cTn>
                                        <p:tgtEl>
                                          <p:spTgt spid="61"/>
                                        </p:tgtEl>
                                        <p:attrNameLst>
                                          <p:attrName>style.visibility</p:attrName>
                                        </p:attrNameLst>
                                      </p:cBhvr>
                                      <p:to>
                                        <p:strVal val="visible"/>
                                      </p:to>
                                    </p:set>
                                    <p:animEffect transition="in" filter="fade">
                                      <p:cBhvr>
                                        <p:cTn id="91" dur="250"/>
                                        <p:tgtEl>
                                          <p:spTgt spid="61"/>
                                        </p:tgtEl>
                                      </p:cBhvr>
                                    </p:animEffect>
                                  </p:childTnLst>
                                </p:cTn>
                              </p:par>
                              <p:par>
                                <p:cTn id="92" presetID="6" presetClass="emph" presetSubtype="0" accel="100000" autoRev="1" fill="hold" grpId="1" nodeType="withEffect">
                                  <p:stCondLst>
                                    <p:cond delay="0"/>
                                  </p:stCondLst>
                                  <p:childTnLst>
                                    <p:animScale>
                                      <p:cBhvr>
                                        <p:cTn id="93" dur="500" fill="hold"/>
                                        <p:tgtEl>
                                          <p:spTgt spid="61"/>
                                        </p:tgtEl>
                                      </p:cBhvr>
                                      <p:by x="0" y="100000"/>
                                    </p:animScale>
                                  </p:childTnLst>
                                </p:cTn>
                              </p:par>
                              <p:par>
                                <p:cTn id="94" presetID="10" presetClass="entr" presetSubtype="0" fill="hold" grpId="0" nodeType="withEffect">
                                  <p:stCondLst>
                                    <p:cond delay="50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250"/>
                                        <p:tgtEl>
                                          <p:spTgt spid="44"/>
                                        </p:tgtEl>
                                      </p:cBhvr>
                                    </p:animEffect>
                                  </p:childTnLst>
                                </p:cTn>
                              </p:par>
                              <p:par>
                                <p:cTn id="97" presetID="6" presetClass="emph" presetSubtype="0" accel="100000" autoRev="1" fill="hold" grpId="1" nodeType="withEffect">
                                  <p:stCondLst>
                                    <p:cond delay="0"/>
                                  </p:stCondLst>
                                  <p:childTnLst>
                                    <p:animScale>
                                      <p:cBhvr>
                                        <p:cTn id="98" dur="500" fill="hold"/>
                                        <p:tgtEl>
                                          <p:spTgt spid="44"/>
                                        </p:tgtEl>
                                      </p:cBhvr>
                                      <p:by x="95000" y="95000"/>
                                    </p:animScale>
                                  </p:childTnLst>
                                </p:cTn>
                              </p:par>
                              <p:par>
                                <p:cTn id="99" presetID="10" presetClass="entr" presetSubtype="0" fill="hold" grpId="0" nodeType="withEffect">
                                  <p:stCondLst>
                                    <p:cond delay="500"/>
                                  </p:stCondLst>
                                  <p:childTnLst>
                                    <p:set>
                                      <p:cBhvr>
                                        <p:cTn id="100" dur="1" fill="hold">
                                          <p:stCondLst>
                                            <p:cond delay="0"/>
                                          </p:stCondLst>
                                        </p:cTn>
                                        <p:tgtEl>
                                          <p:spTgt spid="62"/>
                                        </p:tgtEl>
                                        <p:attrNameLst>
                                          <p:attrName>style.visibility</p:attrName>
                                        </p:attrNameLst>
                                      </p:cBhvr>
                                      <p:to>
                                        <p:strVal val="visible"/>
                                      </p:to>
                                    </p:set>
                                    <p:animEffect transition="in" filter="fade">
                                      <p:cBhvr>
                                        <p:cTn id="101" dur="250"/>
                                        <p:tgtEl>
                                          <p:spTgt spid="62"/>
                                        </p:tgtEl>
                                      </p:cBhvr>
                                    </p:animEffect>
                                  </p:childTnLst>
                                </p:cTn>
                              </p:par>
                              <p:par>
                                <p:cTn id="102" presetID="6" presetClass="emph" presetSubtype="0" accel="100000" autoRev="1" fill="hold" grpId="1" nodeType="withEffect">
                                  <p:stCondLst>
                                    <p:cond delay="0"/>
                                  </p:stCondLst>
                                  <p:childTnLst>
                                    <p:animScale>
                                      <p:cBhvr>
                                        <p:cTn id="103" dur="500" fill="hold"/>
                                        <p:tgtEl>
                                          <p:spTgt spid="62"/>
                                        </p:tgtEl>
                                      </p:cBhvr>
                                      <p:by x="0" y="100000"/>
                                    </p:animScale>
                                  </p:childTnLst>
                                </p:cTn>
                              </p:par>
                              <p:par>
                                <p:cTn id="104" presetID="10" presetClass="entr" presetSubtype="0" fill="hold" grpId="0" nodeType="withEffect">
                                  <p:stCondLst>
                                    <p:cond delay="500"/>
                                  </p:stCondLst>
                                  <p:childTnLst>
                                    <p:set>
                                      <p:cBhvr>
                                        <p:cTn id="105" dur="1" fill="hold">
                                          <p:stCondLst>
                                            <p:cond delay="0"/>
                                          </p:stCondLst>
                                        </p:cTn>
                                        <p:tgtEl>
                                          <p:spTgt spid="64"/>
                                        </p:tgtEl>
                                        <p:attrNameLst>
                                          <p:attrName>style.visibility</p:attrName>
                                        </p:attrNameLst>
                                      </p:cBhvr>
                                      <p:to>
                                        <p:strVal val="visible"/>
                                      </p:to>
                                    </p:set>
                                    <p:animEffect transition="in" filter="fade">
                                      <p:cBhvr>
                                        <p:cTn id="106" dur="250"/>
                                        <p:tgtEl>
                                          <p:spTgt spid="64"/>
                                        </p:tgtEl>
                                      </p:cBhvr>
                                    </p:animEffect>
                                  </p:childTnLst>
                                </p:cTn>
                              </p:par>
                              <p:par>
                                <p:cTn id="107" presetID="6" presetClass="emph" presetSubtype="0" accel="100000" autoRev="1" fill="hold" grpId="1" nodeType="withEffect">
                                  <p:stCondLst>
                                    <p:cond delay="0"/>
                                  </p:stCondLst>
                                  <p:childTnLst>
                                    <p:animScale>
                                      <p:cBhvr>
                                        <p:cTn id="108" dur="500" fill="hold"/>
                                        <p:tgtEl>
                                          <p:spTgt spid="64"/>
                                        </p:tgtEl>
                                      </p:cBhvr>
                                      <p:by x="95000" y="95000"/>
                                    </p:animScale>
                                  </p:childTnLst>
                                </p:cTn>
                              </p:par>
                              <p:par>
                                <p:cTn id="109" presetID="10" presetClass="entr" presetSubtype="0" fill="hold" nodeType="withEffect">
                                  <p:stCondLst>
                                    <p:cond delay="1000"/>
                                  </p:stCondLst>
                                  <p:childTnLst>
                                    <p:set>
                                      <p:cBhvr>
                                        <p:cTn id="110" dur="1" fill="hold">
                                          <p:stCondLst>
                                            <p:cond delay="0"/>
                                          </p:stCondLst>
                                        </p:cTn>
                                        <p:tgtEl>
                                          <p:spTgt spid="14"/>
                                        </p:tgtEl>
                                        <p:attrNameLst>
                                          <p:attrName>style.visibility</p:attrName>
                                        </p:attrNameLst>
                                      </p:cBhvr>
                                      <p:to>
                                        <p:strVal val="visible"/>
                                      </p:to>
                                    </p:set>
                                    <p:animEffect transition="in" filter="fade">
                                      <p:cBhvr>
                                        <p:cTn id="111" dur="250"/>
                                        <p:tgtEl>
                                          <p:spTgt spid="14"/>
                                        </p:tgtEl>
                                      </p:cBhvr>
                                    </p:animEffect>
                                  </p:childTnLst>
                                </p:cTn>
                              </p:par>
                              <p:par>
                                <p:cTn id="112" presetID="63" presetClass="path" presetSubtype="0" decel="100000" fill="hold" nodeType="withEffect">
                                  <p:stCondLst>
                                    <p:cond delay="750"/>
                                  </p:stCondLst>
                                  <p:childTnLst>
                                    <p:animMotion origin="layout" path="M -2.58616E-6 -3.13209E-6 L -0.06535 0.00159 " pathEditMode="relative" rAng="0" ptsTypes="AA">
                                      <p:cBhvr>
                                        <p:cTn id="113" dur="750" spd="-100000" fill="hold"/>
                                        <p:tgtEl>
                                          <p:spTgt spid="14"/>
                                        </p:tgtEl>
                                        <p:attrNameLst>
                                          <p:attrName>ppt_x</p:attrName>
                                          <p:attrName>ppt_y</p:attrName>
                                        </p:attrNameLst>
                                      </p:cBhvr>
                                      <p:rCtr x="-3268" y="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57" grpId="0" animBg="1"/>
      <p:bldP spid="57" grpId="1" animBg="1"/>
      <p:bldP spid="55" grpId="0" animBg="1"/>
      <p:bldP spid="55" grpId="1" animBg="1"/>
      <p:bldP spid="26" grpId="0" animBg="1"/>
      <p:bldP spid="26" grpId="1" animBg="1"/>
      <p:bldP spid="30" grpId="0" animBg="1"/>
      <p:bldP spid="30" grpId="1" animBg="1"/>
      <p:bldP spid="29" grpId="0" animBg="1"/>
      <p:bldP spid="29" grpId="1" animBg="1"/>
      <p:bldP spid="27" grpId="0" animBg="1"/>
      <p:bldP spid="27" grpId="1" animBg="1"/>
      <p:bldP spid="2" grpId="0" animBg="1"/>
      <p:bldP spid="2" grpId="1" animBg="1"/>
      <p:bldP spid="61" grpId="0" animBg="1"/>
      <p:bldP spid="61" grpId="1" animBg="1"/>
      <p:bldP spid="62" grpId="0" animBg="1"/>
      <p:bldP spid="62" grpId="1" animBg="1"/>
      <p:bldP spid="44" grpId="0" animBg="1"/>
      <p:bldP spid="44" grpId="1" animBg="1"/>
      <p:bldP spid="64" grpId="0" animBg="1"/>
      <p:bldP spid="64" grpId="1" animBg="1"/>
      <p:bldP spid="25" grpId="0" animBg="1"/>
      <p:bldP spid="25" grpId="1" animBg="1"/>
      <p:bldP spid="53" grpId="0" animBg="1"/>
      <p:bldP spid="53" grpId="1" animBg="1"/>
      <p:bldP spid="79" grpId="0" animBg="1"/>
      <p:bldP spid="79"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ectangle 10"/>
          <p:cNvSpPr/>
          <p:nvPr/>
        </p:nvSpPr>
        <p:spPr bwMode="auto">
          <a:xfrm>
            <a:off x="7000568" y="0"/>
            <a:ext cx="5191431" cy="685800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 name="Title 7"/>
          <p:cNvSpPr>
            <a:spLocks noGrp="1"/>
          </p:cNvSpPr>
          <p:nvPr>
            <p:ph type="title"/>
          </p:nvPr>
        </p:nvSpPr>
        <p:spPr>
          <a:xfrm>
            <a:off x="269240" y="289511"/>
            <a:ext cx="7006631" cy="899665"/>
          </a:xfrm>
        </p:spPr>
        <p:txBody>
          <a:bodyPr/>
          <a:lstStyle/>
          <a:p>
            <a:r>
              <a:rPr lang="en-US" dirty="0" err="1"/>
              <a:t>Xamarin</a:t>
            </a:r>
            <a:r>
              <a:rPr lang="en-US" dirty="0"/>
              <a:t> for Visual Studio</a:t>
            </a:r>
          </a:p>
        </p:txBody>
      </p:sp>
      <p:sp>
        <p:nvSpPr>
          <p:cNvPr id="14" name="TextBox 13"/>
          <p:cNvSpPr txBox="1"/>
          <p:nvPr/>
        </p:nvSpPr>
        <p:spPr>
          <a:xfrm>
            <a:off x="7355871" y="664374"/>
            <a:ext cx="4443052" cy="3539430"/>
          </a:xfrm>
          <a:prstGeom prst="rect">
            <a:avLst/>
          </a:prstGeom>
          <a:noFill/>
        </p:spPr>
        <p:txBody>
          <a:bodyPr wrap="square" rtlCol="0">
            <a:spAutoFit/>
          </a:bodyPr>
          <a:lstStyle/>
          <a:p>
            <a:pPr marL="0" marR="0" lvl="0" indent="0" defTabSz="914246"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Visual Studio Enterprise</a:t>
            </a:r>
          </a:p>
          <a:p>
            <a:pPr marL="0" marR="0" lvl="0" indent="0" defTabSz="914246"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endParaRPr>
          </a:p>
          <a:p>
            <a:pPr marL="0" marR="0" lvl="0" indent="0" defTabSz="914246"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endParaRPr>
          </a:p>
          <a:p>
            <a:pPr marL="0" marR="0" lvl="0" indent="0" defTabSz="914246"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Visual Studio Professional</a:t>
            </a:r>
          </a:p>
          <a:p>
            <a:pPr marL="0" marR="0" lvl="0" indent="0" defTabSz="914246"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 </a:t>
            </a:r>
          </a:p>
          <a:p>
            <a:pPr marL="0" marR="0" lvl="0" indent="0" defTabSz="914246"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endParaRPr>
          </a:p>
          <a:p>
            <a:pPr marL="0" marR="0" lvl="0" indent="0" defTabSz="914246"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Visual Studio </a:t>
            </a:r>
            <a:b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b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Community Edition</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187" y="1340622"/>
            <a:ext cx="4906817" cy="6857027"/>
          </a:xfrm>
          <a:prstGeom prst="rect">
            <a:avLst/>
          </a:prstGeom>
          <a:effectLst/>
        </p:spPr>
      </p:pic>
      <p:pic>
        <p:nvPicPr>
          <p:cNvPr id="13" name="Picture 12"/>
          <p:cNvPicPr>
            <a:picLocks noChangeAspect="1"/>
          </p:cNvPicPr>
          <p:nvPr/>
        </p:nvPicPr>
        <p:blipFill>
          <a:blip r:embed="rId4"/>
          <a:stretch>
            <a:fillRect/>
          </a:stretch>
        </p:blipFill>
        <p:spPr>
          <a:xfrm>
            <a:off x="778488" y="1679728"/>
            <a:ext cx="4145111" cy="2763335"/>
          </a:xfrm>
          <a:prstGeom prst="rect">
            <a:avLst/>
          </a:prstGeom>
        </p:spPr>
      </p:pic>
      <p:sp>
        <p:nvSpPr>
          <p:cNvPr id="15" name="Title 1"/>
          <p:cNvSpPr txBox="1">
            <a:spLocks/>
          </p:cNvSpPr>
          <p:nvPr/>
        </p:nvSpPr>
        <p:spPr>
          <a:xfrm>
            <a:off x="7275871" y="4659708"/>
            <a:ext cx="5072089" cy="1742387"/>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bg1"/>
                </a:solidFill>
                <a:effectLst/>
                <a:uLnTx/>
                <a:uFillTx/>
                <a:latin typeface="+mj-lt"/>
                <a:ea typeface="+mn-ea"/>
                <a:cs typeface="Segoe UI" pitchFamily="34" charset="0"/>
              </a:rPr>
              <a:t>Now </a:t>
            </a:r>
            <a:r>
              <a:rPr kumimoji="0" lang="en-US" sz="5294" b="1" i="0" u="none" strike="noStrike" kern="1200" cap="none" spc="-147" normalizeH="0" baseline="0" noProof="0" dirty="0">
                <a:ln w="3175">
                  <a:noFill/>
                </a:ln>
                <a:solidFill>
                  <a:schemeClr val="bg1"/>
                </a:solidFill>
                <a:effectLst/>
                <a:uLnTx/>
                <a:uFillTx/>
                <a:latin typeface="+mn-lt"/>
                <a:ea typeface="+mn-ea"/>
                <a:cs typeface="Segoe UI" pitchFamily="34" charset="0"/>
              </a:rPr>
              <a:t>included for free!</a:t>
            </a:r>
          </a:p>
        </p:txBody>
      </p:sp>
    </p:spTree>
    <p:extLst>
      <p:ext uri="{BB962C8B-B14F-4D97-AF65-F5344CB8AC3E}">
        <p14:creationId xmlns:p14="http://schemas.microsoft.com/office/powerpoint/2010/main" val="222616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350"/>
                                        <p:tgtEl>
                                          <p:spTgt spid="15"/>
                                        </p:tgtEl>
                                      </p:cBhvr>
                                    </p:animEffect>
                                    <p:anim calcmode="lin" valueType="num">
                                      <p:cBhvr>
                                        <p:cTn id="8" dur="350" fill="hold"/>
                                        <p:tgtEl>
                                          <p:spTgt spid="15"/>
                                        </p:tgtEl>
                                        <p:attrNameLst>
                                          <p:attrName>ppt_x</p:attrName>
                                        </p:attrNameLst>
                                      </p:cBhvr>
                                      <p:tavLst>
                                        <p:tav tm="0">
                                          <p:val>
                                            <p:strVal val="#ppt_x"/>
                                          </p:val>
                                        </p:tav>
                                        <p:tav tm="100000">
                                          <p:val>
                                            <p:strVal val="#ppt_x"/>
                                          </p:val>
                                        </p:tav>
                                      </p:tavLst>
                                    </p:anim>
                                    <p:anim calcmode="lin" valueType="num">
                                      <p:cBhvr>
                                        <p:cTn id="9" dur="3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24142" y="4318931"/>
            <a:ext cx="11343716" cy="1742387"/>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rgbClr val="505050"/>
                </a:solidFill>
                <a:effectLst/>
                <a:uLnTx/>
                <a:uFillTx/>
                <a:latin typeface="+mj-lt"/>
                <a:ea typeface="+mn-ea"/>
                <a:cs typeface="Segoe UI" pitchFamily="34" charset="0"/>
              </a:rPr>
              <a:t>We are </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open sourcing </a:t>
            </a:r>
            <a:r>
              <a:rPr kumimoji="0" lang="en-US" sz="5294" b="0" i="0" u="none" strike="noStrike" kern="1200" cap="none" spc="-147" normalizeH="0" baseline="0" noProof="0" dirty="0">
                <a:ln w="3175">
                  <a:noFill/>
                </a:ln>
                <a:solidFill>
                  <a:srgbClr val="505050"/>
                </a:solidFill>
                <a:effectLst/>
                <a:uLnTx/>
                <a:uFillTx/>
                <a:latin typeface="+mj-lt"/>
                <a:ea typeface="+mn-ea"/>
                <a:cs typeface="Segoe UI" pitchFamily="34" charset="0"/>
              </a:rPr>
              <a:t>the </a:t>
            </a:r>
            <a:r>
              <a:rPr kumimoji="0" lang="en-US" sz="5294" b="0" i="0" u="none" strike="noStrike" kern="1200" cap="none" spc="-147" normalizeH="0" baseline="0" noProof="0" dirty="0" err="1">
                <a:ln w="3175">
                  <a:noFill/>
                </a:ln>
                <a:solidFill>
                  <a:srgbClr val="505050"/>
                </a:solidFill>
                <a:effectLst/>
                <a:uLnTx/>
                <a:uFillTx/>
                <a:latin typeface="+mj-lt"/>
                <a:ea typeface="+mn-ea"/>
                <a:cs typeface="Segoe UI" pitchFamily="34" charset="0"/>
              </a:rPr>
              <a:t>Xamarin</a:t>
            </a:r>
            <a:r>
              <a:rPr kumimoji="0" lang="en-US" sz="5294" b="0" i="0" u="none" strike="noStrike" kern="1200" cap="none" spc="-147" normalizeH="0" baseline="0" noProof="0" dirty="0">
                <a:ln w="3175">
                  <a:noFill/>
                </a:ln>
                <a:solidFill>
                  <a:srgbClr val="505050"/>
                </a:solidFill>
                <a:effectLst/>
                <a:uLnTx/>
                <a:uFillTx/>
                <a:latin typeface="+mj-lt"/>
                <a:ea typeface="+mn-ea"/>
                <a:cs typeface="Segoe UI" pitchFamily="34" charset="0"/>
              </a:rPr>
              <a:t> runtime and </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contributing to </a:t>
            </a:r>
            <a:b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b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the .NET foundation</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pic>
        <p:nvPicPr>
          <p:cNvPr id="5" name="Picture 4"/>
          <p:cNvPicPr>
            <a:picLocks noChangeAspect="1"/>
          </p:cNvPicPr>
          <p:nvPr/>
        </p:nvPicPr>
        <p:blipFill>
          <a:blip r:embed="rId3">
            <a:duotone>
              <a:prstClr val="black"/>
              <a:schemeClr val="accent6">
                <a:tint val="45000"/>
                <a:satMod val="400000"/>
              </a:schemeClr>
            </a:duotone>
          </a:blip>
          <a:stretch>
            <a:fillRect/>
          </a:stretch>
        </p:blipFill>
        <p:spPr>
          <a:xfrm>
            <a:off x="4768464" y="2306143"/>
            <a:ext cx="4961481" cy="1120775"/>
          </a:xfrm>
          <a:prstGeom prst="rect">
            <a:avLst/>
          </a:prstGeom>
          <a:solidFill>
            <a:srgbClr val="F8F8F8"/>
          </a:solidFill>
        </p:spPr>
      </p:pic>
      <p:pic>
        <p:nvPicPr>
          <p:cNvPr id="7" name="Picture 6"/>
          <p:cNvPicPr>
            <a:picLocks noChangeAspect="1"/>
          </p:cNvPicPr>
          <p:nvPr/>
        </p:nvPicPr>
        <p:blipFill>
          <a:blip r:embed="rId4"/>
          <a:stretch>
            <a:fillRect/>
          </a:stretch>
        </p:blipFill>
        <p:spPr>
          <a:xfrm>
            <a:off x="5174980" y="2082659"/>
            <a:ext cx="1865355" cy="1661119"/>
          </a:xfrm>
          <a:prstGeom prst="rect">
            <a:avLst/>
          </a:prstGeom>
        </p:spPr>
      </p:pic>
    </p:spTree>
    <p:extLst>
      <p:ext uri="{BB962C8B-B14F-4D97-AF65-F5344CB8AC3E}">
        <p14:creationId xmlns:p14="http://schemas.microsoft.com/office/powerpoint/2010/main" val="1916131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35" presetClass="path" presetSubtype="0" accel="50000" decel="50000" fill="hold" nodeType="afterEffect">
                                  <p:stCondLst>
                                    <p:cond delay="0"/>
                                  </p:stCondLst>
                                  <p:childTnLst>
                                    <p:animMotion origin="layout" path="M -1.45833E-6 1.48148E-6 L -0.2168 1.48148E-6 " pathEditMode="relative" rAng="0" ptsTypes="AA">
                                      <p:cBhvr>
                                        <p:cTn id="10" dur="750" fill="hold"/>
                                        <p:tgtEl>
                                          <p:spTgt spid="7"/>
                                        </p:tgtEl>
                                        <p:attrNameLst>
                                          <p:attrName>ppt_x</p:attrName>
                                          <p:attrName>ppt_y</p:attrName>
                                        </p:attrNameLst>
                                      </p:cBhvr>
                                      <p:rCtr x="-10846" y="0"/>
                                    </p:animMotion>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ectangle 10"/>
          <p:cNvSpPr/>
          <p:nvPr/>
        </p:nvSpPr>
        <p:spPr bwMode="auto">
          <a:xfrm>
            <a:off x="7128388" y="0"/>
            <a:ext cx="5063612" cy="685800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 name="Group 2"/>
          <p:cNvGrpSpPr/>
          <p:nvPr/>
        </p:nvGrpSpPr>
        <p:grpSpPr>
          <a:xfrm>
            <a:off x="269240" y="1815747"/>
            <a:ext cx="6389428" cy="3494812"/>
            <a:chOff x="-320324" y="1593134"/>
            <a:chExt cx="7734929" cy="4230758"/>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24" y="1593134"/>
              <a:ext cx="7734929" cy="4230758"/>
            </a:xfrm>
            <a:prstGeom prst="rect">
              <a:avLst/>
            </a:prstGeom>
          </p:spPr>
        </p:pic>
        <p:pic>
          <p:nvPicPr>
            <p:cNvPr id="12" name="Picture 11"/>
            <p:cNvPicPr>
              <a:picLocks noChangeAspect="1"/>
            </p:cNvPicPr>
            <p:nvPr/>
          </p:nvPicPr>
          <p:blipFill>
            <a:blip r:embed="rId4"/>
            <a:stretch>
              <a:fillRect/>
            </a:stretch>
          </p:blipFill>
          <p:spPr>
            <a:xfrm>
              <a:off x="809352" y="1842608"/>
              <a:ext cx="5483497" cy="345405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45476" y="1842608"/>
              <a:ext cx="2947373" cy="3698386"/>
            </a:xfrm>
            <a:prstGeom prst="rect">
              <a:avLst/>
            </a:prstGeom>
          </p:spPr>
        </p:pic>
      </p:grpSp>
      <p:sp>
        <p:nvSpPr>
          <p:cNvPr id="8" name="Title 7"/>
          <p:cNvSpPr>
            <a:spLocks noGrp="1"/>
          </p:cNvSpPr>
          <p:nvPr>
            <p:ph type="title"/>
          </p:nvPr>
        </p:nvSpPr>
        <p:spPr/>
        <p:txBody>
          <a:bodyPr/>
          <a:lstStyle/>
          <a:p>
            <a:r>
              <a:rPr lang="en-US" dirty="0" err="1"/>
              <a:t>Xamarin</a:t>
            </a:r>
            <a:r>
              <a:rPr lang="en-US" dirty="0"/>
              <a:t> test cloud</a:t>
            </a:r>
          </a:p>
        </p:txBody>
      </p:sp>
      <p:sp>
        <p:nvSpPr>
          <p:cNvPr id="14" name="TextBox 13"/>
          <p:cNvSpPr txBox="1"/>
          <p:nvPr/>
        </p:nvSpPr>
        <p:spPr>
          <a:xfrm>
            <a:off x="7591835" y="664374"/>
            <a:ext cx="4333245" cy="3970318"/>
          </a:xfrm>
          <a:prstGeom prst="rect">
            <a:avLst/>
          </a:prstGeom>
          <a:noFill/>
        </p:spPr>
        <p:txBody>
          <a:bodyPr wrap="square" rtlCol="0">
            <a:spAutoFit/>
          </a:bodyPr>
          <a:lstStyle/>
          <a:p>
            <a:pPr marL="0" marR="0" lvl="0" indent="0" defTabSz="914246"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Automated testing of any mobile app</a:t>
            </a:r>
          </a:p>
          <a:p>
            <a:pPr marL="0" marR="0" lvl="0" indent="0" defTabSz="914246"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endParaRPr>
          </a:p>
          <a:p>
            <a:pPr marL="0" marR="0" lvl="0" indent="0" defTabSz="914246"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endParaRPr>
          </a:p>
          <a:p>
            <a:pPr marL="0" marR="0" lvl="0" indent="0" defTabSz="914246"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Test across thousands of real devices</a:t>
            </a:r>
          </a:p>
          <a:p>
            <a:pPr marL="0" marR="0" lvl="0" indent="0" defTabSz="914246"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 </a:t>
            </a:r>
          </a:p>
          <a:p>
            <a:pPr marL="0" marR="0" lvl="0" indent="0" defTabSz="914246"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endParaRPr>
          </a:p>
          <a:p>
            <a:pPr marL="0" marR="0" lvl="0" indent="0" defTabSz="914246"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Hosted entirely in the cloud</a:t>
            </a:r>
          </a:p>
        </p:txBody>
      </p:sp>
    </p:spTree>
    <p:extLst>
      <p:ext uri="{BB962C8B-B14F-4D97-AF65-F5344CB8AC3E}">
        <p14:creationId xmlns:p14="http://schemas.microsoft.com/office/powerpoint/2010/main" val="77653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Xamarin</a:t>
            </a:r>
            <a:endParaRPr lang="en-US" dirty="0"/>
          </a:p>
        </p:txBody>
      </p:sp>
      <p:sp>
        <p:nvSpPr>
          <p:cNvPr id="4" name="Text Placeholder 3"/>
          <p:cNvSpPr>
            <a:spLocks noGrp="1"/>
          </p:cNvSpPr>
          <p:nvPr>
            <p:ph type="body" sz="quarter" idx="12"/>
          </p:nvPr>
        </p:nvSpPr>
        <p:spPr/>
        <p:txBody>
          <a:bodyPr/>
          <a:lstStyle/>
          <a:p>
            <a:r>
              <a:rPr lang="en-US"/>
              <a:t>MyDriving</a:t>
            </a:r>
            <a:endParaRPr lang="en-US" dirty="0"/>
          </a:p>
        </p:txBody>
      </p:sp>
    </p:spTree>
    <p:extLst>
      <p:ext uri="{BB962C8B-B14F-4D97-AF65-F5344CB8AC3E}">
        <p14:creationId xmlns:p14="http://schemas.microsoft.com/office/powerpoint/2010/main" val="273191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Project </a:t>
            </a:r>
            <a:r>
              <a:rPr lang="en-US" dirty="0" err="1"/>
              <a:t>Islandwood</a:t>
            </a:r>
            <a:endParaRPr lang="en-US" dirty="0"/>
          </a:p>
        </p:txBody>
      </p:sp>
      <p:sp>
        <p:nvSpPr>
          <p:cNvPr id="36" name="Rectangle 35"/>
          <p:cNvSpPr/>
          <p:nvPr/>
        </p:nvSpPr>
        <p:spPr bwMode="auto">
          <a:xfrm>
            <a:off x="7234813" y="0"/>
            <a:ext cx="495718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7" name="Content Placeholder 3"/>
          <p:cNvSpPr txBox="1">
            <a:spLocks/>
          </p:cNvSpPr>
          <p:nvPr/>
        </p:nvSpPr>
        <p:spPr>
          <a:xfrm>
            <a:off x="7479329" y="1133176"/>
            <a:ext cx="4443433" cy="4561249"/>
          </a:xfrm>
          <a:prstGeom prst="rect">
            <a:avLst/>
          </a:prstGeom>
        </p:spPr>
        <p:txBody>
          <a:bodyPr vert="horz" wrap="square" lIns="146304" tIns="91440" rIns="146304" bIns="9144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921" kern="1200" spc="0" baseline="0">
                <a:gradFill>
                  <a:gsLst>
                    <a:gs pos="1250">
                      <a:schemeClr val="tx2"/>
                    </a:gs>
                    <a:gs pos="99000">
                      <a:schemeClr val="tx2"/>
                    </a:gs>
                  </a:gsLst>
                  <a:lin ang="5400000" scaled="0"/>
                </a:gradFill>
                <a:latin typeface="+mj-lt"/>
                <a:ea typeface="+mn-ea"/>
                <a:cs typeface="+mn-cs"/>
              </a:defRPr>
            </a:lvl1pPr>
            <a:lvl2pPr marL="0" marR="0" indent="0" algn="l" defTabSz="914367" rtl="0" eaLnBrk="1" fontAlgn="auto" latinLnBrk="0" hangingPunct="1">
              <a:lnSpc>
                <a:spcPct val="90000"/>
              </a:lnSpc>
              <a:spcBef>
                <a:spcPct val="20000"/>
              </a:spcBef>
              <a:spcAft>
                <a:spcPts val="0"/>
              </a:spcAft>
              <a:buClrTx/>
              <a:buSzPct val="90000"/>
              <a:buFontTx/>
              <a:buNone/>
              <a:tabLst/>
              <a:defRPr sz="1961" kern="1200" spc="0" baseline="0">
                <a:gradFill>
                  <a:gsLst>
                    <a:gs pos="1250">
                      <a:schemeClr val="tx1"/>
                    </a:gs>
                    <a:gs pos="100000">
                      <a:schemeClr val="tx1"/>
                    </a:gs>
                  </a:gsLst>
                  <a:lin ang="5400000" scaled="0"/>
                </a:gradFill>
                <a:latin typeface="+mn-lt"/>
                <a:ea typeface="+mn-ea"/>
                <a:cs typeface="+mn-cs"/>
              </a:defRPr>
            </a:lvl2pPr>
            <a:lvl3pPr marL="22409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44819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67229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2800" dirty="0">
                <a:solidFill>
                  <a:schemeClr val="bg1"/>
                </a:solidFill>
                <a:latin typeface="+mj-lt"/>
              </a:rPr>
              <a:t>Use your iOS skills to build Windows apps:</a:t>
            </a:r>
          </a:p>
          <a:p>
            <a:pPr lvl="2">
              <a:spcAft>
                <a:spcPts val="1200"/>
              </a:spcAft>
            </a:pPr>
            <a:r>
              <a:rPr lang="en-US" sz="2200" dirty="0">
                <a:solidFill>
                  <a:schemeClr val="bg1"/>
                </a:solidFill>
                <a:latin typeface="+mj-lt"/>
              </a:rPr>
              <a:t>Share your Objective-C code</a:t>
            </a:r>
          </a:p>
          <a:p>
            <a:pPr lvl="2"/>
            <a:r>
              <a:rPr lang="en-US" sz="2200" dirty="0">
                <a:solidFill>
                  <a:schemeClr val="bg1"/>
                </a:solidFill>
                <a:latin typeface="+mj-lt"/>
              </a:rPr>
              <a:t>iOS-compatible APIs</a:t>
            </a:r>
          </a:p>
          <a:p>
            <a:pPr lvl="1"/>
            <a:endParaRPr lang="en-US" sz="2800" dirty="0">
              <a:solidFill>
                <a:schemeClr val="bg1"/>
              </a:solidFill>
            </a:endParaRPr>
          </a:p>
          <a:p>
            <a:pPr lvl="1"/>
            <a:r>
              <a:rPr lang="en-US" sz="2800" dirty="0">
                <a:solidFill>
                  <a:schemeClr val="bg1"/>
                </a:solidFill>
                <a:latin typeface="+mj-lt"/>
              </a:rPr>
              <a:t>Your iOS app becomes a native UWP app:</a:t>
            </a:r>
          </a:p>
          <a:p>
            <a:pPr lvl="2">
              <a:spcAft>
                <a:spcPts val="1200"/>
              </a:spcAft>
            </a:pPr>
            <a:r>
              <a:rPr lang="en-US" sz="2200" dirty="0">
                <a:solidFill>
                  <a:schemeClr val="bg1"/>
                </a:solidFill>
                <a:latin typeface="+mj-lt"/>
              </a:rPr>
              <a:t>Take advantage of native Windows features</a:t>
            </a:r>
          </a:p>
          <a:p>
            <a:pPr lvl="2"/>
            <a:r>
              <a:rPr lang="en-US" sz="2200" dirty="0">
                <a:solidFill>
                  <a:schemeClr val="bg1"/>
                </a:solidFill>
                <a:latin typeface="+mj-lt"/>
              </a:rPr>
              <a:t>Use XAML and </a:t>
            </a:r>
            <a:r>
              <a:rPr lang="en-US" sz="2200" dirty="0" err="1">
                <a:solidFill>
                  <a:schemeClr val="bg1"/>
                </a:solidFill>
                <a:latin typeface="+mj-lt"/>
              </a:rPr>
              <a:t>UIKit</a:t>
            </a:r>
            <a:r>
              <a:rPr lang="en-US" sz="2200" dirty="0">
                <a:solidFill>
                  <a:schemeClr val="bg1"/>
                </a:solidFill>
                <a:latin typeface="+mj-lt"/>
              </a:rPr>
              <a:t> together</a:t>
            </a:r>
          </a:p>
        </p:txBody>
      </p:sp>
      <p:grpSp>
        <p:nvGrpSpPr>
          <p:cNvPr id="32" name="Group 31"/>
          <p:cNvGrpSpPr/>
          <p:nvPr/>
        </p:nvGrpSpPr>
        <p:grpSpPr>
          <a:xfrm>
            <a:off x="549455" y="1606454"/>
            <a:ext cx="5854246" cy="4503446"/>
            <a:chOff x="122735" y="1606454"/>
            <a:chExt cx="5854246" cy="4503446"/>
          </a:xfrm>
        </p:grpSpPr>
        <p:sp>
          <p:nvSpPr>
            <p:cNvPr id="33" name="Rectangle 32"/>
            <p:cNvSpPr/>
            <p:nvPr/>
          </p:nvSpPr>
          <p:spPr bwMode="auto">
            <a:xfrm>
              <a:off x="232538" y="2952900"/>
              <a:ext cx="5172899" cy="1656211"/>
            </a:xfrm>
            <a:prstGeom prst="rect">
              <a:avLst/>
            </a:prstGeom>
            <a:solidFill>
              <a:srgbClr val="D9D9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80" tIns="87880" rIns="32959" bIns="32959" rtlCol="0" anchor="b" anchorCtr="0"/>
            <a:lstStyle/>
            <a:p>
              <a:pPr marL="0" marR="0" lvl="0" indent="0" algn="ctr" defTabSz="908431" eaLnBrk="1" fontAlgn="auto" latinLnBrk="0" hangingPunct="1">
                <a:lnSpc>
                  <a:spcPct val="100000"/>
                </a:lnSpc>
                <a:spcBef>
                  <a:spcPts val="0"/>
                </a:spcBef>
                <a:spcAft>
                  <a:spcPts val="0"/>
                </a:spcAft>
                <a:buClrTx/>
                <a:buSzTx/>
                <a:buFontTx/>
                <a:buNone/>
                <a:tabLst/>
                <a:defRPr/>
              </a:pPr>
              <a:r>
                <a:rPr kumimoji="0" lang="en-US" sz="78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 </a:t>
              </a:r>
            </a:p>
          </p:txBody>
        </p:sp>
        <p:sp>
          <p:nvSpPr>
            <p:cNvPr id="34" name="TextBox 33"/>
            <p:cNvSpPr txBox="1"/>
            <p:nvPr/>
          </p:nvSpPr>
          <p:spPr>
            <a:xfrm>
              <a:off x="526083" y="3406379"/>
              <a:ext cx="4559565" cy="680161"/>
            </a:xfrm>
            <a:prstGeom prst="rect">
              <a:avLst/>
            </a:prstGeom>
            <a:noFill/>
          </p:spPr>
          <p:txBody>
            <a:bodyPr wrap="square" lIns="178190" tIns="142545" rIns="178190" bIns="142545" rtlCol="0">
              <a:spAutoFit/>
            </a:bodyPr>
            <a:lstStyle/>
            <a:p>
              <a:pPr marL="0" marR="0" lvl="0" indent="0" algn="ctr" defTabSz="908495"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505050"/>
                  </a:solidFill>
                  <a:effectLst/>
                  <a:uLnTx/>
                  <a:uFillTx/>
                </a:rPr>
                <a:t>Shared Objective-C Code</a:t>
              </a:r>
            </a:p>
          </p:txBody>
        </p:sp>
        <p:sp>
          <p:nvSpPr>
            <p:cNvPr id="35" name="Rectangle 34"/>
            <p:cNvSpPr/>
            <p:nvPr/>
          </p:nvSpPr>
          <p:spPr bwMode="auto">
            <a:xfrm>
              <a:off x="2846615" y="2408074"/>
              <a:ext cx="2560320" cy="54864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80" tIns="87880" rIns="32959" bIns="32959" rtlCol="0" anchor="b" anchorCtr="0"/>
            <a:lstStyle/>
            <a:p>
              <a:pPr marL="0" marR="0" lvl="0" indent="0" algn="ctr" defTabSz="908431" eaLnBrk="1" fontAlgn="auto" latinLnBrk="0" hangingPunct="1">
                <a:lnSpc>
                  <a:spcPct val="100000"/>
                </a:lnSpc>
                <a:spcBef>
                  <a:spcPts val="0"/>
                </a:spcBef>
                <a:spcAft>
                  <a:spcPts val="0"/>
                </a:spcAft>
                <a:buClrTx/>
                <a:buSzTx/>
                <a:buFontTx/>
                <a:buNone/>
                <a:tabLst/>
                <a:defRPr/>
              </a:pPr>
              <a:r>
                <a:rPr kumimoji="0" lang="en-US" sz="78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 </a:t>
              </a:r>
            </a:p>
          </p:txBody>
        </p:sp>
        <p:sp>
          <p:nvSpPr>
            <p:cNvPr id="41" name="TextBox 40"/>
            <p:cNvSpPr txBox="1"/>
            <p:nvPr/>
          </p:nvSpPr>
          <p:spPr>
            <a:xfrm>
              <a:off x="3436591" y="2412982"/>
              <a:ext cx="1478783" cy="560963"/>
            </a:xfrm>
            <a:prstGeom prst="rect">
              <a:avLst/>
            </a:prstGeom>
            <a:noFill/>
          </p:spPr>
          <p:txBody>
            <a:bodyPr wrap="square" lIns="175761" tIns="140609" rIns="175761" bIns="140609" rtlCol="0">
              <a:spAutoFit/>
            </a:bodyPr>
            <a:lstStyle/>
            <a:p>
              <a:pPr marL="0" marR="0" lvl="0" indent="0" algn="ctr" defTabSz="908495"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err="1">
                  <a:ln>
                    <a:noFill/>
                  </a:ln>
                  <a:solidFill>
                    <a:srgbClr val="FFFFFF"/>
                  </a:solidFill>
                  <a:effectLst/>
                  <a:uLnTx/>
                  <a:uFillTx/>
                  <a:cs typeface="Segoe UI Light" panose="020B0502040204020203" pitchFamily="34" charset="0"/>
                </a:rPr>
                <a:t>UIKit</a:t>
              </a:r>
              <a:endParaRPr kumimoji="0" lang="en-US" sz="1800" b="0" i="0" u="none" strike="noStrike" kern="0" cap="none" spc="0" normalizeH="0" baseline="0" noProof="0" dirty="0">
                <a:ln>
                  <a:noFill/>
                </a:ln>
                <a:solidFill>
                  <a:srgbClr val="FFFFFF"/>
                </a:solidFill>
                <a:effectLst/>
                <a:uLnTx/>
                <a:uFillTx/>
                <a:cs typeface="Segoe UI Light" panose="020B0502040204020203" pitchFamily="34" charset="0"/>
              </a:endParaRPr>
            </a:p>
          </p:txBody>
        </p:sp>
        <p:sp>
          <p:nvSpPr>
            <p:cNvPr id="43" name="Rectangle 42"/>
            <p:cNvSpPr/>
            <p:nvPr/>
          </p:nvSpPr>
          <p:spPr bwMode="auto">
            <a:xfrm>
              <a:off x="231596" y="2400212"/>
              <a:ext cx="1280160" cy="54864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80" tIns="87880" rIns="32959" bIns="32959" rtlCol="0" anchor="b" anchorCtr="0"/>
            <a:lstStyle/>
            <a:p>
              <a:pPr marL="0" marR="0" lvl="0" indent="0" algn="ctr" defTabSz="908431" eaLnBrk="1" fontAlgn="auto" latinLnBrk="0" hangingPunct="1">
                <a:lnSpc>
                  <a:spcPct val="100000"/>
                </a:lnSpc>
                <a:spcBef>
                  <a:spcPts val="0"/>
                </a:spcBef>
                <a:spcAft>
                  <a:spcPts val="0"/>
                </a:spcAft>
                <a:buClrTx/>
                <a:buSzTx/>
                <a:buFontTx/>
                <a:buNone/>
                <a:tabLst/>
                <a:defRPr/>
              </a:pPr>
              <a:r>
                <a:rPr kumimoji="0" lang="en-US" sz="785" b="0" i="0" u="none" strike="noStrike" kern="0" cap="none" spc="0" normalizeH="0" baseline="0" noProof="0" dirty="0">
                  <a:ln>
                    <a:noFill/>
                  </a:ln>
                  <a:solidFill>
                    <a:srgbClr val="00BBF1"/>
                  </a:solidFill>
                  <a:effectLst/>
                  <a:uLnTx/>
                  <a:uFillTx/>
                  <a:ea typeface="Segoe UI" pitchFamily="34" charset="0"/>
                  <a:cs typeface="Segoe UI" pitchFamily="34" charset="0"/>
                </a:rPr>
                <a:t> </a:t>
              </a:r>
            </a:p>
          </p:txBody>
        </p:sp>
        <p:sp>
          <p:nvSpPr>
            <p:cNvPr id="44" name="TextBox 43"/>
            <p:cNvSpPr txBox="1"/>
            <p:nvPr/>
          </p:nvSpPr>
          <p:spPr>
            <a:xfrm>
              <a:off x="402506" y="2419717"/>
              <a:ext cx="963345" cy="560963"/>
            </a:xfrm>
            <a:prstGeom prst="rect">
              <a:avLst/>
            </a:prstGeom>
            <a:noFill/>
          </p:spPr>
          <p:txBody>
            <a:bodyPr wrap="square" lIns="175761" tIns="140609" rIns="175761" bIns="140609" rtlCol="0">
              <a:spAutoFit/>
            </a:bodyPr>
            <a:lstStyle/>
            <a:p>
              <a:pPr marL="0" marR="0" lvl="0" indent="0" algn="ctr" defTabSz="908495"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FFFFFF"/>
                  </a:solidFill>
                  <a:effectLst/>
                  <a:uLnTx/>
                  <a:uFillTx/>
                  <a:cs typeface="Segoe UI Light" panose="020B0502040204020203" pitchFamily="34" charset="0"/>
                </a:rPr>
                <a:t>XAML</a:t>
              </a:r>
            </a:p>
          </p:txBody>
        </p:sp>
        <p:sp>
          <p:nvSpPr>
            <p:cNvPr id="45" name="Rectangle 44"/>
            <p:cNvSpPr/>
            <p:nvPr/>
          </p:nvSpPr>
          <p:spPr bwMode="auto">
            <a:xfrm>
              <a:off x="228484" y="4613763"/>
              <a:ext cx="2560320" cy="54864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80" tIns="87880" rIns="32959" bIns="32959" rtlCol="0" anchor="b" anchorCtr="0"/>
            <a:lstStyle/>
            <a:p>
              <a:pPr marL="0" marR="0" lvl="0" indent="0" algn="ctr" defTabSz="908431" eaLnBrk="1" fontAlgn="auto" latinLnBrk="0" hangingPunct="1">
                <a:lnSpc>
                  <a:spcPct val="100000"/>
                </a:lnSpc>
                <a:spcBef>
                  <a:spcPts val="0"/>
                </a:spcBef>
                <a:spcAft>
                  <a:spcPts val="0"/>
                </a:spcAft>
                <a:buClrTx/>
                <a:buSzTx/>
                <a:buFontTx/>
                <a:buNone/>
                <a:tabLst/>
                <a:defRPr/>
              </a:pPr>
              <a:r>
                <a:rPr kumimoji="0" lang="en-US" sz="78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 </a:t>
              </a:r>
            </a:p>
          </p:txBody>
        </p:sp>
        <p:sp>
          <p:nvSpPr>
            <p:cNvPr id="46" name="TextBox 45"/>
            <p:cNvSpPr txBox="1"/>
            <p:nvPr/>
          </p:nvSpPr>
          <p:spPr>
            <a:xfrm>
              <a:off x="251247" y="4637570"/>
              <a:ext cx="2454614" cy="549484"/>
            </a:xfrm>
            <a:prstGeom prst="rect">
              <a:avLst/>
            </a:prstGeom>
            <a:noFill/>
          </p:spPr>
          <p:txBody>
            <a:bodyPr wrap="square" lIns="178190" tIns="142545" rIns="178190" bIns="142545" rtlCol="0">
              <a:spAutoFit/>
            </a:bodyPr>
            <a:lstStyle/>
            <a:p>
              <a:pPr marL="0" marR="0" lvl="0" indent="0" algn="ctr" defTabSz="908495" eaLnBrk="1" fontAlgn="base" latinLnBrk="0" hangingPunct="1">
                <a:lnSpc>
                  <a:spcPct val="100000"/>
                </a:lnSpc>
                <a:spcBef>
                  <a:spcPct val="0"/>
                </a:spcBef>
                <a:spcAft>
                  <a:spcPct val="0"/>
                </a:spcAft>
                <a:buClrTx/>
                <a:buSzTx/>
                <a:buFontTx/>
                <a:buNone/>
                <a:tabLst/>
                <a:defRPr/>
              </a:pPr>
              <a:r>
                <a:rPr kumimoji="0" lang="en-US" sz="1700" b="0" i="0" u="none" strike="noStrike" kern="0" cap="none" spc="0" normalizeH="0" baseline="0" noProof="0" dirty="0">
                  <a:ln>
                    <a:noFill/>
                  </a:ln>
                  <a:solidFill>
                    <a:srgbClr val="FFFFFF"/>
                  </a:solidFill>
                  <a:effectLst/>
                  <a:uLnTx/>
                  <a:uFillTx/>
                </a:rPr>
                <a:t>Windows Native APIs</a:t>
              </a:r>
            </a:p>
          </p:txBody>
        </p:sp>
        <p:pic>
          <p:nvPicPr>
            <p:cNvPr id="47" name="Picture 46"/>
            <p:cNvPicPr>
              <a:picLocks noChangeAspect="1"/>
            </p:cNvPicPr>
            <p:nvPr/>
          </p:nvPicPr>
          <p:blipFill>
            <a:blip r:embed="rId3"/>
            <a:stretch>
              <a:fillRect/>
            </a:stretch>
          </p:blipFill>
          <p:spPr>
            <a:xfrm>
              <a:off x="5456101" y="2421376"/>
              <a:ext cx="520880" cy="2706391"/>
            </a:xfrm>
            <a:prstGeom prst="rect">
              <a:avLst/>
            </a:prstGeom>
          </p:spPr>
        </p:pic>
        <p:sp>
          <p:nvSpPr>
            <p:cNvPr id="48" name="Rectangle 47"/>
            <p:cNvSpPr/>
            <p:nvPr/>
          </p:nvSpPr>
          <p:spPr bwMode="auto">
            <a:xfrm>
              <a:off x="122735" y="1606454"/>
              <a:ext cx="2691761" cy="4116501"/>
            </a:xfrm>
            <a:prstGeom prst="rect">
              <a:avLst/>
            </a:prstGeom>
            <a:noFill/>
            <a:ln w="19050">
              <a:solidFill>
                <a:schemeClr val="accent1"/>
              </a:solidFill>
              <a:prstDash val="lgDash"/>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9" name="Rectangle 48"/>
            <p:cNvSpPr/>
            <p:nvPr/>
          </p:nvSpPr>
          <p:spPr bwMode="auto">
            <a:xfrm>
              <a:off x="1504320" y="2402873"/>
              <a:ext cx="1280160" cy="54864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80" tIns="87880" rIns="32959" bIns="32959" rtlCol="0" anchor="b" anchorCtr="0"/>
            <a:lstStyle/>
            <a:p>
              <a:pPr marL="0" marR="0" lvl="0" indent="0" algn="ctr" defTabSz="908431" eaLnBrk="1" fontAlgn="auto" latinLnBrk="0" hangingPunct="1">
                <a:lnSpc>
                  <a:spcPct val="100000"/>
                </a:lnSpc>
                <a:spcBef>
                  <a:spcPts val="0"/>
                </a:spcBef>
                <a:spcAft>
                  <a:spcPts val="0"/>
                </a:spcAft>
                <a:buClrTx/>
                <a:buSzTx/>
                <a:buFontTx/>
                <a:buNone/>
                <a:tabLst/>
                <a:defRPr/>
              </a:pPr>
              <a:r>
                <a:rPr kumimoji="0" lang="en-US" sz="785" b="0" i="0" u="none" strike="noStrike" kern="0" cap="none" spc="0" normalizeH="0" baseline="0" noProof="0" dirty="0">
                  <a:ln>
                    <a:noFill/>
                  </a:ln>
                  <a:solidFill>
                    <a:srgbClr val="00BBF1"/>
                  </a:solidFill>
                  <a:effectLst/>
                  <a:uLnTx/>
                  <a:uFillTx/>
                  <a:ea typeface="Segoe UI" pitchFamily="34" charset="0"/>
                  <a:cs typeface="Segoe UI" pitchFamily="34" charset="0"/>
                </a:rPr>
                <a:t> </a:t>
              </a:r>
            </a:p>
          </p:txBody>
        </p:sp>
        <p:sp>
          <p:nvSpPr>
            <p:cNvPr id="50" name="TextBox 49"/>
            <p:cNvSpPr txBox="1"/>
            <p:nvPr/>
          </p:nvSpPr>
          <p:spPr>
            <a:xfrm>
              <a:off x="1683246" y="2429186"/>
              <a:ext cx="908698" cy="560963"/>
            </a:xfrm>
            <a:prstGeom prst="rect">
              <a:avLst/>
            </a:prstGeom>
            <a:noFill/>
          </p:spPr>
          <p:txBody>
            <a:bodyPr wrap="square" lIns="175761" tIns="140609" rIns="175761" bIns="140609" rtlCol="0">
              <a:spAutoFit/>
            </a:bodyPr>
            <a:lstStyle/>
            <a:p>
              <a:pPr marL="0" marR="0" lvl="0" indent="0" algn="ctr" defTabSz="908495"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err="1">
                  <a:ln>
                    <a:noFill/>
                  </a:ln>
                  <a:solidFill>
                    <a:srgbClr val="FFFFFF"/>
                  </a:solidFill>
                  <a:effectLst/>
                  <a:uLnTx/>
                  <a:uFillTx/>
                  <a:cs typeface="Segoe UI Light" panose="020B0502040204020203" pitchFamily="34" charset="0"/>
                </a:rPr>
                <a:t>UIKit</a:t>
              </a:r>
              <a:endParaRPr kumimoji="0" lang="en-US" sz="1800" b="0" i="0" u="none" strike="noStrike" kern="0" cap="none" spc="0" normalizeH="0" baseline="0" noProof="0" dirty="0">
                <a:ln>
                  <a:noFill/>
                </a:ln>
                <a:solidFill>
                  <a:srgbClr val="FFFFFF"/>
                </a:solidFill>
                <a:effectLst/>
                <a:uLnTx/>
                <a:uFillTx/>
                <a:cs typeface="Segoe UI Light" panose="020B0502040204020203" pitchFamily="34" charset="0"/>
              </a:endParaRPr>
            </a:p>
          </p:txBody>
        </p:sp>
        <p:sp>
          <p:nvSpPr>
            <p:cNvPr id="51" name="Rectangle 50"/>
            <p:cNvSpPr/>
            <p:nvPr/>
          </p:nvSpPr>
          <p:spPr bwMode="auto">
            <a:xfrm>
              <a:off x="2849347" y="4612674"/>
              <a:ext cx="2560320" cy="54864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7880" tIns="87880" rIns="32959" bIns="32959" rtlCol="0" anchor="b" anchorCtr="0"/>
            <a:lstStyle/>
            <a:p>
              <a:pPr marL="0" marR="0" lvl="0" indent="0" algn="ctr" defTabSz="908431" eaLnBrk="1" fontAlgn="auto" latinLnBrk="0" hangingPunct="1">
                <a:lnSpc>
                  <a:spcPct val="100000"/>
                </a:lnSpc>
                <a:spcBef>
                  <a:spcPts val="0"/>
                </a:spcBef>
                <a:spcAft>
                  <a:spcPts val="0"/>
                </a:spcAft>
                <a:buClrTx/>
                <a:buSzTx/>
                <a:buFontTx/>
                <a:buNone/>
                <a:tabLst/>
                <a:defRPr/>
              </a:pPr>
              <a:r>
                <a:rPr kumimoji="0" lang="en-US" sz="785"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 </a:t>
              </a:r>
            </a:p>
          </p:txBody>
        </p:sp>
        <p:sp>
          <p:nvSpPr>
            <p:cNvPr id="52" name="TextBox 51"/>
            <p:cNvSpPr txBox="1"/>
            <p:nvPr/>
          </p:nvSpPr>
          <p:spPr>
            <a:xfrm>
              <a:off x="3136320" y="4616411"/>
              <a:ext cx="2023570" cy="564873"/>
            </a:xfrm>
            <a:prstGeom prst="rect">
              <a:avLst/>
            </a:prstGeom>
            <a:noFill/>
          </p:spPr>
          <p:txBody>
            <a:bodyPr wrap="square" lIns="178190" tIns="142545" rIns="178190" bIns="142545" rtlCol="0">
              <a:spAutoFit/>
            </a:bodyPr>
            <a:lstStyle/>
            <a:p>
              <a:pPr marL="0" marR="0" lvl="0" indent="0" algn="ctr" defTabSz="908495" eaLnBrk="1" fontAlgn="base" latinLnBrk="0" hangingPunct="1">
                <a:lnSpc>
                  <a:spcPct val="100000"/>
                </a:lnSpc>
                <a:spcBef>
                  <a:spcPct val="0"/>
                </a:spcBef>
                <a:spcAft>
                  <a:spcPct val="0"/>
                </a:spcAft>
                <a:buClrTx/>
                <a:buSzTx/>
                <a:buFontTx/>
                <a:buNone/>
                <a:tabLst/>
                <a:defRPr/>
              </a:pPr>
              <a:r>
                <a:rPr kumimoji="0" lang="en-US" sz="1700" b="0" i="0" u="none" strike="noStrike" kern="0" cap="none" spc="0" normalizeH="0" baseline="0" noProof="0" dirty="0">
                  <a:ln>
                    <a:noFill/>
                  </a:ln>
                  <a:solidFill>
                    <a:srgbClr val="FFFFFF"/>
                  </a:solidFill>
                  <a:effectLst/>
                  <a:uLnTx/>
                  <a:uFillTx/>
                </a:rPr>
                <a:t>iOS Native APIs</a:t>
              </a:r>
            </a:p>
          </p:txBody>
        </p:sp>
        <p:sp>
          <p:nvSpPr>
            <p:cNvPr id="53" name="TextBox 52"/>
            <p:cNvSpPr txBox="1"/>
            <p:nvPr/>
          </p:nvSpPr>
          <p:spPr>
            <a:xfrm>
              <a:off x="844428" y="5339506"/>
              <a:ext cx="1187761" cy="770394"/>
            </a:xfrm>
            <a:prstGeom prst="rect">
              <a:avLst/>
            </a:prstGeom>
            <a:solidFill>
              <a:srgbClr val="F8F8F8"/>
            </a:solidFill>
          </p:spPr>
          <p:txBody>
            <a:bodyPr wrap="square" lIns="0" tIns="142425" rIns="0" bIns="142425" rtlCol="0">
              <a:spAutoFit/>
            </a:bodyPr>
            <a:lstStyle/>
            <a:p>
              <a:pPr marL="0" marR="0" lvl="0" indent="0" algn="ctr" defTabSz="907724" eaLnBrk="1" fontAlgn="base" latinLnBrk="0" hangingPunct="1">
                <a:lnSpc>
                  <a:spcPct val="100000"/>
                </a:lnSpc>
                <a:spcBef>
                  <a:spcPct val="0"/>
                </a:spcBef>
                <a:spcAft>
                  <a:spcPct val="0"/>
                </a:spcAft>
                <a:buClrTx/>
                <a:buSzTx/>
                <a:buFontTx/>
                <a:buNone/>
                <a:tabLst/>
                <a:defRPr/>
              </a:pPr>
              <a:r>
                <a:rPr kumimoji="0" lang="en-US" sz="3137" b="1" i="0" u="none" strike="noStrike" kern="0" cap="none" spc="0" normalizeH="0" baseline="0" noProof="0" dirty="0">
                  <a:ln>
                    <a:noFill/>
                  </a:ln>
                  <a:gradFill>
                    <a:gsLst>
                      <a:gs pos="0">
                        <a:schemeClr val="tx2"/>
                      </a:gs>
                      <a:gs pos="100000">
                        <a:schemeClr val="tx2"/>
                      </a:gs>
                    </a:gsLst>
                    <a:lin ang="5400000" scaled="0"/>
                  </a:gradFill>
                  <a:effectLst/>
                  <a:uLnTx/>
                  <a:uFillTx/>
                </a:rPr>
                <a:t>UWP</a:t>
              </a:r>
            </a:p>
          </p:txBody>
        </p:sp>
        <p:sp>
          <p:nvSpPr>
            <p:cNvPr id="54" name="Freeform 53"/>
            <p:cNvSpPr>
              <a:spLocks noChangeAspect="1" noEditPoints="1"/>
            </p:cNvSpPr>
            <p:nvPr/>
          </p:nvSpPr>
          <p:spPr bwMode="black">
            <a:xfrm>
              <a:off x="1202691" y="1774651"/>
              <a:ext cx="551725" cy="549484"/>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nvGrpSpPr>
            <p:cNvPr id="55" name="Apple"/>
            <p:cNvGrpSpPr>
              <a:grpSpLocks noChangeAspect="1"/>
            </p:cNvGrpSpPr>
            <p:nvPr/>
          </p:nvGrpSpPr>
          <p:grpSpPr bwMode="black">
            <a:xfrm>
              <a:off x="3912610" y="1783647"/>
              <a:ext cx="470989" cy="549483"/>
              <a:chOff x="396875" y="1300163"/>
              <a:chExt cx="1162051" cy="1355725"/>
            </a:xfrm>
          </p:grpSpPr>
          <p:sp>
            <p:nvSpPr>
              <p:cNvPr id="56" name="Freeform 55"/>
              <p:cNvSpPr>
                <a:spLocks/>
              </p:cNvSpPr>
              <p:nvPr/>
            </p:nvSpPr>
            <p:spPr bwMode="black">
              <a:xfrm>
                <a:off x="396875" y="1616075"/>
                <a:ext cx="1162051" cy="1039813"/>
              </a:xfrm>
              <a:custGeom>
                <a:avLst/>
                <a:gdLst>
                  <a:gd name="T0" fmla="*/ 455 w 539"/>
                  <a:gd name="T1" fmla="*/ 186 h 482"/>
                  <a:gd name="T2" fmla="*/ 522 w 539"/>
                  <a:gd name="T3" fmla="*/ 67 h 482"/>
                  <a:gd name="T4" fmla="*/ 408 w 539"/>
                  <a:gd name="T5" fmla="*/ 5 h 482"/>
                  <a:gd name="T6" fmla="*/ 288 w 539"/>
                  <a:gd name="T7" fmla="*/ 34 h 482"/>
                  <a:gd name="T8" fmla="*/ 184 w 539"/>
                  <a:gd name="T9" fmla="*/ 7 h 482"/>
                  <a:gd name="T10" fmla="*/ 55 w 539"/>
                  <a:gd name="T11" fmla="*/ 86 h 482"/>
                  <a:gd name="T12" fmla="*/ 95 w 539"/>
                  <a:gd name="T13" fmla="*/ 401 h 482"/>
                  <a:gd name="T14" fmla="*/ 194 w 539"/>
                  <a:gd name="T15" fmla="*/ 480 h 482"/>
                  <a:gd name="T16" fmla="*/ 296 w 539"/>
                  <a:gd name="T17" fmla="*/ 455 h 482"/>
                  <a:gd name="T18" fmla="*/ 400 w 539"/>
                  <a:gd name="T19" fmla="*/ 479 h 482"/>
                  <a:gd name="T20" fmla="*/ 496 w 539"/>
                  <a:gd name="T21" fmla="*/ 402 h 482"/>
                  <a:gd name="T22" fmla="*/ 539 w 539"/>
                  <a:gd name="T23" fmla="*/ 313 h 482"/>
                  <a:gd name="T24" fmla="*/ 455 w 539"/>
                  <a:gd name="T25" fmla="*/ 18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9" h="482">
                    <a:moveTo>
                      <a:pt x="455" y="186"/>
                    </a:moveTo>
                    <a:cubicBezTo>
                      <a:pt x="454" y="107"/>
                      <a:pt x="519" y="69"/>
                      <a:pt x="522" y="67"/>
                    </a:cubicBezTo>
                    <a:cubicBezTo>
                      <a:pt x="485" y="13"/>
                      <a:pt x="428" y="6"/>
                      <a:pt x="408" y="5"/>
                    </a:cubicBezTo>
                    <a:cubicBezTo>
                      <a:pt x="359" y="0"/>
                      <a:pt x="312" y="34"/>
                      <a:pt x="288" y="34"/>
                    </a:cubicBezTo>
                    <a:cubicBezTo>
                      <a:pt x="263" y="34"/>
                      <a:pt x="225" y="6"/>
                      <a:pt x="184" y="7"/>
                    </a:cubicBezTo>
                    <a:cubicBezTo>
                      <a:pt x="131" y="8"/>
                      <a:pt x="82" y="38"/>
                      <a:pt x="55" y="86"/>
                    </a:cubicBezTo>
                    <a:cubicBezTo>
                      <a:pt x="0" y="182"/>
                      <a:pt x="41" y="323"/>
                      <a:pt x="95" y="401"/>
                    </a:cubicBezTo>
                    <a:cubicBezTo>
                      <a:pt x="121" y="439"/>
                      <a:pt x="153" y="482"/>
                      <a:pt x="194" y="480"/>
                    </a:cubicBezTo>
                    <a:cubicBezTo>
                      <a:pt x="234" y="479"/>
                      <a:pt x="248" y="455"/>
                      <a:pt x="296" y="455"/>
                    </a:cubicBezTo>
                    <a:cubicBezTo>
                      <a:pt x="344" y="454"/>
                      <a:pt x="358" y="480"/>
                      <a:pt x="400" y="479"/>
                    </a:cubicBezTo>
                    <a:cubicBezTo>
                      <a:pt x="443" y="478"/>
                      <a:pt x="470" y="440"/>
                      <a:pt x="496" y="402"/>
                    </a:cubicBezTo>
                    <a:cubicBezTo>
                      <a:pt x="526" y="358"/>
                      <a:pt x="538" y="315"/>
                      <a:pt x="539" y="313"/>
                    </a:cubicBezTo>
                    <a:cubicBezTo>
                      <a:pt x="538" y="313"/>
                      <a:pt x="456" y="281"/>
                      <a:pt x="455" y="186"/>
                    </a:cubicBezTo>
                  </a:path>
                </a:pathLst>
              </a:custGeom>
              <a:solidFill>
                <a:schemeClr val="tx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7" name="Freeform 56"/>
              <p:cNvSpPr>
                <a:spLocks/>
              </p:cNvSpPr>
              <p:nvPr/>
            </p:nvSpPr>
            <p:spPr bwMode="black">
              <a:xfrm>
                <a:off x="996950" y="1300163"/>
                <a:ext cx="288925" cy="317500"/>
              </a:xfrm>
              <a:custGeom>
                <a:avLst/>
                <a:gdLst>
                  <a:gd name="T0" fmla="*/ 98 w 134"/>
                  <a:gd name="T1" fmla="*/ 100 h 147"/>
                  <a:gd name="T2" fmla="*/ 130 w 134"/>
                  <a:gd name="T3" fmla="*/ 0 h 147"/>
                  <a:gd name="T4" fmla="*/ 38 w 134"/>
                  <a:gd name="T5" fmla="*/ 47 h 147"/>
                  <a:gd name="T6" fmla="*/ 5 w 134"/>
                  <a:gd name="T7" fmla="*/ 144 h 147"/>
                  <a:gd name="T8" fmla="*/ 98 w 134"/>
                  <a:gd name="T9" fmla="*/ 100 h 147"/>
                </a:gdLst>
                <a:ahLst/>
                <a:cxnLst>
                  <a:cxn ang="0">
                    <a:pos x="T0" y="T1"/>
                  </a:cxn>
                  <a:cxn ang="0">
                    <a:pos x="T2" y="T3"/>
                  </a:cxn>
                  <a:cxn ang="0">
                    <a:pos x="T4" y="T5"/>
                  </a:cxn>
                  <a:cxn ang="0">
                    <a:pos x="T6" y="T7"/>
                  </a:cxn>
                  <a:cxn ang="0">
                    <a:pos x="T8" y="T9"/>
                  </a:cxn>
                </a:cxnLst>
                <a:rect l="0" t="0" r="r" b="b"/>
                <a:pathLst>
                  <a:path w="134" h="147">
                    <a:moveTo>
                      <a:pt x="98" y="100"/>
                    </a:moveTo>
                    <a:cubicBezTo>
                      <a:pt x="120" y="73"/>
                      <a:pt x="134" y="36"/>
                      <a:pt x="130" y="0"/>
                    </a:cubicBezTo>
                    <a:cubicBezTo>
                      <a:pt x="99" y="1"/>
                      <a:pt x="61" y="21"/>
                      <a:pt x="38" y="47"/>
                    </a:cubicBezTo>
                    <a:cubicBezTo>
                      <a:pt x="18" y="71"/>
                      <a:pt x="0" y="108"/>
                      <a:pt x="5" y="144"/>
                    </a:cubicBezTo>
                    <a:cubicBezTo>
                      <a:pt x="40" y="147"/>
                      <a:pt x="76" y="126"/>
                      <a:pt x="98" y="100"/>
                    </a:cubicBezTo>
                  </a:path>
                </a:pathLst>
              </a:custGeom>
              <a:solidFill>
                <a:schemeClr val="tx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4013600830"/>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2345585"/>
            <a:ext cx="12192000" cy="4512415"/>
          </a:xfrm>
          <a:prstGeom prst="rect">
            <a:avLst/>
          </a:pr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p:nvPicPr>
        <p:blipFill>
          <a:blip r:embed="rId3"/>
          <a:stretch>
            <a:fillRect/>
          </a:stretch>
        </p:blipFill>
        <p:spPr>
          <a:xfrm>
            <a:off x="6552402" y="3721022"/>
            <a:ext cx="1905183" cy="1185252"/>
          </a:xfrm>
          <a:prstGeom prst="rect">
            <a:avLst/>
          </a:prstGeom>
        </p:spPr>
      </p:pic>
      <p:sp>
        <p:nvSpPr>
          <p:cNvPr id="4" name="Title 3"/>
          <p:cNvSpPr>
            <a:spLocks noGrp="1"/>
          </p:cNvSpPr>
          <p:nvPr>
            <p:ph type="title"/>
          </p:nvPr>
        </p:nvSpPr>
        <p:spPr/>
        <p:txBody>
          <a:bodyPr/>
          <a:lstStyle/>
          <a:p>
            <a:r>
              <a:rPr lang="en-US" dirty="0"/>
              <a:t>Rich Partner Ecosystem</a:t>
            </a:r>
          </a:p>
        </p:txBody>
      </p:sp>
      <p:sp>
        <p:nvSpPr>
          <p:cNvPr id="5" name="Content Placeholder 4"/>
          <p:cNvSpPr>
            <a:spLocks noGrp="1"/>
          </p:cNvSpPr>
          <p:nvPr>
            <p:ph sz="quarter" idx="14"/>
          </p:nvPr>
        </p:nvSpPr>
        <p:spPr>
          <a:xfrm>
            <a:off x="269239" y="1187620"/>
            <a:ext cx="8637012" cy="5066803"/>
          </a:xfrm>
        </p:spPr>
        <p:txBody>
          <a:bodyPr/>
          <a:lstStyle/>
          <a:p>
            <a:pPr marL="0" indent="0">
              <a:buNone/>
            </a:pPr>
            <a:r>
              <a:rPr lang="en-US" sz="2667" dirty="0">
                <a:latin typeface="+mn-lt"/>
              </a:rPr>
              <a:t>Partnerships that help with development, analytics, user acquisition, and monetization</a:t>
            </a:r>
          </a:p>
        </p:txBody>
      </p:sp>
      <p:sp>
        <p:nvSpPr>
          <p:cNvPr id="12" name="Block 1 - small" hidden="1"/>
          <p:cNvSpPr txBox="1"/>
          <p:nvPr/>
        </p:nvSpPr>
        <p:spPr>
          <a:xfrm>
            <a:off x="433136" y="2821919"/>
            <a:ext cx="2682240" cy="2585323"/>
          </a:xfrm>
          <a:prstGeom prst="rect">
            <a:avLst/>
          </a:prstGeom>
          <a:noFill/>
        </p:spPr>
        <p:txBody>
          <a:bodyPr wrap="square" lIns="0" tIns="0" rIns="0" bIns="0" rtlCol="0">
            <a:spAutoFit/>
          </a:bodyPr>
          <a:lstStyle/>
          <a:p>
            <a:pPr>
              <a:lnSpc>
                <a:spcPct val="120000"/>
              </a:lnSpc>
            </a:pPr>
            <a:r>
              <a:rPr lang="en-US" sz="1400" dirty="0">
                <a:solidFill>
                  <a:srgbClr val="525252"/>
                </a:solidFill>
              </a:rPr>
              <a:t>Middleware that helps develop apps takes advantage of solutions that allow a common code base to be used across platforms as well as tools to help with A/B testing, crash reporting, etc. Leading providers such as Unity, Cocos2d, Marmalade, </a:t>
            </a:r>
            <a:r>
              <a:rPr lang="en-US" sz="1400" dirty="0" err="1">
                <a:solidFill>
                  <a:srgbClr val="525252"/>
                </a:solidFill>
              </a:rPr>
              <a:t>Xamarin</a:t>
            </a:r>
            <a:r>
              <a:rPr lang="en-US" sz="1400" dirty="0">
                <a:solidFill>
                  <a:srgbClr val="525252"/>
                </a:solidFill>
              </a:rPr>
              <a:t>, </a:t>
            </a:r>
            <a:r>
              <a:rPr lang="en-US" sz="1400" dirty="0" err="1">
                <a:solidFill>
                  <a:srgbClr val="525252"/>
                </a:solidFill>
              </a:rPr>
              <a:t>Hockeyapp</a:t>
            </a:r>
            <a:r>
              <a:rPr lang="en-US" sz="1400" dirty="0">
                <a:solidFill>
                  <a:srgbClr val="525252"/>
                </a:solidFill>
              </a:rPr>
              <a:t>, </a:t>
            </a:r>
            <a:r>
              <a:rPr lang="en-US" sz="1400" dirty="0" err="1">
                <a:solidFill>
                  <a:srgbClr val="525252"/>
                </a:solidFill>
              </a:rPr>
              <a:t>Crittercism</a:t>
            </a:r>
            <a:r>
              <a:rPr lang="en-US" sz="1400" dirty="0">
                <a:solidFill>
                  <a:srgbClr val="525252"/>
                </a:solidFill>
              </a:rPr>
              <a:t>, </a:t>
            </a:r>
            <a:r>
              <a:rPr lang="en-US" sz="1400" dirty="0" err="1">
                <a:solidFill>
                  <a:srgbClr val="525252"/>
                </a:solidFill>
              </a:rPr>
              <a:t>Bugsense</a:t>
            </a:r>
            <a:r>
              <a:rPr lang="en-US" sz="1400" dirty="0">
                <a:solidFill>
                  <a:srgbClr val="525252"/>
                </a:solidFill>
              </a:rPr>
              <a:t> support apps built for Windows.</a:t>
            </a:r>
          </a:p>
        </p:txBody>
      </p:sp>
      <p:sp>
        <p:nvSpPr>
          <p:cNvPr id="9" name="Block 2- small" hidden="1"/>
          <p:cNvSpPr txBox="1"/>
          <p:nvPr/>
        </p:nvSpPr>
        <p:spPr>
          <a:xfrm>
            <a:off x="3450493" y="2821919"/>
            <a:ext cx="2560320" cy="2068259"/>
          </a:xfrm>
          <a:prstGeom prst="rect">
            <a:avLst/>
          </a:prstGeom>
          <a:noFill/>
        </p:spPr>
        <p:txBody>
          <a:bodyPr wrap="square" lIns="0" tIns="0" rIns="0" bIns="0" rtlCol="0">
            <a:spAutoFit/>
          </a:bodyPr>
          <a:lstStyle/>
          <a:p>
            <a:pPr>
              <a:lnSpc>
                <a:spcPct val="120000"/>
              </a:lnSpc>
            </a:pPr>
            <a:r>
              <a:rPr lang="en-US" sz="1400" dirty="0">
                <a:solidFill>
                  <a:srgbClr val="525252"/>
                </a:solidFill>
              </a:rPr>
              <a:t>Analysis of user usage and behavior with apps enables developers to optimize for usability, customer satisfaction and monetization. Microsoft’s App Insights, Adobe Analytics, and </a:t>
            </a:r>
            <a:r>
              <a:rPr lang="en-US" sz="1400" dirty="0" err="1">
                <a:solidFill>
                  <a:srgbClr val="525252"/>
                </a:solidFill>
              </a:rPr>
              <a:t>Localytics</a:t>
            </a:r>
            <a:r>
              <a:rPr lang="en-US" sz="1400" dirty="0">
                <a:solidFill>
                  <a:srgbClr val="525252"/>
                </a:solidFill>
              </a:rPr>
              <a:t> provide solutions for Windows app.</a:t>
            </a:r>
          </a:p>
        </p:txBody>
      </p:sp>
      <p:sp>
        <p:nvSpPr>
          <p:cNvPr id="10" name="Block 3 - small" hidden="1"/>
          <p:cNvSpPr txBox="1"/>
          <p:nvPr/>
        </p:nvSpPr>
        <p:spPr>
          <a:xfrm>
            <a:off x="6345931" y="2821919"/>
            <a:ext cx="2560320" cy="2585323"/>
          </a:xfrm>
          <a:prstGeom prst="rect">
            <a:avLst/>
          </a:prstGeom>
          <a:noFill/>
        </p:spPr>
        <p:txBody>
          <a:bodyPr wrap="square" lIns="0" tIns="0" rIns="0" bIns="0" rtlCol="0">
            <a:spAutoFit/>
          </a:bodyPr>
          <a:lstStyle/>
          <a:p>
            <a:pPr>
              <a:lnSpc>
                <a:spcPct val="120000"/>
              </a:lnSpc>
            </a:pPr>
            <a:r>
              <a:rPr lang="en-US" sz="1400" dirty="0">
                <a:solidFill>
                  <a:srgbClr val="525252"/>
                </a:solidFill>
              </a:rPr>
              <a:t>User acquisition puts the ability to promote and gain users in the hands of the developers. Many different strategies can be employed such as improving attribution, retargeting, or programmatic marketing. </a:t>
            </a:r>
            <a:r>
              <a:rPr lang="en-US" sz="1400" dirty="0" err="1">
                <a:solidFill>
                  <a:srgbClr val="525252"/>
                </a:solidFill>
              </a:rPr>
              <a:t>Kochava</a:t>
            </a:r>
            <a:r>
              <a:rPr lang="en-US" sz="1400" dirty="0">
                <a:solidFill>
                  <a:srgbClr val="525252"/>
                </a:solidFill>
              </a:rPr>
              <a:t>, </a:t>
            </a:r>
            <a:r>
              <a:rPr lang="en-US" sz="1400" dirty="0" err="1">
                <a:solidFill>
                  <a:srgbClr val="525252"/>
                </a:solidFill>
              </a:rPr>
              <a:t>Apsalar</a:t>
            </a:r>
            <a:r>
              <a:rPr lang="en-US" sz="1400" dirty="0">
                <a:solidFill>
                  <a:srgbClr val="525252"/>
                </a:solidFill>
              </a:rPr>
              <a:t>, Urban Airship, App Boy offer services to drive user acquisition.</a:t>
            </a:r>
          </a:p>
        </p:txBody>
      </p:sp>
      <p:sp>
        <p:nvSpPr>
          <p:cNvPr id="11" name="Block 4 - small" hidden="1"/>
          <p:cNvSpPr txBox="1"/>
          <p:nvPr/>
        </p:nvSpPr>
        <p:spPr>
          <a:xfrm>
            <a:off x="9241367" y="2821920"/>
            <a:ext cx="2560320" cy="3360920"/>
          </a:xfrm>
          <a:prstGeom prst="rect">
            <a:avLst/>
          </a:prstGeom>
          <a:noFill/>
        </p:spPr>
        <p:txBody>
          <a:bodyPr wrap="square" lIns="0" tIns="0" rIns="0" bIns="0" rtlCol="0">
            <a:spAutoFit/>
          </a:bodyPr>
          <a:lstStyle/>
          <a:p>
            <a:pPr>
              <a:lnSpc>
                <a:spcPct val="120000"/>
              </a:lnSpc>
            </a:pPr>
            <a:r>
              <a:rPr lang="en-US" sz="1400" dirty="0">
                <a:solidFill>
                  <a:srgbClr val="525252"/>
                </a:solidFill>
              </a:rPr>
              <a:t>Monetization of apps is a key aspect of a viable ecosystem.  Monetization can be through direct payment using the Microsoft Store commerce capabilities for charging per download or for in app purchases.  Additionally, advertising offers monetization opportunities and Microsoft Ads, </a:t>
            </a:r>
            <a:r>
              <a:rPr lang="en-US" sz="1400" dirty="0" err="1">
                <a:solidFill>
                  <a:srgbClr val="525252"/>
                </a:solidFill>
              </a:rPr>
              <a:t>Smaato</a:t>
            </a:r>
            <a:r>
              <a:rPr lang="en-US" sz="1400" dirty="0">
                <a:solidFill>
                  <a:srgbClr val="525252"/>
                </a:solidFill>
              </a:rPr>
              <a:t>, </a:t>
            </a:r>
            <a:r>
              <a:rPr lang="en-US" sz="1400" dirty="0" err="1">
                <a:solidFill>
                  <a:srgbClr val="525252"/>
                </a:solidFill>
              </a:rPr>
              <a:t>Inneractive</a:t>
            </a:r>
            <a:r>
              <a:rPr lang="en-US" sz="1400" dirty="0">
                <a:solidFill>
                  <a:srgbClr val="525252"/>
                </a:solidFill>
              </a:rPr>
              <a:t>, and </a:t>
            </a:r>
            <a:r>
              <a:rPr lang="en-US" sz="1400" dirty="0" err="1">
                <a:solidFill>
                  <a:srgbClr val="525252"/>
                </a:solidFill>
              </a:rPr>
              <a:t>AdDuplex</a:t>
            </a:r>
            <a:r>
              <a:rPr lang="en-US" sz="1400" dirty="0">
                <a:solidFill>
                  <a:srgbClr val="525252"/>
                </a:solidFill>
              </a:rPr>
              <a:t> offer solutions for Windows apps. </a:t>
            </a:r>
          </a:p>
        </p:txBody>
      </p:sp>
      <p:sp>
        <p:nvSpPr>
          <p:cNvPr id="35" name="development text"/>
          <p:cNvSpPr txBox="1"/>
          <p:nvPr/>
        </p:nvSpPr>
        <p:spPr>
          <a:xfrm>
            <a:off x="269239" y="2345585"/>
            <a:ext cx="2193357" cy="627864"/>
          </a:xfrm>
          <a:prstGeom prst="rect">
            <a:avLst/>
          </a:prstGeom>
          <a:noFill/>
        </p:spPr>
        <p:txBody>
          <a:bodyPr wrap="none" lIns="182880" tIns="146304" rIns="182880" bIns="146304" rtlCol="0">
            <a:spAutoFit/>
          </a:bodyPr>
          <a:lstStyle/>
          <a:p>
            <a:pPr>
              <a:lnSpc>
                <a:spcPct val="90000"/>
              </a:lnSpc>
              <a:spcBef>
                <a:spcPts val="800"/>
              </a:spcBef>
            </a:pPr>
            <a:r>
              <a:rPr lang="en-US" sz="2400" dirty="0">
                <a:solidFill>
                  <a:srgbClr val="525252"/>
                </a:solidFill>
              </a:rPr>
              <a:t>Development</a:t>
            </a:r>
          </a:p>
        </p:txBody>
      </p:sp>
      <p:pic>
        <p:nvPicPr>
          <p:cNvPr id="20" name="crittercism"/>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187" y="4982199"/>
            <a:ext cx="1468773" cy="306704"/>
          </a:xfrm>
          <a:prstGeom prst="rect">
            <a:avLst/>
          </a:prstGeom>
        </p:spPr>
      </p:pic>
      <p:pic>
        <p:nvPicPr>
          <p:cNvPr id="21" name="hockeyapp"/>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2148" y="4509187"/>
            <a:ext cx="1174851" cy="169965"/>
          </a:xfrm>
          <a:prstGeom prst="rect">
            <a:avLst/>
          </a:prstGeom>
        </p:spPr>
      </p:pic>
      <p:pic>
        <p:nvPicPr>
          <p:cNvPr id="29" name="cocos2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2749" y="3832519"/>
            <a:ext cx="953648" cy="257485"/>
          </a:xfrm>
          <a:prstGeom prst="rect">
            <a:avLst/>
          </a:prstGeom>
        </p:spPr>
      </p:pic>
      <p:pic>
        <p:nvPicPr>
          <p:cNvPr id="30" name="marmalade"/>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8982" y="5509983"/>
            <a:ext cx="692884" cy="692883"/>
          </a:xfrm>
          <a:prstGeom prst="rect">
            <a:avLst/>
          </a:prstGeom>
        </p:spPr>
      </p:pic>
      <p:pic>
        <p:nvPicPr>
          <p:cNvPr id="33" name="unity"/>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1061" y="3248207"/>
            <a:ext cx="897024" cy="280133"/>
          </a:xfrm>
          <a:prstGeom prst="rect">
            <a:avLst/>
          </a:prstGeom>
        </p:spPr>
      </p:pic>
      <p:sp>
        <p:nvSpPr>
          <p:cNvPr id="37" name="analytics text"/>
          <p:cNvSpPr txBox="1"/>
          <p:nvPr/>
        </p:nvSpPr>
        <p:spPr>
          <a:xfrm>
            <a:off x="6219598" y="2345585"/>
            <a:ext cx="2576667" cy="627864"/>
          </a:xfrm>
          <a:prstGeom prst="rect">
            <a:avLst/>
          </a:prstGeom>
          <a:noFill/>
        </p:spPr>
        <p:txBody>
          <a:bodyPr wrap="none" lIns="182880" tIns="146304" rIns="182880" bIns="146304" rtlCol="0">
            <a:spAutoFit/>
          </a:bodyPr>
          <a:lstStyle/>
          <a:p>
            <a:pPr>
              <a:lnSpc>
                <a:spcPct val="90000"/>
              </a:lnSpc>
              <a:spcBef>
                <a:spcPts val="800"/>
              </a:spcBef>
            </a:pPr>
            <a:r>
              <a:rPr lang="en-US" sz="2400" dirty="0">
                <a:solidFill>
                  <a:srgbClr val="525252"/>
                </a:solidFill>
              </a:rPr>
              <a:t>User Acquisition</a:t>
            </a:r>
          </a:p>
        </p:txBody>
      </p:sp>
      <p:pic>
        <p:nvPicPr>
          <p:cNvPr id="15" name="kochava"/>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27520" y="4957417"/>
            <a:ext cx="1554944" cy="331487"/>
          </a:xfrm>
          <a:prstGeom prst="rect">
            <a:avLst/>
          </a:prstGeom>
        </p:spPr>
      </p:pic>
      <p:pic>
        <p:nvPicPr>
          <p:cNvPr id="17" name="urban airship"/>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34286" y="5549453"/>
            <a:ext cx="1341415" cy="756113"/>
          </a:xfrm>
          <a:prstGeom prst="rect">
            <a:avLst/>
          </a:prstGeom>
        </p:spPr>
      </p:pic>
      <p:sp>
        <p:nvSpPr>
          <p:cNvPr id="38" name="engagement text"/>
          <p:cNvSpPr txBox="1"/>
          <p:nvPr/>
        </p:nvSpPr>
        <p:spPr>
          <a:xfrm>
            <a:off x="9493298" y="2345585"/>
            <a:ext cx="2172711" cy="627864"/>
          </a:xfrm>
          <a:prstGeom prst="rect">
            <a:avLst/>
          </a:prstGeom>
          <a:noFill/>
        </p:spPr>
        <p:txBody>
          <a:bodyPr wrap="none" lIns="182880" tIns="146304" rIns="182880" bIns="146304" rtlCol="0">
            <a:spAutoFit/>
          </a:bodyPr>
          <a:lstStyle/>
          <a:p>
            <a:pPr>
              <a:lnSpc>
                <a:spcPct val="90000"/>
              </a:lnSpc>
              <a:spcBef>
                <a:spcPts val="800"/>
              </a:spcBef>
            </a:pPr>
            <a:r>
              <a:rPr lang="en-US" sz="2400" dirty="0">
                <a:solidFill>
                  <a:srgbClr val="525252"/>
                </a:solidFill>
              </a:rPr>
              <a:t>Monetization</a:t>
            </a:r>
          </a:p>
        </p:txBody>
      </p:sp>
      <p:pic>
        <p:nvPicPr>
          <p:cNvPr id="27" name="adduplex"/>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947291" y="5664156"/>
            <a:ext cx="1256707" cy="314177"/>
          </a:xfrm>
          <a:prstGeom prst="rect">
            <a:avLst/>
          </a:prstGeom>
        </p:spPr>
      </p:pic>
      <p:pic>
        <p:nvPicPr>
          <p:cNvPr id="7" name="Picture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848572" y="3335138"/>
            <a:ext cx="1454144" cy="466017"/>
          </a:xfrm>
          <a:prstGeom prst="rect">
            <a:avLst/>
          </a:prstGeom>
        </p:spPr>
      </p:pic>
      <p:pic>
        <p:nvPicPr>
          <p:cNvPr id="39" name="smaato"/>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871013" y="4041289"/>
            <a:ext cx="1409265" cy="312747"/>
          </a:xfrm>
          <a:prstGeom prst="rect">
            <a:avLst/>
          </a:prstGeom>
        </p:spPr>
      </p:pic>
      <p:pic>
        <p:nvPicPr>
          <p:cNvPr id="40" name="inneractive"/>
          <p:cNvPicPr>
            <a:picLocks noChangeAspect="1"/>
          </p:cNvPicPr>
          <p:nvPr/>
        </p:nvPicPr>
        <p:blipFill rotWithShape="1">
          <a:blip r:embed="rId14" cstate="print">
            <a:extLst>
              <a:ext uri="{28A0092B-C50C-407E-A947-70E740481C1C}">
                <a14:useLocalDpi xmlns:a14="http://schemas.microsoft.com/office/drawing/2010/main" val="0"/>
              </a:ext>
            </a:extLst>
          </a:blip>
          <a:srcRect l="9214" t="7105" r="10075" b="9344"/>
          <a:stretch/>
        </p:blipFill>
        <p:spPr>
          <a:xfrm>
            <a:off x="9894252" y="4594170"/>
            <a:ext cx="1362784" cy="829852"/>
          </a:xfrm>
          <a:prstGeom prst="rect">
            <a:avLst/>
          </a:prstGeom>
        </p:spPr>
      </p:pic>
      <p:sp>
        <p:nvSpPr>
          <p:cNvPr id="36" name="monetization text"/>
          <p:cNvSpPr txBox="1"/>
          <p:nvPr/>
        </p:nvSpPr>
        <p:spPr>
          <a:xfrm>
            <a:off x="3550912" y="2345585"/>
            <a:ext cx="1577291" cy="627864"/>
          </a:xfrm>
          <a:prstGeom prst="rect">
            <a:avLst/>
          </a:prstGeom>
          <a:noFill/>
        </p:spPr>
        <p:txBody>
          <a:bodyPr wrap="none" lIns="182880" tIns="146304" rIns="182880" bIns="146304" rtlCol="0">
            <a:spAutoFit/>
          </a:bodyPr>
          <a:lstStyle/>
          <a:p>
            <a:pPr>
              <a:lnSpc>
                <a:spcPct val="90000"/>
              </a:lnSpc>
              <a:spcBef>
                <a:spcPts val="800"/>
              </a:spcBef>
            </a:pPr>
            <a:r>
              <a:rPr lang="en-US" sz="2400" dirty="0">
                <a:solidFill>
                  <a:srgbClr val="525252"/>
                </a:solidFill>
              </a:rPr>
              <a:t>Analytics</a:t>
            </a:r>
          </a:p>
        </p:txBody>
      </p:sp>
      <p:pic>
        <p:nvPicPr>
          <p:cNvPr id="19" name="adobe analytic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14661" y="3853183"/>
            <a:ext cx="2529740" cy="640980"/>
          </a:xfrm>
          <a:prstGeom prst="rect">
            <a:avLst/>
          </a:prstGeom>
        </p:spPr>
      </p:pic>
      <p:pic>
        <p:nvPicPr>
          <p:cNvPr id="22" name="localytics"/>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3281737" y="4627852"/>
            <a:ext cx="1995588" cy="428713"/>
          </a:xfrm>
          <a:prstGeom prst="rect">
            <a:avLst/>
          </a:prstGeom>
        </p:spPr>
      </p:pic>
      <p:sp>
        <p:nvSpPr>
          <p:cNvPr id="8" name="TextBox 7"/>
          <p:cNvSpPr txBox="1"/>
          <p:nvPr/>
        </p:nvSpPr>
        <p:spPr>
          <a:xfrm>
            <a:off x="2673667" y="3242599"/>
            <a:ext cx="3211725" cy="433901"/>
          </a:xfrm>
          <a:prstGeom prst="rect">
            <a:avLst/>
          </a:prstGeom>
          <a:noFill/>
        </p:spPr>
        <p:txBody>
          <a:bodyPr wrap="square" lIns="0" tIns="0" rIns="0" bIns="0" rtlCol="0">
            <a:spAutoFit/>
          </a:bodyPr>
          <a:lstStyle/>
          <a:p>
            <a:pPr algn="ctr">
              <a:lnSpc>
                <a:spcPct val="90000"/>
              </a:lnSpc>
              <a:spcBef>
                <a:spcPts val="800"/>
              </a:spcBef>
            </a:pPr>
            <a:r>
              <a:rPr lang="en-US" sz="1733" b="1" dirty="0">
                <a:solidFill>
                  <a:schemeClr val="accent2"/>
                </a:solidFill>
                <a:latin typeface="+mj-lt"/>
              </a:rPr>
              <a:t>Visual Studio</a:t>
            </a:r>
            <a:br>
              <a:rPr lang="en-US" sz="1733" dirty="0">
                <a:solidFill>
                  <a:schemeClr val="accent2"/>
                </a:solidFill>
                <a:latin typeface="+mj-lt"/>
              </a:rPr>
            </a:br>
            <a:r>
              <a:rPr lang="en-US" sz="1400" dirty="0">
                <a:solidFill>
                  <a:schemeClr val="accent2"/>
                </a:solidFill>
                <a:latin typeface="+mj-lt"/>
              </a:rPr>
              <a:t>Hockey App &amp; Mobile Engagement</a:t>
            </a:r>
            <a:endParaRPr lang="en-US" sz="1733" dirty="0">
              <a:solidFill>
                <a:schemeClr val="accent2"/>
              </a:solidFill>
              <a:latin typeface="+mj-lt"/>
            </a:endParaRPr>
          </a:p>
        </p:txBody>
      </p:sp>
      <p:pic>
        <p:nvPicPr>
          <p:cNvPr id="16" name="Picture 15"/>
          <p:cNvPicPr>
            <a:picLocks noChangeAspect="1"/>
          </p:cNvPicPr>
          <p:nvPr/>
        </p:nvPicPr>
        <p:blipFill>
          <a:blip r:embed="rId17"/>
          <a:stretch>
            <a:fillRect/>
          </a:stretch>
        </p:blipFill>
        <p:spPr>
          <a:xfrm>
            <a:off x="6536096" y="3168540"/>
            <a:ext cx="1937792" cy="675813"/>
          </a:xfrm>
          <a:prstGeom prst="rect">
            <a:avLst/>
          </a:prstGeom>
        </p:spPr>
      </p:pic>
      <p:pic>
        <p:nvPicPr>
          <p:cNvPr id="18" name="Picture 17"/>
          <p:cNvPicPr>
            <a:picLocks noChangeAspect="1"/>
          </p:cNvPicPr>
          <p:nvPr/>
        </p:nvPicPr>
        <p:blipFill>
          <a:blip r:embed="rId18"/>
          <a:stretch>
            <a:fillRect/>
          </a:stretch>
        </p:blipFill>
        <p:spPr>
          <a:xfrm>
            <a:off x="9915577" y="5900285"/>
            <a:ext cx="1320137" cy="792083"/>
          </a:xfrm>
          <a:prstGeom prst="rect">
            <a:avLst/>
          </a:prstGeom>
        </p:spPr>
      </p:pic>
      <p:pic>
        <p:nvPicPr>
          <p:cNvPr id="23" name="Picture 22"/>
          <p:cNvPicPr>
            <a:picLocks noChangeAspect="1"/>
          </p:cNvPicPr>
          <p:nvPr/>
        </p:nvPicPr>
        <p:blipFill>
          <a:blip r:embed="rId19"/>
          <a:stretch>
            <a:fillRect/>
          </a:stretch>
        </p:blipFill>
        <p:spPr>
          <a:xfrm>
            <a:off x="1321589" y="5464044"/>
            <a:ext cx="828120" cy="688437"/>
          </a:xfrm>
          <a:prstGeom prst="rect">
            <a:avLst/>
          </a:prstGeom>
        </p:spPr>
      </p:pic>
      <p:sp>
        <p:nvSpPr>
          <p:cNvPr id="31" name="TextBox 30"/>
          <p:cNvSpPr txBox="1"/>
          <p:nvPr/>
        </p:nvSpPr>
        <p:spPr>
          <a:xfrm>
            <a:off x="8159263" y="15252"/>
            <a:ext cx="4037550" cy="960263"/>
          </a:xfrm>
          <a:prstGeom prst="rect">
            <a:avLst/>
          </a:prstGeom>
          <a:solidFill>
            <a:srgbClr val="FF0000"/>
          </a:solidFill>
        </p:spPr>
        <p:txBody>
          <a:bodyPr wrap="square" lIns="182880" tIns="146304" rIns="182880" bIns="146304" rtlCol="0">
            <a:spAutoFit/>
          </a:bodyPr>
          <a:lstStyle/>
          <a:p>
            <a:pPr>
              <a:lnSpc>
                <a:spcPct val="90000"/>
              </a:lnSpc>
              <a:spcAft>
                <a:spcPts val="600"/>
              </a:spcAft>
            </a:pPr>
            <a:r>
              <a:rPr lang="en-US" sz="2400" dirty="0">
                <a:solidFill>
                  <a:schemeClr val="bg1"/>
                </a:solidFill>
              </a:rPr>
              <a:t>Need to write bridge to this section</a:t>
            </a:r>
          </a:p>
        </p:txBody>
      </p:sp>
    </p:spTree>
    <p:extLst>
      <p:ext uri="{BB962C8B-B14F-4D97-AF65-F5344CB8AC3E}">
        <p14:creationId xmlns:p14="http://schemas.microsoft.com/office/powerpoint/2010/main" val="1859273224"/>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745"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nvGrpSpPr>
          <p:cNvPr id="283" name="Group 282"/>
          <p:cNvGrpSpPr/>
          <p:nvPr/>
        </p:nvGrpSpPr>
        <p:grpSpPr>
          <a:xfrm>
            <a:off x="5350042" y="489284"/>
            <a:ext cx="1362100" cy="1355815"/>
            <a:chOff x="3221075" y="1185548"/>
            <a:chExt cx="1362100" cy="1355815"/>
          </a:xfrm>
        </p:grpSpPr>
        <p:sp>
          <p:nvSpPr>
            <p:cNvPr id="30" name="Rectangle 29"/>
            <p:cNvSpPr/>
            <p:nvPr/>
          </p:nvSpPr>
          <p:spPr bwMode="auto">
            <a:xfrm>
              <a:off x="3221075" y="1185548"/>
              <a:ext cx="1362100" cy="1355815"/>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9"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
        <p:nvSpPr>
          <p:cNvPr id="75" name="Title 1"/>
          <p:cNvSpPr txBox="1">
            <a:spLocks/>
          </p:cNvSpPr>
          <p:nvPr/>
        </p:nvSpPr>
        <p:spPr>
          <a:xfrm>
            <a:off x="4749730" y="1892312"/>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Home for</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Developers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6" name="Group 5"/>
          <p:cNvGrpSpPr/>
          <p:nvPr/>
        </p:nvGrpSpPr>
        <p:grpSpPr>
          <a:xfrm>
            <a:off x="2598360" y="453461"/>
            <a:ext cx="2534217" cy="2304483"/>
            <a:chOff x="3500884" y="737243"/>
            <a:chExt cx="2534217" cy="2304483"/>
          </a:xfrm>
        </p:grpSpPr>
        <p:grpSp>
          <p:nvGrpSpPr>
            <p:cNvPr id="282" name="Group 281"/>
            <p:cNvGrpSpPr/>
            <p:nvPr/>
          </p:nvGrpSpPr>
          <p:grpSpPr>
            <a:xfrm>
              <a:off x="4072689" y="737243"/>
              <a:ext cx="1390607" cy="1390607"/>
              <a:chOff x="4706204" y="1150756"/>
              <a:chExt cx="1390607" cy="1390607"/>
            </a:xfrm>
          </p:grpSpPr>
          <p:sp>
            <p:nvSpPr>
              <p:cNvPr id="31" name="Rectangle 30"/>
              <p:cNvSpPr/>
              <p:nvPr/>
            </p:nvSpPr>
            <p:spPr bwMode="auto">
              <a:xfrm>
                <a:off x="4706204"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8" name="Freeform 47"/>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sp>
          <p:nvSpPr>
            <p:cNvPr id="76" name="Title 1"/>
            <p:cNvSpPr txBox="1">
              <a:spLocks/>
            </p:cNvSpPr>
            <p:nvPr/>
          </p:nvSpPr>
          <p:spPr>
            <a:xfrm>
              <a:off x="3500884" y="217487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Universal Windows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13" name="Group 12"/>
          <p:cNvGrpSpPr/>
          <p:nvPr/>
        </p:nvGrpSpPr>
        <p:grpSpPr>
          <a:xfrm>
            <a:off x="5897667" y="2803538"/>
            <a:ext cx="2534217" cy="2344136"/>
            <a:chOff x="6262514" y="3527961"/>
            <a:chExt cx="2534217" cy="2344136"/>
          </a:xfrm>
        </p:grpSpPr>
        <p:grpSp>
          <p:nvGrpSpPr>
            <p:cNvPr id="9" name="Group 8"/>
            <p:cNvGrpSpPr/>
            <p:nvPr/>
          </p:nvGrpSpPr>
          <p:grpSpPr>
            <a:xfrm>
              <a:off x="6834319" y="3527961"/>
              <a:ext cx="1390607" cy="1390607"/>
              <a:chOff x="7752400" y="2683478"/>
              <a:chExt cx="1390607" cy="1390607"/>
            </a:xfrm>
          </p:grpSpPr>
          <p:sp>
            <p:nvSpPr>
              <p:cNvPr id="37" name="Rectangle 36"/>
              <p:cNvSpPr/>
              <p:nvPr/>
            </p:nvSpPr>
            <p:spPr bwMode="auto">
              <a:xfrm>
                <a:off x="7752400" y="2683478"/>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92" name="Group 91"/>
              <p:cNvGrpSpPr/>
              <p:nvPr/>
            </p:nvGrpSpPr>
            <p:grpSpPr>
              <a:xfrm>
                <a:off x="8066172" y="2975493"/>
                <a:ext cx="725211" cy="751307"/>
                <a:chOff x="7802340" y="2188396"/>
                <a:chExt cx="982064" cy="1017403"/>
              </a:xfrm>
              <a:solidFill>
                <a:schemeClr val="bg1"/>
              </a:solidFill>
            </p:grpSpPr>
            <p:sp>
              <p:nvSpPr>
                <p:cNvPr id="93" name="Rectangle 92"/>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4" name="Rectangle 93"/>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5" name="Rectangle 94"/>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6" name="Title 1"/>
            <p:cNvSpPr txBox="1">
              <a:spLocks/>
            </p:cNvSpPr>
            <p:nvPr/>
          </p:nvSpPr>
          <p:spPr>
            <a:xfrm>
              <a:off x="6262514"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Data and Analytics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23" name="Group 22"/>
          <p:cNvGrpSpPr/>
          <p:nvPr/>
        </p:nvGrpSpPr>
        <p:grpSpPr>
          <a:xfrm>
            <a:off x="8065808" y="2803538"/>
            <a:ext cx="2534217" cy="2344136"/>
            <a:chOff x="9071513" y="3527961"/>
            <a:chExt cx="2534217" cy="2344136"/>
          </a:xfrm>
        </p:grpSpPr>
        <p:grpSp>
          <p:nvGrpSpPr>
            <p:cNvPr id="284" name="Group 283"/>
            <p:cNvGrpSpPr/>
            <p:nvPr/>
          </p:nvGrpSpPr>
          <p:grpSpPr>
            <a:xfrm>
              <a:off x="9643318" y="3527961"/>
              <a:ext cx="1390607" cy="1390607"/>
              <a:chOff x="7752399" y="2684012"/>
              <a:chExt cx="1390607" cy="1390607"/>
            </a:xfrm>
          </p:grpSpPr>
          <p:sp>
            <p:nvSpPr>
              <p:cNvPr id="64" name="Rectangle 63"/>
              <p:cNvSpPr/>
              <p:nvPr/>
            </p:nvSpPr>
            <p:spPr bwMode="auto">
              <a:xfrm>
                <a:off x="7752399" y="2684012"/>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68" name="Group 267"/>
              <p:cNvGrpSpPr/>
              <p:nvPr/>
            </p:nvGrpSpPr>
            <p:grpSpPr>
              <a:xfrm>
                <a:off x="7998011" y="2955939"/>
                <a:ext cx="898501" cy="868257"/>
                <a:chOff x="7885178" y="2900597"/>
                <a:chExt cx="1045406" cy="1010217"/>
              </a:xfrm>
            </p:grpSpPr>
            <p:sp>
              <p:nvSpPr>
                <p:cNvPr id="11" name="Oval 10"/>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8" name="Oval 77"/>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9" name="Oval 78"/>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0" name="Oval 79"/>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4" name="Straight Connector 23"/>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Title 1"/>
            <p:cNvSpPr txBox="1">
              <a:spLocks/>
            </p:cNvSpPr>
            <p:nvPr/>
          </p:nvSpPr>
          <p:spPr>
            <a:xfrm>
              <a:off x="9071513"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Microsoft Graph</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12" name="Group 11"/>
          <p:cNvGrpSpPr/>
          <p:nvPr/>
        </p:nvGrpSpPr>
        <p:grpSpPr>
          <a:xfrm>
            <a:off x="3718299" y="2803538"/>
            <a:ext cx="2534217" cy="2346916"/>
            <a:chOff x="3500884" y="3527961"/>
            <a:chExt cx="2534217" cy="2346916"/>
          </a:xfrm>
        </p:grpSpPr>
        <p:sp>
          <p:nvSpPr>
            <p:cNvPr id="85" name="Title 1"/>
            <p:cNvSpPr txBox="1">
              <a:spLocks/>
            </p:cNvSpPr>
            <p:nvPr/>
          </p:nvSpPr>
          <p:spPr>
            <a:xfrm>
              <a:off x="3500884" y="500802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err="1">
                  <a:ln w="3175">
                    <a:noFill/>
                  </a:ln>
                  <a:solidFill>
                    <a:schemeClr val="accent5"/>
                  </a:solidFill>
                  <a:effectLst/>
                  <a:uLnTx/>
                  <a:uFillTx/>
                  <a:latin typeface="+mj-lt"/>
                  <a:ea typeface="+mn-ea"/>
                  <a:cs typeface="Segoe UI" pitchFamily="34" charset="0"/>
                </a:rPr>
                <a:t>Microservices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4" name="Group 3"/>
            <p:cNvGrpSpPr/>
            <p:nvPr/>
          </p:nvGrpSpPr>
          <p:grpSpPr>
            <a:xfrm>
              <a:off x="4072689" y="3527961"/>
              <a:ext cx="1390607" cy="1390607"/>
              <a:chOff x="4072689" y="3527961"/>
              <a:chExt cx="1390607" cy="1390607"/>
            </a:xfrm>
          </p:grpSpPr>
          <p:sp>
            <p:nvSpPr>
              <p:cNvPr id="36" name="Rectangle 35"/>
              <p:cNvSpPr/>
              <p:nvPr/>
            </p:nvSpPr>
            <p:spPr bwMode="auto">
              <a:xfrm>
                <a:off x="4072689" y="3527961"/>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57" name="Group 256"/>
              <p:cNvGrpSpPr/>
              <p:nvPr/>
            </p:nvGrpSpPr>
            <p:grpSpPr>
              <a:xfrm>
                <a:off x="4272230" y="4025031"/>
                <a:ext cx="473189" cy="281758"/>
                <a:chOff x="895717" y="9621"/>
                <a:chExt cx="2054393" cy="1223277"/>
              </a:xfrm>
              <a:solidFill>
                <a:schemeClr val="bg1"/>
              </a:solidFill>
            </p:grpSpPr>
            <p:sp>
              <p:nvSpPr>
                <p:cNvPr id="26" name="Rounded Rectangle 2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 name="Oval 2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8" name="Oval 8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9" name="Oval 8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0" name="Oval 8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98" name="Group 97"/>
              <p:cNvGrpSpPr/>
              <p:nvPr/>
            </p:nvGrpSpPr>
            <p:grpSpPr>
              <a:xfrm>
                <a:off x="4630163" y="4392985"/>
                <a:ext cx="473189" cy="281758"/>
                <a:chOff x="895717" y="9621"/>
                <a:chExt cx="2054393" cy="1223277"/>
              </a:xfrm>
              <a:solidFill>
                <a:schemeClr val="bg1"/>
              </a:solidFill>
            </p:grpSpPr>
            <p:sp>
              <p:nvSpPr>
                <p:cNvPr id="108" name="Rounded Rectangle 107"/>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9" name="Oval 108"/>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1" name="Oval 110"/>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2" name="Oval 111"/>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3" name="Oval 112"/>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14" name="Group 113"/>
              <p:cNvGrpSpPr/>
              <p:nvPr/>
            </p:nvGrpSpPr>
            <p:grpSpPr>
              <a:xfrm>
                <a:off x="4786895" y="3813958"/>
                <a:ext cx="473189" cy="281758"/>
                <a:chOff x="895717" y="9621"/>
                <a:chExt cx="2054393" cy="1223277"/>
              </a:xfrm>
              <a:solidFill>
                <a:schemeClr val="bg1"/>
              </a:solidFill>
            </p:grpSpPr>
            <p:sp>
              <p:nvSpPr>
                <p:cNvPr id="115" name="Rounded Rectangle 114"/>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6" name="Oval 115"/>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7" name="Oval 116"/>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8" name="Oval 117"/>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9" name="Oval 118"/>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grpSp>
        <p:nvGrpSpPr>
          <p:cNvPr id="260" name="Group 259"/>
          <p:cNvGrpSpPr/>
          <p:nvPr/>
        </p:nvGrpSpPr>
        <p:grpSpPr>
          <a:xfrm>
            <a:off x="1591976" y="2807090"/>
            <a:ext cx="2534217" cy="2340584"/>
            <a:chOff x="1050773" y="2924536"/>
            <a:chExt cx="2534217" cy="2340584"/>
          </a:xfrm>
        </p:grpSpPr>
        <p:sp>
          <p:nvSpPr>
            <p:cNvPr id="83" name="Title 1"/>
            <p:cNvSpPr txBox="1">
              <a:spLocks/>
            </p:cNvSpPr>
            <p:nvPr/>
          </p:nvSpPr>
          <p:spPr>
            <a:xfrm>
              <a:off x="1050773" y="4398264"/>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Internet of Things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59" name="Group 258"/>
            <p:cNvGrpSpPr/>
            <p:nvPr/>
          </p:nvGrpSpPr>
          <p:grpSpPr>
            <a:xfrm>
              <a:off x="1622578" y="2924536"/>
              <a:ext cx="1390607" cy="1390607"/>
              <a:chOff x="1622578" y="2924536"/>
              <a:chExt cx="1390607" cy="1390607"/>
            </a:xfrm>
          </p:grpSpPr>
          <p:sp>
            <p:nvSpPr>
              <p:cNvPr id="122" name="Rectangle 121"/>
              <p:cNvSpPr/>
              <p:nvPr/>
            </p:nvSpPr>
            <p:spPr bwMode="auto">
              <a:xfrm>
                <a:off x="1622578" y="2924536"/>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23" name="Group 122"/>
              <p:cNvGrpSpPr/>
              <p:nvPr/>
            </p:nvGrpSpPr>
            <p:grpSpPr>
              <a:xfrm rot="19310223">
                <a:off x="1896529" y="3548473"/>
                <a:ext cx="603073" cy="468824"/>
                <a:chOff x="482885" y="1883818"/>
                <a:chExt cx="1017142" cy="790719"/>
              </a:xfrm>
              <a:solidFill>
                <a:schemeClr val="accent3"/>
              </a:solidFill>
            </p:grpSpPr>
            <p:cxnSp>
              <p:nvCxnSpPr>
                <p:cNvPr id="125" name="Straight Connector 124"/>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bwMode="auto">
                <a:xfrm>
                  <a:off x="707270" y="1883818"/>
                  <a:ext cx="568372" cy="790719"/>
                </a:xfrm>
                <a:prstGeom prst="rect">
                  <a:avLst/>
                </a:prstGeom>
                <a:solidFill>
                  <a:srgbClr val="D2D2D2"/>
                </a:solid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9" name="Group 28"/>
              <p:cNvGrpSpPr/>
              <p:nvPr/>
            </p:nvGrpSpPr>
            <p:grpSpPr>
              <a:xfrm>
                <a:off x="1977270" y="3163448"/>
                <a:ext cx="807649" cy="807649"/>
                <a:chOff x="2971367" y="4101068"/>
                <a:chExt cx="1019047" cy="1019047"/>
              </a:xfrm>
            </p:grpSpPr>
            <p:sp>
              <p:nvSpPr>
                <p:cNvPr id="28" name="Arc 27"/>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0" name="Arc 12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Arc 130"/>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sp>
        <p:nvSpPr>
          <p:cNvPr id="82" name="Title 1"/>
          <p:cNvSpPr txBox="1">
            <a:spLocks/>
          </p:cNvSpPr>
          <p:nvPr/>
        </p:nvSpPr>
        <p:spPr>
          <a:xfrm>
            <a:off x="6916475" y="189280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Conversations </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as a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5" name="Group 4"/>
          <p:cNvGrpSpPr/>
          <p:nvPr/>
        </p:nvGrpSpPr>
        <p:grpSpPr>
          <a:xfrm>
            <a:off x="7488280" y="453461"/>
            <a:ext cx="1390607" cy="1390607"/>
            <a:chOff x="7488280" y="453461"/>
            <a:chExt cx="1390607" cy="1390607"/>
          </a:xfrm>
        </p:grpSpPr>
        <p:sp>
          <p:nvSpPr>
            <p:cNvPr id="34" name="Rectangle 33"/>
            <p:cNvSpPr/>
            <p:nvPr/>
          </p:nvSpPr>
          <p:spPr bwMode="auto">
            <a:xfrm>
              <a:off x="7488280" y="4534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00" name="Group 99"/>
            <p:cNvGrpSpPr>
              <a:grpSpLocks noChangeAspect="1"/>
            </p:cNvGrpSpPr>
            <p:nvPr/>
          </p:nvGrpSpPr>
          <p:grpSpPr>
            <a:xfrm>
              <a:off x="7736209" y="809352"/>
              <a:ext cx="894747" cy="734149"/>
              <a:chOff x="2681917" y="2129774"/>
              <a:chExt cx="371475" cy="304799"/>
            </a:xfrm>
            <a:solidFill>
              <a:schemeClr val="bg1"/>
            </a:solidFill>
          </p:grpSpPr>
          <p:sp>
            <p:nvSpPr>
              <p:cNvPr id="101"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0000"/>
                  </a:solidFill>
                  <a:effectLst/>
                  <a:uLnTx/>
                  <a:uFillTx/>
                </a:endParaRPr>
              </a:p>
            </p:txBody>
          </p:sp>
          <p:sp>
            <p:nvSpPr>
              <p:cNvPr id="103"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4"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5"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grpSp>
      </p:grpSp>
      <p:grpSp>
        <p:nvGrpSpPr>
          <p:cNvPr id="143" name="Group 142"/>
          <p:cNvGrpSpPr/>
          <p:nvPr/>
        </p:nvGrpSpPr>
        <p:grpSpPr>
          <a:xfrm>
            <a:off x="7488281" y="453462"/>
            <a:ext cx="1390607" cy="1390607"/>
            <a:chOff x="7488280" y="453461"/>
            <a:chExt cx="1390607" cy="1390607"/>
          </a:xfrm>
        </p:grpSpPr>
        <p:sp>
          <p:nvSpPr>
            <p:cNvPr id="144" name="Rectangle 143"/>
            <p:cNvSpPr/>
            <p:nvPr/>
          </p:nvSpPr>
          <p:spPr bwMode="auto">
            <a:xfrm>
              <a:off x="7488280" y="453461"/>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45" name="Group 144"/>
            <p:cNvGrpSpPr>
              <a:grpSpLocks noChangeAspect="1"/>
            </p:cNvGrpSpPr>
            <p:nvPr/>
          </p:nvGrpSpPr>
          <p:grpSpPr>
            <a:xfrm>
              <a:off x="7736209" y="809352"/>
              <a:ext cx="894747" cy="734149"/>
              <a:chOff x="2681917" y="2129774"/>
              <a:chExt cx="371475" cy="304799"/>
            </a:xfrm>
            <a:solidFill>
              <a:schemeClr val="bg1"/>
            </a:solidFill>
          </p:grpSpPr>
          <p:sp>
            <p:nvSpPr>
              <p:cNvPr id="146"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0000"/>
                  </a:solidFill>
                  <a:effectLst/>
                  <a:uLnTx/>
                  <a:uFillTx/>
                </a:endParaRPr>
              </a:p>
            </p:txBody>
          </p:sp>
          <p:sp>
            <p:nvSpPr>
              <p:cNvPr id="147"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48"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49"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grpSp>
      </p:grpSp>
    </p:spTree>
    <p:extLst>
      <p:ext uri="{BB962C8B-B14F-4D97-AF65-F5344CB8AC3E}">
        <p14:creationId xmlns:p14="http://schemas.microsoft.com/office/powerpoint/2010/main" val="3123643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nodeType="afterEffect">
                                  <p:stCondLst>
                                    <p:cond delay="0"/>
                                  </p:stCondLst>
                                  <p:childTnLst>
                                    <p:animEffect transition="out" filter="wipe(down)">
                                      <p:cBhvr>
                                        <p:cTn id="6" dur="500"/>
                                        <p:tgtEl>
                                          <p:spTgt spid="143"/>
                                        </p:tgtEl>
                                      </p:cBhvr>
                                    </p:animEffect>
                                    <p:set>
                                      <p:cBhvr>
                                        <p:cTn id="7" dur="1" fill="hold">
                                          <p:stCondLst>
                                            <p:cond delay="499"/>
                                          </p:stCondLst>
                                        </p:cTn>
                                        <p:tgtEl>
                                          <p:spTgt spid="1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B7DD8"/>
        </a:solidFill>
        <a:effectLst/>
      </p:bgPr>
    </p:bg>
    <p:spTree>
      <p:nvGrpSpPr>
        <p:cNvPr id="1" name=""/>
        <p:cNvGrpSpPr/>
        <p:nvPr/>
      </p:nvGrpSpPr>
      <p:grpSpPr>
        <a:xfrm>
          <a:off x="0" y="0"/>
          <a:ext cx="0" cy="0"/>
          <a:chOff x="0" y="0"/>
          <a:chExt cx="0" cy="0"/>
        </a:xfrm>
      </p:grpSpPr>
      <p:pic>
        <p:nvPicPr>
          <p:cNvPr id="70" name="Picture 6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1347" y="378264"/>
            <a:ext cx="10562011" cy="6188223"/>
          </a:xfrm>
          <a:prstGeom prst="rect">
            <a:avLst/>
          </a:prstGeom>
        </p:spPr>
      </p:pic>
      <p:sp>
        <p:nvSpPr>
          <p:cNvPr id="71" name="TextBox 70"/>
          <p:cNvSpPr txBox="1"/>
          <p:nvPr/>
        </p:nvSpPr>
        <p:spPr>
          <a:xfrm>
            <a:off x="207453" y="3783835"/>
            <a:ext cx="3056739" cy="1647426"/>
          </a:xfrm>
          <a:prstGeom prst="rect">
            <a:avLst/>
          </a:prstGeom>
          <a:noFill/>
        </p:spPr>
        <p:txBody>
          <a:bodyPr wrap="none" lIns="277892" tIns="277892" rIns="277892" bIns="277892" rtlCol="0">
            <a:spAutoFit/>
          </a:bodyPr>
          <a:lstStyle/>
          <a:p>
            <a:pPr defTabSz="914367">
              <a:lnSpc>
                <a:spcPct val="90000"/>
              </a:lnSpc>
              <a:spcAft>
                <a:spcPts val="588"/>
              </a:spcAft>
              <a:defRPr/>
            </a:pPr>
            <a:r>
              <a:rPr lang="en-US" sz="3921" dirty="0">
                <a:gradFill>
                  <a:gsLst>
                    <a:gs pos="2917">
                      <a:srgbClr val="ECECEC"/>
                    </a:gs>
                    <a:gs pos="30000">
                      <a:srgbClr val="ECECEC"/>
                    </a:gs>
                  </a:gsLst>
                  <a:lin ang="5400000" scaled="0"/>
                </a:gradFill>
                <a:latin typeface="Segoe UI Light"/>
                <a:ea typeface="MS PGothic" panose="020B0600070205080204" pitchFamily="34" charset="-128"/>
              </a:rPr>
              <a:t>Hyper-scale</a:t>
            </a:r>
            <a:br>
              <a:rPr lang="en-US" sz="3921" dirty="0">
                <a:gradFill>
                  <a:gsLst>
                    <a:gs pos="2917">
                      <a:srgbClr val="ECECEC"/>
                    </a:gs>
                    <a:gs pos="30000">
                      <a:srgbClr val="ECECEC"/>
                    </a:gs>
                  </a:gsLst>
                  <a:lin ang="5400000" scaled="0"/>
                </a:gradFill>
                <a:latin typeface="Segoe UI Light"/>
                <a:ea typeface="MS PGothic" panose="020B0600070205080204" pitchFamily="34" charset="-128"/>
              </a:rPr>
            </a:br>
            <a:r>
              <a:rPr lang="en-US" sz="3921" dirty="0">
                <a:gradFill>
                  <a:gsLst>
                    <a:gs pos="2917">
                      <a:srgbClr val="ECECEC"/>
                    </a:gs>
                    <a:gs pos="30000">
                      <a:srgbClr val="ECECEC"/>
                    </a:gs>
                  </a:gsLst>
                  <a:lin ang="5400000" scaled="0"/>
                </a:gradFill>
                <a:latin typeface="Segoe UI Light"/>
                <a:ea typeface="MS PGothic" panose="020B0600070205080204" pitchFamily="34" charset="-128"/>
              </a:rPr>
              <a:t>footprint</a:t>
            </a:r>
          </a:p>
        </p:txBody>
      </p:sp>
      <p:grpSp>
        <p:nvGrpSpPr>
          <p:cNvPr id="72" name="Group 71"/>
          <p:cNvGrpSpPr/>
          <p:nvPr/>
        </p:nvGrpSpPr>
        <p:grpSpPr>
          <a:xfrm>
            <a:off x="516278" y="5196753"/>
            <a:ext cx="1872968" cy="479745"/>
            <a:chOff x="508821" y="5014712"/>
            <a:chExt cx="1910525" cy="489365"/>
          </a:xfrm>
        </p:grpSpPr>
        <p:sp>
          <p:nvSpPr>
            <p:cNvPr id="73" name="Oval 72"/>
            <p:cNvSpPr/>
            <p:nvPr/>
          </p:nvSpPr>
          <p:spPr bwMode="auto">
            <a:xfrm>
              <a:off x="508821" y="5119266"/>
              <a:ext cx="250277" cy="250277"/>
            </a:xfrm>
            <a:prstGeom prst="ellipse">
              <a:avLst/>
            </a:prstGeom>
            <a:solidFill>
              <a:schemeClr val="tx1"/>
            </a:solidFill>
            <a:ln w="73025">
              <a:solidFill>
                <a:schemeClr val="tx1">
                  <a:alpha val="68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4" name="TextBox 73"/>
            <p:cNvSpPr txBox="1"/>
            <p:nvPr/>
          </p:nvSpPr>
          <p:spPr>
            <a:xfrm>
              <a:off x="683678" y="5014712"/>
              <a:ext cx="1735668" cy="489365"/>
            </a:xfrm>
            <a:prstGeom prst="rect">
              <a:avLst/>
            </a:prstGeom>
            <a:noFill/>
          </p:spPr>
          <p:txBody>
            <a:bodyPr wrap="none" lIns="179285" tIns="143428" rIns="179285" bIns="143428" rtlCol="0">
              <a:spAutoFit/>
            </a:bodyPr>
            <a:lstStyle/>
            <a:p>
              <a:pPr defTabSz="914367">
                <a:lnSpc>
                  <a:spcPct val="90000"/>
                </a:lnSpc>
                <a:spcAft>
                  <a:spcPts val="588"/>
                </a:spcAft>
                <a:defRPr/>
              </a:pPr>
              <a:r>
                <a:rPr lang="en-US" sz="1372" cap="all" dirty="0">
                  <a:solidFill>
                    <a:sysClr val="windowText" lastClr="000000"/>
                  </a:solidFill>
                  <a:latin typeface="Segoe UI Semibold" panose="020B0702040204020203" pitchFamily="34" charset="0"/>
                  <a:ea typeface="MS PGothic" panose="020B0600070205080204" pitchFamily="34" charset="-128"/>
                  <a:cs typeface="Segoe UI Semibold" panose="020B0702040204020203" pitchFamily="34" charset="0"/>
                </a:rPr>
                <a:t>Azure regions</a:t>
              </a:r>
            </a:p>
          </p:txBody>
        </p:sp>
      </p:grpSp>
      <p:grpSp>
        <p:nvGrpSpPr>
          <p:cNvPr id="39" name="Group 38"/>
          <p:cNvGrpSpPr/>
          <p:nvPr/>
        </p:nvGrpSpPr>
        <p:grpSpPr>
          <a:xfrm>
            <a:off x="125393" y="2558528"/>
            <a:ext cx="3359726" cy="3311252"/>
            <a:chOff x="-2087057" y="2514224"/>
            <a:chExt cx="4108356" cy="3377650"/>
          </a:xfrm>
        </p:grpSpPr>
        <p:sp>
          <p:nvSpPr>
            <p:cNvPr id="40" name="TextBox 39"/>
            <p:cNvSpPr txBox="1"/>
            <p:nvPr/>
          </p:nvSpPr>
          <p:spPr>
            <a:xfrm>
              <a:off x="-2087057" y="2514224"/>
              <a:ext cx="3426548" cy="2871555"/>
            </a:xfrm>
            <a:prstGeom prst="rect">
              <a:avLst/>
            </a:prstGeom>
            <a:noFill/>
          </p:spPr>
          <p:txBody>
            <a:bodyPr wrap="none" lIns="277892" tIns="277892" rIns="277892" bIns="277892" rtlCol="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defTabSz="914367">
                <a:spcAft>
                  <a:spcPts val="588"/>
                </a:spcAft>
                <a:defRPr/>
              </a:pPr>
              <a:r>
                <a:rPr lang="en-US" sz="16273" spc="-412" dirty="0">
                  <a:gradFill>
                    <a:gsLst>
                      <a:gs pos="0">
                        <a:srgbClr val="FFFFFF"/>
                      </a:gs>
                      <a:gs pos="100000">
                        <a:srgbClr val="FFFFFF"/>
                      </a:gs>
                    </a:gsLst>
                    <a:lin ang="5400000" scaled="0"/>
                  </a:gradFill>
                  <a:latin typeface="Segoe UI Semibold" panose="020B0702040204020203" pitchFamily="34" charset="0"/>
                  <a:cs typeface="Segoe UI Semibold" panose="020B0702040204020203" pitchFamily="34" charset="0"/>
                </a:rPr>
                <a:t>30</a:t>
              </a:r>
            </a:p>
          </p:txBody>
        </p:sp>
        <p:sp>
          <p:nvSpPr>
            <p:cNvPr id="43" name="TextBox 42"/>
            <p:cNvSpPr txBox="1"/>
            <p:nvPr/>
          </p:nvSpPr>
          <p:spPr>
            <a:xfrm>
              <a:off x="-2006254" y="4543813"/>
              <a:ext cx="4027553" cy="1348061"/>
            </a:xfrm>
            <a:prstGeom prst="rect">
              <a:avLst/>
            </a:prstGeom>
            <a:noFill/>
          </p:spPr>
          <p:txBody>
            <a:bodyPr wrap="square" lIns="277892" tIns="277892" rIns="277892" bIns="277892" rtlCol="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defTabSz="914367">
                <a:spcAft>
                  <a:spcPts val="588"/>
                </a:spcAft>
                <a:defRPr/>
              </a:pPr>
              <a:r>
                <a:rPr lang="en-US" sz="2745" dirty="0">
                  <a:gradFill>
                    <a:gsLst>
                      <a:gs pos="0">
                        <a:srgbClr val="FFFFFF"/>
                      </a:gs>
                      <a:gs pos="100000">
                        <a:srgbClr val="FFFFFF"/>
                      </a:gs>
                    </a:gsLst>
                    <a:lin ang="5400000" scaled="0"/>
                  </a:gradFill>
                  <a:latin typeface="Segoe UI Semilight" panose="020B0402040204020203" pitchFamily="34" charset="0"/>
                  <a:ea typeface="MS PGothic" panose="020B0600070205080204" pitchFamily="34" charset="-128"/>
                  <a:cs typeface="Segoe UI Semilight" panose="020B0402040204020203" pitchFamily="34" charset="0"/>
                </a:rPr>
                <a:t>Azure regions around the world</a:t>
              </a:r>
            </a:p>
          </p:txBody>
        </p:sp>
      </p:grpSp>
      <p:sp>
        <p:nvSpPr>
          <p:cNvPr id="47" name="TextBox 46"/>
          <p:cNvSpPr txBox="1"/>
          <p:nvPr/>
        </p:nvSpPr>
        <p:spPr>
          <a:xfrm>
            <a:off x="213036" y="5381476"/>
            <a:ext cx="3293647" cy="1050007"/>
          </a:xfrm>
          <a:prstGeom prst="rect">
            <a:avLst/>
          </a:prstGeom>
          <a:noFill/>
          <a:ln>
            <a:noFill/>
          </a:ln>
        </p:spPr>
        <p:txBody>
          <a:bodyPr wrap="square" lIns="277892" tIns="277892" rIns="277892" bIns="277892" rtlCol="0">
            <a:spAutoFit/>
          </a:bodyPr>
          <a:lstStyle>
            <a:defPPr>
              <a:defRPr lang="en-US"/>
            </a:defPPr>
            <a:lvl1pPr>
              <a:lnSpc>
                <a:spcPct val="90000"/>
              </a:lnSpc>
              <a:spcAft>
                <a:spcPts val="600"/>
              </a:spcAft>
              <a:defRPr sz="4400">
                <a:gradFill>
                  <a:gsLst>
                    <a:gs pos="2917">
                      <a:srgbClr val="ECECEC"/>
                    </a:gs>
                    <a:gs pos="30000">
                      <a:srgbClr val="ECECEC"/>
                    </a:gs>
                  </a:gsLst>
                  <a:lin ang="5400000" scaled="0"/>
                </a:gradFill>
                <a:latin typeface="+mj-lt"/>
              </a:defRPr>
            </a:lvl1pPr>
          </a:lstStyle>
          <a:p>
            <a:pPr defTabSz="914367">
              <a:spcAft>
                <a:spcPts val="588"/>
              </a:spcAft>
              <a:defRPr/>
            </a:pPr>
            <a:r>
              <a:rPr lang="en-US" sz="1765"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More than AWS and Google Cloud combined</a:t>
            </a:r>
          </a:p>
        </p:txBody>
      </p:sp>
      <p:sp>
        <p:nvSpPr>
          <p:cNvPr id="64" name="Oval 63"/>
          <p:cNvSpPr/>
          <p:nvPr/>
        </p:nvSpPr>
        <p:spPr bwMode="auto">
          <a:xfrm>
            <a:off x="9228794" y="4192996"/>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5" name="Oval 64"/>
          <p:cNvSpPr/>
          <p:nvPr/>
        </p:nvSpPr>
        <p:spPr bwMode="auto">
          <a:xfrm>
            <a:off x="9518266" y="2808832"/>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6" name="Oval 65"/>
          <p:cNvSpPr/>
          <p:nvPr/>
        </p:nvSpPr>
        <p:spPr bwMode="auto">
          <a:xfrm>
            <a:off x="9588633" y="2273646"/>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7" name="Oval 66"/>
          <p:cNvSpPr/>
          <p:nvPr/>
        </p:nvSpPr>
        <p:spPr bwMode="auto">
          <a:xfrm>
            <a:off x="8457553" y="3154937"/>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8" name="Oval 67"/>
          <p:cNvSpPr/>
          <p:nvPr/>
        </p:nvSpPr>
        <p:spPr bwMode="auto">
          <a:xfrm>
            <a:off x="8760334" y="3314714"/>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9" name="Oval 68"/>
          <p:cNvSpPr/>
          <p:nvPr/>
        </p:nvSpPr>
        <p:spPr bwMode="auto">
          <a:xfrm>
            <a:off x="6377419" y="2093053"/>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5" name="Oval 74"/>
          <p:cNvSpPr/>
          <p:nvPr/>
        </p:nvSpPr>
        <p:spPr bwMode="auto">
          <a:xfrm>
            <a:off x="5949770" y="2051408"/>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6" name="Oval 75"/>
          <p:cNvSpPr/>
          <p:nvPr/>
        </p:nvSpPr>
        <p:spPr bwMode="auto">
          <a:xfrm>
            <a:off x="4911870" y="4611074"/>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7" name="Oval 76"/>
          <p:cNvSpPr/>
          <p:nvPr/>
        </p:nvSpPr>
        <p:spPr bwMode="auto">
          <a:xfrm>
            <a:off x="3474142" y="2538418"/>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8" name="Oval 77"/>
          <p:cNvSpPr/>
          <p:nvPr/>
        </p:nvSpPr>
        <p:spPr bwMode="auto">
          <a:xfrm>
            <a:off x="3247578" y="2569054"/>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79" name="Oval 78"/>
          <p:cNvSpPr/>
          <p:nvPr/>
        </p:nvSpPr>
        <p:spPr bwMode="auto">
          <a:xfrm>
            <a:off x="3340175" y="2231023"/>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0" name="Oval 79"/>
          <p:cNvSpPr/>
          <p:nvPr/>
        </p:nvSpPr>
        <p:spPr bwMode="auto">
          <a:xfrm>
            <a:off x="3010127" y="2152932"/>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1" name="Oval 80"/>
          <p:cNvSpPr/>
          <p:nvPr/>
        </p:nvSpPr>
        <p:spPr bwMode="auto">
          <a:xfrm>
            <a:off x="3800623" y="2202794"/>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2" name="Oval 81"/>
          <p:cNvSpPr/>
          <p:nvPr/>
        </p:nvSpPr>
        <p:spPr bwMode="auto">
          <a:xfrm>
            <a:off x="3006360" y="2848759"/>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3" name="Oval 82"/>
          <p:cNvSpPr/>
          <p:nvPr/>
        </p:nvSpPr>
        <p:spPr bwMode="auto">
          <a:xfrm>
            <a:off x="2415407" y="2558477"/>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4" name="Oval 83"/>
          <p:cNvSpPr/>
          <p:nvPr/>
        </p:nvSpPr>
        <p:spPr bwMode="auto">
          <a:xfrm>
            <a:off x="10405128" y="2354180"/>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5" name="Oval 84"/>
          <p:cNvSpPr/>
          <p:nvPr/>
        </p:nvSpPr>
        <p:spPr bwMode="auto">
          <a:xfrm>
            <a:off x="10152504" y="2735535"/>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6" name="Oval 85"/>
          <p:cNvSpPr/>
          <p:nvPr/>
        </p:nvSpPr>
        <p:spPr bwMode="auto">
          <a:xfrm>
            <a:off x="10594653" y="5174281"/>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7" name="Oval 86"/>
          <p:cNvSpPr/>
          <p:nvPr/>
        </p:nvSpPr>
        <p:spPr bwMode="auto">
          <a:xfrm>
            <a:off x="10333266" y="5457476"/>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8" name="Oval 87"/>
          <p:cNvSpPr/>
          <p:nvPr/>
        </p:nvSpPr>
        <p:spPr bwMode="auto">
          <a:xfrm>
            <a:off x="9366876" y="3131578"/>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9" name="Oval 88"/>
          <p:cNvSpPr/>
          <p:nvPr/>
        </p:nvSpPr>
        <p:spPr bwMode="auto">
          <a:xfrm>
            <a:off x="2982859" y="2462530"/>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90" name="Oval 89"/>
          <p:cNvSpPr/>
          <p:nvPr/>
        </p:nvSpPr>
        <p:spPr bwMode="auto">
          <a:xfrm>
            <a:off x="8546206" y="3652997"/>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94" name="Oval 93"/>
          <p:cNvSpPr/>
          <p:nvPr/>
        </p:nvSpPr>
        <p:spPr bwMode="auto">
          <a:xfrm>
            <a:off x="3564696" y="2672836"/>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95" name="Oval 94"/>
          <p:cNvSpPr/>
          <p:nvPr/>
        </p:nvSpPr>
        <p:spPr bwMode="auto">
          <a:xfrm>
            <a:off x="3662466" y="2493220"/>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37" name="Oval 36"/>
          <p:cNvSpPr/>
          <p:nvPr/>
        </p:nvSpPr>
        <p:spPr bwMode="auto">
          <a:xfrm>
            <a:off x="5883021" y="1787581"/>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38" name="Oval 37"/>
          <p:cNvSpPr/>
          <p:nvPr/>
        </p:nvSpPr>
        <p:spPr bwMode="auto">
          <a:xfrm>
            <a:off x="6335143" y="1887518"/>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41" name="Oval 40"/>
          <p:cNvSpPr/>
          <p:nvPr/>
        </p:nvSpPr>
        <p:spPr bwMode="auto">
          <a:xfrm>
            <a:off x="6163595" y="2217162"/>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42" name="Oval 41"/>
          <p:cNvSpPr/>
          <p:nvPr/>
        </p:nvSpPr>
        <p:spPr bwMode="auto">
          <a:xfrm>
            <a:off x="6163595" y="1804322"/>
            <a:ext cx="280574" cy="280568"/>
          </a:xfrm>
          <a:prstGeom prst="ellipse">
            <a:avLst/>
          </a:prstGeom>
          <a:solidFill>
            <a:schemeClr val="tx1"/>
          </a:solidFill>
          <a:ln w="187325">
            <a:solidFill>
              <a:schemeClr val="tx1">
                <a:alpha val="34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Tree>
    <p:extLst>
      <p:ext uri="{BB962C8B-B14F-4D97-AF65-F5344CB8AC3E}">
        <p14:creationId xmlns:p14="http://schemas.microsoft.com/office/powerpoint/2010/main" val="530826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grpId="0" nodeType="withEffect">
                                  <p:stCondLst>
                                    <p:cond delay="2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par>
                                <p:cTn id="11" presetID="10" presetClass="entr" presetSubtype="0" fill="hold" grpId="0" nodeType="withEffect">
                                  <p:stCondLst>
                                    <p:cond delay="4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500"/>
                                        <p:tgtEl>
                                          <p:spTgt spid="66"/>
                                        </p:tgtEl>
                                      </p:cBhvr>
                                    </p:animEffect>
                                  </p:childTnLst>
                                </p:cTn>
                              </p:par>
                              <p:par>
                                <p:cTn id="14" presetID="10" presetClass="entr" presetSubtype="0" fill="hold" grpId="0" nodeType="withEffect">
                                  <p:stCondLst>
                                    <p:cond delay="6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500"/>
                                        <p:tgtEl>
                                          <p:spTgt spid="67"/>
                                        </p:tgtEl>
                                      </p:cBhvr>
                                    </p:animEffect>
                                  </p:childTnLst>
                                </p:cTn>
                              </p:par>
                              <p:par>
                                <p:cTn id="17" presetID="10" presetClass="entr" presetSubtype="0" fill="hold" grpId="0" nodeType="withEffect">
                                  <p:stCondLst>
                                    <p:cond delay="8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500"/>
                                        <p:tgtEl>
                                          <p:spTgt spid="69"/>
                                        </p:tgtEl>
                                      </p:cBhvr>
                                    </p:animEffect>
                                  </p:childTnLst>
                                </p:cTn>
                              </p:par>
                              <p:par>
                                <p:cTn id="23" presetID="10" presetClass="entr" presetSubtype="0" fill="hold" grpId="0" nodeType="withEffect">
                                  <p:stCondLst>
                                    <p:cond delay="12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500"/>
                                        <p:tgtEl>
                                          <p:spTgt spid="75"/>
                                        </p:tgtEl>
                                      </p:cBhvr>
                                    </p:animEffect>
                                  </p:childTnLst>
                                </p:cTn>
                              </p:par>
                              <p:par>
                                <p:cTn id="26" presetID="10" presetClass="entr" presetSubtype="0" fill="hold" grpId="0" nodeType="withEffect">
                                  <p:stCondLst>
                                    <p:cond delay="14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500"/>
                                        <p:tgtEl>
                                          <p:spTgt spid="76"/>
                                        </p:tgtEl>
                                      </p:cBhvr>
                                    </p:animEffect>
                                  </p:childTnLst>
                                </p:cTn>
                              </p:par>
                              <p:par>
                                <p:cTn id="29" presetID="10" presetClass="entr" presetSubtype="0" fill="hold" grpId="0" nodeType="withEffect">
                                  <p:stCondLst>
                                    <p:cond delay="16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500"/>
                                        <p:tgtEl>
                                          <p:spTgt spid="77"/>
                                        </p:tgtEl>
                                      </p:cBhvr>
                                    </p:animEffect>
                                  </p:childTnLst>
                                </p:cTn>
                              </p:par>
                              <p:par>
                                <p:cTn id="32" presetID="10" presetClass="entr" presetSubtype="0" fill="hold" grpId="0" nodeType="withEffect">
                                  <p:stCondLst>
                                    <p:cond delay="18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79"/>
                                        </p:tgtEl>
                                        <p:attrNameLst>
                                          <p:attrName>style.visibility</p:attrName>
                                        </p:attrNameLst>
                                      </p:cBhvr>
                                      <p:to>
                                        <p:strVal val="visible"/>
                                      </p:to>
                                    </p:set>
                                    <p:animEffect transition="in" filter="fade">
                                      <p:cBhvr>
                                        <p:cTn id="37" dur="500"/>
                                        <p:tgtEl>
                                          <p:spTgt spid="79"/>
                                        </p:tgtEl>
                                      </p:cBhvr>
                                    </p:animEffect>
                                  </p:childTnLst>
                                </p:cTn>
                              </p:par>
                              <p:par>
                                <p:cTn id="38" presetID="10" presetClass="entr" presetSubtype="0" fill="hold" grpId="0" nodeType="withEffect">
                                  <p:stCondLst>
                                    <p:cond delay="22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500"/>
                                        <p:tgtEl>
                                          <p:spTgt spid="80"/>
                                        </p:tgtEl>
                                      </p:cBhvr>
                                    </p:animEffect>
                                  </p:childTnLst>
                                </p:cTn>
                              </p:par>
                              <p:par>
                                <p:cTn id="41" presetID="10" presetClass="entr" presetSubtype="0" fill="hold" grpId="0" nodeType="withEffect">
                                  <p:stCondLst>
                                    <p:cond delay="24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par>
                                <p:cTn id="44" presetID="10" presetClass="entr" presetSubtype="0" fill="hold" grpId="0" nodeType="withEffect">
                                  <p:stCondLst>
                                    <p:cond delay="26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500"/>
                                        <p:tgtEl>
                                          <p:spTgt spid="82"/>
                                        </p:tgtEl>
                                      </p:cBhvr>
                                    </p:animEffect>
                                  </p:childTnLst>
                                </p:cTn>
                              </p:par>
                              <p:par>
                                <p:cTn id="47" presetID="10" presetClass="entr" presetSubtype="0" fill="hold" grpId="0" nodeType="withEffect">
                                  <p:stCondLst>
                                    <p:cond delay="28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500"/>
                                        <p:tgtEl>
                                          <p:spTgt spid="83"/>
                                        </p:tgtEl>
                                      </p:cBhvr>
                                    </p:animEffect>
                                  </p:childTnLst>
                                </p:cTn>
                              </p:par>
                              <p:par>
                                <p:cTn id="50" presetID="10" presetClass="entr" presetSubtype="0" fill="hold" grpId="0" nodeType="withEffect">
                                  <p:stCondLst>
                                    <p:cond delay="30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par>
                                <p:cTn id="53" presetID="10" presetClass="entr" presetSubtype="0" fill="hold" grpId="0" nodeType="withEffect">
                                  <p:stCondLst>
                                    <p:cond delay="340"/>
                                  </p:stCondLst>
                                  <p:childTnLst>
                                    <p:set>
                                      <p:cBhvr>
                                        <p:cTn id="54" dur="1" fill="hold">
                                          <p:stCondLst>
                                            <p:cond delay="0"/>
                                          </p:stCondLst>
                                        </p:cTn>
                                        <p:tgtEl>
                                          <p:spTgt spid="85"/>
                                        </p:tgtEl>
                                        <p:attrNameLst>
                                          <p:attrName>style.visibility</p:attrName>
                                        </p:attrNameLst>
                                      </p:cBhvr>
                                      <p:to>
                                        <p:strVal val="visible"/>
                                      </p:to>
                                    </p:set>
                                    <p:animEffect transition="in" filter="fade">
                                      <p:cBhvr>
                                        <p:cTn id="55" dur="500"/>
                                        <p:tgtEl>
                                          <p:spTgt spid="85"/>
                                        </p:tgtEl>
                                      </p:cBhvr>
                                    </p:animEffect>
                                  </p:childTnLst>
                                </p:cTn>
                              </p:par>
                              <p:par>
                                <p:cTn id="56" presetID="10" presetClass="entr" presetSubtype="0" fill="hold" grpId="0" nodeType="withEffect">
                                  <p:stCondLst>
                                    <p:cond delay="380"/>
                                  </p:stCondLst>
                                  <p:childTnLst>
                                    <p:set>
                                      <p:cBhvr>
                                        <p:cTn id="57" dur="1" fill="hold">
                                          <p:stCondLst>
                                            <p:cond delay="0"/>
                                          </p:stCondLst>
                                        </p:cTn>
                                        <p:tgtEl>
                                          <p:spTgt spid="86"/>
                                        </p:tgtEl>
                                        <p:attrNameLst>
                                          <p:attrName>style.visibility</p:attrName>
                                        </p:attrNameLst>
                                      </p:cBhvr>
                                      <p:to>
                                        <p:strVal val="visible"/>
                                      </p:to>
                                    </p:set>
                                    <p:animEffect transition="in" filter="fade">
                                      <p:cBhvr>
                                        <p:cTn id="58" dur="500"/>
                                        <p:tgtEl>
                                          <p:spTgt spid="86"/>
                                        </p:tgtEl>
                                      </p:cBhvr>
                                    </p:animEffect>
                                  </p:childTnLst>
                                </p:cTn>
                              </p:par>
                              <p:par>
                                <p:cTn id="59" presetID="10" presetClass="entr" presetSubtype="0" fill="hold" grpId="0" nodeType="withEffect">
                                  <p:stCondLst>
                                    <p:cond delay="420"/>
                                  </p:stCondLst>
                                  <p:childTnLst>
                                    <p:set>
                                      <p:cBhvr>
                                        <p:cTn id="60" dur="1" fill="hold">
                                          <p:stCondLst>
                                            <p:cond delay="0"/>
                                          </p:stCondLst>
                                        </p:cTn>
                                        <p:tgtEl>
                                          <p:spTgt spid="87"/>
                                        </p:tgtEl>
                                        <p:attrNameLst>
                                          <p:attrName>style.visibility</p:attrName>
                                        </p:attrNameLst>
                                      </p:cBhvr>
                                      <p:to>
                                        <p:strVal val="visible"/>
                                      </p:to>
                                    </p:set>
                                    <p:animEffect transition="in" filter="fade">
                                      <p:cBhvr>
                                        <p:cTn id="61" dur="500"/>
                                        <p:tgtEl>
                                          <p:spTgt spid="87"/>
                                        </p:tgtEl>
                                      </p:cBhvr>
                                    </p:animEffect>
                                  </p:childTnLst>
                                </p:cTn>
                              </p:par>
                              <p:par>
                                <p:cTn id="62" presetID="10" presetClass="entr" presetSubtype="0" fill="hold" grpId="0" nodeType="withEffect">
                                  <p:stCondLst>
                                    <p:cond delay="480"/>
                                  </p:stCondLst>
                                  <p:childTnLst>
                                    <p:set>
                                      <p:cBhvr>
                                        <p:cTn id="63" dur="1" fill="hold">
                                          <p:stCondLst>
                                            <p:cond delay="0"/>
                                          </p:stCondLst>
                                        </p:cTn>
                                        <p:tgtEl>
                                          <p:spTgt spid="88"/>
                                        </p:tgtEl>
                                        <p:attrNameLst>
                                          <p:attrName>style.visibility</p:attrName>
                                        </p:attrNameLst>
                                      </p:cBhvr>
                                      <p:to>
                                        <p:strVal val="visible"/>
                                      </p:to>
                                    </p:set>
                                    <p:animEffect transition="in" filter="fade">
                                      <p:cBhvr>
                                        <p:cTn id="64" dur="500"/>
                                        <p:tgtEl>
                                          <p:spTgt spid="88"/>
                                        </p:tgtEl>
                                      </p:cBhvr>
                                    </p:animEffect>
                                  </p:childTnLst>
                                </p:cTn>
                              </p:par>
                              <p:par>
                                <p:cTn id="65" presetID="10" presetClass="entr" presetSubtype="0" fill="hold" grpId="0" nodeType="withEffect">
                                  <p:stCondLst>
                                    <p:cond delay="550"/>
                                  </p:stCondLst>
                                  <p:childTnLst>
                                    <p:set>
                                      <p:cBhvr>
                                        <p:cTn id="66" dur="1" fill="hold">
                                          <p:stCondLst>
                                            <p:cond delay="0"/>
                                          </p:stCondLst>
                                        </p:cTn>
                                        <p:tgtEl>
                                          <p:spTgt spid="89"/>
                                        </p:tgtEl>
                                        <p:attrNameLst>
                                          <p:attrName>style.visibility</p:attrName>
                                        </p:attrNameLst>
                                      </p:cBhvr>
                                      <p:to>
                                        <p:strVal val="visible"/>
                                      </p:to>
                                    </p:set>
                                    <p:animEffect transition="in" filter="fade">
                                      <p:cBhvr>
                                        <p:cTn id="67" dur="500"/>
                                        <p:tgtEl>
                                          <p:spTgt spid="89"/>
                                        </p:tgtEl>
                                      </p:cBhvr>
                                    </p:animEffect>
                                  </p:childTnLst>
                                </p:cTn>
                              </p:par>
                              <p:par>
                                <p:cTn id="68" presetID="10" presetClass="entr" presetSubtype="0" fill="hold" grpId="0" nodeType="withEffect">
                                  <p:stCondLst>
                                    <p:cond delay="55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500"/>
                                        <p:tgtEl>
                                          <p:spTgt spid="90"/>
                                        </p:tgtEl>
                                      </p:cBhvr>
                                    </p:animEffect>
                                  </p:childTnLst>
                                </p:cTn>
                              </p:par>
                              <p:par>
                                <p:cTn id="71" presetID="10" presetClass="entr" presetSubtype="0" fill="hold" grpId="0" nodeType="withEffect">
                                  <p:stCondLst>
                                    <p:cond delay="160"/>
                                  </p:stCondLst>
                                  <p:childTnLst>
                                    <p:set>
                                      <p:cBhvr>
                                        <p:cTn id="72" dur="1" fill="hold">
                                          <p:stCondLst>
                                            <p:cond delay="0"/>
                                          </p:stCondLst>
                                        </p:cTn>
                                        <p:tgtEl>
                                          <p:spTgt spid="94"/>
                                        </p:tgtEl>
                                        <p:attrNameLst>
                                          <p:attrName>style.visibility</p:attrName>
                                        </p:attrNameLst>
                                      </p:cBhvr>
                                      <p:to>
                                        <p:strVal val="visible"/>
                                      </p:to>
                                    </p:set>
                                    <p:animEffect transition="in" filter="fade">
                                      <p:cBhvr>
                                        <p:cTn id="73" dur="500"/>
                                        <p:tgtEl>
                                          <p:spTgt spid="94"/>
                                        </p:tgtEl>
                                      </p:cBhvr>
                                    </p:animEffect>
                                  </p:childTnLst>
                                </p:cTn>
                              </p:par>
                              <p:par>
                                <p:cTn id="74" presetID="10" presetClass="entr" presetSubtype="0" fill="hold" grpId="0" nodeType="withEffect">
                                  <p:stCondLst>
                                    <p:cond delay="160"/>
                                  </p:stCondLst>
                                  <p:childTnLst>
                                    <p:set>
                                      <p:cBhvr>
                                        <p:cTn id="75" dur="1" fill="hold">
                                          <p:stCondLst>
                                            <p:cond delay="0"/>
                                          </p:stCondLst>
                                        </p:cTn>
                                        <p:tgtEl>
                                          <p:spTgt spid="95"/>
                                        </p:tgtEl>
                                        <p:attrNameLst>
                                          <p:attrName>style.visibility</p:attrName>
                                        </p:attrNameLst>
                                      </p:cBhvr>
                                      <p:to>
                                        <p:strVal val="visible"/>
                                      </p:to>
                                    </p:set>
                                    <p:animEffect transition="in" filter="fade">
                                      <p:cBhvr>
                                        <p:cTn id="76" dur="500"/>
                                        <p:tgtEl>
                                          <p:spTgt spid="95"/>
                                        </p:tgtEl>
                                      </p:cBhvr>
                                    </p:animEffect>
                                  </p:childTnLst>
                                </p:cTn>
                              </p:par>
                              <p:par>
                                <p:cTn id="77" presetID="10" presetClass="entr" presetSubtype="0" fill="hold" grpId="0" nodeType="withEffect">
                                  <p:stCondLst>
                                    <p:cond delay="16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16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grpId="0" nodeType="withEffect">
                                  <p:stCondLst>
                                    <p:cond delay="16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500"/>
                                        <p:tgtEl>
                                          <p:spTgt spid="41"/>
                                        </p:tgtEl>
                                      </p:cBhvr>
                                    </p:animEffect>
                                  </p:childTnLst>
                                </p:cTn>
                              </p:par>
                              <p:par>
                                <p:cTn id="86" presetID="10" presetClass="entr" presetSubtype="0" fill="hold" grpId="0" nodeType="withEffect">
                                  <p:stCondLst>
                                    <p:cond delay="16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500"/>
                                        <p:tgtEl>
                                          <p:spTgt spid="42"/>
                                        </p:tgtEl>
                                      </p:cBhvr>
                                    </p:animEffect>
                                  </p:childTnLst>
                                </p:cTn>
                              </p:par>
                            </p:childTnLst>
                          </p:cTn>
                        </p:par>
                        <p:par>
                          <p:cTn id="89" fill="hold">
                            <p:stCondLst>
                              <p:cond delay="1050"/>
                            </p:stCondLst>
                            <p:childTnLst>
                              <p:par>
                                <p:cTn id="90" presetID="10" presetClass="entr" presetSubtype="0" fill="hold" grpId="0" nodeType="after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fade">
                                      <p:cBhvr>
                                        <p:cTn id="92" dur="500"/>
                                        <p:tgtEl>
                                          <p:spTgt spid="71"/>
                                        </p:tgtEl>
                                      </p:cBhvr>
                                    </p:animEffect>
                                  </p:childTnLst>
                                </p:cTn>
                              </p:par>
                              <p:par>
                                <p:cTn id="93" presetID="10" presetClass="entr" presetSubtype="0" fill="hold" nodeType="with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fade">
                                      <p:cBhvr>
                                        <p:cTn id="95" dur="500"/>
                                        <p:tgtEl>
                                          <p:spTgt spid="72"/>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71"/>
                                        </p:tgtEl>
                                      </p:cBhvr>
                                    </p:animEffect>
                                    <p:set>
                                      <p:cBhvr>
                                        <p:cTn id="100" dur="1" fill="hold">
                                          <p:stCondLst>
                                            <p:cond delay="499"/>
                                          </p:stCondLst>
                                        </p:cTn>
                                        <p:tgtEl>
                                          <p:spTgt spid="7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72"/>
                                        </p:tgtEl>
                                      </p:cBhvr>
                                    </p:animEffect>
                                    <p:set>
                                      <p:cBhvr>
                                        <p:cTn id="103" dur="1" fill="hold">
                                          <p:stCondLst>
                                            <p:cond delay="499"/>
                                          </p:stCondLst>
                                        </p:cTn>
                                        <p:tgtEl>
                                          <p:spTgt spid="72"/>
                                        </p:tgtEl>
                                        <p:attrNameLst>
                                          <p:attrName>style.visibility</p:attrName>
                                        </p:attrNameLst>
                                      </p:cBhvr>
                                      <p:to>
                                        <p:strVal val="hidden"/>
                                      </p:to>
                                    </p:set>
                                  </p:childTnLst>
                                </p:cTn>
                              </p:par>
                            </p:childTnLst>
                          </p:cTn>
                        </p:par>
                        <p:par>
                          <p:cTn id="104" fill="hold">
                            <p:stCondLst>
                              <p:cond delay="500"/>
                            </p:stCondLst>
                            <p:childTnLst>
                              <p:par>
                                <p:cTn id="105" presetID="10" presetClass="entr" presetSubtype="0" fill="hold"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500"/>
                                        <p:tgtEl>
                                          <p:spTgt spid="39"/>
                                        </p:tgtEl>
                                      </p:cBhvr>
                                    </p:animEffect>
                                  </p:childTnLst>
                                </p:cTn>
                              </p:par>
                              <p:par>
                                <p:cTn id="108" presetID="10" presetClass="entr" presetSubtype="0" fill="hold" grpId="0" nodeType="withEffect">
                                  <p:stCondLst>
                                    <p:cond delay="25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1" grpId="1"/>
      <p:bldP spid="47" grpId="0"/>
      <p:bldP spid="64" grpId="0" animBg="1"/>
      <p:bldP spid="65" grpId="0" animBg="1"/>
      <p:bldP spid="66" grpId="0" animBg="1"/>
      <p:bldP spid="67" grpId="0" animBg="1"/>
      <p:bldP spid="68" grpId="0" animBg="1"/>
      <p:bldP spid="69"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4" grpId="0" animBg="1"/>
      <p:bldP spid="95" grpId="0" animBg="1"/>
      <p:bldP spid="37" grpId="0" animBg="1"/>
      <p:bldP spid="38" grpId="0" animBg="1"/>
      <p:bldP spid="41" grpId="0" animBg="1"/>
      <p:bldP spid="4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183142" y="1649639"/>
            <a:ext cx="9972880" cy="4401236"/>
            <a:chOff x="1180800" y="2419200"/>
            <a:chExt cx="2286000" cy="2286000"/>
          </a:xfrm>
        </p:grpSpPr>
        <p:sp>
          <p:nvSpPr>
            <p:cNvPr id="31" name="Rectangle 30"/>
            <p:cNvSpPr/>
            <p:nvPr/>
          </p:nvSpPr>
          <p:spPr bwMode="auto">
            <a:xfrm>
              <a:off x="1180800" y="2419200"/>
              <a:ext cx="2286000" cy="228600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p:cNvSpPr txBox="1"/>
            <p:nvPr/>
          </p:nvSpPr>
          <p:spPr>
            <a:xfrm>
              <a:off x="1189800" y="2929826"/>
              <a:ext cx="2268000" cy="326112"/>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chemeClr val="bg1"/>
                  </a:solidFill>
                </a:rPr>
                <a:t>Cortana Intelligence</a:t>
              </a:r>
            </a:p>
          </p:txBody>
        </p:sp>
      </p:grpSp>
      <p:sp>
        <p:nvSpPr>
          <p:cNvPr id="2" name="Title 1"/>
          <p:cNvSpPr>
            <a:spLocks noGrp="1"/>
          </p:cNvSpPr>
          <p:nvPr>
            <p:ph type="title"/>
          </p:nvPr>
        </p:nvSpPr>
        <p:spPr>
          <a:xfrm>
            <a:off x="269240" y="320316"/>
            <a:ext cx="11655840" cy="899665"/>
          </a:xfrm>
        </p:spPr>
        <p:txBody>
          <a:bodyPr/>
          <a:lstStyle/>
          <a:p>
            <a:r>
              <a:rPr lang="en-US" dirty="0"/>
              <a:t>Conversations as a Platform</a:t>
            </a:r>
          </a:p>
        </p:txBody>
      </p:sp>
      <p:grpSp>
        <p:nvGrpSpPr>
          <p:cNvPr id="14" name="Group 13"/>
          <p:cNvGrpSpPr/>
          <p:nvPr/>
        </p:nvGrpSpPr>
        <p:grpSpPr>
          <a:xfrm>
            <a:off x="5035595" y="3357450"/>
            <a:ext cx="2304000" cy="2337263"/>
            <a:chOff x="4731600" y="2419200"/>
            <a:chExt cx="2304000" cy="2337263"/>
          </a:xfrm>
        </p:grpSpPr>
        <p:sp>
          <p:nvSpPr>
            <p:cNvPr id="8" name="Rectangle 7"/>
            <p:cNvSpPr/>
            <p:nvPr/>
          </p:nvSpPr>
          <p:spPr bwMode="auto">
            <a:xfrm>
              <a:off x="4731600" y="2419200"/>
              <a:ext cx="2286000" cy="228600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p:cNvSpPr txBox="1"/>
            <p:nvPr/>
          </p:nvSpPr>
          <p:spPr>
            <a:xfrm>
              <a:off x="4767600" y="3796200"/>
              <a:ext cx="2268000"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chemeClr val="bg1"/>
                  </a:solidFill>
                </a:rPr>
                <a:t>Bot Framework</a:t>
              </a:r>
            </a:p>
          </p:txBody>
        </p:sp>
        <p:pic>
          <p:nvPicPr>
            <p:cNvPr id="12" name="Picture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5358675" y="2793600"/>
              <a:ext cx="1085850" cy="1085850"/>
            </a:xfrm>
            <a:prstGeom prst="rect">
              <a:avLst/>
            </a:prstGeom>
          </p:spPr>
        </p:pic>
      </p:grpSp>
      <p:grpSp>
        <p:nvGrpSpPr>
          <p:cNvPr id="3" name="Group 2"/>
          <p:cNvGrpSpPr/>
          <p:nvPr/>
        </p:nvGrpSpPr>
        <p:grpSpPr>
          <a:xfrm>
            <a:off x="8233095" y="3357450"/>
            <a:ext cx="2286000" cy="2286000"/>
            <a:chOff x="8214333" y="3715259"/>
            <a:chExt cx="2286000" cy="2286000"/>
          </a:xfrm>
        </p:grpSpPr>
        <p:grpSp>
          <p:nvGrpSpPr>
            <p:cNvPr id="15" name="Group 14"/>
            <p:cNvGrpSpPr/>
            <p:nvPr/>
          </p:nvGrpSpPr>
          <p:grpSpPr>
            <a:xfrm>
              <a:off x="8214333" y="3715259"/>
              <a:ext cx="2286000" cy="2286000"/>
              <a:chOff x="8203200" y="2419200"/>
              <a:chExt cx="2286000" cy="2286000"/>
            </a:xfrm>
          </p:grpSpPr>
          <p:sp>
            <p:nvSpPr>
              <p:cNvPr id="10" name="Rectangle 9"/>
              <p:cNvSpPr/>
              <p:nvPr/>
            </p:nvSpPr>
            <p:spPr bwMode="auto">
              <a:xfrm>
                <a:off x="8203200" y="2419200"/>
                <a:ext cx="2286000" cy="228600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8221200" y="3785400"/>
                <a:ext cx="2268000" cy="898708"/>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chemeClr val="bg1"/>
                    </a:solidFill>
                  </a:rPr>
                  <a:t>Cortana </a:t>
                </a:r>
              </a:p>
              <a:p>
                <a:pPr algn="ctr">
                  <a:lnSpc>
                    <a:spcPct val="90000"/>
                  </a:lnSpc>
                  <a:spcAft>
                    <a:spcPts val="600"/>
                  </a:spcAft>
                </a:pPr>
                <a:r>
                  <a:rPr lang="en-US" sz="1400" dirty="0">
                    <a:solidFill>
                      <a:schemeClr val="bg1"/>
                    </a:solidFill>
                  </a:rPr>
                  <a:t>Your personal assistant</a:t>
                </a:r>
              </a:p>
            </p:txBody>
          </p:sp>
        </p:grpSp>
        <p:sp>
          <p:nvSpPr>
            <p:cNvPr id="19" name="Cortana-IN"/>
            <p:cNvSpPr>
              <a:spLocks noEditPoints="1"/>
            </p:cNvSpPr>
            <p:nvPr/>
          </p:nvSpPr>
          <p:spPr bwMode="auto">
            <a:xfrm>
              <a:off x="9034014" y="4400480"/>
              <a:ext cx="613072" cy="610831"/>
            </a:xfrm>
            <a:custGeom>
              <a:avLst/>
              <a:gdLst>
                <a:gd name="T0" fmla="*/ 0 w 1604"/>
                <a:gd name="T1" fmla="*/ 802 h 1604"/>
                <a:gd name="T2" fmla="*/ 802 w 1604"/>
                <a:gd name="T3" fmla="*/ 0 h 1604"/>
                <a:gd name="T4" fmla="*/ 1604 w 1604"/>
                <a:gd name="T5" fmla="*/ 802 h 1604"/>
                <a:gd name="T6" fmla="*/ 802 w 1604"/>
                <a:gd name="T7" fmla="*/ 1604 h 1604"/>
                <a:gd name="T8" fmla="*/ 0 w 1604"/>
                <a:gd name="T9" fmla="*/ 802 h 1604"/>
                <a:gd name="T10" fmla="*/ 157 w 1604"/>
                <a:gd name="T11" fmla="*/ 802 h 1604"/>
                <a:gd name="T12" fmla="*/ 802 w 1604"/>
                <a:gd name="T13" fmla="*/ 1447 h 1604"/>
                <a:gd name="T14" fmla="*/ 1447 w 1604"/>
                <a:gd name="T15" fmla="*/ 802 h 1604"/>
                <a:gd name="T16" fmla="*/ 802 w 1604"/>
                <a:gd name="T17" fmla="*/ 157 h 1604"/>
                <a:gd name="T18" fmla="*/ 157 w 1604"/>
                <a:gd name="T19" fmla="*/ 802 h 1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4" h="1604">
                  <a:moveTo>
                    <a:pt x="0" y="802"/>
                  </a:moveTo>
                  <a:cubicBezTo>
                    <a:pt x="0" y="359"/>
                    <a:pt x="359" y="0"/>
                    <a:pt x="802" y="0"/>
                  </a:cubicBezTo>
                  <a:cubicBezTo>
                    <a:pt x="1245" y="0"/>
                    <a:pt x="1604" y="359"/>
                    <a:pt x="1604" y="802"/>
                  </a:cubicBezTo>
                  <a:cubicBezTo>
                    <a:pt x="1604" y="1245"/>
                    <a:pt x="1245" y="1604"/>
                    <a:pt x="802" y="1604"/>
                  </a:cubicBezTo>
                  <a:cubicBezTo>
                    <a:pt x="359" y="1604"/>
                    <a:pt x="0" y="1245"/>
                    <a:pt x="0" y="802"/>
                  </a:cubicBezTo>
                  <a:moveTo>
                    <a:pt x="157" y="802"/>
                  </a:moveTo>
                  <a:cubicBezTo>
                    <a:pt x="157" y="1158"/>
                    <a:pt x="446" y="1447"/>
                    <a:pt x="802" y="1447"/>
                  </a:cubicBezTo>
                  <a:cubicBezTo>
                    <a:pt x="1158" y="1447"/>
                    <a:pt x="1447" y="1158"/>
                    <a:pt x="1447" y="802"/>
                  </a:cubicBezTo>
                  <a:cubicBezTo>
                    <a:pt x="1447" y="446"/>
                    <a:pt x="1158" y="157"/>
                    <a:pt x="802" y="157"/>
                  </a:cubicBezTo>
                  <a:cubicBezTo>
                    <a:pt x="446" y="157"/>
                    <a:pt x="157" y="446"/>
                    <a:pt x="157" y="80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dirty="0">
                <a:solidFill>
                  <a:sysClr val="windowText" lastClr="000000"/>
                </a:solidFill>
              </a:endParaRPr>
            </a:p>
          </p:txBody>
        </p:sp>
        <p:sp>
          <p:nvSpPr>
            <p:cNvPr id="20" name="Cortana-OUT"/>
            <p:cNvSpPr>
              <a:spLocks noEditPoints="1"/>
            </p:cNvSpPr>
            <p:nvPr/>
          </p:nvSpPr>
          <p:spPr bwMode="auto">
            <a:xfrm>
              <a:off x="8993976" y="4356240"/>
              <a:ext cx="694890" cy="695451"/>
            </a:xfrm>
            <a:custGeom>
              <a:avLst/>
              <a:gdLst>
                <a:gd name="T0" fmla="*/ 909 w 1818"/>
                <a:gd name="T1" fmla="*/ 1719 h 1826"/>
                <a:gd name="T2" fmla="*/ 107 w 1818"/>
                <a:gd name="T3" fmla="*/ 917 h 1826"/>
                <a:gd name="T4" fmla="*/ 909 w 1818"/>
                <a:gd name="T5" fmla="*/ 115 h 1826"/>
                <a:gd name="T6" fmla="*/ 1711 w 1818"/>
                <a:gd name="T7" fmla="*/ 917 h 1826"/>
                <a:gd name="T8" fmla="*/ 909 w 1818"/>
                <a:gd name="T9" fmla="*/ 1719 h 1826"/>
                <a:gd name="T10" fmla="*/ 909 w 1818"/>
                <a:gd name="T11" fmla="*/ 0 h 1826"/>
                <a:gd name="T12" fmla="*/ 0 w 1818"/>
                <a:gd name="T13" fmla="*/ 913 h 1826"/>
                <a:gd name="T14" fmla="*/ 909 w 1818"/>
                <a:gd name="T15" fmla="*/ 1826 h 1826"/>
                <a:gd name="T16" fmla="*/ 1818 w 1818"/>
                <a:gd name="T17" fmla="*/ 913 h 1826"/>
                <a:gd name="T18" fmla="*/ 909 w 1818"/>
                <a:gd name="T19" fmla="*/ 0 h 1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8" h="1826">
                  <a:moveTo>
                    <a:pt x="909" y="1719"/>
                  </a:moveTo>
                  <a:cubicBezTo>
                    <a:pt x="466" y="1719"/>
                    <a:pt x="107" y="1360"/>
                    <a:pt x="107" y="917"/>
                  </a:cubicBezTo>
                  <a:cubicBezTo>
                    <a:pt x="107" y="474"/>
                    <a:pt x="466" y="115"/>
                    <a:pt x="909" y="115"/>
                  </a:cubicBezTo>
                  <a:cubicBezTo>
                    <a:pt x="1352" y="115"/>
                    <a:pt x="1711" y="474"/>
                    <a:pt x="1711" y="917"/>
                  </a:cubicBezTo>
                  <a:cubicBezTo>
                    <a:pt x="1711" y="1360"/>
                    <a:pt x="1352" y="1719"/>
                    <a:pt x="909" y="1719"/>
                  </a:cubicBezTo>
                  <a:moveTo>
                    <a:pt x="909" y="0"/>
                  </a:moveTo>
                  <a:cubicBezTo>
                    <a:pt x="407" y="0"/>
                    <a:pt x="0" y="409"/>
                    <a:pt x="0" y="913"/>
                  </a:cubicBezTo>
                  <a:cubicBezTo>
                    <a:pt x="0" y="1417"/>
                    <a:pt x="407" y="1826"/>
                    <a:pt x="909" y="1826"/>
                  </a:cubicBezTo>
                  <a:cubicBezTo>
                    <a:pt x="1411" y="1826"/>
                    <a:pt x="1818" y="1417"/>
                    <a:pt x="1818" y="913"/>
                  </a:cubicBezTo>
                  <a:cubicBezTo>
                    <a:pt x="1818" y="409"/>
                    <a:pt x="1411" y="0"/>
                    <a:pt x="909" y="0"/>
                  </a:cubicBezTo>
                </a:path>
              </a:pathLst>
            </a:custGeom>
            <a:solidFill>
              <a:schemeClr val="bg1">
                <a:alpha val="31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896386"/>
              <a:endParaRPr lang="en-US" sz="1765" kern="0">
                <a:solidFill>
                  <a:sysClr val="windowText" lastClr="000000"/>
                </a:solidFill>
              </a:endParaRPr>
            </a:p>
          </p:txBody>
        </p:sp>
      </p:grpSp>
      <p:grpSp>
        <p:nvGrpSpPr>
          <p:cNvPr id="4" name="Group 3"/>
          <p:cNvGrpSpPr/>
          <p:nvPr/>
        </p:nvGrpSpPr>
        <p:grpSpPr>
          <a:xfrm>
            <a:off x="1767285" y="3357450"/>
            <a:ext cx="2286000" cy="2324663"/>
            <a:chOff x="1509984" y="2419200"/>
            <a:chExt cx="2286000" cy="2324663"/>
          </a:xfrm>
        </p:grpSpPr>
        <p:grpSp>
          <p:nvGrpSpPr>
            <p:cNvPr id="16" name="Group 15"/>
            <p:cNvGrpSpPr/>
            <p:nvPr/>
          </p:nvGrpSpPr>
          <p:grpSpPr>
            <a:xfrm>
              <a:off x="1509984" y="2419200"/>
              <a:ext cx="2286000" cy="2324663"/>
              <a:chOff x="1180800" y="2419200"/>
              <a:chExt cx="2286000" cy="2324663"/>
            </a:xfrm>
          </p:grpSpPr>
          <p:sp>
            <p:nvSpPr>
              <p:cNvPr id="7" name="Rectangle 6"/>
              <p:cNvSpPr/>
              <p:nvPr/>
            </p:nvSpPr>
            <p:spPr bwMode="auto">
              <a:xfrm>
                <a:off x="1180800" y="2419200"/>
                <a:ext cx="2286000" cy="2286000"/>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1189800" y="3783600"/>
                <a:ext cx="2268000"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chemeClr val="bg1"/>
                    </a:solidFill>
                  </a:rPr>
                  <a:t>Cognitive Services</a:t>
                </a:r>
              </a:p>
            </p:txBody>
          </p:sp>
        </p:grpSp>
        <p:grpSp>
          <p:nvGrpSpPr>
            <p:cNvPr id="21" name="Group 20"/>
            <p:cNvGrpSpPr>
              <a:grpSpLocks noChangeAspect="1"/>
            </p:cNvGrpSpPr>
            <p:nvPr/>
          </p:nvGrpSpPr>
          <p:grpSpPr>
            <a:xfrm>
              <a:off x="2235321" y="3002141"/>
              <a:ext cx="978852" cy="627659"/>
              <a:chOff x="7822816" y="2717080"/>
              <a:chExt cx="427431" cy="274077"/>
            </a:xfrm>
            <a:solidFill>
              <a:schemeClr val="bg1"/>
            </a:solidFill>
          </p:grpSpPr>
          <p:sp>
            <p:nvSpPr>
              <p:cNvPr id="22" name="Freeform 21"/>
              <p:cNvSpPr>
                <a:spLocks/>
              </p:cNvSpPr>
              <p:nvPr/>
            </p:nvSpPr>
            <p:spPr bwMode="auto">
              <a:xfrm flipH="1">
                <a:off x="7822816" y="2717080"/>
                <a:ext cx="427431" cy="274077"/>
              </a:xfrm>
              <a:custGeom>
                <a:avLst/>
                <a:gdLst>
                  <a:gd name="connsiteX0" fmla="*/ 1918425 w 3835400"/>
                  <a:gd name="connsiteY0" fmla="*/ 122238 h 2295525"/>
                  <a:gd name="connsiteX1" fmla="*/ 1304995 w 3835400"/>
                  <a:gd name="connsiteY1" fmla="*/ 621307 h 2295525"/>
                  <a:gd name="connsiteX2" fmla="*/ 1292848 w 3835400"/>
                  <a:gd name="connsiteY2" fmla="*/ 752160 h 2295525"/>
                  <a:gd name="connsiteX3" fmla="*/ 1226039 w 3835400"/>
                  <a:gd name="connsiteY3" fmla="*/ 806936 h 2295525"/>
                  <a:gd name="connsiteX4" fmla="*/ 1168340 w 3835400"/>
                  <a:gd name="connsiteY4" fmla="*/ 800850 h 2295525"/>
                  <a:gd name="connsiteX5" fmla="*/ 800889 w 3835400"/>
                  <a:gd name="connsiteY5" fmla="*/ 953005 h 2295525"/>
                  <a:gd name="connsiteX6" fmla="*/ 758374 w 3835400"/>
                  <a:gd name="connsiteY6" fmla="*/ 1004737 h 2295525"/>
                  <a:gd name="connsiteX7" fmla="*/ 706749 w 3835400"/>
                  <a:gd name="connsiteY7" fmla="*/ 1026039 h 2295525"/>
                  <a:gd name="connsiteX8" fmla="*/ 694602 w 3835400"/>
                  <a:gd name="connsiteY8" fmla="*/ 1026039 h 2295525"/>
                  <a:gd name="connsiteX9" fmla="*/ 120650 w 3835400"/>
                  <a:gd name="connsiteY9" fmla="*/ 1598142 h 2295525"/>
                  <a:gd name="connsiteX10" fmla="*/ 636903 w 3835400"/>
                  <a:gd name="connsiteY10" fmla="*/ 2170245 h 2295525"/>
                  <a:gd name="connsiteX11" fmla="*/ 679418 w 3835400"/>
                  <a:gd name="connsiteY11" fmla="*/ 2173288 h 2295525"/>
                  <a:gd name="connsiteX12" fmla="*/ 682455 w 3835400"/>
                  <a:gd name="connsiteY12" fmla="*/ 2173288 h 2295525"/>
                  <a:gd name="connsiteX13" fmla="*/ 688528 w 3835400"/>
                  <a:gd name="connsiteY13" fmla="*/ 2173288 h 2295525"/>
                  <a:gd name="connsiteX14" fmla="*/ 3151358 w 3835400"/>
                  <a:gd name="connsiteY14" fmla="*/ 2173288 h 2295525"/>
                  <a:gd name="connsiteX15" fmla="*/ 3160469 w 3835400"/>
                  <a:gd name="connsiteY15" fmla="*/ 2173288 h 2295525"/>
                  <a:gd name="connsiteX16" fmla="*/ 3169579 w 3835400"/>
                  <a:gd name="connsiteY16" fmla="*/ 2173288 h 2295525"/>
                  <a:gd name="connsiteX17" fmla="*/ 3193873 w 3835400"/>
                  <a:gd name="connsiteY17" fmla="*/ 2173288 h 2295525"/>
                  <a:gd name="connsiteX18" fmla="*/ 3713163 w 3835400"/>
                  <a:gd name="connsiteY18" fmla="*/ 1655961 h 2295525"/>
                  <a:gd name="connsiteX19" fmla="*/ 3488441 w 3835400"/>
                  <a:gd name="connsiteY19" fmla="*/ 1226884 h 2295525"/>
                  <a:gd name="connsiteX20" fmla="*/ 3442890 w 3835400"/>
                  <a:gd name="connsiteY20" fmla="*/ 1202539 h 2295525"/>
                  <a:gd name="connsiteX21" fmla="*/ 3409485 w 3835400"/>
                  <a:gd name="connsiteY21" fmla="*/ 1144720 h 2295525"/>
                  <a:gd name="connsiteX22" fmla="*/ 3415558 w 3835400"/>
                  <a:gd name="connsiteY22" fmla="*/ 1059513 h 2295525"/>
                  <a:gd name="connsiteX23" fmla="*/ 2789981 w 3835400"/>
                  <a:gd name="connsiteY23" fmla="*/ 435678 h 2295525"/>
                  <a:gd name="connsiteX24" fmla="*/ 2604738 w 3835400"/>
                  <a:gd name="connsiteY24" fmla="*/ 463065 h 2295525"/>
                  <a:gd name="connsiteX25" fmla="*/ 2547039 w 3835400"/>
                  <a:gd name="connsiteY25" fmla="*/ 484367 h 2295525"/>
                  <a:gd name="connsiteX26" fmla="*/ 2471119 w 3835400"/>
                  <a:gd name="connsiteY26" fmla="*/ 456979 h 2295525"/>
                  <a:gd name="connsiteX27" fmla="*/ 2437715 w 3835400"/>
                  <a:gd name="connsiteY27" fmla="*/ 396117 h 2295525"/>
                  <a:gd name="connsiteX28" fmla="*/ 1918425 w 3835400"/>
                  <a:gd name="connsiteY28" fmla="*/ 122238 h 2295525"/>
                  <a:gd name="connsiteX29" fmla="*/ 1919219 w 3835400"/>
                  <a:gd name="connsiteY29" fmla="*/ 0 h 2295525"/>
                  <a:gd name="connsiteX30" fmla="*/ 2541750 w 3835400"/>
                  <a:gd name="connsiteY30" fmla="*/ 331847 h 2295525"/>
                  <a:gd name="connsiteX31" fmla="*/ 2544787 w 3835400"/>
                  <a:gd name="connsiteY31" fmla="*/ 334891 h 2295525"/>
                  <a:gd name="connsiteX32" fmla="*/ 2553897 w 3835400"/>
                  <a:gd name="connsiteY32" fmla="*/ 353158 h 2295525"/>
                  <a:gd name="connsiteX33" fmla="*/ 2563007 w 3835400"/>
                  <a:gd name="connsiteY33" fmla="*/ 350113 h 2295525"/>
                  <a:gd name="connsiteX34" fmla="*/ 2566044 w 3835400"/>
                  <a:gd name="connsiteY34" fmla="*/ 347069 h 2295525"/>
                  <a:gd name="connsiteX35" fmla="*/ 2790762 w 3835400"/>
                  <a:gd name="connsiteY35" fmla="*/ 313580 h 2295525"/>
                  <a:gd name="connsiteX36" fmla="*/ 3537800 w 3835400"/>
                  <a:gd name="connsiteY36" fmla="*/ 1062518 h 2295525"/>
                  <a:gd name="connsiteX37" fmla="*/ 3537800 w 3835400"/>
                  <a:gd name="connsiteY37" fmla="*/ 1065562 h 2295525"/>
                  <a:gd name="connsiteX38" fmla="*/ 3534763 w 3835400"/>
                  <a:gd name="connsiteY38" fmla="*/ 1114274 h 2295525"/>
                  <a:gd name="connsiteX39" fmla="*/ 3546910 w 3835400"/>
                  <a:gd name="connsiteY39" fmla="*/ 1120363 h 2295525"/>
                  <a:gd name="connsiteX40" fmla="*/ 3552983 w 3835400"/>
                  <a:gd name="connsiteY40" fmla="*/ 1123407 h 2295525"/>
                  <a:gd name="connsiteX41" fmla="*/ 3835400 w 3835400"/>
                  <a:gd name="connsiteY41" fmla="*/ 1656188 h 2295525"/>
                  <a:gd name="connsiteX42" fmla="*/ 3194648 w 3835400"/>
                  <a:gd name="connsiteY42" fmla="*/ 2295525 h 2295525"/>
                  <a:gd name="connsiteX43" fmla="*/ 3191612 w 3835400"/>
                  <a:gd name="connsiteY43" fmla="*/ 2295525 h 2295525"/>
                  <a:gd name="connsiteX44" fmla="*/ 3170355 w 3835400"/>
                  <a:gd name="connsiteY44" fmla="*/ 2295525 h 2295525"/>
                  <a:gd name="connsiteX45" fmla="*/ 3161244 w 3835400"/>
                  <a:gd name="connsiteY45" fmla="*/ 2295525 h 2295525"/>
                  <a:gd name="connsiteX46" fmla="*/ 3155171 w 3835400"/>
                  <a:gd name="connsiteY46" fmla="*/ 2295525 h 2295525"/>
                  <a:gd name="connsiteX47" fmla="*/ 686303 w 3835400"/>
                  <a:gd name="connsiteY47" fmla="*/ 2295525 h 2295525"/>
                  <a:gd name="connsiteX48" fmla="*/ 680230 w 3835400"/>
                  <a:gd name="connsiteY48" fmla="*/ 2295525 h 2295525"/>
                  <a:gd name="connsiteX49" fmla="*/ 671119 w 3835400"/>
                  <a:gd name="connsiteY49" fmla="*/ 2295525 h 2295525"/>
                  <a:gd name="connsiteX50" fmla="*/ 628605 w 3835400"/>
                  <a:gd name="connsiteY50" fmla="*/ 2292481 h 2295525"/>
                  <a:gd name="connsiteX51" fmla="*/ 625568 w 3835400"/>
                  <a:gd name="connsiteY51" fmla="*/ 2292481 h 2295525"/>
                  <a:gd name="connsiteX52" fmla="*/ 0 w 3835400"/>
                  <a:gd name="connsiteY52" fmla="*/ 1598343 h 2295525"/>
                  <a:gd name="connsiteX53" fmla="*/ 683266 w 3835400"/>
                  <a:gd name="connsiteY53" fmla="*/ 904206 h 2295525"/>
                  <a:gd name="connsiteX54" fmla="*/ 710597 w 3835400"/>
                  <a:gd name="connsiteY54" fmla="*/ 873761 h 2295525"/>
                  <a:gd name="connsiteX55" fmla="*/ 713634 w 3835400"/>
                  <a:gd name="connsiteY55" fmla="*/ 867672 h 2295525"/>
                  <a:gd name="connsiteX56" fmla="*/ 1172181 w 3835400"/>
                  <a:gd name="connsiteY56" fmla="*/ 678915 h 2295525"/>
                  <a:gd name="connsiteX57" fmla="*/ 1178255 w 3835400"/>
                  <a:gd name="connsiteY57" fmla="*/ 678915 h 2295525"/>
                  <a:gd name="connsiteX58" fmla="*/ 1184328 w 3835400"/>
                  <a:gd name="connsiteY58" fmla="*/ 605848 h 2295525"/>
                  <a:gd name="connsiteX59" fmla="*/ 1187365 w 3835400"/>
                  <a:gd name="connsiteY59" fmla="*/ 599759 h 2295525"/>
                  <a:gd name="connsiteX60" fmla="*/ 1919219 w 3835400"/>
                  <a:gd name="connsiteY60" fmla="*/ 0 h 2295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835400" h="2295525">
                    <a:moveTo>
                      <a:pt x="1918425" y="122238"/>
                    </a:moveTo>
                    <a:cubicBezTo>
                      <a:pt x="1623857" y="122238"/>
                      <a:pt x="1365731" y="332212"/>
                      <a:pt x="1304995" y="621307"/>
                    </a:cubicBezTo>
                    <a:cubicBezTo>
                      <a:pt x="1292848" y="752160"/>
                      <a:pt x="1292848" y="752160"/>
                      <a:pt x="1292848" y="752160"/>
                    </a:cubicBezTo>
                    <a:cubicBezTo>
                      <a:pt x="1289811" y="785634"/>
                      <a:pt x="1259443" y="809979"/>
                      <a:pt x="1226039" y="806936"/>
                    </a:cubicBezTo>
                    <a:cubicBezTo>
                      <a:pt x="1168340" y="800850"/>
                      <a:pt x="1168340" y="800850"/>
                      <a:pt x="1168340" y="800850"/>
                    </a:cubicBezTo>
                    <a:cubicBezTo>
                      <a:pt x="1028648" y="800850"/>
                      <a:pt x="898066" y="855625"/>
                      <a:pt x="800889" y="953005"/>
                    </a:cubicBezTo>
                    <a:cubicBezTo>
                      <a:pt x="758374" y="1004737"/>
                      <a:pt x="758374" y="1004737"/>
                      <a:pt x="758374" y="1004737"/>
                    </a:cubicBezTo>
                    <a:cubicBezTo>
                      <a:pt x="746227" y="1019953"/>
                      <a:pt x="728007" y="1026039"/>
                      <a:pt x="706749" y="1026039"/>
                    </a:cubicBezTo>
                    <a:cubicBezTo>
                      <a:pt x="694602" y="1026039"/>
                      <a:pt x="694602" y="1026039"/>
                      <a:pt x="694602" y="1026039"/>
                    </a:cubicBezTo>
                    <a:cubicBezTo>
                      <a:pt x="378777" y="1026039"/>
                      <a:pt x="120650" y="1281660"/>
                      <a:pt x="120650" y="1598142"/>
                    </a:cubicBezTo>
                    <a:cubicBezTo>
                      <a:pt x="120650" y="1893323"/>
                      <a:pt x="342335" y="2139814"/>
                      <a:pt x="636903" y="2170245"/>
                    </a:cubicBezTo>
                    <a:cubicBezTo>
                      <a:pt x="679418" y="2173288"/>
                      <a:pt x="679418" y="2173288"/>
                      <a:pt x="679418" y="2173288"/>
                    </a:cubicBezTo>
                    <a:cubicBezTo>
                      <a:pt x="679418" y="2173288"/>
                      <a:pt x="679418" y="2173288"/>
                      <a:pt x="682455" y="2173288"/>
                    </a:cubicBezTo>
                    <a:lnTo>
                      <a:pt x="688528" y="2173288"/>
                    </a:lnTo>
                    <a:cubicBezTo>
                      <a:pt x="3151358" y="2173288"/>
                      <a:pt x="3151358" y="2173288"/>
                      <a:pt x="3151358" y="2173288"/>
                    </a:cubicBezTo>
                    <a:cubicBezTo>
                      <a:pt x="3160469" y="2173288"/>
                      <a:pt x="3160469" y="2173288"/>
                      <a:pt x="3160469" y="2173288"/>
                    </a:cubicBezTo>
                    <a:cubicBezTo>
                      <a:pt x="3163506" y="2173288"/>
                      <a:pt x="3166542" y="2173288"/>
                      <a:pt x="3169579" y="2173288"/>
                    </a:cubicBezTo>
                    <a:cubicBezTo>
                      <a:pt x="3193873" y="2173288"/>
                      <a:pt x="3193873" y="2173288"/>
                      <a:pt x="3193873" y="2173288"/>
                    </a:cubicBezTo>
                    <a:cubicBezTo>
                      <a:pt x="3482368" y="2173288"/>
                      <a:pt x="3713163" y="1938969"/>
                      <a:pt x="3713163" y="1655961"/>
                    </a:cubicBezTo>
                    <a:cubicBezTo>
                      <a:pt x="3713163" y="1482504"/>
                      <a:pt x="3628133" y="1324263"/>
                      <a:pt x="3488441" y="1226884"/>
                    </a:cubicBezTo>
                    <a:cubicBezTo>
                      <a:pt x="3442890" y="1202539"/>
                      <a:pt x="3442890" y="1202539"/>
                      <a:pt x="3442890" y="1202539"/>
                    </a:cubicBezTo>
                    <a:cubicBezTo>
                      <a:pt x="3421632" y="1190367"/>
                      <a:pt x="3409485" y="1169065"/>
                      <a:pt x="3409485" y="1144720"/>
                    </a:cubicBezTo>
                    <a:cubicBezTo>
                      <a:pt x="3415558" y="1059513"/>
                      <a:pt x="3415558" y="1059513"/>
                      <a:pt x="3415558" y="1059513"/>
                    </a:cubicBezTo>
                    <a:cubicBezTo>
                      <a:pt x="3415558" y="715643"/>
                      <a:pt x="3133138" y="435678"/>
                      <a:pt x="2789981" y="435678"/>
                    </a:cubicBezTo>
                    <a:cubicBezTo>
                      <a:pt x="2726209" y="435678"/>
                      <a:pt x="2662437" y="444807"/>
                      <a:pt x="2604738" y="463065"/>
                    </a:cubicBezTo>
                    <a:cubicBezTo>
                      <a:pt x="2547039" y="484367"/>
                      <a:pt x="2547039" y="484367"/>
                      <a:pt x="2547039" y="484367"/>
                    </a:cubicBezTo>
                    <a:cubicBezTo>
                      <a:pt x="2516671" y="496540"/>
                      <a:pt x="2486303" y="484367"/>
                      <a:pt x="2471119" y="456979"/>
                    </a:cubicBezTo>
                    <a:cubicBezTo>
                      <a:pt x="2437715" y="396117"/>
                      <a:pt x="2437715" y="396117"/>
                      <a:pt x="2437715" y="396117"/>
                    </a:cubicBezTo>
                    <a:cubicBezTo>
                      <a:pt x="2322317" y="225704"/>
                      <a:pt x="2127963" y="122238"/>
                      <a:pt x="1918425" y="122238"/>
                    </a:cubicBezTo>
                    <a:close/>
                    <a:moveTo>
                      <a:pt x="1919219" y="0"/>
                    </a:moveTo>
                    <a:cubicBezTo>
                      <a:pt x="2168231" y="0"/>
                      <a:pt x="2402060" y="124823"/>
                      <a:pt x="2541750" y="331847"/>
                    </a:cubicBezTo>
                    <a:cubicBezTo>
                      <a:pt x="2541750" y="331847"/>
                      <a:pt x="2544787" y="334891"/>
                      <a:pt x="2544787" y="334891"/>
                    </a:cubicBezTo>
                    <a:cubicBezTo>
                      <a:pt x="2553897" y="353158"/>
                      <a:pt x="2553897" y="353158"/>
                      <a:pt x="2553897" y="353158"/>
                    </a:cubicBezTo>
                    <a:cubicBezTo>
                      <a:pt x="2563007" y="350113"/>
                      <a:pt x="2563007" y="350113"/>
                      <a:pt x="2563007" y="350113"/>
                    </a:cubicBezTo>
                    <a:cubicBezTo>
                      <a:pt x="2566044" y="350113"/>
                      <a:pt x="2566044" y="347069"/>
                      <a:pt x="2566044" y="347069"/>
                    </a:cubicBezTo>
                    <a:cubicBezTo>
                      <a:pt x="2638925" y="325758"/>
                      <a:pt x="2714844" y="313580"/>
                      <a:pt x="2790762" y="313580"/>
                    </a:cubicBezTo>
                    <a:cubicBezTo>
                      <a:pt x="3203759" y="313580"/>
                      <a:pt x="3537800" y="648471"/>
                      <a:pt x="3537800" y="1062518"/>
                    </a:cubicBezTo>
                    <a:cubicBezTo>
                      <a:pt x="3537800" y="1062518"/>
                      <a:pt x="3537800" y="1065562"/>
                      <a:pt x="3537800" y="1065562"/>
                    </a:cubicBezTo>
                    <a:cubicBezTo>
                      <a:pt x="3534763" y="1114274"/>
                      <a:pt x="3534763" y="1114274"/>
                      <a:pt x="3534763" y="1114274"/>
                    </a:cubicBezTo>
                    <a:cubicBezTo>
                      <a:pt x="3546910" y="1120363"/>
                      <a:pt x="3546910" y="1120363"/>
                      <a:pt x="3546910" y="1120363"/>
                    </a:cubicBezTo>
                    <a:cubicBezTo>
                      <a:pt x="3549947" y="1123407"/>
                      <a:pt x="3552983" y="1123407"/>
                      <a:pt x="3552983" y="1123407"/>
                    </a:cubicBezTo>
                    <a:cubicBezTo>
                      <a:pt x="3729114" y="1245185"/>
                      <a:pt x="3835400" y="1443076"/>
                      <a:pt x="3835400" y="1656188"/>
                    </a:cubicBezTo>
                    <a:cubicBezTo>
                      <a:pt x="3835400" y="2009346"/>
                      <a:pt x="3546910" y="2295525"/>
                      <a:pt x="3194648" y="2295525"/>
                    </a:cubicBezTo>
                    <a:cubicBezTo>
                      <a:pt x="3194648" y="2295525"/>
                      <a:pt x="3191612" y="2295525"/>
                      <a:pt x="3191612" y="2295525"/>
                    </a:cubicBezTo>
                    <a:cubicBezTo>
                      <a:pt x="3170355" y="2295525"/>
                      <a:pt x="3170355" y="2295525"/>
                      <a:pt x="3170355" y="2295525"/>
                    </a:cubicBezTo>
                    <a:cubicBezTo>
                      <a:pt x="3161244" y="2295525"/>
                      <a:pt x="3161244" y="2295525"/>
                      <a:pt x="3161244" y="2295525"/>
                    </a:cubicBezTo>
                    <a:cubicBezTo>
                      <a:pt x="3158208" y="2295525"/>
                      <a:pt x="3158208" y="2295525"/>
                      <a:pt x="3155171" y="2295525"/>
                    </a:cubicBezTo>
                    <a:cubicBezTo>
                      <a:pt x="686303" y="2295525"/>
                      <a:pt x="686303" y="2295525"/>
                      <a:pt x="686303" y="2295525"/>
                    </a:cubicBezTo>
                    <a:cubicBezTo>
                      <a:pt x="686303" y="2295525"/>
                      <a:pt x="683266" y="2295525"/>
                      <a:pt x="680230" y="2295525"/>
                    </a:cubicBezTo>
                    <a:cubicBezTo>
                      <a:pt x="671119" y="2295525"/>
                      <a:pt x="671119" y="2295525"/>
                      <a:pt x="671119" y="2295525"/>
                    </a:cubicBezTo>
                    <a:cubicBezTo>
                      <a:pt x="628605" y="2292481"/>
                      <a:pt x="628605" y="2292481"/>
                      <a:pt x="628605" y="2292481"/>
                    </a:cubicBezTo>
                    <a:cubicBezTo>
                      <a:pt x="628605" y="2292481"/>
                      <a:pt x="628605" y="2292481"/>
                      <a:pt x="625568" y="2292481"/>
                    </a:cubicBezTo>
                    <a:cubicBezTo>
                      <a:pt x="270270" y="2255947"/>
                      <a:pt x="0" y="1957590"/>
                      <a:pt x="0" y="1598343"/>
                    </a:cubicBezTo>
                    <a:cubicBezTo>
                      <a:pt x="0" y="1220830"/>
                      <a:pt x="306711" y="910295"/>
                      <a:pt x="683266" y="904206"/>
                    </a:cubicBezTo>
                    <a:cubicBezTo>
                      <a:pt x="710597" y="873761"/>
                      <a:pt x="710597" y="873761"/>
                      <a:pt x="710597" y="873761"/>
                    </a:cubicBezTo>
                    <a:cubicBezTo>
                      <a:pt x="710597" y="870717"/>
                      <a:pt x="713634" y="870717"/>
                      <a:pt x="713634" y="867672"/>
                    </a:cubicBezTo>
                    <a:cubicBezTo>
                      <a:pt x="835103" y="745894"/>
                      <a:pt x="999087" y="678915"/>
                      <a:pt x="1172181" y="678915"/>
                    </a:cubicBezTo>
                    <a:cubicBezTo>
                      <a:pt x="1172181" y="678915"/>
                      <a:pt x="1175218" y="678915"/>
                      <a:pt x="1178255" y="678915"/>
                    </a:cubicBezTo>
                    <a:cubicBezTo>
                      <a:pt x="1184328" y="605848"/>
                      <a:pt x="1184328" y="605848"/>
                      <a:pt x="1184328" y="605848"/>
                    </a:cubicBezTo>
                    <a:cubicBezTo>
                      <a:pt x="1184328" y="602804"/>
                      <a:pt x="1184328" y="599759"/>
                      <a:pt x="1187365" y="599759"/>
                    </a:cubicBezTo>
                    <a:cubicBezTo>
                      <a:pt x="1257210" y="252691"/>
                      <a:pt x="1566957" y="0"/>
                      <a:pt x="1919219"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3" name="Freeform 109"/>
              <p:cNvSpPr>
                <a:spLocks/>
              </p:cNvSpPr>
              <p:nvPr/>
            </p:nvSpPr>
            <p:spPr bwMode="auto">
              <a:xfrm>
                <a:off x="7936686" y="2796097"/>
                <a:ext cx="148270" cy="149376"/>
              </a:xfrm>
              <a:custGeom>
                <a:avLst/>
                <a:gdLst>
                  <a:gd name="T0" fmla="*/ 680 w 701"/>
                  <a:gd name="T1" fmla="*/ 640 h 704"/>
                  <a:gd name="T2" fmla="*/ 568 w 701"/>
                  <a:gd name="T3" fmla="*/ 571 h 704"/>
                  <a:gd name="T4" fmla="*/ 531 w 701"/>
                  <a:gd name="T5" fmla="*/ 573 h 704"/>
                  <a:gd name="T6" fmla="*/ 351 w 701"/>
                  <a:gd name="T7" fmla="*/ 637 h 704"/>
                  <a:gd name="T8" fmla="*/ 64 w 701"/>
                  <a:gd name="T9" fmla="*/ 350 h 704"/>
                  <a:gd name="T10" fmla="*/ 351 w 701"/>
                  <a:gd name="T11" fmla="*/ 64 h 704"/>
                  <a:gd name="T12" fmla="*/ 631 w 701"/>
                  <a:gd name="T13" fmla="*/ 294 h 704"/>
                  <a:gd name="T14" fmla="*/ 474 w 701"/>
                  <a:gd name="T15" fmla="*/ 294 h 704"/>
                  <a:gd name="T16" fmla="*/ 445 w 701"/>
                  <a:gd name="T17" fmla="*/ 312 h 704"/>
                  <a:gd name="T18" fmla="*/ 432 w 701"/>
                  <a:gd name="T19" fmla="*/ 338 h 704"/>
                  <a:gd name="T20" fmla="*/ 320 w 701"/>
                  <a:gd name="T21" fmla="*/ 203 h 704"/>
                  <a:gd name="T22" fmla="*/ 284 w 701"/>
                  <a:gd name="T23" fmla="*/ 193 h 704"/>
                  <a:gd name="T24" fmla="*/ 263 w 701"/>
                  <a:gd name="T25" fmla="*/ 223 h 704"/>
                  <a:gd name="T26" fmla="*/ 263 w 701"/>
                  <a:gd name="T27" fmla="*/ 327 h 704"/>
                  <a:gd name="T28" fmla="*/ 192 w 701"/>
                  <a:gd name="T29" fmla="*/ 327 h 704"/>
                  <a:gd name="T30" fmla="*/ 160 w 701"/>
                  <a:gd name="T31" fmla="*/ 359 h 704"/>
                  <a:gd name="T32" fmla="*/ 192 w 701"/>
                  <a:gd name="T33" fmla="*/ 391 h 704"/>
                  <a:gd name="T34" fmla="*/ 295 w 701"/>
                  <a:gd name="T35" fmla="*/ 391 h 704"/>
                  <a:gd name="T36" fmla="*/ 327 w 701"/>
                  <a:gd name="T37" fmla="*/ 359 h 704"/>
                  <a:gd name="T38" fmla="*/ 327 w 701"/>
                  <a:gd name="T39" fmla="*/ 311 h 704"/>
                  <a:gd name="T40" fmla="*/ 414 w 701"/>
                  <a:gd name="T41" fmla="*/ 416 h 704"/>
                  <a:gd name="T42" fmla="*/ 439 w 701"/>
                  <a:gd name="T43" fmla="*/ 428 h 704"/>
                  <a:gd name="T44" fmla="*/ 443 w 701"/>
                  <a:gd name="T45" fmla="*/ 428 h 704"/>
                  <a:gd name="T46" fmla="*/ 468 w 701"/>
                  <a:gd name="T47" fmla="*/ 410 h 704"/>
                  <a:gd name="T48" fmla="*/ 494 w 701"/>
                  <a:gd name="T49" fmla="*/ 358 h 704"/>
                  <a:gd name="T50" fmla="*/ 661 w 701"/>
                  <a:gd name="T51" fmla="*/ 358 h 704"/>
                  <a:gd name="T52" fmla="*/ 665 w 701"/>
                  <a:gd name="T53" fmla="*/ 358 h 704"/>
                  <a:gd name="T54" fmla="*/ 670 w 701"/>
                  <a:gd name="T55" fmla="*/ 358 h 704"/>
                  <a:gd name="T56" fmla="*/ 700 w 701"/>
                  <a:gd name="T57" fmla="*/ 324 h 704"/>
                  <a:gd name="T58" fmla="*/ 589 w 701"/>
                  <a:gd name="T59" fmla="*/ 94 h 704"/>
                  <a:gd name="T60" fmla="*/ 351 w 701"/>
                  <a:gd name="T61" fmla="*/ 0 h 704"/>
                  <a:gd name="T62" fmla="*/ 0 w 701"/>
                  <a:gd name="T63" fmla="*/ 350 h 704"/>
                  <a:gd name="T64" fmla="*/ 351 w 701"/>
                  <a:gd name="T65" fmla="*/ 701 h 704"/>
                  <a:gd name="T66" fmla="*/ 553 w 701"/>
                  <a:gd name="T67" fmla="*/ 637 h 704"/>
                  <a:gd name="T68" fmla="*/ 646 w 701"/>
                  <a:gd name="T69" fmla="*/ 694 h 704"/>
                  <a:gd name="T70" fmla="*/ 690 w 701"/>
                  <a:gd name="T71" fmla="*/ 684 h 704"/>
                  <a:gd name="T72" fmla="*/ 680 w 701"/>
                  <a:gd name="T73" fmla="*/ 64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1" h="704">
                    <a:moveTo>
                      <a:pt x="680" y="640"/>
                    </a:moveTo>
                    <a:cubicBezTo>
                      <a:pt x="568" y="571"/>
                      <a:pt x="568" y="571"/>
                      <a:pt x="568" y="571"/>
                    </a:cubicBezTo>
                    <a:cubicBezTo>
                      <a:pt x="556" y="564"/>
                      <a:pt x="541" y="564"/>
                      <a:pt x="531" y="573"/>
                    </a:cubicBezTo>
                    <a:cubicBezTo>
                      <a:pt x="479" y="615"/>
                      <a:pt x="417" y="637"/>
                      <a:pt x="351" y="637"/>
                    </a:cubicBezTo>
                    <a:cubicBezTo>
                      <a:pt x="193" y="637"/>
                      <a:pt x="64" y="508"/>
                      <a:pt x="64" y="350"/>
                    </a:cubicBezTo>
                    <a:cubicBezTo>
                      <a:pt x="64" y="193"/>
                      <a:pt x="193" y="64"/>
                      <a:pt x="351" y="64"/>
                    </a:cubicBezTo>
                    <a:cubicBezTo>
                      <a:pt x="488" y="64"/>
                      <a:pt x="605" y="163"/>
                      <a:pt x="631" y="294"/>
                    </a:cubicBezTo>
                    <a:cubicBezTo>
                      <a:pt x="474" y="294"/>
                      <a:pt x="474" y="294"/>
                      <a:pt x="474" y="294"/>
                    </a:cubicBezTo>
                    <a:cubicBezTo>
                      <a:pt x="462" y="294"/>
                      <a:pt x="451" y="301"/>
                      <a:pt x="445" y="312"/>
                    </a:cubicBezTo>
                    <a:cubicBezTo>
                      <a:pt x="432" y="338"/>
                      <a:pt x="432" y="338"/>
                      <a:pt x="432" y="338"/>
                    </a:cubicBezTo>
                    <a:cubicBezTo>
                      <a:pt x="320" y="203"/>
                      <a:pt x="320" y="203"/>
                      <a:pt x="320" y="203"/>
                    </a:cubicBezTo>
                    <a:cubicBezTo>
                      <a:pt x="311" y="192"/>
                      <a:pt x="297" y="188"/>
                      <a:pt x="284" y="193"/>
                    </a:cubicBezTo>
                    <a:cubicBezTo>
                      <a:pt x="271" y="197"/>
                      <a:pt x="263" y="210"/>
                      <a:pt x="263" y="223"/>
                    </a:cubicBezTo>
                    <a:cubicBezTo>
                      <a:pt x="263" y="327"/>
                      <a:pt x="263" y="327"/>
                      <a:pt x="263" y="327"/>
                    </a:cubicBezTo>
                    <a:cubicBezTo>
                      <a:pt x="192" y="327"/>
                      <a:pt x="192" y="327"/>
                      <a:pt x="192" y="327"/>
                    </a:cubicBezTo>
                    <a:cubicBezTo>
                      <a:pt x="174" y="327"/>
                      <a:pt x="160" y="341"/>
                      <a:pt x="160" y="359"/>
                    </a:cubicBezTo>
                    <a:cubicBezTo>
                      <a:pt x="160" y="377"/>
                      <a:pt x="174" y="391"/>
                      <a:pt x="192" y="391"/>
                    </a:cubicBezTo>
                    <a:cubicBezTo>
                      <a:pt x="295" y="391"/>
                      <a:pt x="295" y="391"/>
                      <a:pt x="295" y="391"/>
                    </a:cubicBezTo>
                    <a:cubicBezTo>
                      <a:pt x="313" y="391"/>
                      <a:pt x="327" y="377"/>
                      <a:pt x="327" y="359"/>
                    </a:cubicBezTo>
                    <a:cubicBezTo>
                      <a:pt x="327" y="311"/>
                      <a:pt x="327" y="311"/>
                      <a:pt x="327" y="311"/>
                    </a:cubicBezTo>
                    <a:cubicBezTo>
                      <a:pt x="414" y="416"/>
                      <a:pt x="414" y="416"/>
                      <a:pt x="414" y="416"/>
                    </a:cubicBezTo>
                    <a:cubicBezTo>
                      <a:pt x="421" y="424"/>
                      <a:pt x="430" y="428"/>
                      <a:pt x="439" y="428"/>
                    </a:cubicBezTo>
                    <a:cubicBezTo>
                      <a:pt x="440" y="428"/>
                      <a:pt x="441" y="428"/>
                      <a:pt x="443" y="428"/>
                    </a:cubicBezTo>
                    <a:cubicBezTo>
                      <a:pt x="453" y="427"/>
                      <a:pt x="463" y="420"/>
                      <a:pt x="468" y="410"/>
                    </a:cubicBezTo>
                    <a:cubicBezTo>
                      <a:pt x="494" y="358"/>
                      <a:pt x="494" y="358"/>
                      <a:pt x="494" y="358"/>
                    </a:cubicBezTo>
                    <a:cubicBezTo>
                      <a:pt x="661" y="358"/>
                      <a:pt x="661" y="358"/>
                      <a:pt x="661" y="358"/>
                    </a:cubicBezTo>
                    <a:cubicBezTo>
                      <a:pt x="662" y="358"/>
                      <a:pt x="663" y="358"/>
                      <a:pt x="665" y="358"/>
                    </a:cubicBezTo>
                    <a:cubicBezTo>
                      <a:pt x="666" y="358"/>
                      <a:pt x="668" y="358"/>
                      <a:pt x="670" y="358"/>
                    </a:cubicBezTo>
                    <a:cubicBezTo>
                      <a:pt x="688" y="357"/>
                      <a:pt x="701" y="341"/>
                      <a:pt x="700" y="324"/>
                    </a:cubicBezTo>
                    <a:cubicBezTo>
                      <a:pt x="693" y="236"/>
                      <a:pt x="654" y="154"/>
                      <a:pt x="589" y="94"/>
                    </a:cubicBezTo>
                    <a:cubicBezTo>
                      <a:pt x="524" y="33"/>
                      <a:pt x="439" y="0"/>
                      <a:pt x="351" y="0"/>
                    </a:cubicBezTo>
                    <a:cubicBezTo>
                      <a:pt x="157" y="0"/>
                      <a:pt x="0" y="157"/>
                      <a:pt x="0" y="350"/>
                    </a:cubicBezTo>
                    <a:cubicBezTo>
                      <a:pt x="0" y="544"/>
                      <a:pt x="157" y="701"/>
                      <a:pt x="351" y="701"/>
                    </a:cubicBezTo>
                    <a:cubicBezTo>
                      <a:pt x="423" y="701"/>
                      <a:pt x="494" y="678"/>
                      <a:pt x="553" y="637"/>
                    </a:cubicBezTo>
                    <a:cubicBezTo>
                      <a:pt x="646" y="694"/>
                      <a:pt x="646" y="694"/>
                      <a:pt x="646" y="694"/>
                    </a:cubicBezTo>
                    <a:cubicBezTo>
                      <a:pt x="661" y="704"/>
                      <a:pt x="681" y="699"/>
                      <a:pt x="690" y="684"/>
                    </a:cubicBezTo>
                    <a:cubicBezTo>
                      <a:pt x="700" y="669"/>
                      <a:pt x="695" y="649"/>
                      <a:pt x="680" y="6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7" name="Group 26"/>
          <p:cNvGrpSpPr>
            <a:grpSpLocks noChangeAspect="1"/>
          </p:cNvGrpSpPr>
          <p:nvPr/>
        </p:nvGrpSpPr>
        <p:grpSpPr>
          <a:xfrm>
            <a:off x="5769320" y="1758219"/>
            <a:ext cx="765101" cy="899665"/>
            <a:chOff x="7789863" y="4140200"/>
            <a:chExt cx="315913" cy="371475"/>
          </a:xfrm>
          <a:solidFill>
            <a:schemeClr val="bg1"/>
          </a:solidFill>
        </p:grpSpPr>
        <p:sp>
          <p:nvSpPr>
            <p:cNvPr id="28" name="Freeform 234"/>
            <p:cNvSpPr>
              <a:spLocks noEditPoints="1"/>
            </p:cNvSpPr>
            <p:nvPr/>
          </p:nvSpPr>
          <p:spPr bwMode="auto">
            <a:xfrm>
              <a:off x="7867651" y="4175125"/>
              <a:ext cx="200025" cy="171450"/>
            </a:xfrm>
            <a:custGeom>
              <a:avLst/>
              <a:gdLst>
                <a:gd name="T0" fmla="*/ 249 w 254"/>
                <a:gd name="T1" fmla="*/ 93 h 216"/>
                <a:gd name="T2" fmla="*/ 232 w 254"/>
                <a:gd name="T3" fmla="*/ 64 h 216"/>
                <a:gd name="T4" fmla="*/ 212 w 254"/>
                <a:gd name="T5" fmla="*/ 45 h 216"/>
                <a:gd name="T6" fmla="*/ 208 w 254"/>
                <a:gd name="T7" fmla="*/ 36 h 216"/>
                <a:gd name="T8" fmla="*/ 188 w 254"/>
                <a:gd name="T9" fmla="*/ 26 h 216"/>
                <a:gd name="T10" fmla="*/ 176 w 254"/>
                <a:gd name="T11" fmla="*/ 16 h 216"/>
                <a:gd name="T12" fmla="*/ 155 w 254"/>
                <a:gd name="T13" fmla="*/ 12 h 216"/>
                <a:gd name="T14" fmla="*/ 126 w 254"/>
                <a:gd name="T15" fmla="*/ 8 h 216"/>
                <a:gd name="T16" fmla="*/ 109 w 254"/>
                <a:gd name="T17" fmla="*/ 0 h 216"/>
                <a:gd name="T18" fmla="*/ 80 w 254"/>
                <a:gd name="T19" fmla="*/ 10 h 216"/>
                <a:gd name="T20" fmla="*/ 54 w 254"/>
                <a:gd name="T21" fmla="*/ 21 h 216"/>
                <a:gd name="T22" fmla="*/ 24 w 254"/>
                <a:gd name="T23" fmla="*/ 40 h 216"/>
                <a:gd name="T24" fmla="*/ 10 w 254"/>
                <a:gd name="T25" fmla="*/ 72 h 216"/>
                <a:gd name="T26" fmla="*/ 3 w 254"/>
                <a:gd name="T27" fmla="*/ 93 h 216"/>
                <a:gd name="T28" fmla="*/ 0 w 254"/>
                <a:gd name="T29" fmla="*/ 119 h 216"/>
                <a:gd name="T30" fmla="*/ 19 w 254"/>
                <a:gd name="T31" fmla="*/ 147 h 216"/>
                <a:gd name="T32" fmla="*/ 35 w 254"/>
                <a:gd name="T33" fmla="*/ 162 h 216"/>
                <a:gd name="T34" fmla="*/ 54 w 254"/>
                <a:gd name="T35" fmla="*/ 165 h 216"/>
                <a:gd name="T36" fmla="*/ 75 w 254"/>
                <a:gd name="T37" fmla="*/ 178 h 216"/>
                <a:gd name="T38" fmla="*/ 91 w 254"/>
                <a:gd name="T39" fmla="*/ 170 h 216"/>
                <a:gd name="T40" fmla="*/ 102 w 254"/>
                <a:gd name="T41" fmla="*/ 178 h 216"/>
                <a:gd name="T42" fmla="*/ 136 w 254"/>
                <a:gd name="T43" fmla="*/ 171 h 216"/>
                <a:gd name="T44" fmla="*/ 141 w 254"/>
                <a:gd name="T45" fmla="*/ 189 h 216"/>
                <a:gd name="T46" fmla="*/ 157 w 254"/>
                <a:gd name="T47" fmla="*/ 197 h 216"/>
                <a:gd name="T48" fmla="*/ 176 w 254"/>
                <a:gd name="T49" fmla="*/ 213 h 216"/>
                <a:gd name="T50" fmla="*/ 192 w 254"/>
                <a:gd name="T51" fmla="*/ 214 h 216"/>
                <a:gd name="T52" fmla="*/ 211 w 254"/>
                <a:gd name="T53" fmla="*/ 194 h 216"/>
                <a:gd name="T54" fmla="*/ 238 w 254"/>
                <a:gd name="T55" fmla="*/ 184 h 216"/>
                <a:gd name="T56" fmla="*/ 241 w 254"/>
                <a:gd name="T57" fmla="*/ 168 h 216"/>
                <a:gd name="T58" fmla="*/ 251 w 254"/>
                <a:gd name="T59" fmla="*/ 141 h 216"/>
                <a:gd name="T60" fmla="*/ 254 w 254"/>
                <a:gd name="T61" fmla="*/ 125 h 216"/>
                <a:gd name="T62" fmla="*/ 230 w 254"/>
                <a:gd name="T63" fmla="*/ 143 h 216"/>
                <a:gd name="T64" fmla="*/ 222 w 254"/>
                <a:gd name="T65" fmla="*/ 168 h 216"/>
                <a:gd name="T66" fmla="*/ 193 w 254"/>
                <a:gd name="T67" fmla="*/ 184 h 216"/>
                <a:gd name="T68" fmla="*/ 181 w 254"/>
                <a:gd name="T69" fmla="*/ 192 h 216"/>
                <a:gd name="T70" fmla="*/ 169 w 254"/>
                <a:gd name="T71" fmla="*/ 179 h 216"/>
                <a:gd name="T72" fmla="*/ 155 w 254"/>
                <a:gd name="T73" fmla="*/ 159 h 216"/>
                <a:gd name="T74" fmla="*/ 144 w 254"/>
                <a:gd name="T75" fmla="*/ 152 h 216"/>
                <a:gd name="T76" fmla="*/ 110 w 254"/>
                <a:gd name="T77" fmla="*/ 160 h 216"/>
                <a:gd name="T78" fmla="*/ 101 w 254"/>
                <a:gd name="T79" fmla="*/ 154 h 216"/>
                <a:gd name="T80" fmla="*/ 80 w 254"/>
                <a:gd name="T81" fmla="*/ 154 h 216"/>
                <a:gd name="T82" fmla="*/ 73 w 254"/>
                <a:gd name="T83" fmla="*/ 155 h 216"/>
                <a:gd name="T84" fmla="*/ 45 w 254"/>
                <a:gd name="T85" fmla="*/ 141 h 216"/>
                <a:gd name="T86" fmla="*/ 35 w 254"/>
                <a:gd name="T87" fmla="*/ 138 h 216"/>
                <a:gd name="T88" fmla="*/ 19 w 254"/>
                <a:gd name="T89" fmla="*/ 114 h 216"/>
                <a:gd name="T90" fmla="*/ 22 w 254"/>
                <a:gd name="T91" fmla="*/ 91 h 216"/>
                <a:gd name="T92" fmla="*/ 22 w 254"/>
                <a:gd name="T93" fmla="*/ 85 h 216"/>
                <a:gd name="T94" fmla="*/ 38 w 254"/>
                <a:gd name="T95" fmla="*/ 53 h 216"/>
                <a:gd name="T96" fmla="*/ 72 w 254"/>
                <a:gd name="T97" fmla="*/ 31 h 216"/>
                <a:gd name="T98" fmla="*/ 105 w 254"/>
                <a:gd name="T99" fmla="*/ 20 h 216"/>
                <a:gd name="T100" fmla="*/ 128 w 254"/>
                <a:gd name="T101" fmla="*/ 28 h 216"/>
                <a:gd name="T102" fmla="*/ 144 w 254"/>
                <a:gd name="T103" fmla="*/ 31 h 216"/>
                <a:gd name="T104" fmla="*/ 163 w 254"/>
                <a:gd name="T105" fmla="*/ 32 h 216"/>
                <a:gd name="T106" fmla="*/ 173 w 254"/>
                <a:gd name="T107" fmla="*/ 37 h 216"/>
                <a:gd name="T108" fmla="*/ 190 w 254"/>
                <a:gd name="T109" fmla="*/ 45 h 216"/>
                <a:gd name="T110" fmla="*/ 195 w 254"/>
                <a:gd name="T111" fmla="*/ 52 h 216"/>
                <a:gd name="T112" fmla="*/ 212 w 254"/>
                <a:gd name="T113" fmla="*/ 64 h 216"/>
                <a:gd name="T114" fmla="*/ 224 w 254"/>
                <a:gd name="T115" fmla="*/ 83 h 216"/>
                <a:gd name="T116" fmla="*/ 228 w 254"/>
                <a:gd name="T117" fmla="*/ 104 h 216"/>
                <a:gd name="T118" fmla="*/ 235 w 254"/>
                <a:gd name="T119" fmla="*/ 119 h 216"/>
                <a:gd name="T120" fmla="*/ 230 w 254"/>
                <a:gd name="T121" fmla="*/ 14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216">
                  <a:moveTo>
                    <a:pt x="248" y="103"/>
                  </a:moveTo>
                  <a:lnTo>
                    <a:pt x="248" y="103"/>
                  </a:lnTo>
                  <a:lnTo>
                    <a:pt x="248" y="101"/>
                  </a:lnTo>
                  <a:lnTo>
                    <a:pt x="248" y="101"/>
                  </a:lnTo>
                  <a:lnTo>
                    <a:pt x="249" y="93"/>
                  </a:lnTo>
                  <a:lnTo>
                    <a:pt x="249" y="93"/>
                  </a:lnTo>
                  <a:lnTo>
                    <a:pt x="248" y="87"/>
                  </a:lnTo>
                  <a:lnTo>
                    <a:pt x="244" y="80"/>
                  </a:lnTo>
                  <a:lnTo>
                    <a:pt x="241" y="74"/>
                  </a:lnTo>
                  <a:lnTo>
                    <a:pt x="236" y="69"/>
                  </a:lnTo>
                  <a:lnTo>
                    <a:pt x="236" y="69"/>
                  </a:lnTo>
                  <a:lnTo>
                    <a:pt x="232" y="64"/>
                  </a:lnTo>
                  <a:lnTo>
                    <a:pt x="232" y="64"/>
                  </a:lnTo>
                  <a:lnTo>
                    <a:pt x="230" y="58"/>
                  </a:lnTo>
                  <a:lnTo>
                    <a:pt x="227" y="52"/>
                  </a:lnTo>
                  <a:lnTo>
                    <a:pt x="220" y="47"/>
                  </a:lnTo>
                  <a:lnTo>
                    <a:pt x="212" y="45"/>
                  </a:lnTo>
                  <a:lnTo>
                    <a:pt x="212" y="45"/>
                  </a:lnTo>
                  <a:lnTo>
                    <a:pt x="212" y="45"/>
                  </a:lnTo>
                  <a:lnTo>
                    <a:pt x="212" y="45"/>
                  </a:lnTo>
                  <a:lnTo>
                    <a:pt x="211" y="42"/>
                  </a:lnTo>
                  <a:lnTo>
                    <a:pt x="208" y="37"/>
                  </a:lnTo>
                  <a:lnTo>
                    <a:pt x="208" y="37"/>
                  </a:lnTo>
                  <a:lnTo>
                    <a:pt x="208" y="36"/>
                  </a:lnTo>
                  <a:lnTo>
                    <a:pt x="208" y="36"/>
                  </a:lnTo>
                  <a:lnTo>
                    <a:pt x="201" y="29"/>
                  </a:lnTo>
                  <a:lnTo>
                    <a:pt x="196" y="28"/>
                  </a:lnTo>
                  <a:lnTo>
                    <a:pt x="192" y="26"/>
                  </a:lnTo>
                  <a:lnTo>
                    <a:pt x="192" y="26"/>
                  </a:lnTo>
                  <a:lnTo>
                    <a:pt x="188" y="26"/>
                  </a:lnTo>
                  <a:lnTo>
                    <a:pt x="188" y="26"/>
                  </a:lnTo>
                  <a:lnTo>
                    <a:pt x="184" y="21"/>
                  </a:lnTo>
                  <a:lnTo>
                    <a:pt x="182" y="20"/>
                  </a:lnTo>
                  <a:lnTo>
                    <a:pt x="177" y="18"/>
                  </a:lnTo>
                  <a:lnTo>
                    <a:pt x="177" y="18"/>
                  </a:lnTo>
                  <a:lnTo>
                    <a:pt x="176" y="16"/>
                  </a:lnTo>
                  <a:lnTo>
                    <a:pt x="176" y="16"/>
                  </a:lnTo>
                  <a:lnTo>
                    <a:pt x="168" y="15"/>
                  </a:lnTo>
                  <a:lnTo>
                    <a:pt x="161" y="13"/>
                  </a:lnTo>
                  <a:lnTo>
                    <a:pt x="157" y="15"/>
                  </a:lnTo>
                  <a:lnTo>
                    <a:pt x="157" y="15"/>
                  </a:lnTo>
                  <a:lnTo>
                    <a:pt x="155" y="12"/>
                  </a:lnTo>
                  <a:lnTo>
                    <a:pt x="153" y="8"/>
                  </a:lnTo>
                  <a:lnTo>
                    <a:pt x="153" y="8"/>
                  </a:lnTo>
                  <a:lnTo>
                    <a:pt x="147" y="5"/>
                  </a:lnTo>
                  <a:lnTo>
                    <a:pt x="141" y="4"/>
                  </a:lnTo>
                  <a:lnTo>
                    <a:pt x="133" y="5"/>
                  </a:lnTo>
                  <a:lnTo>
                    <a:pt x="126" y="8"/>
                  </a:lnTo>
                  <a:lnTo>
                    <a:pt x="126" y="8"/>
                  </a:lnTo>
                  <a:lnTo>
                    <a:pt x="123" y="5"/>
                  </a:lnTo>
                  <a:lnTo>
                    <a:pt x="123" y="5"/>
                  </a:lnTo>
                  <a:lnTo>
                    <a:pt x="117" y="2"/>
                  </a:lnTo>
                  <a:lnTo>
                    <a:pt x="109" y="0"/>
                  </a:lnTo>
                  <a:lnTo>
                    <a:pt x="109" y="0"/>
                  </a:lnTo>
                  <a:lnTo>
                    <a:pt x="102" y="2"/>
                  </a:lnTo>
                  <a:lnTo>
                    <a:pt x="97" y="4"/>
                  </a:lnTo>
                  <a:lnTo>
                    <a:pt x="93" y="7"/>
                  </a:lnTo>
                  <a:lnTo>
                    <a:pt x="93" y="7"/>
                  </a:lnTo>
                  <a:lnTo>
                    <a:pt x="88" y="8"/>
                  </a:lnTo>
                  <a:lnTo>
                    <a:pt x="80" y="10"/>
                  </a:lnTo>
                  <a:lnTo>
                    <a:pt x="80" y="10"/>
                  </a:lnTo>
                  <a:lnTo>
                    <a:pt x="69" y="12"/>
                  </a:lnTo>
                  <a:lnTo>
                    <a:pt x="62" y="13"/>
                  </a:lnTo>
                  <a:lnTo>
                    <a:pt x="58" y="18"/>
                  </a:lnTo>
                  <a:lnTo>
                    <a:pt x="58" y="18"/>
                  </a:lnTo>
                  <a:lnTo>
                    <a:pt x="54" y="21"/>
                  </a:lnTo>
                  <a:lnTo>
                    <a:pt x="54" y="21"/>
                  </a:lnTo>
                  <a:lnTo>
                    <a:pt x="46" y="28"/>
                  </a:lnTo>
                  <a:lnTo>
                    <a:pt x="35" y="32"/>
                  </a:lnTo>
                  <a:lnTo>
                    <a:pt x="35" y="32"/>
                  </a:lnTo>
                  <a:lnTo>
                    <a:pt x="29" y="36"/>
                  </a:lnTo>
                  <a:lnTo>
                    <a:pt x="24" y="40"/>
                  </a:lnTo>
                  <a:lnTo>
                    <a:pt x="19" y="48"/>
                  </a:lnTo>
                  <a:lnTo>
                    <a:pt x="19" y="60"/>
                  </a:lnTo>
                  <a:lnTo>
                    <a:pt x="19" y="60"/>
                  </a:lnTo>
                  <a:lnTo>
                    <a:pt x="18" y="63"/>
                  </a:lnTo>
                  <a:lnTo>
                    <a:pt x="10" y="72"/>
                  </a:lnTo>
                  <a:lnTo>
                    <a:pt x="10" y="72"/>
                  </a:lnTo>
                  <a:lnTo>
                    <a:pt x="5" y="79"/>
                  </a:lnTo>
                  <a:lnTo>
                    <a:pt x="3" y="82"/>
                  </a:lnTo>
                  <a:lnTo>
                    <a:pt x="3" y="90"/>
                  </a:lnTo>
                  <a:lnTo>
                    <a:pt x="3" y="90"/>
                  </a:lnTo>
                  <a:lnTo>
                    <a:pt x="3" y="93"/>
                  </a:lnTo>
                  <a:lnTo>
                    <a:pt x="3" y="93"/>
                  </a:lnTo>
                  <a:lnTo>
                    <a:pt x="2" y="101"/>
                  </a:lnTo>
                  <a:lnTo>
                    <a:pt x="2" y="101"/>
                  </a:lnTo>
                  <a:lnTo>
                    <a:pt x="2" y="109"/>
                  </a:lnTo>
                  <a:lnTo>
                    <a:pt x="2" y="109"/>
                  </a:lnTo>
                  <a:lnTo>
                    <a:pt x="0" y="114"/>
                  </a:lnTo>
                  <a:lnTo>
                    <a:pt x="0" y="119"/>
                  </a:lnTo>
                  <a:lnTo>
                    <a:pt x="3" y="128"/>
                  </a:lnTo>
                  <a:lnTo>
                    <a:pt x="8" y="139"/>
                  </a:lnTo>
                  <a:lnTo>
                    <a:pt x="10" y="143"/>
                  </a:lnTo>
                  <a:lnTo>
                    <a:pt x="13" y="144"/>
                  </a:lnTo>
                  <a:lnTo>
                    <a:pt x="13" y="144"/>
                  </a:lnTo>
                  <a:lnTo>
                    <a:pt x="19" y="147"/>
                  </a:lnTo>
                  <a:lnTo>
                    <a:pt x="19" y="147"/>
                  </a:lnTo>
                  <a:lnTo>
                    <a:pt x="21" y="154"/>
                  </a:lnTo>
                  <a:lnTo>
                    <a:pt x="24" y="159"/>
                  </a:lnTo>
                  <a:lnTo>
                    <a:pt x="29" y="162"/>
                  </a:lnTo>
                  <a:lnTo>
                    <a:pt x="35" y="162"/>
                  </a:lnTo>
                  <a:lnTo>
                    <a:pt x="35" y="162"/>
                  </a:lnTo>
                  <a:lnTo>
                    <a:pt x="43" y="162"/>
                  </a:lnTo>
                  <a:lnTo>
                    <a:pt x="43" y="162"/>
                  </a:lnTo>
                  <a:lnTo>
                    <a:pt x="45" y="160"/>
                  </a:lnTo>
                  <a:lnTo>
                    <a:pt x="45" y="160"/>
                  </a:lnTo>
                  <a:lnTo>
                    <a:pt x="51" y="162"/>
                  </a:lnTo>
                  <a:lnTo>
                    <a:pt x="54" y="165"/>
                  </a:lnTo>
                  <a:lnTo>
                    <a:pt x="61" y="170"/>
                  </a:lnTo>
                  <a:lnTo>
                    <a:pt x="61" y="170"/>
                  </a:lnTo>
                  <a:lnTo>
                    <a:pt x="67" y="175"/>
                  </a:lnTo>
                  <a:lnTo>
                    <a:pt x="70" y="176"/>
                  </a:lnTo>
                  <a:lnTo>
                    <a:pt x="75" y="178"/>
                  </a:lnTo>
                  <a:lnTo>
                    <a:pt x="75" y="178"/>
                  </a:lnTo>
                  <a:lnTo>
                    <a:pt x="81" y="176"/>
                  </a:lnTo>
                  <a:lnTo>
                    <a:pt x="86" y="173"/>
                  </a:lnTo>
                  <a:lnTo>
                    <a:pt x="86" y="173"/>
                  </a:lnTo>
                  <a:lnTo>
                    <a:pt x="89" y="170"/>
                  </a:lnTo>
                  <a:lnTo>
                    <a:pt x="89" y="170"/>
                  </a:lnTo>
                  <a:lnTo>
                    <a:pt x="91" y="170"/>
                  </a:lnTo>
                  <a:lnTo>
                    <a:pt x="91" y="170"/>
                  </a:lnTo>
                  <a:lnTo>
                    <a:pt x="93" y="171"/>
                  </a:lnTo>
                  <a:lnTo>
                    <a:pt x="94" y="173"/>
                  </a:lnTo>
                  <a:lnTo>
                    <a:pt x="94" y="173"/>
                  </a:lnTo>
                  <a:lnTo>
                    <a:pt x="97" y="176"/>
                  </a:lnTo>
                  <a:lnTo>
                    <a:pt x="102" y="178"/>
                  </a:lnTo>
                  <a:lnTo>
                    <a:pt x="110" y="179"/>
                  </a:lnTo>
                  <a:lnTo>
                    <a:pt x="118" y="178"/>
                  </a:lnTo>
                  <a:lnTo>
                    <a:pt x="125" y="173"/>
                  </a:lnTo>
                  <a:lnTo>
                    <a:pt x="125" y="173"/>
                  </a:lnTo>
                  <a:lnTo>
                    <a:pt x="128" y="173"/>
                  </a:lnTo>
                  <a:lnTo>
                    <a:pt x="136" y="171"/>
                  </a:lnTo>
                  <a:lnTo>
                    <a:pt x="136" y="173"/>
                  </a:lnTo>
                  <a:lnTo>
                    <a:pt x="136" y="173"/>
                  </a:lnTo>
                  <a:lnTo>
                    <a:pt x="134" y="179"/>
                  </a:lnTo>
                  <a:lnTo>
                    <a:pt x="137" y="186"/>
                  </a:lnTo>
                  <a:lnTo>
                    <a:pt x="137" y="186"/>
                  </a:lnTo>
                  <a:lnTo>
                    <a:pt x="141" y="189"/>
                  </a:lnTo>
                  <a:lnTo>
                    <a:pt x="144" y="190"/>
                  </a:lnTo>
                  <a:lnTo>
                    <a:pt x="147" y="190"/>
                  </a:lnTo>
                  <a:lnTo>
                    <a:pt x="147" y="190"/>
                  </a:lnTo>
                  <a:lnTo>
                    <a:pt x="153" y="189"/>
                  </a:lnTo>
                  <a:lnTo>
                    <a:pt x="153" y="189"/>
                  </a:lnTo>
                  <a:lnTo>
                    <a:pt x="157" y="197"/>
                  </a:lnTo>
                  <a:lnTo>
                    <a:pt x="157" y="197"/>
                  </a:lnTo>
                  <a:lnTo>
                    <a:pt x="160" y="200"/>
                  </a:lnTo>
                  <a:lnTo>
                    <a:pt x="165" y="205"/>
                  </a:lnTo>
                  <a:lnTo>
                    <a:pt x="171" y="208"/>
                  </a:lnTo>
                  <a:lnTo>
                    <a:pt x="171" y="208"/>
                  </a:lnTo>
                  <a:lnTo>
                    <a:pt x="176" y="213"/>
                  </a:lnTo>
                  <a:lnTo>
                    <a:pt x="176" y="213"/>
                  </a:lnTo>
                  <a:lnTo>
                    <a:pt x="182" y="216"/>
                  </a:lnTo>
                  <a:lnTo>
                    <a:pt x="185" y="216"/>
                  </a:lnTo>
                  <a:lnTo>
                    <a:pt x="185" y="216"/>
                  </a:lnTo>
                  <a:lnTo>
                    <a:pt x="185" y="216"/>
                  </a:lnTo>
                  <a:lnTo>
                    <a:pt x="192" y="214"/>
                  </a:lnTo>
                  <a:lnTo>
                    <a:pt x="196" y="211"/>
                  </a:lnTo>
                  <a:lnTo>
                    <a:pt x="203" y="203"/>
                  </a:lnTo>
                  <a:lnTo>
                    <a:pt x="203" y="203"/>
                  </a:lnTo>
                  <a:lnTo>
                    <a:pt x="208" y="197"/>
                  </a:lnTo>
                  <a:lnTo>
                    <a:pt x="208" y="197"/>
                  </a:lnTo>
                  <a:lnTo>
                    <a:pt x="211" y="194"/>
                  </a:lnTo>
                  <a:lnTo>
                    <a:pt x="216" y="192"/>
                  </a:lnTo>
                  <a:lnTo>
                    <a:pt x="225" y="190"/>
                  </a:lnTo>
                  <a:lnTo>
                    <a:pt x="225" y="190"/>
                  </a:lnTo>
                  <a:lnTo>
                    <a:pt x="233" y="189"/>
                  </a:lnTo>
                  <a:lnTo>
                    <a:pt x="238" y="184"/>
                  </a:lnTo>
                  <a:lnTo>
                    <a:pt x="238" y="184"/>
                  </a:lnTo>
                  <a:lnTo>
                    <a:pt x="241" y="181"/>
                  </a:lnTo>
                  <a:lnTo>
                    <a:pt x="241" y="176"/>
                  </a:lnTo>
                  <a:lnTo>
                    <a:pt x="241" y="170"/>
                  </a:lnTo>
                  <a:lnTo>
                    <a:pt x="241" y="170"/>
                  </a:lnTo>
                  <a:lnTo>
                    <a:pt x="241" y="168"/>
                  </a:lnTo>
                  <a:lnTo>
                    <a:pt x="241" y="168"/>
                  </a:lnTo>
                  <a:lnTo>
                    <a:pt x="241" y="162"/>
                  </a:lnTo>
                  <a:lnTo>
                    <a:pt x="243" y="159"/>
                  </a:lnTo>
                  <a:lnTo>
                    <a:pt x="243" y="159"/>
                  </a:lnTo>
                  <a:lnTo>
                    <a:pt x="246" y="154"/>
                  </a:lnTo>
                  <a:lnTo>
                    <a:pt x="249" y="149"/>
                  </a:lnTo>
                  <a:lnTo>
                    <a:pt x="251" y="141"/>
                  </a:lnTo>
                  <a:lnTo>
                    <a:pt x="249" y="138"/>
                  </a:lnTo>
                  <a:lnTo>
                    <a:pt x="248" y="135"/>
                  </a:lnTo>
                  <a:lnTo>
                    <a:pt x="248" y="135"/>
                  </a:lnTo>
                  <a:lnTo>
                    <a:pt x="249" y="131"/>
                  </a:lnTo>
                  <a:lnTo>
                    <a:pt x="249" y="131"/>
                  </a:lnTo>
                  <a:lnTo>
                    <a:pt x="254" y="125"/>
                  </a:lnTo>
                  <a:lnTo>
                    <a:pt x="254" y="117"/>
                  </a:lnTo>
                  <a:lnTo>
                    <a:pt x="252" y="109"/>
                  </a:lnTo>
                  <a:lnTo>
                    <a:pt x="248" y="103"/>
                  </a:lnTo>
                  <a:lnTo>
                    <a:pt x="248" y="103"/>
                  </a:lnTo>
                  <a:close/>
                  <a:moveTo>
                    <a:pt x="230" y="143"/>
                  </a:moveTo>
                  <a:lnTo>
                    <a:pt x="230" y="143"/>
                  </a:lnTo>
                  <a:lnTo>
                    <a:pt x="228" y="146"/>
                  </a:lnTo>
                  <a:lnTo>
                    <a:pt x="228" y="146"/>
                  </a:lnTo>
                  <a:lnTo>
                    <a:pt x="224" y="152"/>
                  </a:lnTo>
                  <a:lnTo>
                    <a:pt x="222" y="157"/>
                  </a:lnTo>
                  <a:lnTo>
                    <a:pt x="222" y="168"/>
                  </a:lnTo>
                  <a:lnTo>
                    <a:pt x="222" y="168"/>
                  </a:lnTo>
                  <a:lnTo>
                    <a:pt x="222" y="171"/>
                  </a:lnTo>
                  <a:lnTo>
                    <a:pt x="222" y="171"/>
                  </a:lnTo>
                  <a:lnTo>
                    <a:pt x="214" y="173"/>
                  </a:lnTo>
                  <a:lnTo>
                    <a:pt x="206" y="175"/>
                  </a:lnTo>
                  <a:lnTo>
                    <a:pt x="200" y="179"/>
                  </a:lnTo>
                  <a:lnTo>
                    <a:pt x="193" y="184"/>
                  </a:lnTo>
                  <a:lnTo>
                    <a:pt x="193" y="184"/>
                  </a:lnTo>
                  <a:lnTo>
                    <a:pt x="187" y="192"/>
                  </a:lnTo>
                  <a:lnTo>
                    <a:pt x="187" y="192"/>
                  </a:lnTo>
                  <a:lnTo>
                    <a:pt x="185" y="195"/>
                  </a:lnTo>
                  <a:lnTo>
                    <a:pt x="185" y="195"/>
                  </a:lnTo>
                  <a:lnTo>
                    <a:pt x="181" y="192"/>
                  </a:lnTo>
                  <a:lnTo>
                    <a:pt x="181" y="192"/>
                  </a:lnTo>
                  <a:lnTo>
                    <a:pt x="176" y="189"/>
                  </a:lnTo>
                  <a:lnTo>
                    <a:pt x="173" y="186"/>
                  </a:lnTo>
                  <a:lnTo>
                    <a:pt x="173" y="186"/>
                  </a:lnTo>
                  <a:lnTo>
                    <a:pt x="169" y="179"/>
                  </a:lnTo>
                  <a:lnTo>
                    <a:pt x="169" y="179"/>
                  </a:lnTo>
                  <a:lnTo>
                    <a:pt x="165" y="173"/>
                  </a:lnTo>
                  <a:lnTo>
                    <a:pt x="161" y="171"/>
                  </a:lnTo>
                  <a:lnTo>
                    <a:pt x="157" y="170"/>
                  </a:lnTo>
                  <a:lnTo>
                    <a:pt x="157" y="170"/>
                  </a:lnTo>
                  <a:lnTo>
                    <a:pt x="158" y="163"/>
                  </a:lnTo>
                  <a:lnTo>
                    <a:pt x="155" y="159"/>
                  </a:lnTo>
                  <a:lnTo>
                    <a:pt x="155" y="159"/>
                  </a:lnTo>
                  <a:lnTo>
                    <a:pt x="152" y="155"/>
                  </a:lnTo>
                  <a:lnTo>
                    <a:pt x="149" y="154"/>
                  </a:lnTo>
                  <a:lnTo>
                    <a:pt x="144" y="152"/>
                  </a:lnTo>
                  <a:lnTo>
                    <a:pt x="144" y="152"/>
                  </a:lnTo>
                  <a:lnTo>
                    <a:pt x="144" y="152"/>
                  </a:lnTo>
                  <a:lnTo>
                    <a:pt x="141" y="152"/>
                  </a:lnTo>
                  <a:lnTo>
                    <a:pt x="137" y="152"/>
                  </a:lnTo>
                  <a:lnTo>
                    <a:pt x="137" y="152"/>
                  </a:lnTo>
                  <a:lnTo>
                    <a:pt x="123" y="154"/>
                  </a:lnTo>
                  <a:lnTo>
                    <a:pt x="117" y="155"/>
                  </a:lnTo>
                  <a:lnTo>
                    <a:pt x="110" y="160"/>
                  </a:lnTo>
                  <a:lnTo>
                    <a:pt x="110" y="160"/>
                  </a:lnTo>
                  <a:lnTo>
                    <a:pt x="109" y="160"/>
                  </a:lnTo>
                  <a:lnTo>
                    <a:pt x="109" y="160"/>
                  </a:lnTo>
                  <a:lnTo>
                    <a:pt x="107" y="159"/>
                  </a:lnTo>
                  <a:lnTo>
                    <a:pt x="107" y="159"/>
                  </a:lnTo>
                  <a:lnTo>
                    <a:pt x="101" y="154"/>
                  </a:lnTo>
                  <a:lnTo>
                    <a:pt x="96" y="151"/>
                  </a:lnTo>
                  <a:lnTo>
                    <a:pt x="91" y="151"/>
                  </a:lnTo>
                  <a:lnTo>
                    <a:pt x="91" y="151"/>
                  </a:lnTo>
                  <a:lnTo>
                    <a:pt x="86" y="151"/>
                  </a:lnTo>
                  <a:lnTo>
                    <a:pt x="80" y="154"/>
                  </a:lnTo>
                  <a:lnTo>
                    <a:pt x="80" y="154"/>
                  </a:lnTo>
                  <a:lnTo>
                    <a:pt x="75" y="157"/>
                  </a:lnTo>
                  <a:lnTo>
                    <a:pt x="75" y="157"/>
                  </a:lnTo>
                  <a:lnTo>
                    <a:pt x="75" y="157"/>
                  </a:lnTo>
                  <a:lnTo>
                    <a:pt x="75" y="157"/>
                  </a:lnTo>
                  <a:lnTo>
                    <a:pt x="73" y="155"/>
                  </a:lnTo>
                  <a:lnTo>
                    <a:pt x="73" y="155"/>
                  </a:lnTo>
                  <a:lnTo>
                    <a:pt x="67" y="151"/>
                  </a:lnTo>
                  <a:lnTo>
                    <a:pt x="59" y="146"/>
                  </a:lnTo>
                  <a:lnTo>
                    <a:pt x="51" y="143"/>
                  </a:lnTo>
                  <a:lnTo>
                    <a:pt x="45" y="141"/>
                  </a:lnTo>
                  <a:lnTo>
                    <a:pt x="45" y="141"/>
                  </a:lnTo>
                  <a:lnTo>
                    <a:pt x="45" y="141"/>
                  </a:lnTo>
                  <a:lnTo>
                    <a:pt x="45" y="141"/>
                  </a:lnTo>
                  <a:lnTo>
                    <a:pt x="40" y="143"/>
                  </a:lnTo>
                  <a:lnTo>
                    <a:pt x="40" y="143"/>
                  </a:lnTo>
                  <a:lnTo>
                    <a:pt x="38" y="143"/>
                  </a:lnTo>
                  <a:lnTo>
                    <a:pt x="38" y="143"/>
                  </a:lnTo>
                  <a:lnTo>
                    <a:pt x="35" y="138"/>
                  </a:lnTo>
                  <a:lnTo>
                    <a:pt x="32" y="133"/>
                  </a:lnTo>
                  <a:lnTo>
                    <a:pt x="22" y="128"/>
                  </a:lnTo>
                  <a:lnTo>
                    <a:pt x="22" y="128"/>
                  </a:lnTo>
                  <a:lnTo>
                    <a:pt x="21" y="120"/>
                  </a:lnTo>
                  <a:lnTo>
                    <a:pt x="19" y="114"/>
                  </a:lnTo>
                  <a:lnTo>
                    <a:pt x="19" y="114"/>
                  </a:lnTo>
                  <a:lnTo>
                    <a:pt x="21" y="107"/>
                  </a:lnTo>
                  <a:lnTo>
                    <a:pt x="21" y="103"/>
                  </a:lnTo>
                  <a:lnTo>
                    <a:pt x="21" y="103"/>
                  </a:lnTo>
                  <a:lnTo>
                    <a:pt x="22" y="96"/>
                  </a:lnTo>
                  <a:lnTo>
                    <a:pt x="22" y="96"/>
                  </a:lnTo>
                  <a:lnTo>
                    <a:pt x="22" y="91"/>
                  </a:lnTo>
                  <a:lnTo>
                    <a:pt x="22" y="88"/>
                  </a:lnTo>
                  <a:lnTo>
                    <a:pt x="22" y="88"/>
                  </a:lnTo>
                  <a:lnTo>
                    <a:pt x="22" y="87"/>
                  </a:lnTo>
                  <a:lnTo>
                    <a:pt x="22" y="87"/>
                  </a:lnTo>
                  <a:lnTo>
                    <a:pt x="22" y="85"/>
                  </a:lnTo>
                  <a:lnTo>
                    <a:pt x="22" y="85"/>
                  </a:lnTo>
                  <a:lnTo>
                    <a:pt x="30" y="77"/>
                  </a:lnTo>
                  <a:lnTo>
                    <a:pt x="34" y="71"/>
                  </a:lnTo>
                  <a:lnTo>
                    <a:pt x="37" y="64"/>
                  </a:lnTo>
                  <a:lnTo>
                    <a:pt x="37" y="58"/>
                  </a:lnTo>
                  <a:lnTo>
                    <a:pt x="37" y="58"/>
                  </a:lnTo>
                  <a:lnTo>
                    <a:pt x="38" y="53"/>
                  </a:lnTo>
                  <a:lnTo>
                    <a:pt x="42" y="52"/>
                  </a:lnTo>
                  <a:lnTo>
                    <a:pt x="42" y="52"/>
                  </a:lnTo>
                  <a:lnTo>
                    <a:pt x="54" y="45"/>
                  </a:lnTo>
                  <a:lnTo>
                    <a:pt x="64" y="39"/>
                  </a:lnTo>
                  <a:lnTo>
                    <a:pt x="69" y="34"/>
                  </a:lnTo>
                  <a:lnTo>
                    <a:pt x="72" y="31"/>
                  </a:lnTo>
                  <a:lnTo>
                    <a:pt x="72" y="31"/>
                  </a:lnTo>
                  <a:lnTo>
                    <a:pt x="80" y="29"/>
                  </a:lnTo>
                  <a:lnTo>
                    <a:pt x="80" y="29"/>
                  </a:lnTo>
                  <a:lnTo>
                    <a:pt x="89" y="28"/>
                  </a:lnTo>
                  <a:lnTo>
                    <a:pt x="99" y="24"/>
                  </a:lnTo>
                  <a:lnTo>
                    <a:pt x="105" y="20"/>
                  </a:lnTo>
                  <a:lnTo>
                    <a:pt x="105" y="20"/>
                  </a:lnTo>
                  <a:lnTo>
                    <a:pt x="110" y="20"/>
                  </a:lnTo>
                  <a:lnTo>
                    <a:pt x="110" y="20"/>
                  </a:lnTo>
                  <a:lnTo>
                    <a:pt x="118" y="24"/>
                  </a:lnTo>
                  <a:lnTo>
                    <a:pt x="123" y="26"/>
                  </a:lnTo>
                  <a:lnTo>
                    <a:pt x="128" y="28"/>
                  </a:lnTo>
                  <a:lnTo>
                    <a:pt x="128" y="28"/>
                  </a:lnTo>
                  <a:lnTo>
                    <a:pt x="134" y="26"/>
                  </a:lnTo>
                  <a:lnTo>
                    <a:pt x="139" y="23"/>
                  </a:lnTo>
                  <a:lnTo>
                    <a:pt x="139" y="23"/>
                  </a:lnTo>
                  <a:lnTo>
                    <a:pt x="141" y="26"/>
                  </a:lnTo>
                  <a:lnTo>
                    <a:pt x="144" y="31"/>
                  </a:lnTo>
                  <a:lnTo>
                    <a:pt x="147" y="34"/>
                  </a:lnTo>
                  <a:lnTo>
                    <a:pt x="153" y="36"/>
                  </a:lnTo>
                  <a:lnTo>
                    <a:pt x="153" y="36"/>
                  </a:lnTo>
                  <a:lnTo>
                    <a:pt x="161" y="34"/>
                  </a:lnTo>
                  <a:lnTo>
                    <a:pt x="161" y="34"/>
                  </a:lnTo>
                  <a:lnTo>
                    <a:pt x="163" y="32"/>
                  </a:lnTo>
                  <a:lnTo>
                    <a:pt x="163" y="32"/>
                  </a:lnTo>
                  <a:lnTo>
                    <a:pt x="168" y="34"/>
                  </a:lnTo>
                  <a:lnTo>
                    <a:pt x="168" y="34"/>
                  </a:lnTo>
                  <a:lnTo>
                    <a:pt x="171" y="36"/>
                  </a:lnTo>
                  <a:lnTo>
                    <a:pt x="171" y="36"/>
                  </a:lnTo>
                  <a:lnTo>
                    <a:pt x="173" y="37"/>
                  </a:lnTo>
                  <a:lnTo>
                    <a:pt x="173" y="37"/>
                  </a:lnTo>
                  <a:lnTo>
                    <a:pt x="177" y="44"/>
                  </a:lnTo>
                  <a:lnTo>
                    <a:pt x="182" y="45"/>
                  </a:lnTo>
                  <a:lnTo>
                    <a:pt x="187" y="47"/>
                  </a:lnTo>
                  <a:lnTo>
                    <a:pt x="187" y="47"/>
                  </a:lnTo>
                  <a:lnTo>
                    <a:pt x="190" y="45"/>
                  </a:lnTo>
                  <a:lnTo>
                    <a:pt x="190" y="45"/>
                  </a:lnTo>
                  <a:lnTo>
                    <a:pt x="192" y="47"/>
                  </a:lnTo>
                  <a:lnTo>
                    <a:pt x="192" y="47"/>
                  </a:lnTo>
                  <a:lnTo>
                    <a:pt x="195" y="50"/>
                  </a:lnTo>
                  <a:lnTo>
                    <a:pt x="195" y="50"/>
                  </a:lnTo>
                  <a:lnTo>
                    <a:pt x="195" y="52"/>
                  </a:lnTo>
                  <a:lnTo>
                    <a:pt x="195" y="52"/>
                  </a:lnTo>
                  <a:lnTo>
                    <a:pt x="196" y="56"/>
                  </a:lnTo>
                  <a:lnTo>
                    <a:pt x="200" y="60"/>
                  </a:lnTo>
                  <a:lnTo>
                    <a:pt x="204" y="63"/>
                  </a:lnTo>
                  <a:lnTo>
                    <a:pt x="212" y="64"/>
                  </a:lnTo>
                  <a:lnTo>
                    <a:pt x="212" y="64"/>
                  </a:lnTo>
                  <a:lnTo>
                    <a:pt x="212" y="66"/>
                  </a:lnTo>
                  <a:lnTo>
                    <a:pt x="212" y="66"/>
                  </a:lnTo>
                  <a:lnTo>
                    <a:pt x="214" y="71"/>
                  </a:lnTo>
                  <a:lnTo>
                    <a:pt x="217" y="75"/>
                  </a:lnTo>
                  <a:lnTo>
                    <a:pt x="224" y="83"/>
                  </a:lnTo>
                  <a:lnTo>
                    <a:pt x="224" y="83"/>
                  </a:lnTo>
                  <a:lnTo>
                    <a:pt x="227" y="88"/>
                  </a:lnTo>
                  <a:lnTo>
                    <a:pt x="230" y="95"/>
                  </a:lnTo>
                  <a:lnTo>
                    <a:pt x="230" y="95"/>
                  </a:lnTo>
                  <a:lnTo>
                    <a:pt x="230" y="96"/>
                  </a:lnTo>
                  <a:lnTo>
                    <a:pt x="230" y="96"/>
                  </a:lnTo>
                  <a:lnTo>
                    <a:pt x="228" y="104"/>
                  </a:lnTo>
                  <a:lnTo>
                    <a:pt x="230" y="111"/>
                  </a:lnTo>
                  <a:lnTo>
                    <a:pt x="233" y="115"/>
                  </a:lnTo>
                  <a:lnTo>
                    <a:pt x="233" y="115"/>
                  </a:lnTo>
                  <a:lnTo>
                    <a:pt x="235" y="119"/>
                  </a:lnTo>
                  <a:lnTo>
                    <a:pt x="235" y="119"/>
                  </a:lnTo>
                  <a:lnTo>
                    <a:pt x="235" y="119"/>
                  </a:lnTo>
                  <a:lnTo>
                    <a:pt x="235" y="119"/>
                  </a:lnTo>
                  <a:lnTo>
                    <a:pt x="230" y="127"/>
                  </a:lnTo>
                  <a:lnTo>
                    <a:pt x="228" y="133"/>
                  </a:lnTo>
                  <a:lnTo>
                    <a:pt x="228" y="138"/>
                  </a:lnTo>
                  <a:lnTo>
                    <a:pt x="230" y="143"/>
                  </a:lnTo>
                  <a:lnTo>
                    <a:pt x="230" y="14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sp>
          <p:nvSpPr>
            <p:cNvPr id="29" name="Freeform 235"/>
            <p:cNvSpPr>
              <a:spLocks noEditPoints="1"/>
            </p:cNvSpPr>
            <p:nvPr/>
          </p:nvSpPr>
          <p:spPr bwMode="auto">
            <a:xfrm>
              <a:off x="7789863" y="4140200"/>
              <a:ext cx="315913" cy="371475"/>
            </a:xfrm>
            <a:custGeom>
              <a:avLst/>
              <a:gdLst>
                <a:gd name="T0" fmla="*/ 381 w 397"/>
                <a:gd name="T1" fmla="*/ 85 h 468"/>
                <a:gd name="T2" fmla="*/ 340 w 397"/>
                <a:gd name="T3" fmla="*/ 39 h 468"/>
                <a:gd name="T4" fmla="*/ 260 w 397"/>
                <a:gd name="T5" fmla="*/ 5 h 468"/>
                <a:gd name="T6" fmla="*/ 220 w 397"/>
                <a:gd name="T7" fmla="*/ 0 h 468"/>
                <a:gd name="T8" fmla="*/ 126 w 397"/>
                <a:gd name="T9" fmla="*/ 18 h 468"/>
                <a:gd name="T10" fmla="*/ 71 w 397"/>
                <a:gd name="T11" fmla="*/ 58 h 468"/>
                <a:gd name="T12" fmla="*/ 47 w 397"/>
                <a:gd name="T13" fmla="*/ 106 h 468"/>
                <a:gd name="T14" fmla="*/ 36 w 397"/>
                <a:gd name="T15" fmla="*/ 160 h 468"/>
                <a:gd name="T16" fmla="*/ 12 w 397"/>
                <a:gd name="T17" fmla="*/ 221 h 468"/>
                <a:gd name="T18" fmla="*/ 1 w 397"/>
                <a:gd name="T19" fmla="*/ 238 h 468"/>
                <a:gd name="T20" fmla="*/ 1 w 397"/>
                <a:gd name="T21" fmla="*/ 253 h 468"/>
                <a:gd name="T22" fmla="*/ 22 w 397"/>
                <a:gd name="T23" fmla="*/ 267 h 468"/>
                <a:gd name="T24" fmla="*/ 28 w 397"/>
                <a:gd name="T25" fmla="*/ 272 h 468"/>
                <a:gd name="T26" fmla="*/ 27 w 397"/>
                <a:gd name="T27" fmla="*/ 289 h 468"/>
                <a:gd name="T28" fmla="*/ 35 w 397"/>
                <a:gd name="T29" fmla="*/ 301 h 468"/>
                <a:gd name="T30" fmla="*/ 41 w 397"/>
                <a:gd name="T31" fmla="*/ 323 h 468"/>
                <a:gd name="T32" fmla="*/ 43 w 397"/>
                <a:gd name="T33" fmla="*/ 350 h 468"/>
                <a:gd name="T34" fmla="*/ 68 w 397"/>
                <a:gd name="T35" fmla="*/ 377 h 468"/>
                <a:gd name="T36" fmla="*/ 99 w 397"/>
                <a:gd name="T37" fmla="*/ 380 h 468"/>
                <a:gd name="T38" fmla="*/ 121 w 397"/>
                <a:gd name="T39" fmla="*/ 380 h 468"/>
                <a:gd name="T40" fmla="*/ 132 w 397"/>
                <a:gd name="T41" fmla="*/ 392 h 468"/>
                <a:gd name="T42" fmla="*/ 145 w 397"/>
                <a:gd name="T43" fmla="*/ 428 h 468"/>
                <a:gd name="T44" fmla="*/ 150 w 397"/>
                <a:gd name="T45" fmla="*/ 462 h 468"/>
                <a:gd name="T46" fmla="*/ 158 w 397"/>
                <a:gd name="T47" fmla="*/ 468 h 468"/>
                <a:gd name="T48" fmla="*/ 325 w 397"/>
                <a:gd name="T49" fmla="*/ 419 h 468"/>
                <a:gd name="T50" fmla="*/ 329 w 397"/>
                <a:gd name="T51" fmla="*/ 409 h 468"/>
                <a:gd name="T52" fmla="*/ 330 w 397"/>
                <a:gd name="T53" fmla="*/ 350 h 468"/>
                <a:gd name="T54" fmla="*/ 353 w 397"/>
                <a:gd name="T55" fmla="*/ 283 h 468"/>
                <a:gd name="T56" fmla="*/ 386 w 397"/>
                <a:gd name="T57" fmla="*/ 222 h 468"/>
                <a:gd name="T58" fmla="*/ 397 w 397"/>
                <a:gd name="T59" fmla="*/ 165 h 468"/>
                <a:gd name="T60" fmla="*/ 353 w 397"/>
                <a:gd name="T61" fmla="*/ 245 h 468"/>
                <a:gd name="T62" fmla="*/ 329 w 397"/>
                <a:gd name="T63" fmla="*/ 291 h 468"/>
                <a:gd name="T64" fmla="*/ 309 w 397"/>
                <a:gd name="T65" fmla="*/ 358 h 468"/>
                <a:gd name="T66" fmla="*/ 164 w 397"/>
                <a:gd name="T67" fmla="*/ 446 h 468"/>
                <a:gd name="T68" fmla="*/ 159 w 397"/>
                <a:gd name="T69" fmla="*/ 398 h 468"/>
                <a:gd name="T70" fmla="*/ 139 w 397"/>
                <a:gd name="T71" fmla="*/ 371 h 468"/>
                <a:gd name="T72" fmla="*/ 121 w 397"/>
                <a:gd name="T73" fmla="*/ 360 h 468"/>
                <a:gd name="T74" fmla="*/ 97 w 397"/>
                <a:gd name="T75" fmla="*/ 361 h 468"/>
                <a:gd name="T76" fmla="*/ 76 w 397"/>
                <a:gd name="T77" fmla="*/ 361 h 468"/>
                <a:gd name="T78" fmla="*/ 62 w 397"/>
                <a:gd name="T79" fmla="*/ 345 h 468"/>
                <a:gd name="T80" fmla="*/ 60 w 397"/>
                <a:gd name="T81" fmla="*/ 320 h 468"/>
                <a:gd name="T82" fmla="*/ 52 w 397"/>
                <a:gd name="T83" fmla="*/ 307 h 468"/>
                <a:gd name="T84" fmla="*/ 55 w 397"/>
                <a:gd name="T85" fmla="*/ 301 h 468"/>
                <a:gd name="T86" fmla="*/ 54 w 397"/>
                <a:gd name="T87" fmla="*/ 289 h 468"/>
                <a:gd name="T88" fmla="*/ 46 w 397"/>
                <a:gd name="T89" fmla="*/ 285 h 468"/>
                <a:gd name="T90" fmla="*/ 49 w 397"/>
                <a:gd name="T91" fmla="*/ 270 h 468"/>
                <a:gd name="T92" fmla="*/ 49 w 397"/>
                <a:gd name="T93" fmla="*/ 253 h 468"/>
                <a:gd name="T94" fmla="*/ 32 w 397"/>
                <a:gd name="T95" fmla="*/ 248 h 468"/>
                <a:gd name="T96" fmla="*/ 19 w 397"/>
                <a:gd name="T97" fmla="*/ 246 h 468"/>
                <a:gd name="T98" fmla="*/ 25 w 397"/>
                <a:gd name="T99" fmla="*/ 235 h 468"/>
                <a:gd name="T100" fmla="*/ 52 w 397"/>
                <a:gd name="T101" fmla="*/ 179 h 468"/>
                <a:gd name="T102" fmla="*/ 62 w 397"/>
                <a:gd name="T103" fmla="*/ 122 h 468"/>
                <a:gd name="T104" fmla="*/ 94 w 397"/>
                <a:gd name="T105" fmla="*/ 64 h 468"/>
                <a:gd name="T106" fmla="*/ 143 w 397"/>
                <a:gd name="T107" fmla="*/ 32 h 468"/>
                <a:gd name="T108" fmla="*/ 220 w 397"/>
                <a:gd name="T109" fmla="*/ 19 h 468"/>
                <a:gd name="T110" fmla="*/ 255 w 397"/>
                <a:gd name="T111" fmla="*/ 24 h 468"/>
                <a:gd name="T112" fmla="*/ 325 w 397"/>
                <a:gd name="T113" fmla="*/ 53 h 468"/>
                <a:gd name="T114" fmla="*/ 364 w 397"/>
                <a:gd name="T115" fmla="*/ 93 h 468"/>
                <a:gd name="T116" fmla="*/ 378 w 397"/>
                <a:gd name="T117" fmla="*/ 163 h 468"/>
                <a:gd name="T118" fmla="*/ 369 w 397"/>
                <a:gd name="T119" fmla="*/ 21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7" h="468">
                  <a:moveTo>
                    <a:pt x="391" y="117"/>
                  </a:moveTo>
                  <a:lnTo>
                    <a:pt x="391" y="117"/>
                  </a:lnTo>
                  <a:lnTo>
                    <a:pt x="388" y="101"/>
                  </a:lnTo>
                  <a:lnTo>
                    <a:pt x="381" y="85"/>
                  </a:lnTo>
                  <a:lnTo>
                    <a:pt x="373" y="71"/>
                  </a:lnTo>
                  <a:lnTo>
                    <a:pt x="364" y="59"/>
                  </a:lnTo>
                  <a:lnTo>
                    <a:pt x="353" y="48"/>
                  </a:lnTo>
                  <a:lnTo>
                    <a:pt x="340" y="39"/>
                  </a:lnTo>
                  <a:lnTo>
                    <a:pt x="325" y="31"/>
                  </a:lnTo>
                  <a:lnTo>
                    <a:pt x="313" y="23"/>
                  </a:lnTo>
                  <a:lnTo>
                    <a:pt x="285" y="13"/>
                  </a:lnTo>
                  <a:lnTo>
                    <a:pt x="260" y="5"/>
                  </a:lnTo>
                  <a:lnTo>
                    <a:pt x="239" y="2"/>
                  </a:lnTo>
                  <a:lnTo>
                    <a:pt x="226" y="0"/>
                  </a:lnTo>
                  <a:lnTo>
                    <a:pt x="220" y="0"/>
                  </a:lnTo>
                  <a:lnTo>
                    <a:pt x="220" y="0"/>
                  </a:lnTo>
                  <a:lnTo>
                    <a:pt x="191" y="2"/>
                  </a:lnTo>
                  <a:lnTo>
                    <a:pt x="167" y="5"/>
                  </a:lnTo>
                  <a:lnTo>
                    <a:pt x="145" y="11"/>
                  </a:lnTo>
                  <a:lnTo>
                    <a:pt x="126" y="18"/>
                  </a:lnTo>
                  <a:lnTo>
                    <a:pt x="110" y="26"/>
                  </a:lnTo>
                  <a:lnTo>
                    <a:pt x="95" y="37"/>
                  </a:lnTo>
                  <a:lnTo>
                    <a:pt x="83" y="47"/>
                  </a:lnTo>
                  <a:lnTo>
                    <a:pt x="71" y="58"/>
                  </a:lnTo>
                  <a:lnTo>
                    <a:pt x="63" y="71"/>
                  </a:lnTo>
                  <a:lnTo>
                    <a:pt x="57" y="82"/>
                  </a:lnTo>
                  <a:lnTo>
                    <a:pt x="51" y="93"/>
                  </a:lnTo>
                  <a:lnTo>
                    <a:pt x="47" y="106"/>
                  </a:lnTo>
                  <a:lnTo>
                    <a:pt x="43" y="125"/>
                  </a:lnTo>
                  <a:lnTo>
                    <a:pt x="40" y="141"/>
                  </a:lnTo>
                  <a:lnTo>
                    <a:pt x="40" y="141"/>
                  </a:lnTo>
                  <a:lnTo>
                    <a:pt x="36" y="160"/>
                  </a:lnTo>
                  <a:lnTo>
                    <a:pt x="32" y="184"/>
                  </a:lnTo>
                  <a:lnTo>
                    <a:pt x="22" y="205"/>
                  </a:lnTo>
                  <a:lnTo>
                    <a:pt x="17" y="214"/>
                  </a:lnTo>
                  <a:lnTo>
                    <a:pt x="12" y="221"/>
                  </a:lnTo>
                  <a:lnTo>
                    <a:pt x="12" y="221"/>
                  </a:lnTo>
                  <a:lnTo>
                    <a:pt x="8" y="225"/>
                  </a:lnTo>
                  <a:lnTo>
                    <a:pt x="3" y="233"/>
                  </a:lnTo>
                  <a:lnTo>
                    <a:pt x="1" y="238"/>
                  </a:lnTo>
                  <a:lnTo>
                    <a:pt x="0" y="243"/>
                  </a:lnTo>
                  <a:lnTo>
                    <a:pt x="0" y="248"/>
                  </a:lnTo>
                  <a:lnTo>
                    <a:pt x="1" y="253"/>
                  </a:lnTo>
                  <a:lnTo>
                    <a:pt x="1" y="253"/>
                  </a:lnTo>
                  <a:lnTo>
                    <a:pt x="3" y="257"/>
                  </a:lnTo>
                  <a:lnTo>
                    <a:pt x="6" y="261"/>
                  </a:lnTo>
                  <a:lnTo>
                    <a:pt x="14" y="265"/>
                  </a:lnTo>
                  <a:lnTo>
                    <a:pt x="22" y="267"/>
                  </a:lnTo>
                  <a:lnTo>
                    <a:pt x="30" y="267"/>
                  </a:lnTo>
                  <a:lnTo>
                    <a:pt x="30" y="267"/>
                  </a:lnTo>
                  <a:lnTo>
                    <a:pt x="28" y="272"/>
                  </a:lnTo>
                  <a:lnTo>
                    <a:pt x="28" y="272"/>
                  </a:lnTo>
                  <a:lnTo>
                    <a:pt x="28" y="278"/>
                  </a:lnTo>
                  <a:lnTo>
                    <a:pt x="27" y="285"/>
                  </a:lnTo>
                  <a:lnTo>
                    <a:pt x="27" y="285"/>
                  </a:lnTo>
                  <a:lnTo>
                    <a:pt x="27" y="289"/>
                  </a:lnTo>
                  <a:lnTo>
                    <a:pt x="28" y="293"/>
                  </a:lnTo>
                  <a:lnTo>
                    <a:pt x="32" y="297"/>
                  </a:lnTo>
                  <a:lnTo>
                    <a:pt x="35" y="301"/>
                  </a:lnTo>
                  <a:lnTo>
                    <a:pt x="35" y="301"/>
                  </a:lnTo>
                  <a:lnTo>
                    <a:pt x="33" y="307"/>
                  </a:lnTo>
                  <a:lnTo>
                    <a:pt x="35" y="312"/>
                  </a:lnTo>
                  <a:lnTo>
                    <a:pt x="36" y="318"/>
                  </a:lnTo>
                  <a:lnTo>
                    <a:pt x="41" y="323"/>
                  </a:lnTo>
                  <a:lnTo>
                    <a:pt x="41" y="323"/>
                  </a:lnTo>
                  <a:lnTo>
                    <a:pt x="41" y="339"/>
                  </a:lnTo>
                  <a:lnTo>
                    <a:pt x="41" y="339"/>
                  </a:lnTo>
                  <a:lnTo>
                    <a:pt x="43" y="350"/>
                  </a:lnTo>
                  <a:lnTo>
                    <a:pt x="47" y="360"/>
                  </a:lnTo>
                  <a:lnTo>
                    <a:pt x="52" y="366"/>
                  </a:lnTo>
                  <a:lnTo>
                    <a:pt x="60" y="372"/>
                  </a:lnTo>
                  <a:lnTo>
                    <a:pt x="68" y="377"/>
                  </a:lnTo>
                  <a:lnTo>
                    <a:pt x="78" y="380"/>
                  </a:lnTo>
                  <a:lnTo>
                    <a:pt x="87" y="382"/>
                  </a:lnTo>
                  <a:lnTo>
                    <a:pt x="97" y="380"/>
                  </a:lnTo>
                  <a:lnTo>
                    <a:pt x="99" y="380"/>
                  </a:lnTo>
                  <a:lnTo>
                    <a:pt x="99" y="380"/>
                  </a:lnTo>
                  <a:lnTo>
                    <a:pt x="115" y="379"/>
                  </a:lnTo>
                  <a:lnTo>
                    <a:pt x="115" y="379"/>
                  </a:lnTo>
                  <a:lnTo>
                    <a:pt x="121" y="380"/>
                  </a:lnTo>
                  <a:lnTo>
                    <a:pt x="124" y="382"/>
                  </a:lnTo>
                  <a:lnTo>
                    <a:pt x="124" y="382"/>
                  </a:lnTo>
                  <a:lnTo>
                    <a:pt x="132" y="392"/>
                  </a:lnTo>
                  <a:lnTo>
                    <a:pt x="132" y="392"/>
                  </a:lnTo>
                  <a:lnTo>
                    <a:pt x="137" y="398"/>
                  </a:lnTo>
                  <a:lnTo>
                    <a:pt x="142" y="404"/>
                  </a:lnTo>
                  <a:lnTo>
                    <a:pt x="143" y="414"/>
                  </a:lnTo>
                  <a:lnTo>
                    <a:pt x="145" y="428"/>
                  </a:lnTo>
                  <a:lnTo>
                    <a:pt x="145" y="428"/>
                  </a:lnTo>
                  <a:lnTo>
                    <a:pt x="147" y="449"/>
                  </a:lnTo>
                  <a:lnTo>
                    <a:pt x="148" y="459"/>
                  </a:lnTo>
                  <a:lnTo>
                    <a:pt x="150" y="462"/>
                  </a:lnTo>
                  <a:lnTo>
                    <a:pt x="150" y="462"/>
                  </a:lnTo>
                  <a:lnTo>
                    <a:pt x="153" y="467"/>
                  </a:lnTo>
                  <a:lnTo>
                    <a:pt x="158" y="468"/>
                  </a:lnTo>
                  <a:lnTo>
                    <a:pt x="158" y="468"/>
                  </a:lnTo>
                  <a:lnTo>
                    <a:pt x="161" y="467"/>
                  </a:lnTo>
                  <a:lnTo>
                    <a:pt x="322" y="420"/>
                  </a:lnTo>
                  <a:lnTo>
                    <a:pt x="322" y="420"/>
                  </a:lnTo>
                  <a:lnTo>
                    <a:pt x="325" y="419"/>
                  </a:lnTo>
                  <a:lnTo>
                    <a:pt x="327" y="416"/>
                  </a:lnTo>
                  <a:lnTo>
                    <a:pt x="329" y="412"/>
                  </a:lnTo>
                  <a:lnTo>
                    <a:pt x="329" y="409"/>
                  </a:lnTo>
                  <a:lnTo>
                    <a:pt x="329" y="409"/>
                  </a:lnTo>
                  <a:lnTo>
                    <a:pt x="329" y="396"/>
                  </a:lnTo>
                  <a:lnTo>
                    <a:pt x="327" y="382"/>
                  </a:lnTo>
                  <a:lnTo>
                    <a:pt x="329" y="368"/>
                  </a:lnTo>
                  <a:lnTo>
                    <a:pt x="330" y="350"/>
                  </a:lnTo>
                  <a:lnTo>
                    <a:pt x="333" y="334"/>
                  </a:lnTo>
                  <a:lnTo>
                    <a:pt x="338" y="317"/>
                  </a:lnTo>
                  <a:lnTo>
                    <a:pt x="345" y="299"/>
                  </a:lnTo>
                  <a:lnTo>
                    <a:pt x="353" y="283"/>
                  </a:lnTo>
                  <a:lnTo>
                    <a:pt x="353" y="283"/>
                  </a:lnTo>
                  <a:lnTo>
                    <a:pt x="370" y="254"/>
                  </a:lnTo>
                  <a:lnTo>
                    <a:pt x="370" y="254"/>
                  </a:lnTo>
                  <a:lnTo>
                    <a:pt x="386" y="222"/>
                  </a:lnTo>
                  <a:lnTo>
                    <a:pt x="393" y="210"/>
                  </a:lnTo>
                  <a:lnTo>
                    <a:pt x="396" y="197"/>
                  </a:lnTo>
                  <a:lnTo>
                    <a:pt x="397" y="182"/>
                  </a:lnTo>
                  <a:lnTo>
                    <a:pt x="397" y="165"/>
                  </a:lnTo>
                  <a:lnTo>
                    <a:pt x="396" y="144"/>
                  </a:lnTo>
                  <a:lnTo>
                    <a:pt x="391" y="117"/>
                  </a:lnTo>
                  <a:lnTo>
                    <a:pt x="391" y="117"/>
                  </a:lnTo>
                  <a:close/>
                  <a:moveTo>
                    <a:pt x="353" y="245"/>
                  </a:moveTo>
                  <a:lnTo>
                    <a:pt x="353" y="245"/>
                  </a:lnTo>
                  <a:lnTo>
                    <a:pt x="337" y="273"/>
                  </a:lnTo>
                  <a:lnTo>
                    <a:pt x="337" y="273"/>
                  </a:lnTo>
                  <a:lnTo>
                    <a:pt x="329" y="291"/>
                  </a:lnTo>
                  <a:lnTo>
                    <a:pt x="321" y="307"/>
                  </a:lnTo>
                  <a:lnTo>
                    <a:pt x="316" y="325"/>
                  </a:lnTo>
                  <a:lnTo>
                    <a:pt x="313" y="342"/>
                  </a:lnTo>
                  <a:lnTo>
                    <a:pt x="309" y="358"/>
                  </a:lnTo>
                  <a:lnTo>
                    <a:pt x="309" y="376"/>
                  </a:lnTo>
                  <a:lnTo>
                    <a:pt x="309" y="403"/>
                  </a:lnTo>
                  <a:lnTo>
                    <a:pt x="164" y="446"/>
                  </a:lnTo>
                  <a:lnTo>
                    <a:pt x="164" y="446"/>
                  </a:lnTo>
                  <a:lnTo>
                    <a:pt x="164" y="428"/>
                  </a:lnTo>
                  <a:lnTo>
                    <a:pt x="164" y="428"/>
                  </a:lnTo>
                  <a:lnTo>
                    <a:pt x="163" y="411"/>
                  </a:lnTo>
                  <a:lnTo>
                    <a:pt x="159" y="398"/>
                  </a:lnTo>
                  <a:lnTo>
                    <a:pt x="153" y="388"/>
                  </a:lnTo>
                  <a:lnTo>
                    <a:pt x="147" y="379"/>
                  </a:lnTo>
                  <a:lnTo>
                    <a:pt x="147" y="379"/>
                  </a:lnTo>
                  <a:lnTo>
                    <a:pt x="139" y="371"/>
                  </a:lnTo>
                  <a:lnTo>
                    <a:pt x="139" y="371"/>
                  </a:lnTo>
                  <a:lnTo>
                    <a:pt x="134" y="364"/>
                  </a:lnTo>
                  <a:lnTo>
                    <a:pt x="127" y="361"/>
                  </a:lnTo>
                  <a:lnTo>
                    <a:pt x="121" y="360"/>
                  </a:lnTo>
                  <a:lnTo>
                    <a:pt x="115" y="360"/>
                  </a:lnTo>
                  <a:lnTo>
                    <a:pt x="115" y="360"/>
                  </a:lnTo>
                  <a:lnTo>
                    <a:pt x="105" y="360"/>
                  </a:lnTo>
                  <a:lnTo>
                    <a:pt x="97" y="361"/>
                  </a:lnTo>
                  <a:lnTo>
                    <a:pt x="94" y="363"/>
                  </a:lnTo>
                  <a:lnTo>
                    <a:pt x="94" y="363"/>
                  </a:lnTo>
                  <a:lnTo>
                    <a:pt x="83" y="361"/>
                  </a:lnTo>
                  <a:lnTo>
                    <a:pt x="76" y="361"/>
                  </a:lnTo>
                  <a:lnTo>
                    <a:pt x="71" y="358"/>
                  </a:lnTo>
                  <a:lnTo>
                    <a:pt x="67" y="355"/>
                  </a:lnTo>
                  <a:lnTo>
                    <a:pt x="63" y="350"/>
                  </a:lnTo>
                  <a:lnTo>
                    <a:pt x="62" y="345"/>
                  </a:lnTo>
                  <a:lnTo>
                    <a:pt x="60" y="339"/>
                  </a:lnTo>
                  <a:lnTo>
                    <a:pt x="60" y="339"/>
                  </a:lnTo>
                  <a:lnTo>
                    <a:pt x="60" y="328"/>
                  </a:lnTo>
                  <a:lnTo>
                    <a:pt x="60" y="320"/>
                  </a:lnTo>
                  <a:lnTo>
                    <a:pt x="57" y="315"/>
                  </a:lnTo>
                  <a:lnTo>
                    <a:pt x="54" y="310"/>
                  </a:lnTo>
                  <a:lnTo>
                    <a:pt x="54" y="310"/>
                  </a:lnTo>
                  <a:lnTo>
                    <a:pt x="52" y="307"/>
                  </a:lnTo>
                  <a:lnTo>
                    <a:pt x="54" y="304"/>
                  </a:lnTo>
                  <a:lnTo>
                    <a:pt x="54" y="304"/>
                  </a:lnTo>
                  <a:lnTo>
                    <a:pt x="55" y="301"/>
                  </a:lnTo>
                  <a:lnTo>
                    <a:pt x="55" y="301"/>
                  </a:lnTo>
                  <a:lnTo>
                    <a:pt x="57" y="297"/>
                  </a:lnTo>
                  <a:lnTo>
                    <a:pt x="57" y="293"/>
                  </a:lnTo>
                  <a:lnTo>
                    <a:pt x="57" y="293"/>
                  </a:lnTo>
                  <a:lnTo>
                    <a:pt x="54" y="289"/>
                  </a:lnTo>
                  <a:lnTo>
                    <a:pt x="51" y="288"/>
                  </a:lnTo>
                  <a:lnTo>
                    <a:pt x="51" y="288"/>
                  </a:lnTo>
                  <a:lnTo>
                    <a:pt x="46" y="286"/>
                  </a:lnTo>
                  <a:lnTo>
                    <a:pt x="46" y="285"/>
                  </a:lnTo>
                  <a:lnTo>
                    <a:pt x="46" y="285"/>
                  </a:lnTo>
                  <a:lnTo>
                    <a:pt x="47" y="278"/>
                  </a:lnTo>
                  <a:lnTo>
                    <a:pt x="47" y="278"/>
                  </a:lnTo>
                  <a:lnTo>
                    <a:pt x="49" y="270"/>
                  </a:lnTo>
                  <a:lnTo>
                    <a:pt x="51" y="259"/>
                  </a:lnTo>
                  <a:lnTo>
                    <a:pt x="51" y="259"/>
                  </a:lnTo>
                  <a:lnTo>
                    <a:pt x="51" y="256"/>
                  </a:lnTo>
                  <a:lnTo>
                    <a:pt x="49" y="253"/>
                  </a:lnTo>
                  <a:lnTo>
                    <a:pt x="46" y="249"/>
                  </a:lnTo>
                  <a:lnTo>
                    <a:pt x="43" y="249"/>
                  </a:lnTo>
                  <a:lnTo>
                    <a:pt x="43" y="249"/>
                  </a:lnTo>
                  <a:lnTo>
                    <a:pt x="32" y="248"/>
                  </a:lnTo>
                  <a:lnTo>
                    <a:pt x="32" y="248"/>
                  </a:lnTo>
                  <a:lnTo>
                    <a:pt x="22" y="248"/>
                  </a:lnTo>
                  <a:lnTo>
                    <a:pt x="20" y="246"/>
                  </a:lnTo>
                  <a:lnTo>
                    <a:pt x="19" y="246"/>
                  </a:lnTo>
                  <a:lnTo>
                    <a:pt x="19" y="246"/>
                  </a:lnTo>
                  <a:lnTo>
                    <a:pt x="20" y="241"/>
                  </a:lnTo>
                  <a:lnTo>
                    <a:pt x="25" y="235"/>
                  </a:lnTo>
                  <a:lnTo>
                    <a:pt x="25" y="235"/>
                  </a:lnTo>
                  <a:lnTo>
                    <a:pt x="35" y="222"/>
                  </a:lnTo>
                  <a:lnTo>
                    <a:pt x="41" y="210"/>
                  </a:lnTo>
                  <a:lnTo>
                    <a:pt x="47" y="194"/>
                  </a:lnTo>
                  <a:lnTo>
                    <a:pt x="52" y="179"/>
                  </a:lnTo>
                  <a:lnTo>
                    <a:pt x="57" y="154"/>
                  </a:lnTo>
                  <a:lnTo>
                    <a:pt x="59" y="142"/>
                  </a:lnTo>
                  <a:lnTo>
                    <a:pt x="59" y="142"/>
                  </a:lnTo>
                  <a:lnTo>
                    <a:pt x="62" y="122"/>
                  </a:lnTo>
                  <a:lnTo>
                    <a:pt x="67" y="104"/>
                  </a:lnTo>
                  <a:lnTo>
                    <a:pt x="75" y="88"/>
                  </a:lnTo>
                  <a:lnTo>
                    <a:pt x="83" y="75"/>
                  </a:lnTo>
                  <a:lnTo>
                    <a:pt x="94" y="64"/>
                  </a:lnTo>
                  <a:lnTo>
                    <a:pt x="105" y="53"/>
                  </a:lnTo>
                  <a:lnTo>
                    <a:pt x="116" y="45"/>
                  </a:lnTo>
                  <a:lnTo>
                    <a:pt x="129" y="39"/>
                  </a:lnTo>
                  <a:lnTo>
                    <a:pt x="143" y="32"/>
                  </a:lnTo>
                  <a:lnTo>
                    <a:pt x="156" y="29"/>
                  </a:lnTo>
                  <a:lnTo>
                    <a:pt x="182" y="23"/>
                  </a:lnTo>
                  <a:lnTo>
                    <a:pt x="202" y="21"/>
                  </a:lnTo>
                  <a:lnTo>
                    <a:pt x="220" y="19"/>
                  </a:lnTo>
                  <a:lnTo>
                    <a:pt x="226" y="19"/>
                  </a:lnTo>
                  <a:lnTo>
                    <a:pt x="226" y="19"/>
                  </a:lnTo>
                  <a:lnTo>
                    <a:pt x="238" y="21"/>
                  </a:lnTo>
                  <a:lnTo>
                    <a:pt x="255" y="24"/>
                  </a:lnTo>
                  <a:lnTo>
                    <a:pt x="278" y="31"/>
                  </a:lnTo>
                  <a:lnTo>
                    <a:pt x="301" y="39"/>
                  </a:lnTo>
                  <a:lnTo>
                    <a:pt x="314" y="45"/>
                  </a:lnTo>
                  <a:lnTo>
                    <a:pt x="325" y="53"/>
                  </a:lnTo>
                  <a:lnTo>
                    <a:pt x="337" y="61"/>
                  </a:lnTo>
                  <a:lnTo>
                    <a:pt x="348" y="71"/>
                  </a:lnTo>
                  <a:lnTo>
                    <a:pt x="356" y="80"/>
                  </a:lnTo>
                  <a:lnTo>
                    <a:pt x="364" y="93"/>
                  </a:lnTo>
                  <a:lnTo>
                    <a:pt x="369" y="106"/>
                  </a:lnTo>
                  <a:lnTo>
                    <a:pt x="373" y="120"/>
                  </a:lnTo>
                  <a:lnTo>
                    <a:pt x="373" y="120"/>
                  </a:lnTo>
                  <a:lnTo>
                    <a:pt x="378" y="163"/>
                  </a:lnTo>
                  <a:lnTo>
                    <a:pt x="378" y="179"/>
                  </a:lnTo>
                  <a:lnTo>
                    <a:pt x="377" y="192"/>
                  </a:lnTo>
                  <a:lnTo>
                    <a:pt x="373" y="203"/>
                  </a:lnTo>
                  <a:lnTo>
                    <a:pt x="369" y="216"/>
                  </a:lnTo>
                  <a:lnTo>
                    <a:pt x="353" y="245"/>
                  </a:lnTo>
                  <a:lnTo>
                    <a:pt x="353" y="2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grpSp>
      <p:grpSp>
        <p:nvGrpSpPr>
          <p:cNvPr id="33" name="Group 32"/>
          <p:cNvGrpSpPr>
            <a:grpSpLocks noChangeAspect="1"/>
          </p:cNvGrpSpPr>
          <p:nvPr/>
        </p:nvGrpSpPr>
        <p:grpSpPr>
          <a:xfrm>
            <a:off x="7128730" y="242297"/>
            <a:ext cx="894747" cy="734149"/>
            <a:chOff x="2681917" y="2129774"/>
            <a:chExt cx="371475" cy="304799"/>
          </a:xfrm>
          <a:solidFill>
            <a:schemeClr val="tx1"/>
          </a:solidFill>
        </p:grpSpPr>
        <p:sp>
          <p:nvSpPr>
            <p:cNvPr id="34"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FF0000"/>
                </a:solidFill>
              </a:endParaRPr>
            </a:p>
          </p:txBody>
        </p:sp>
        <p:sp>
          <p:nvSpPr>
            <p:cNvPr id="35"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sp>
          <p:nvSpPr>
            <p:cNvPr id="36"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sp>
          <p:nvSpPr>
            <p:cNvPr id="42"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0000"/>
                </a:solidFill>
              </a:endParaRPr>
            </a:p>
          </p:txBody>
        </p:sp>
      </p:grpSp>
    </p:spTree>
    <p:extLst>
      <p:ext uri="{BB962C8B-B14F-4D97-AF65-F5344CB8AC3E}">
        <p14:creationId xmlns:p14="http://schemas.microsoft.com/office/powerpoint/2010/main" val="17024946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Building Conversational Experiences</a:t>
            </a:r>
          </a:p>
        </p:txBody>
      </p:sp>
      <p:cxnSp>
        <p:nvCxnSpPr>
          <p:cNvPr id="40" name="Straight Arrow Connector 39"/>
          <p:cNvCxnSpPr/>
          <p:nvPr/>
        </p:nvCxnSpPr>
        <p:spPr>
          <a:xfrm>
            <a:off x="3458798" y="4108837"/>
            <a:ext cx="0" cy="365760"/>
          </a:xfrm>
          <a:prstGeom prst="straightConnector1">
            <a:avLst/>
          </a:prstGeom>
          <a:ln w="47625">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1483326" y="3336876"/>
            <a:ext cx="9219515" cy="765290"/>
            <a:chOff x="1749056" y="3336876"/>
            <a:chExt cx="9219515" cy="765290"/>
          </a:xfrm>
        </p:grpSpPr>
        <p:sp>
          <p:nvSpPr>
            <p:cNvPr id="20" name="Rectangle 19"/>
            <p:cNvSpPr/>
            <p:nvPr/>
          </p:nvSpPr>
          <p:spPr bwMode="auto">
            <a:xfrm>
              <a:off x="1749056" y="3336876"/>
              <a:ext cx="9219515" cy="765290"/>
            </a:xfrm>
            <a:prstGeom prst="rect">
              <a:avLst/>
            </a:prstGeom>
            <a:solidFill>
              <a:schemeClr val="bg1">
                <a:lumMod val="40000"/>
                <a:lumOff val="60000"/>
              </a:schemeClr>
            </a:solidFill>
            <a:ln w="158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505050">
                    <a:lumMod val="50000"/>
                  </a:srgbClr>
                </a:solidFill>
                <a:effectLst/>
                <a:uLnTx/>
                <a:uFillTx/>
                <a:latin typeface="Segoe UI"/>
                <a:ea typeface="Segoe UI" pitchFamily="34" charset="0"/>
                <a:cs typeface="Segoe UI" pitchFamily="34" charset="0"/>
              </a:endParaRPr>
            </a:p>
          </p:txBody>
        </p:sp>
        <p:sp>
          <p:nvSpPr>
            <p:cNvPr id="36" name="Rectangle 35"/>
            <p:cNvSpPr/>
            <p:nvPr/>
          </p:nvSpPr>
          <p:spPr bwMode="auto">
            <a:xfrm>
              <a:off x="1935402" y="3445201"/>
              <a:ext cx="274320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lang="en-US" kern="0" noProof="0" dirty="0">
                  <a:solidFill>
                    <a:srgbClr val="FFFFFF"/>
                  </a:solidFill>
                  <a:latin typeface="Segoe UI"/>
                  <a:ea typeface="Segoe UI" pitchFamily="34" charset="0"/>
                  <a:cs typeface="Segoe UI" pitchFamily="34" charset="0"/>
                </a:rPr>
                <a:t>Bot</a:t>
              </a:r>
              <a:endParaRPr kumimoji="0" lang="en-US" sz="24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37" name="Rectangle 36"/>
            <p:cNvSpPr/>
            <p:nvPr/>
          </p:nvSpPr>
          <p:spPr bwMode="auto">
            <a:xfrm>
              <a:off x="5007891" y="3440078"/>
              <a:ext cx="274320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Extend Cortana</a:t>
              </a:r>
            </a:p>
          </p:txBody>
        </p:sp>
        <p:sp>
          <p:nvSpPr>
            <p:cNvPr id="38" name="Rectangle 37"/>
            <p:cNvSpPr/>
            <p:nvPr/>
          </p:nvSpPr>
          <p:spPr bwMode="auto">
            <a:xfrm>
              <a:off x="8067953" y="3430985"/>
              <a:ext cx="2743200" cy="548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Conversational Interface</a:t>
              </a:r>
            </a:p>
          </p:txBody>
        </p:sp>
      </p:grpSp>
      <p:cxnSp>
        <p:nvCxnSpPr>
          <p:cNvPr id="42" name="Straight Arrow Connector 41"/>
          <p:cNvCxnSpPr/>
          <p:nvPr/>
        </p:nvCxnSpPr>
        <p:spPr>
          <a:xfrm flipV="1">
            <a:off x="2983012" y="2852753"/>
            <a:ext cx="0" cy="600304"/>
          </a:xfrm>
          <a:prstGeom prst="straightConnector1">
            <a:avLst/>
          </a:prstGeom>
          <a:ln w="47625">
            <a:solidFill>
              <a:srgbClr val="0078D7"/>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6101301" y="2850045"/>
            <a:ext cx="0" cy="594360"/>
          </a:xfrm>
          <a:prstGeom prst="straightConnector1">
            <a:avLst/>
          </a:prstGeom>
          <a:ln w="47625">
            <a:solidFill>
              <a:srgbClr val="0078D7"/>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8571546" y="4108837"/>
            <a:ext cx="0" cy="365760"/>
          </a:xfrm>
          <a:prstGeom prst="straightConnector1">
            <a:avLst/>
          </a:prstGeom>
          <a:ln w="47625">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1517446" y="4489118"/>
            <a:ext cx="4114800" cy="2194560"/>
            <a:chOff x="1749056" y="4489118"/>
            <a:chExt cx="4114800" cy="2194560"/>
          </a:xfrm>
        </p:grpSpPr>
        <p:sp>
          <p:nvSpPr>
            <p:cNvPr id="65" name="Rectangle 64"/>
            <p:cNvSpPr/>
            <p:nvPr/>
          </p:nvSpPr>
          <p:spPr bwMode="auto">
            <a:xfrm>
              <a:off x="1749056" y="4489118"/>
              <a:ext cx="4114800" cy="2194560"/>
            </a:xfrm>
            <a:prstGeom prst="rect">
              <a:avLst/>
            </a:prstGeom>
            <a:solidFill>
              <a:srgbClr val="D2D2D2"/>
            </a:solidFill>
            <a:ln w="57150">
              <a:solidFill>
                <a:schemeClr val="tx1">
                  <a:lumMod val="50000"/>
                </a:schemeClr>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chemeClr val="tx1"/>
                </a:solidFill>
                <a:effectLst/>
                <a:uLnTx/>
                <a:uFillTx/>
                <a:latin typeface="Segoe UI"/>
                <a:ea typeface="Segoe UI" pitchFamily="34" charset="0"/>
                <a:cs typeface="Segoe UI" pitchFamily="34" charset="0"/>
              </a:endParaRPr>
            </a:p>
          </p:txBody>
        </p:sp>
        <p:sp>
          <p:nvSpPr>
            <p:cNvPr id="43" name="Rectangle 42"/>
            <p:cNvSpPr/>
            <p:nvPr/>
          </p:nvSpPr>
          <p:spPr bwMode="auto">
            <a:xfrm>
              <a:off x="1851859" y="4578552"/>
              <a:ext cx="3913632" cy="4572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lang="en-US" sz="2400" kern="0" dirty="0">
                  <a:solidFill>
                    <a:sysClr val="windowText" lastClr="000000"/>
                  </a:solidFill>
                  <a:latin typeface="Segoe UI"/>
                  <a:ea typeface="Segoe UI" pitchFamily="34" charset="0"/>
                  <a:cs typeface="Segoe UI" pitchFamily="34" charset="0"/>
                </a:rPr>
                <a:t>Your Business</a:t>
              </a:r>
              <a:r>
                <a:rPr kumimoji="0" lang="en-US" sz="2400" b="0" i="0" u="none" strike="noStrike" kern="0" cap="none" spc="0" normalizeH="0" baseline="0" noProof="0" dirty="0">
                  <a:ln>
                    <a:noFill/>
                  </a:ln>
                  <a:solidFill>
                    <a:sysClr val="windowText" lastClr="000000"/>
                  </a:solidFill>
                  <a:effectLst/>
                  <a:uLnTx/>
                  <a:uFillTx/>
                  <a:latin typeface="Segoe UI"/>
                  <a:ea typeface="Segoe UI" pitchFamily="34" charset="0"/>
                  <a:cs typeface="Segoe UI" pitchFamily="34" charset="0"/>
                </a:rPr>
                <a:t> Logic</a:t>
              </a:r>
            </a:p>
          </p:txBody>
        </p:sp>
        <p:sp>
          <p:nvSpPr>
            <p:cNvPr id="46" name="Rectangle 45"/>
            <p:cNvSpPr/>
            <p:nvPr/>
          </p:nvSpPr>
          <p:spPr bwMode="auto">
            <a:xfrm>
              <a:off x="1853714" y="5492029"/>
              <a:ext cx="3913632" cy="105170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solidFill>
                    <a:srgbClr val="505050"/>
                  </a:solidFill>
                  <a:effectLst/>
                  <a:uLnTx/>
                  <a:uFillTx/>
                  <a:latin typeface="Segoe UI"/>
                  <a:ea typeface="Segoe UI" pitchFamily="34" charset="0"/>
                  <a:cs typeface="Segoe UI" pitchFamily="34" charset="0"/>
                </a:rPr>
                <a:t>Your Web service</a:t>
              </a:r>
            </a:p>
          </p:txBody>
        </p:sp>
        <p:cxnSp>
          <p:nvCxnSpPr>
            <p:cNvPr id="53" name="Elbow Connector 52"/>
            <p:cNvCxnSpPr/>
            <p:nvPr/>
          </p:nvCxnSpPr>
          <p:spPr>
            <a:xfrm rot="16200000" flipH="1">
              <a:off x="3472485" y="5259648"/>
              <a:ext cx="435351" cy="0"/>
            </a:xfrm>
            <a:prstGeom prst="bentConnector3">
              <a:avLst>
                <a:gd name="adj1" fmla="val 19195"/>
              </a:avLst>
            </a:prstGeom>
            <a:solidFill>
              <a:schemeClr val="accent1"/>
            </a:solidFill>
            <a:ln w="444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6560745" y="4489118"/>
            <a:ext cx="4114800" cy="2194560"/>
            <a:chOff x="6853771" y="4489118"/>
            <a:chExt cx="4114800" cy="2194560"/>
          </a:xfrm>
        </p:grpSpPr>
        <p:sp>
          <p:nvSpPr>
            <p:cNvPr id="10" name="Rectangle 9"/>
            <p:cNvSpPr/>
            <p:nvPr/>
          </p:nvSpPr>
          <p:spPr bwMode="auto">
            <a:xfrm>
              <a:off x="6853771" y="4489118"/>
              <a:ext cx="4114800" cy="2194560"/>
            </a:xfrm>
            <a:prstGeom prst="rect">
              <a:avLst/>
            </a:prstGeom>
            <a:solidFill>
              <a:srgbClr val="D2D2D2"/>
            </a:solidFill>
            <a:ln w="57150">
              <a:solidFill>
                <a:schemeClr val="tx1">
                  <a:lumMod val="50000"/>
                </a:schemeClr>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chemeClr val="tx1"/>
                </a:solidFill>
                <a:effectLst/>
                <a:uLnTx/>
                <a:uFillTx/>
                <a:latin typeface="Segoe UI"/>
                <a:ea typeface="Segoe UI" pitchFamily="34" charset="0"/>
                <a:cs typeface="Segoe UI" pitchFamily="34" charset="0"/>
              </a:endParaRPr>
            </a:p>
          </p:txBody>
        </p:sp>
        <p:sp>
          <p:nvSpPr>
            <p:cNvPr id="5" name="Rectangle 4"/>
            <p:cNvSpPr/>
            <p:nvPr/>
          </p:nvSpPr>
          <p:spPr bwMode="auto">
            <a:xfrm>
              <a:off x="6957140" y="4596549"/>
              <a:ext cx="3913632" cy="4572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lang="en-US" sz="2400" kern="0" dirty="0">
                  <a:solidFill>
                    <a:sysClr val="windowText" lastClr="000000"/>
                  </a:solidFill>
                  <a:latin typeface="Segoe UI"/>
                  <a:ea typeface="Segoe UI" pitchFamily="34" charset="0"/>
                  <a:cs typeface="Segoe UI" pitchFamily="34" charset="0"/>
                </a:rPr>
                <a:t>Dialog Skills</a:t>
              </a:r>
              <a:endParaRPr kumimoji="0" lang="en-US" sz="2400" b="0" i="0" u="none" strike="noStrike" kern="0" cap="none" spc="0" normalizeH="0" baseline="0" noProof="0" dirty="0">
                <a:ln>
                  <a:noFill/>
                </a:ln>
                <a:solidFill>
                  <a:sysClr val="windowText" lastClr="000000"/>
                </a:solidFill>
                <a:effectLst/>
                <a:uLnTx/>
                <a:uFillTx/>
                <a:latin typeface="Segoe UI"/>
                <a:ea typeface="Segoe UI" pitchFamily="34" charset="0"/>
                <a:cs typeface="Segoe UI" pitchFamily="34" charset="0"/>
              </a:endParaRPr>
            </a:p>
          </p:txBody>
        </p:sp>
        <p:cxnSp>
          <p:nvCxnSpPr>
            <p:cNvPr id="16" name="Elbow Connector 15"/>
            <p:cNvCxnSpPr/>
            <p:nvPr/>
          </p:nvCxnSpPr>
          <p:spPr>
            <a:xfrm rot="16200000" flipH="1">
              <a:off x="8661450" y="5274353"/>
              <a:ext cx="435351" cy="0"/>
            </a:xfrm>
            <a:prstGeom prst="bentConnector3">
              <a:avLst>
                <a:gd name="adj1" fmla="val 50000"/>
              </a:avLst>
            </a:prstGeom>
            <a:solidFill>
              <a:schemeClr val="accent1"/>
            </a:solidFill>
            <a:ln w="444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bwMode="auto">
            <a:xfrm>
              <a:off x="6938480" y="5473369"/>
              <a:ext cx="3916132" cy="1128774"/>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2">
                      <a:lumMod val="10000"/>
                    </a:schemeClr>
                  </a:solidFill>
                  <a:effectLst/>
                  <a:uLnTx/>
                  <a:uFillTx/>
                  <a:latin typeface="Segoe UI"/>
                  <a:ea typeface="Segoe UI" pitchFamily="34" charset="0"/>
                  <a:cs typeface="Segoe UI" pitchFamily="34" charset="0"/>
                </a:rPr>
                <a:t>MS Cognitive Services</a:t>
              </a:r>
            </a:p>
          </p:txBody>
        </p:sp>
        <p:sp>
          <p:nvSpPr>
            <p:cNvPr id="19" name="Rectangle 18"/>
            <p:cNvSpPr/>
            <p:nvPr/>
          </p:nvSpPr>
          <p:spPr bwMode="auto">
            <a:xfrm>
              <a:off x="6986003" y="5970184"/>
              <a:ext cx="950976" cy="541743"/>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LUIS</a:t>
              </a:r>
              <a:endParaRPr kumimoji="0" lang="en-US" sz="24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1" name="Rectangle 20"/>
            <p:cNvSpPr/>
            <p:nvPr/>
          </p:nvSpPr>
          <p:spPr bwMode="auto">
            <a:xfrm>
              <a:off x="7991814" y="5970183"/>
              <a:ext cx="1280160" cy="541743"/>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Translator</a:t>
              </a:r>
            </a:p>
          </p:txBody>
        </p:sp>
        <p:sp>
          <p:nvSpPr>
            <p:cNvPr id="23" name="Rectangle 22"/>
            <p:cNvSpPr/>
            <p:nvPr/>
          </p:nvSpPr>
          <p:spPr bwMode="auto">
            <a:xfrm>
              <a:off x="10324399" y="5970181"/>
              <a:ext cx="457200" cy="541743"/>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lang="en-US" kern="0" dirty="0">
                  <a:solidFill>
                    <a:srgbClr val="FFFFFF"/>
                  </a:solidFill>
                  <a:latin typeface="Segoe UI"/>
                  <a:ea typeface="Segoe UI" pitchFamily="34" charset="0"/>
                  <a:cs typeface="Segoe UI" pitchFamily="34" charset="0"/>
                </a:rPr>
                <a:t>…</a:t>
              </a:r>
              <a:endParaRPr kumimoji="0" lang="en-US" sz="12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66" name="Rectangle 65"/>
            <p:cNvSpPr/>
            <p:nvPr/>
          </p:nvSpPr>
          <p:spPr bwMode="auto">
            <a:xfrm>
              <a:off x="9326809" y="5970181"/>
              <a:ext cx="950976" cy="541743"/>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Bing APIs</a:t>
              </a:r>
              <a:endParaRPr kumimoji="0" lang="en-US" sz="24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grpSp>
      <p:grpSp>
        <p:nvGrpSpPr>
          <p:cNvPr id="70" name="Group 69"/>
          <p:cNvGrpSpPr>
            <a:grpSpLocks noChangeAspect="1"/>
          </p:cNvGrpSpPr>
          <p:nvPr/>
        </p:nvGrpSpPr>
        <p:grpSpPr>
          <a:xfrm>
            <a:off x="5631588" y="1769533"/>
            <a:ext cx="899665" cy="899665"/>
            <a:chOff x="10487271" y="5245324"/>
            <a:chExt cx="315759" cy="315759"/>
          </a:xfrm>
        </p:grpSpPr>
        <p:sp>
          <p:nvSpPr>
            <p:cNvPr id="71" name="Freeform 70"/>
            <p:cNvSpPr/>
            <p:nvPr/>
          </p:nvSpPr>
          <p:spPr bwMode="auto">
            <a:xfrm>
              <a:off x="10487271" y="5245324"/>
              <a:ext cx="315759" cy="315759"/>
            </a:xfrm>
            <a:custGeom>
              <a:avLst/>
              <a:gdLst>
                <a:gd name="connsiteX0" fmla="*/ 2820600 w 5641200"/>
                <a:gd name="connsiteY0" fmla="*/ 378999 h 5641200"/>
                <a:gd name="connsiteX1" fmla="*/ 378999 w 5641200"/>
                <a:gd name="connsiteY1" fmla="*/ 2820600 h 5641200"/>
                <a:gd name="connsiteX2" fmla="*/ 2820600 w 5641200"/>
                <a:gd name="connsiteY2" fmla="*/ 5262201 h 5641200"/>
                <a:gd name="connsiteX3" fmla="*/ 5262201 w 5641200"/>
                <a:gd name="connsiteY3" fmla="*/ 2820600 h 5641200"/>
                <a:gd name="connsiteX4" fmla="*/ 2820600 w 5641200"/>
                <a:gd name="connsiteY4" fmla="*/ 378999 h 5641200"/>
                <a:gd name="connsiteX5" fmla="*/ 2820600 w 5641200"/>
                <a:gd name="connsiteY5" fmla="*/ 0 h 5641200"/>
                <a:gd name="connsiteX6" fmla="*/ 5641200 w 5641200"/>
                <a:gd name="connsiteY6" fmla="*/ 2820600 h 5641200"/>
                <a:gd name="connsiteX7" fmla="*/ 2820600 w 5641200"/>
                <a:gd name="connsiteY7" fmla="*/ 5641200 h 5641200"/>
                <a:gd name="connsiteX8" fmla="*/ 0 w 5641200"/>
                <a:gd name="connsiteY8" fmla="*/ 2820600 h 5641200"/>
                <a:gd name="connsiteX9" fmla="*/ 2820600 w 5641200"/>
                <a:gd name="connsiteY9" fmla="*/ 0 h 564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1200" h="5641200">
                  <a:moveTo>
                    <a:pt x="2820600" y="378999"/>
                  </a:moveTo>
                  <a:cubicBezTo>
                    <a:pt x="1472141" y="378999"/>
                    <a:pt x="378999" y="1472141"/>
                    <a:pt x="378999" y="2820600"/>
                  </a:cubicBezTo>
                  <a:cubicBezTo>
                    <a:pt x="378999" y="4169059"/>
                    <a:pt x="1472141" y="5262201"/>
                    <a:pt x="2820600" y="5262201"/>
                  </a:cubicBezTo>
                  <a:cubicBezTo>
                    <a:pt x="4169059" y="5262201"/>
                    <a:pt x="5262201" y="4169059"/>
                    <a:pt x="5262201" y="2820600"/>
                  </a:cubicBezTo>
                  <a:cubicBezTo>
                    <a:pt x="5262201" y="1472141"/>
                    <a:pt x="4169059" y="378999"/>
                    <a:pt x="2820600" y="378999"/>
                  </a:cubicBezTo>
                  <a:close/>
                  <a:moveTo>
                    <a:pt x="2820600" y="0"/>
                  </a:moveTo>
                  <a:cubicBezTo>
                    <a:pt x="4378374" y="0"/>
                    <a:pt x="5641200" y="1262826"/>
                    <a:pt x="5641200" y="2820600"/>
                  </a:cubicBezTo>
                  <a:cubicBezTo>
                    <a:pt x="5641200" y="4378374"/>
                    <a:pt x="4378374" y="5641200"/>
                    <a:pt x="2820600" y="5641200"/>
                  </a:cubicBezTo>
                  <a:cubicBezTo>
                    <a:pt x="1262826" y="5641200"/>
                    <a:pt x="0" y="4378374"/>
                    <a:pt x="0" y="2820600"/>
                  </a:cubicBezTo>
                  <a:cubicBezTo>
                    <a:pt x="0" y="1262826"/>
                    <a:pt x="1262826" y="0"/>
                    <a:pt x="2820600" y="0"/>
                  </a:cubicBezTo>
                  <a:close/>
                </a:path>
              </a:pathLst>
            </a:cu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dirty="0" err="1">
                <a:ln>
                  <a:noFill/>
                </a:ln>
                <a:solidFill>
                  <a:srgbClr val="FFFFFF"/>
                </a:solidFill>
                <a:effectLst/>
                <a:uLnTx/>
                <a:uFillTx/>
                <a:latin typeface="Segoe UI"/>
                <a:ea typeface="Segoe UI" pitchFamily="34" charset="0"/>
                <a:cs typeface="Segoe UI" pitchFamily="34" charset="0"/>
              </a:endParaRPr>
            </a:p>
          </p:txBody>
        </p:sp>
        <p:sp>
          <p:nvSpPr>
            <p:cNvPr id="72" name="Freeform 71"/>
            <p:cNvSpPr/>
            <p:nvPr/>
          </p:nvSpPr>
          <p:spPr bwMode="auto">
            <a:xfrm>
              <a:off x="10508485" y="5266538"/>
              <a:ext cx="273331" cy="273331"/>
            </a:xfrm>
            <a:custGeom>
              <a:avLst/>
              <a:gdLst>
                <a:gd name="connsiteX0" fmla="*/ 2441601 w 4883202"/>
                <a:gd name="connsiteY0" fmla="*/ 535401 h 4883202"/>
                <a:gd name="connsiteX1" fmla="*/ 535401 w 4883202"/>
                <a:gd name="connsiteY1" fmla="*/ 2441601 h 4883202"/>
                <a:gd name="connsiteX2" fmla="*/ 2441601 w 4883202"/>
                <a:gd name="connsiteY2" fmla="*/ 4347801 h 4883202"/>
                <a:gd name="connsiteX3" fmla="*/ 4347801 w 4883202"/>
                <a:gd name="connsiteY3" fmla="*/ 2441601 h 4883202"/>
                <a:gd name="connsiteX4" fmla="*/ 2441601 w 4883202"/>
                <a:gd name="connsiteY4" fmla="*/ 535401 h 4883202"/>
                <a:gd name="connsiteX5" fmla="*/ 2441601 w 4883202"/>
                <a:gd name="connsiteY5" fmla="*/ 0 h 4883202"/>
                <a:gd name="connsiteX6" fmla="*/ 4883202 w 4883202"/>
                <a:gd name="connsiteY6" fmla="*/ 2441601 h 4883202"/>
                <a:gd name="connsiteX7" fmla="*/ 2441601 w 4883202"/>
                <a:gd name="connsiteY7" fmla="*/ 4883202 h 4883202"/>
                <a:gd name="connsiteX8" fmla="*/ 0 w 4883202"/>
                <a:gd name="connsiteY8" fmla="*/ 2441601 h 4883202"/>
                <a:gd name="connsiteX9" fmla="*/ 2441601 w 4883202"/>
                <a:gd name="connsiteY9" fmla="*/ 0 h 488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83202" h="4883202">
                  <a:moveTo>
                    <a:pt x="2441601" y="535401"/>
                  </a:moveTo>
                  <a:cubicBezTo>
                    <a:pt x="1388836" y="535401"/>
                    <a:pt x="535401" y="1388836"/>
                    <a:pt x="535401" y="2441601"/>
                  </a:cubicBezTo>
                  <a:cubicBezTo>
                    <a:pt x="535401" y="3494366"/>
                    <a:pt x="1388836" y="4347801"/>
                    <a:pt x="2441601" y="4347801"/>
                  </a:cubicBezTo>
                  <a:cubicBezTo>
                    <a:pt x="3494366" y="4347801"/>
                    <a:pt x="4347801" y="3494366"/>
                    <a:pt x="4347801" y="2441601"/>
                  </a:cubicBezTo>
                  <a:cubicBezTo>
                    <a:pt x="4347801" y="1388836"/>
                    <a:pt x="3494366" y="535401"/>
                    <a:pt x="2441601" y="535401"/>
                  </a:cubicBezTo>
                  <a:close/>
                  <a:moveTo>
                    <a:pt x="2441601" y="0"/>
                  </a:moveTo>
                  <a:cubicBezTo>
                    <a:pt x="3790060" y="0"/>
                    <a:pt x="4883202" y="1093142"/>
                    <a:pt x="4883202" y="2441601"/>
                  </a:cubicBezTo>
                  <a:cubicBezTo>
                    <a:pt x="4883202" y="3790060"/>
                    <a:pt x="3790060" y="4883202"/>
                    <a:pt x="2441601" y="4883202"/>
                  </a:cubicBezTo>
                  <a:cubicBezTo>
                    <a:pt x="1093142" y="4883202"/>
                    <a:pt x="0" y="3790060"/>
                    <a:pt x="0" y="2441601"/>
                  </a:cubicBezTo>
                  <a:cubicBezTo>
                    <a:pt x="0" y="1093142"/>
                    <a:pt x="1093142" y="0"/>
                    <a:pt x="2441601" y="0"/>
                  </a:cubicBezTo>
                  <a:close/>
                </a:path>
              </a:pathLst>
            </a:cu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dirty="0" err="1">
                <a:ln>
                  <a:noFill/>
                </a:ln>
                <a:solidFill>
                  <a:srgbClr val="FFFFFF"/>
                </a:solidFill>
                <a:effectLst/>
                <a:uLnTx/>
                <a:uFillTx/>
                <a:latin typeface="Segoe UI"/>
                <a:ea typeface="Segoe UI" pitchFamily="34" charset="0"/>
                <a:cs typeface="Segoe UI" pitchFamily="34" charset="0"/>
              </a:endParaRPr>
            </a:p>
          </p:txBody>
        </p:sp>
      </p:grpSp>
      <p:sp>
        <p:nvSpPr>
          <p:cNvPr id="75" name="Freeform 74"/>
          <p:cNvSpPr>
            <a:spLocks noChangeAspect="1"/>
          </p:cNvSpPr>
          <p:nvPr/>
        </p:nvSpPr>
        <p:spPr bwMode="auto">
          <a:xfrm>
            <a:off x="8343429" y="1873874"/>
            <a:ext cx="725562" cy="728064"/>
          </a:xfrm>
          <a:custGeom>
            <a:avLst/>
            <a:gdLst>
              <a:gd name="connsiteX0" fmla="*/ 193673 w 319670"/>
              <a:gd name="connsiteY0" fmla="*/ 280605 h 320770"/>
              <a:gd name="connsiteX1" fmla="*/ 165888 w 319670"/>
              <a:gd name="connsiteY1" fmla="*/ 281661 h 320770"/>
              <a:gd name="connsiteX2" fmla="*/ 167460 w 319670"/>
              <a:gd name="connsiteY2" fmla="*/ 307015 h 320770"/>
              <a:gd name="connsiteX3" fmla="*/ 181091 w 319670"/>
              <a:gd name="connsiteY3" fmla="*/ 305430 h 320770"/>
              <a:gd name="connsiteX4" fmla="*/ 193673 w 319670"/>
              <a:gd name="connsiteY4" fmla="*/ 280605 h 320770"/>
              <a:gd name="connsiteX5" fmla="*/ 127923 w 319670"/>
              <a:gd name="connsiteY5" fmla="*/ 280054 h 320770"/>
              <a:gd name="connsiteX6" fmla="*/ 141657 w 319670"/>
              <a:gd name="connsiteY6" fmla="*/ 305957 h 320770"/>
              <a:gd name="connsiteX7" fmla="*/ 154333 w 319670"/>
              <a:gd name="connsiteY7" fmla="*/ 307015 h 320770"/>
              <a:gd name="connsiteX8" fmla="*/ 152749 w 319670"/>
              <a:gd name="connsiteY8" fmla="*/ 281640 h 320770"/>
              <a:gd name="connsiteX9" fmla="*/ 127923 w 319670"/>
              <a:gd name="connsiteY9" fmla="*/ 280054 h 320770"/>
              <a:gd name="connsiteX10" fmla="*/ 226960 w 319670"/>
              <a:gd name="connsiteY10" fmla="*/ 275378 h 320770"/>
              <a:gd name="connsiteX11" fmla="*/ 209629 w 319670"/>
              <a:gd name="connsiteY11" fmla="*/ 278547 h 320770"/>
              <a:gd name="connsiteX12" fmla="*/ 198075 w 319670"/>
              <a:gd name="connsiteY12" fmla="*/ 301788 h 320770"/>
              <a:gd name="connsiteX13" fmla="*/ 204377 w 319670"/>
              <a:gd name="connsiteY13" fmla="*/ 300203 h 320770"/>
              <a:gd name="connsiteX14" fmla="*/ 226960 w 319670"/>
              <a:gd name="connsiteY14" fmla="*/ 275378 h 320770"/>
              <a:gd name="connsiteX15" fmla="*/ 94911 w 319670"/>
              <a:gd name="connsiteY15" fmla="*/ 274277 h 320770"/>
              <a:gd name="connsiteX16" fmla="*/ 120163 w 319670"/>
              <a:gd name="connsiteY16" fmla="*/ 301828 h 320770"/>
              <a:gd name="connsiteX17" fmla="*/ 124897 w 319670"/>
              <a:gd name="connsiteY17" fmla="*/ 302888 h 320770"/>
              <a:gd name="connsiteX18" fmla="*/ 112797 w 319670"/>
              <a:gd name="connsiteY18" fmla="*/ 277456 h 320770"/>
              <a:gd name="connsiteX19" fmla="*/ 94911 w 319670"/>
              <a:gd name="connsiteY19" fmla="*/ 274277 h 320770"/>
              <a:gd name="connsiteX20" fmla="*/ 261623 w 319670"/>
              <a:gd name="connsiteY20" fmla="*/ 266024 h 320770"/>
              <a:gd name="connsiteX21" fmla="*/ 247511 w 319670"/>
              <a:gd name="connsiteY21" fmla="*/ 270781 h 320770"/>
              <a:gd name="connsiteX22" fmla="*/ 235489 w 319670"/>
              <a:gd name="connsiteY22" fmla="*/ 286107 h 320770"/>
              <a:gd name="connsiteX23" fmla="*/ 261623 w 319670"/>
              <a:gd name="connsiteY23" fmla="*/ 266024 h 320770"/>
              <a:gd name="connsiteX24" fmla="*/ 53646 w 319670"/>
              <a:gd name="connsiteY24" fmla="*/ 261072 h 320770"/>
              <a:gd name="connsiteX25" fmla="*/ 90509 w 319670"/>
              <a:gd name="connsiteY25" fmla="*/ 289683 h 320770"/>
              <a:gd name="connsiteX26" fmla="*/ 74184 w 319670"/>
              <a:gd name="connsiteY26" fmla="*/ 268490 h 320770"/>
              <a:gd name="connsiteX27" fmla="*/ 53646 w 319670"/>
              <a:gd name="connsiteY27" fmla="*/ 261072 h 320770"/>
              <a:gd name="connsiteX28" fmla="*/ 213205 w 319670"/>
              <a:gd name="connsiteY28" fmla="*/ 224209 h 320770"/>
              <a:gd name="connsiteX29" fmla="*/ 163687 w 319670"/>
              <a:gd name="connsiteY29" fmla="*/ 228957 h 320770"/>
              <a:gd name="connsiteX30" fmla="*/ 165267 w 319670"/>
              <a:gd name="connsiteY30" fmla="*/ 269051 h 320770"/>
              <a:gd name="connsiteX31" fmla="*/ 200035 w 319670"/>
              <a:gd name="connsiteY31" fmla="*/ 266413 h 320770"/>
              <a:gd name="connsiteX32" fmla="*/ 213205 w 319670"/>
              <a:gd name="connsiteY32" fmla="*/ 224209 h 320770"/>
              <a:gd name="connsiteX33" fmla="*/ 108941 w 319670"/>
              <a:gd name="connsiteY33" fmla="*/ 224209 h 320770"/>
              <a:gd name="connsiteX34" fmla="*/ 122109 w 319670"/>
              <a:gd name="connsiteY34" fmla="*/ 265864 h 320770"/>
              <a:gd name="connsiteX35" fmla="*/ 152132 w 319670"/>
              <a:gd name="connsiteY35" fmla="*/ 268500 h 320770"/>
              <a:gd name="connsiteX36" fmla="*/ 150552 w 319670"/>
              <a:gd name="connsiteY36" fmla="*/ 228954 h 320770"/>
              <a:gd name="connsiteX37" fmla="*/ 108941 w 319670"/>
              <a:gd name="connsiteY37" fmla="*/ 224209 h 320770"/>
              <a:gd name="connsiteX38" fmla="*/ 58322 w 319670"/>
              <a:gd name="connsiteY38" fmla="*/ 209903 h 320770"/>
              <a:gd name="connsiteX39" fmla="*/ 82669 w 319670"/>
              <a:gd name="connsiteY39" fmla="*/ 257461 h 320770"/>
              <a:gd name="connsiteX40" fmla="*/ 107016 w 319670"/>
              <a:gd name="connsiteY40" fmla="*/ 263273 h 320770"/>
              <a:gd name="connsiteX41" fmla="*/ 94842 w 319670"/>
              <a:gd name="connsiteY41" fmla="*/ 221000 h 320770"/>
              <a:gd name="connsiteX42" fmla="*/ 58322 w 319670"/>
              <a:gd name="connsiteY42" fmla="*/ 209903 h 320770"/>
              <a:gd name="connsiteX43" fmla="*/ 264925 w 319670"/>
              <a:gd name="connsiteY43" fmla="*/ 209078 h 320770"/>
              <a:gd name="connsiteX44" fmla="*/ 227505 w 319670"/>
              <a:gd name="connsiteY44" fmla="*/ 221190 h 320770"/>
              <a:gd name="connsiteX45" fmla="*/ 214856 w 319670"/>
              <a:gd name="connsiteY45" fmla="*/ 264374 h 320770"/>
              <a:gd name="connsiteX46" fmla="*/ 239100 w 319670"/>
              <a:gd name="connsiteY46" fmla="*/ 259634 h 320770"/>
              <a:gd name="connsiteX47" fmla="*/ 264925 w 319670"/>
              <a:gd name="connsiteY47" fmla="*/ 209078 h 320770"/>
              <a:gd name="connsiteX48" fmla="*/ 303989 w 319670"/>
              <a:gd name="connsiteY48" fmla="*/ 187895 h 320770"/>
              <a:gd name="connsiteX49" fmla="*/ 280765 w 319670"/>
              <a:gd name="connsiteY49" fmla="*/ 201624 h 320770"/>
              <a:gd name="connsiteX50" fmla="*/ 258597 w 319670"/>
              <a:gd name="connsiteY50" fmla="*/ 253370 h 320770"/>
              <a:gd name="connsiteX51" fmla="*/ 279710 w 319670"/>
              <a:gd name="connsiteY51" fmla="*/ 244921 h 320770"/>
              <a:gd name="connsiteX52" fmla="*/ 303989 w 319670"/>
              <a:gd name="connsiteY52" fmla="*/ 187895 h 320770"/>
              <a:gd name="connsiteX53" fmla="*/ 15131 w 319670"/>
              <a:gd name="connsiteY53" fmla="*/ 186244 h 320770"/>
              <a:gd name="connsiteX54" fmla="*/ 35764 w 319670"/>
              <a:gd name="connsiteY54" fmla="*/ 239029 h 320770"/>
              <a:gd name="connsiteX55" fmla="*/ 63274 w 319670"/>
              <a:gd name="connsiteY55" fmla="*/ 251169 h 320770"/>
              <a:gd name="connsiteX56" fmla="*/ 42641 w 319670"/>
              <a:gd name="connsiteY56" fmla="*/ 202607 h 320770"/>
              <a:gd name="connsiteX57" fmla="*/ 15131 w 319670"/>
              <a:gd name="connsiteY57" fmla="*/ 186244 h 320770"/>
              <a:gd name="connsiteX58" fmla="*/ 220633 w 319670"/>
              <a:gd name="connsiteY58" fmla="*/ 169463 h 320770"/>
              <a:gd name="connsiteX59" fmla="*/ 162861 w 319670"/>
              <a:gd name="connsiteY59" fmla="*/ 176816 h 320770"/>
              <a:gd name="connsiteX60" fmla="*/ 163386 w 319670"/>
              <a:gd name="connsiteY60" fmla="*/ 215680 h 320770"/>
              <a:gd name="connsiteX61" fmla="*/ 216431 w 319670"/>
              <a:gd name="connsiteY61" fmla="*/ 209903 h 320770"/>
              <a:gd name="connsiteX62" fmla="*/ 220633 w 319670"/>
              <a:gd name="connsiteY62" fmla="*/ 169463 h 320770"/>
              <a:gd name="connsiteX63" fmla="*/ 101513 w 319670"/>
              <a:gd name="connsiteY63" fmla="*/ 169463 h 320770"/>
              <a:gd name="connsiteX64" fmla="*/ 105748 w 319670"/>
              <a:gd name="connsiteY64" fmla="*/ 210428 h 320770"/>
              <a:gd name="connsiteX65" fmla="*/ 150207 w 319670"/>
              <a:gd name="connsiteY65" fmla="*/ 215680 h 320770"/>
              <a:gd name="connsiteX66" fmla="*/ 149678 w 319670"/>
              <a:gd name="connsiteY66" fmla="*/ 176291 h 320770"/>
              <a:gd name="connsiteX67" fmla="*/ 101513 w 319670"/>
              <a:gd name="connsiteY67" fmla="*/ 169463 h 320770"/>
              <a:gd name="connsiteX68" fmla="*/ 51121 w 319670"/>
              <a:gd name="connsiteY68" fmla="*/ 149931 h 320770"/>
              <a:gd name="connsiteX69" fmla="*/ 50069 w 319670"/>
              <a:gd name="connsiteY69" fmla="*/ 159953 h 320770"/>
              <a:gd name="connsiteX70" fmla="*/ 53752 w 319670"/>
              <a:gd name="connsiteY70" fmla="*/ 193713 h 320770"/>
              <a:gd name="connsiteX71" fmla="*/ 92160 w 319670"/>
              <a:gd name="connsiteY71" fmla="*/ 207427 h 320770"/>
              <a:gd name="connsiteX72" fmla="*/ 89003 w 319670"/>
              <a:gd name="connsiteY72" fmla="*/ 166283 h 320770"/>
              <a:gd name="connsiteX73" fmla="*/ 51121 w 319670"/>
              <a:gd name="connsiteY73" fmla="*/ 149931 h 320770"/>
              <a:gd name="connsiteX74" fmla="*/ 271850 w 319670"/>
              <a:gd name="connsiteY74" fmla="*/ 148830 h 320770"/>
              <a:gd name="connsiteX75" fmla="*/ 233420 w 319670"/>
              <a:gd name="connsiteY75" fmla="*/ 165717 h 320770"/>
              <a:gd name="connsiteX76" fmla="*/ 230262 w 319670"/>
              <a:gd name="connsiteY76" fmla="*/ 206877 h 320770"/>
              <a:gd name="connsiteX77" fmla="*/ 269218 w 319670"/>
              <a:gd name="connsiteY77" fmla="*/ 193157 h 320770"/>
              <a:gd name="connsiteX78" fmla="*/ 272903 w 319670"/>
              <a:gd name="connsiteY78" fmla="*/ 159912 h 320770"/>
              <a:gd name="connsiteX79" fmla="*/ 271850 w 319670"/>
              <a:gd name="connsiteY79" fmla="*/ 148830 h 320770"/>
              <a:gd name="connsiteX80" fmla="*/ 302793 w 319670"/>
              <a:gd name="connsiteY80" fmla="*/ 126547 h 320770"/>
              <a:gd name="connsiteX81" fmla="*/ 284431 w 319670"/>
              <a:gd name="connsiteY81" fmla="*/ 141328 h 320770"/>
              <a:gd name="connsiteX82" fmla="*/ 286005 w 319670"/>
              <a:gd name="connsiteY82" fmla="*/ 159805 h 320770"/>
              <a:gd name="connsiteX83" fmla="*/ 283907 w 319670"/>
              <a:gd name="connsiteY83" fmla="*/ 185144 h 320770"/>
              <a:gd name="connsiteX84" fmla="*/ 306465 w 319670"/>
              <a:gd name="connsiteY84" fmla="*/ 169835 h 320770"/>
              <a:gd name="connsiteX85" fmla="*/ 306465 w 319670"/>
              <a:gd name="connsiteY85" fmla="*/ 160333 h 320770"/>
              <a:gd name="connsiteX86" fmla="*/ 302793 w 319670"/>
              <a:gd name="connsiteY86" fmla="*/ 126547 h 320770"/>
              <a:gd name="connsiteX87" fmla="*/ 17427 w 319670"/>
              <a:gd name="connsiteY87" fmla="*/ 125172 h 320770"/>
              <a:gd name="connsiteX88" fmla="*/ 13205 w 319670"/>
              <a:gd name="connsiteY88" fmla="*/ 160446 h 320770"/>
              <a:gd name="connsiteX89" fmla="*/ 13205 w 319670"/>
              <a:gd name="connsiteY89" fmla="*/ 168870 h 320770"/>
              <a:gd name="connsiteX90" fmla="*/ 39065 w 319670"/>
              <a:gd name="connsiteY90" fmla="*/ 186244 h 320770"/>
              <a:gd name="connsiteX91" fmla="*/ 36954 w 319670"/>
              <a:gd name="connsiteY91" fmla="*/ 159920 h 320770"/>
              <a:gd name="connsiteX92" fmla="*/ 38537 w 319670"/>
              <a:gd name="connsiteY92" fmla="*/ 142546 h 320770"/>
              <a:gd name="connsiteX93" fmla="*/ 17427 w 319670"/>
              <a:gd name="connsiteY93" fmla="*/ 125172 h 320770"/>
              <a:gd name="connsiteX94" fmla="*/ 215883 w 319670"/>
              <a:gd name="connsiteY94" fmla="*/ 122420 h 320770"/>
              <a:gd name="connsiteX95" fmla="*/ 165486 w 319670"/>
              <a:gd name="connsiteY95" fmla="*/ 128769 h 320770"/>
              <a:gd name="connsiteX96" fmla="*/ 163386 w 319670"/>
              <a:gd name="connsiteY96" fmla="*/ 128769 h 320770"/>
              <a:gd name="connsiteX97" fmla="*/ 162861 w 319670"/>
              <a:gd name="connsiteY97" fmla="*/ 155221 h 320770"/>
              <a:gd name="connsiteX98" fmla="*/ 162861 w 319670"/>
              <a:gd name="connsiteY98" fmla="*/ 163686 h 320770"/>
              <a:gd name="connsiteX99" fmla="*/ 220083 w 319670"/>
              <a:gd name="connsiteY99" fmla="*/ 155750 h 320770"/>
              <a:gd name="connsiteX100" fmla="*/ 215883 w 319670"/>
              <a:gd name="connsiteY100" fmla="*/ 122420 h 320770"/>
              <a:gd name="connsiteX101" fmla="*/ 106825 w 319670"/>
              <a:gd name="connsiteY101" fmla="*/ 120220 h 320770"/>
              <a:gd name="connsiteX102" fmla="*/ 102064 w 319670"/>
              <a:gd name="connsiteY102" fmla="*/ 156248 h 320770"/>
              <a:gd name="connsiteX103" fmla="*/ 149678 w 319670"/>
              <a:gd name="connsiteY103" fmla="*/ 163136 h 320770"/>
              <a:gd name="connsiteX104" fmla="*/ 149678 w 319670"/>
              <a:gd name="connsiteY104" fmla="*/ 155188 h 320770"/>
              <a:gd name="connsiteX105" fmla="*/ 150207 w 319670"/>
              <a:gd name="connsiteY105" fmla="*/ 128167 h 320770"/>
              <a:gd name="connsiteX106" fmla="*/ 106825 w 319670"/>
              <a:gd name="connsiteY106" fmla="*/ 120220 h 320770"/>
              <a:gd name="connsiteX107" fmla="*/ 259617 w 319670"/>
              <a:gd name="connsiteY107" fmla="*/ 103988 h 320770"/>
              <a:gd name="connsiteX108" fmla="*/ 228611 w 319670"/>
              <a:gd name="connsiteY108" fmla="*/ 118717 h 320770"/>
              <a:gd name="connsiteX109" fmla="*/ 233341 w 319670"/>
              <a:gd name="connsiteY109" fmla="*/ 151856 h 320770"/>
              <a:gd name="connsiteX110" fmla="*/ 269602 w 319670"/>
              <a:gd name="connsiteY110" fmla="*/ 135024 h 320770"/>
              <a:gd name="connsiteX111" fmla="*/ 259617 w 319670"/>
              <a:gd name="connsiteY111" fmla="*/ 103988 h 320770"/>
              <a:gd name="connsiteX112" fmla="*/ 65249 w 319670"/>
              <a:gd name="connsiteY112" fmla="*/ 99862 h 320770"/>
              <a:gd name="connsiteX113" fmla="*/ 52545 w 319670"/>
              <a:gd name="connsiteY113" fmla="*/ 136118 h 320770"/>
              <a:gd name="connsiteX114" fmla="*/ 89068 w 319670"/>
              <a:gd name="connsiteY114" fmla="*/ 152407 h 320770"/>
              <a:gd name="connsiteX115" fmla="*/ 94361 w 319670"/>
              <a:gd name="connsiteY115" fmla="*/ 115625 h 320770"/>
              <a:gd name="connsiteX116" fmla="*/ 65249 w 319670"/>
              <a:gd name="connsiteY116" fmla="*/ 99862 h 320770"/>
              <a:gd name="connsiteX117" fmla="*/ 285381 w 319670"/>
              <a:gd name="connsiteY117" fmla="*/ 83906 h 320770"/>
              <a:gd name="connsiteX118" fmla="*/ 270702 w 319670"/>
              <a:gd name="connsiteY118" fmla="*/ 96554 h 320770"/>
              <a:gd name="connsiteX119" fmla="*/ 281711 w 319670"/>
              <a:gd name="connsiteY119" fmla="*/ 127648 h 320770"/>
              <a:gd name="connsiteX120" fmla="*/ 298487 w 319670"/>
              <a:gd name="connsiteY120" fmla="*/ 112365 h 320770"/>
              <a:gd name="connsiteX121" fmla="*/ 285381 w 319670"/>
              <a:gd name="connsiteY121" fmla="*/ 83906 h 320770"/>
              <a:gd name="connsiteX122" fmla="*/ 39411 w 319670"/>
              <a:gd name="connsiteY122" fmla="*/ 75928 h 320770"/>
              <a:gd name="connsiteX123" fmla="*/ 21458 w 319670"/>
              <a:gd name="connsiteY123" fmla="*/ 111317 h 320770"/>
              <a:gd name="connsiteX124" fmla="*/ 40995 w 319670"/>
              <a:gd name="connsiteY124" fmla="*/ 128748 h 320770"/>
              <a:gd name="connsiteX125" fmla="*/ 54196 w 319670"/>
              <a:gd name="connsiteY125" fmla="*/ 91774 h 320770"/>
              <a:gd name="connsiteX126" fmla="*/ 39411 w 319670"/>
              <a:gd name="connsiteY126" fmla="*/ 75928 h 320770"/>
              <a:gd name="connsiteX127" fmla="*/ 201616 w 319670"/>
              <a:gd name="connsiteY127" fmla="*/ 73452 h 320770"/>
              <a:gd name="connsiteX128" fmla="*/ 165267 w 319670"/>
              <a:gd name="connsiteY128" fmla="*/ 78187 h 320770"/>
              <a:gd name="connsiteX129" fmla="*/ 164740 w 319670"/>
              <a:gd name="connsiteY129" fmla="*/ 78187 h 320770"/>
              <a:gd name="connsiteX130" fmla="*/ 163687 w 319670"/>
              <a:gd name="connsiteY130" fmla="*/ 115543 h 320770"/>
              <a:gd name="connsiteX131" fmla="*/ 165267 w 319670"/>
              <a:gd name="connsiteY131" fmla="*/ 115543 h 320770"/>
              <a:gd name="connsiteX132" fmla="*/ 213205 w 319670"/>
              <a:gd name="connsiteY132" fmla="*/ 109756 h 320770"/>
              <a:gd name="connsiteX133" fmla="*/ 201616 w 319670"/>
              <a:gd name="connsiteY133" fmla="*/ 73452 h 320770"/>
              <a:gd name="connsiteX134" fmla="*/ 121592 w 319670"/>
              <a:gd name="connsiteY134" fmla="*/ 70701 h 320770"/>
              <a:gd name="connsiteX135" fmla="*/ 109491 w 319670"/>
              <a:gd name="connsiteY135" fmla="*/ 107084 h 320770"/>
              <a:gd name="connsiteX136" fmla="*/ 150530 w 319670"/>
              <a:gd name="connsiteY136" fmla="*/ 114993 h 320770"/>
              <a:gd name="connsiteX137" fmla="*/ 151582 w 319670"/>
              <a:gd name="connsiteY137" fmla="*/ 77028 h 320770"/>
              <a:gd name="connsiteX138" fmla="*/ 121592 w 319670"/>
              <a:gd name="connsiteY138" fmla="*/ 70701 h 320770"/>
              <a:gd name="connsiteX139" fmla="*/ 233321 w 319670"/>
              <a:gd name="connsiteY139" fmla="*/ 59697 h 320770"/>
              <a:gd name="connsiteX140" fmla="*/ 214306 w 319670"/>
              <a:gd name="connsiteY140" fmla="*/ 69207 h 320770"/>
              <a:gd name="connsiteX141" fmla="*/ 225926 w 319670"/>
              <a:gd name="connsiteY141" fmla="*/ 106189 h 320770"/>
              <a:gd name="connsiteX142" fmla="*/ 253921 w 319670"/>
              <a:gd name="connsiteY142" fmla="*/ 92453 h 320770"/>
              <a:gd name="connsiteX143" fmla="*/ 233321 w 319670"/>
              <a:gd name="connsiteY143" fmla="*/ 59697 h 320770"/>
              <a:gd name="connsiteX144" fmla="*/ 92595 w 319670"/>
              <a:gd name="connsiteY144" fmla="*/ 55846 h 320770"/>
              <a:gd name="connsiteX145" fmla="*/ 70977 w 319670"/>
              <a:gd name="connsiteY145" fmla="*/ 88088 h 320770"/>
              <a:gd name="connsiteX146" fmla="*/ 97341 w 319670"/>
              <a:gd name="connsiteY146" fmla="*/ 102888 h 320770"/>
              <a:gd name="connsiteX147" fmla="*/ 108941 w 319670"/>
              <a:gd name="connsiteY147" fmla="*/ 65360 h 320770"/>
              <a:gd name="connsiteX148" fmla="*/ 92595 w 319670"/>
              <a:gd name="connsiteY148" fmla="*/ 55846 h 320770"/>
              <a:gd name="connsiteX149" fmla="*/ 251144 w 319670"/>
              <a:gd name="connsiteY149" fmla="*/ 44842 h 320770"/>
              <a:gd name="connsiteX150" fmla="*/ 243742 w 319670"/>
              <a:gd name="connsiteY150" fmla="*/ 51712 h 320770"/>
              <a:gd name="connsiteX151" fmla="*/ 264890 w 319670"/>
              <a:gd name="connsiteY151" fmla="*/ 85007 h 320770"/>
              <a:gd name="connsiteX152" fmla="*/ 277579 w 319670"/>
              <a:gd name="connsiteY152" fmla="*/ 72851 h 320770"/>
              <a:gd name="connsiteX153" fmla="*/ 251144 w 319670"/>
              <a:gd name="connsiteY153" fmla="*/ 44842 h 320770"/>
              <a:gd name="connsiteX154" fmla="*/ 75908 w 319670"/>
              <a:gd name="connsiteY154" fmla="*/ 39614 h 320770"/>
              <a:gd name="connsiteX155" fmla="*/ 47868 w 319670"/>
              <a:gd name="connsiteY155" fmla="*/ 65510 h 320770"/>
              <a:gd name="connsiteX156" fmla="*/ 60565 w 319670"/>
              <a:gd name="connsiteY156" fmla="*/ 79779 h 320770"/>
              <a:gd name="connsiteX157" fmla="*/ 82256 w 319670"/>
              <a:gd name="connsiteY157" fmla="*/ 47013 h 320770"/>
              <a:gd name="connsiteX158" fmla="*/ 75908 w 319670"/>
              <a:gd name="connsiteY158" fmla="*/ 39614 h 320770"/>
              <a:gd name="connsiteX159" fmla="*/ 224484 w 319670"/>
              <a:gd name="connsiteY159" fmla="*/ 28060 h 320770"/>
              <a:gd name="connsiteX160" fmla="*/ 236003 w 319670"/>
              <a:gd name="connsiteY160" fmla="*/ 41815 h 320770"/>
              <a:gd name="connsiteX161" fmla="*/ 240716 w 319670"/>
              <a:gd name="connsiteY161" fmla="*/ 37583 h 320770"/>
              <a:gd name="connsiteX162" fmla="*/ 224484 w 319670"/>
              <a:gd name="connsiteY162" fmla="*/ 28060 h 320770"/>
              <a:gd name="connsiteX163" fmla="*/ 101238 w 319670"/>
              <a:gd name="connsiteY163" fmla="*/ 25309 h 320770"/>
              <a:gd name="connsiteX164" fmla="*/ 86933 w 319670"/>
              <a:gd name="connsiteY164" fmla="*/ 32662 h 320770"/>
              <a:gd name="connsiteX165" fmla="*/ 90642 w 319670"/>
              <a:gd name="connsiteY165" fmla="*/ 36863 h 320770"/>
              <a:gd name="connsiteX166" fmla="*/ 101238 w 319670"/>
              <a:gd name="connsiteY166" fmla="*/ 25309 h 320770"/>
              <a:gd name="connsiteX167" fmla="*/ 189546 w 319670"/>
              <a:gd name="connsiteY167" fmla="*/ 16506 h 320770"/>
              <a:gd name="connsiteX168" fmla="*/ 209532 w 319670"/>
              <a:gd name="connsiteY168" fmla="*/ 56946 h 320770"/>
              <a:gd name="connsiteX169" fmla="*/ 225310 w 319670"/>
              <a:gd name="connsiteY169" fmla="*/ 49068 h 320770"/>
              <a:gd name="connsiteX170" fmla="*/ 194280 w 319670"/>
              <a:gd name="connsiteY170" fmla="*/ 17556 h 320770"/>
              <a:gd name="connsiteX171" fmla="*/ 189546 w 319670"/>
              <a:gd name="connsiteY171" fmla="*/ 16506 h 320770"/>
              <a:gd name="connsiteX172" fmla="*/ 132600 w 319670"/>
              <a:gd name="connsiteY172" fmla="*/ 15955 h 320770"/>
              <a:gd name="connsiteX173" fmla="*/ 128938 w 319670"/>
              <a:gd name="connsiteY173" fmla="*/ 16483 h 320770"/>
              <a:gd name="connsiteX174" fmla="*/ 100688 w 319670"/>
              <a:gd name="connsiteY174" fmla="*/ 46010 h 320770"/>
              <a:gd name="connsiteX175" fmla="*/ 114290 w 319670"/>
              <a:gd name="connsiteY175" fmla="*/ 53920 h 320770"/>
              <a:gd name="connsiteX176" fmla="*/ 132600 w 319670"/>
              <a:gd name="connsiteY176" fmla="*/ 15955 h 320770"/>
              <a:gd name="connsiteX177" fmla="*/ 167974 w 319670"/>
              <a:gd name="connsiteY177" fmla="*/ 13204 h 320770"/>
              <a:gd name="connsiteX178" fmla="*/ 165337 w 319670"/>
              <a:gd name="connsiteY178" fmla="*/ 64924 h 320770"/>
              <a:gd name="connsiteX179" fmla="*/ 196974 w 319670"/>
              <a:gd name="connsiteY179" fmla="*/ 60702 h 320770"/>
              <a:gd name="connsiteX180" fmla="*/ 173247 w 319670"/>
              <a:gd name="connsiteY180" fmla="*/ 13732 h 320770"/>
              <a:gd name="connsiteX181" fmla="*/ 167974 w 319670"/>
              <a:gd name="connsiteY181" fmla="*/ 13204 h 320770"/>
              <a:gd name="connsiteX182" fmla="*/ 149585 w 319670"/>
              <a:gd name="connsiteY182" fmla="*/ 13204 h 320770"/>
              <a:gd name="connsiteX183" fmla="*/ 126273 w 319670"/>
              <a:gd name="connsiteY183" fmla="*/ 58551 h 320770"/>
              <a:gd name="connsiteX184" fmla="*/ 152764 w 319670"/>
              <a:gd name="connsiteY184" fmla="*/ 63823 h 320770"/>
              <a:gd name="connsiteX185" fmla="*/ 154883 w 319670"/>
              <a:gd name="connsiteY185" fmla="*/ 13204 h 320770"/>
              <a:gd name="connsiteX186" fmla="*/ 149585 w 319670"/>
              <a:gd name="connsiteY186" fmla="*/ 13204 h 320770"/>
              <a:gd name="connsiteX187" fmla="*/ 160099 w 319670"/>
              <a:gd name="connsiteY187" fmla="*/ 0 h 320770"/>
              <a:gd name="connsiteX188" fmla="*/ 248047 w 319670"/>
              <a:gd name="connsiteY188" fmla="*/ 26906 h 320770"/>
              <a:gd name="connsiteX189" fmla="*/ 259107 w 319670"/>
              <a:gd name="connsiteY189" fmla="*/ 34293 h 320770"/>
              <a:gd name="connsiteX190" fmla="*/ 285965 w 319670"/>
              <a:gd name="connsiteY190" fmla="*/ 61727 h 320770"/>
              <a:gd name="connsiteX191" fmla="*/ 293865 w 319670"/>
              <a:gd name="connsiteY191" fmla="*/ 72806 h 320770"/>
              <a:gd name="connsiteX192" fmla="*/ 308084 w 319670"/>
              <a:gd name="connsiteY192" fmla="*/ 100768 h 320770"/>
              <a:gd name="connsiteX193" fmla="*/ 313350 w 319670"/>
              <a:gd name="connsiteY193" fmla="*/ 115013 h 320770"/>
              <a:gd name="connsiteX194" fmla="*/ 319670 w 319670"/>
              <a:gd name="connsiteY194" fmla="*/ 157747 h 320770"/>
              <a:gd name="connsiteX195" fmla="*/ 319670 w 319670"/>
              <a:gd name="connsiteY195" fmla="*/ 160385 h 320770"/>
              <a:gd name="connsiteX196" fmla="*/ 319144 w 319670"/>
              <a:gd name="connsiteY196" fmla="*/ 176212 h 320770"/>
              <a:gd name="connsiteX197" fmla="*/ 302291 w 319670"/>
              <a:gd name="connsiteY197" fmla="*/ 232664 h 320770"/>
              <a:gd name="connsiteX198" fmla="*/ 288598 w 319670"/>
              <a:gd name="connsiteY198" fmla="*/ 254822 h 320770"/>
              <a:gd name="connsiteX199" fmla="*/ 160099 w 319670"/>
              <a:gd name="connsiteY199" fmla="*/ 320242 h 320770"/>
              <a:gd name="connsiteX200" fmla="*/ 159572 w 319670"/>
              <a:gd name="connsiteY200" fmla="*/ 320242 h 320770"/>
              <a:gd name="connsiteX201" fmla="*/ 155359 w 319670"/>
              <a:gd name="connsiteY201" fmla="*/ 320770 h 320770"/>
              <a:gd name="connsiteX202" fmla="*/ 155359 w 319670"/>
              <a:gd name="connsiteY202" fmla="*/ 320242 h 320770"/>
              <a:gd name="connsiteX203" fmla="*/ 26332 w 319670"/>
              <a:gd name="connsiteY203" fmla="*/ 248491 h 320770"/>
              <a:gd name="connsiteX204" fmla="*/ 13693 w 319670"/>
              <a:gd name="connsiteY204" fmla="*/ 225278 h 320770"/>
              <a:gd name="connsiteX205" fmla="*/ 527 w 319670"/>
              <a:gd name="connsiteY205" fmla="*/ 174630 h 320770"/>
              <a:gd name="connsiteX206" fmla="*/ 0 w 319670"/>
              <a:gd name="connsiteY206" fmla="*/ 160385 h 320770"/>
              <a:gd name="connsiteX207" fmla="*/ 0 w 319670"/>
              <a:gd name="connsiteY207" fmla="*/ 156164 h 320770"/>
              <a:gd name="connsiteX208" fmla="*/ 6847 w 319670"/>
              <a:gd name="connsiteY208" fmla="*/ 113958 h 320770"/>
              <a:gd name="connsiteX209" fmla="*/ 12113 w 319670"/>
              <a:gd name="connsiteY209" fmla="*/ 99185 h 320770"/>
              <a:gd name="connsiteX210" fmla="*/ 32125 w 319670"/>
              <a:gd name="connsiteY210" fmla="*/ 64365 h 320770"/>
              <a:gd name="connsiteX211" fmla="*/ 41078 w 319670"/>
              <a:gd name="connsiteY211" fmla="*/ 52758 h 320770"/>
              <a:gd name="connsiteX212" fmla="*/ 68990 w 319670"/>
              <a:gd name="connsiteY212" fmla="*/ 28489 h 320770"/>
              <a:gd name="connsiteX213" fmla="*/ 80576 w 319670"/>
              <a:gd name="connsiteY213" fmla="*/ 21103 h 320770"/>
              <a:gd name="connsiteX214" fmla="*/ 160099 w 319670"/>
              <a:gd name="connsiteY214" fmla="*/ 0 h 32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319670" h="320770">
                <a:moveTo>
                  <a:pt x="193673" y="280605"/>
                </a:moveTo>
                <a:cubicBezTo>
                  <a:pt x="184761" y="281133"/>
                  <a:pt x="175324" y="281661"/>
                  <a:pt x="165888" y="281661"/>
                </a:cubicBezTo>
                <a:cubicBezTo>
                  <a:pt x="166412" y="292225"/>
                  <a:pt x="166936" y="300676"/>
                  <a:pt x="167460" y="307015"/>
                </a:cubicBezTo>
                <a:cubicBezTo>
                  <a:pt x="172179" y="306486"/>
                  <a:pt x="176373" y="305958"/>
                  <a:pt x="181091" y="305430"/>
                </a:cubicBezTo>
                <a:cubicBezTo>
                  <a:pt x="183188" y="301733"/>
                  <a:pt x="188430" y="292753"/>
                  <a:pt x="193673" y="280605"/>
                </a:cubicBezTo>
                <a:close/>
                <a:moveTo>
                  <a:pt x="127923" y="280054"/>
                </a:moveTo>
                <a:cubicBezTo>
                  <a:pt x="133734" y="293270"/>
                  <a:pt x="139016" y="302257"/>
                  <a:pt x="141657" y="305957"/>
                </a:cubicBezTo>
                <a:cubicBezTo>
                  <a:pt x="145882" y="306486"/>
                  <a:pt x="150108" y="307015"/>
                  <a:pt x="154333" y="307015"/>
                </a:cubicBezTo>
                <a:cubicBezTo>
                  <a:pt x="153805" y="300671"/>
                  <a:pt x="153277" y="291684"/>
                  <a:pt x="152749" y="281640"/>
                </a:cubicBezTo>
                <a:cubicBezTo>
                  <a:pt x="144298" y="281640"/>
                  <a:pt x="135846" y="280583"/>
                  <a:pt x="127923" y="280054"/>
                </a:cubicBezTo>
                <a:close/>
                <a:moveTo>
                  <a:pt x="226960" y="275378"/>
                </a:moveTo>
                <a:cubicBezTo>
                  <a:pt x="221183" y="276962"/>
                  <a:pt x="215406" y="277491"/>
                  <a:pt x="209629" y="278547"/>
                </a:cubicBezTo>
                <a:cubicBezTo>
                  <a:pt x="205427" y="288055"/>
                  <a:pt x="201226" y="295978"/>
                  <a:pt x="198075" y="301788"/>
                </a:cubicBezTo>
                <a:cubicBezTo>
                  <a:pt x="200175" y="301260"/>
                  <a:pt x="202276" y="300731"/>
                  <a:pt x="204377" y="300203"/>
                </a:cubicBezTo>
                <a:cubicBezTo>
                  <a:pt x="208053" y="296506"/>
                  <a:pt x="216982" y="288055"/>
                  <a:pt x="226960" y="275378"/>
                </a:cubicBezTo>
                <a:close/>
                <a:moveTo>
                  <a:pt x="94911" y="274277"/>
                </a:moveTo>
                <a:cubicBezTo>
                  <a:pt x="107537" y="290172"/>
                  <a:pt x="118584" y="300239"/>
                  <a:pt x="120163" y="301828"/>
                </a:cubicBezTo>
                <a:cubicBezTo>
                  <a:pt x="121741" y="302358"/>
                  <a:pt x="123319" y="302358"/>
                  <a:pt x="124897" y="302888"/>
                </a:cubicBezTo>
                <a:cubicBezTo>
                  <a:pt x="121215" y="296530"/>
                  <a:pt x="117006" y="288053"/>
                  <a:pt x="112797" y="277456"/>
                </a:cubicBezTo>
                <a:cubicBezTo>
                  <a:pt x="106485" y="276927"/>
                  <a:pt x="100698" y="275337"/>
                  <a:pt x="94911" y="274277"/>
                </a:cubicBezTo>
                <a:close/>
                <a:moveTo>
                  <a:pt x="261623" y="266024"/>
                </a:moveTo>
                <a:cubicBezTo>
                  <a:pt x="256919" y="267610"/>
                  <a:pt x="252215" y="269195"/>
                  <a:pt x="247511" y="270781"/>
                </a:cubicBezTo>
                <a:cubicBezTo>
                  <a:pt x="243329" y="276066"/>
                  <a:pt x="239670" y="281351"/>
                  <a:pt x="235489" y="286107"/>
                </a:cubicBezTo>
                <a:cubicBezTo>
                  <a:pt x="244897" y="280294"/>
                  <a:pt x="253783" y="273952"/>
                  <a:pt x="261623" y="266024"/>
                </a:cubicBezTo>
                <a:close/>
                <a:moveTo>
                  <a:pt x="53646" y="261072"/>
                </a:moveTo>
                <a:cubicBezTo>
                  <a:pt x="64178" y="272729"/>
                  <a:pt x="76817" y="282266"/>
                  <a:pt x="90509" y="289683"/>
                </a:cubicBezTo>
                <a:cubicBezTo>
                  <a:pt x="85243" y="283855"/>
                  <a:pt x="79977" y="276438"/>
                  <a:pt x="74184" y="268490"/>
                </a:cubicBezTo>
                <a:cubicBezTo>
                  <a:pt x="66811" y="266371"/>
                  <a:pt x="59965" y="264252"/>
                  <a:pt x="53646" y="261072"/>
                </a:cubicBezTo>
                <a:close/>
                <a:moveTo>
                  <a:pt x="213205" y="224209"/>
                </a:moveTo>
                <a:cubicBezTo>
                  <a:pt x="197402" y="226846"/>
                  <a:pt x="180544" y="228429"/>
                  <a:pt x="163687" y="228957"/>
                </a:cubicBezTo>
                <a:cubicBezTo>
                  <a:pt x="163687" y="243201"/>
                  <a:pt x="164740" y="256917"/>
                  <a:pt x="165267" y="269051"/>
                </a:cubicBezTo>
                <a:cubicBezTo>
                  <a:pt x="176857" y="268523"/>
                  <a:pt x="188446" y="267996"/>
                  <a:pt x="200035" y="266413"/>
                </a:cubicBezTo>
                <a:cubicBezTo>
                  <a:pt x="204777" y="254279"/>
                  <a:pt x="209518" y="240035"/>
                  <a:pt x="213205" y="224209"/>
                </a:cubicBezTo>
                <a:close/>
                <a:moveTo>
                  <a:pt x="108941" y="224209"/>
                </a:moveTo>
                <a:cubicBezTo>
                  <a:pt x="112628" y="240027"/>
                  <a:pt x="117369" y="253736"/>
                  <a:pt x="122109" y="265864"/>
                </a:cubicBezTo>
                <a:cubicBezTo>
                  <a:pt x="131590" y="267446"/>
                  <a:pt x="141598" y="267973"/>
                  <a:pt x="152132" y="268500"/>
                </a:cubicBezTo>
                <a:cubicBezTo>
                  <a:pt x="151606" y="256373"/>
                  <a:pt x="151079" y="243191"/>
                  <a:pt x="150552" y="228954"/>
                </a:cubicBezTo>
                <a:cubicBezTo>
                  <a:pt x="135804" y="228427"/>
                  <a:pt x="122109" y="226845"/>
                  <a:pt x="108941" y="224209"/>
                </a:cubicBezTo>
                <a:close/>
                <a:moveTo>
                  <a:pt x="58322" y="209903"/>
                </a:moveTo>
                <a:cubicBezTo>
                  <a:pt x="64673" y="227869"/>
                  <a:pt x="73671" y="243722"/>
                  <a:pt x="82669" y="257461"/>
                </a:cubicBezTo>
                <a:cubicBezTo>
                  <a:pt x="90608" y="260103"/>
                  <a:pt x="98547" y="261688"/>
                  <a:pt x="107016" y="263273"/>
                </a:cubicBezTo>
                <a:cubicBezTo>
                  <a:pt x="102252" y="251120"/>
                  <a:pt x="98018" y="236852"/>
                  <a:pt x="94842" y="221000"/>
                </a:cubicBezTo>
                <a:cubicBezTo>
                  <a:pt x="82140" y="218358"/>
                  <a:pt x="69966" y="214131"/>
                  <a:pt x="58322" y="209903"/>
                </a:cubicBezTo>
                <a:close/>
                <a:moveTo>
                  <a:pt x="264925" y="209078"/>
                </a:moveTo>
                <a:cubicBezTo>
                  <a:pt x="253330" y="213818"/>
                  <a:pt x="240681" y="218031"/>
                  <a:pt x="227505" y="221190"/>
                </a:cubicBezTo>
                <a:cubicBezTo>
                  <a:pt x="224343" y="236989"/>
                  <a:pt x="219599" y="251735"/>
                  <a:pt x="214856" y="264374"/>
                </a:cubicBezTo>
                <a:cubicBezTo>
                  <a:pt x="223289" y="263320"/>
                  <a:pt x="231194" y="261214"/>
                  <a:pt x="239100" y="259634"/>
                </a:cubicBezTo>
                <a:cubicBezTo>
                  <a:pt x="248586" y="245415"/>
                  <a:pt x="258073" y="228037"/>
                  <a:pt x="264925" y="209078"/>
                </a:cubicBezTo>
                <a:close/>
                <a:moveTo>
                  <a:pt x="303989" y="187895"/>
                </a:moveTo>
                <a:cubicBezTo>
                  <a:pt x="297128" y="192647"/>
                  <a:pt x="289211" y="197399"/>
                  <a:pt x="280765" y="201624"/>
                </a:cubicBezTo>
                <a:cubicBezTo>
                  <a:pt x="275487" y="220632"/>
                  <a:pt x="267570" y="238057"/>
                  <a:pt x="258597" y="253370"/>
                </a:cubicBezTo>
                <a:cubicBezTo>
                  <a:pt x="265987" y="250729"/>
                  <a:pt x="273376" y="248089"/>
                  <a:pt x="279710" y="244921"/>
                </a:cubicBezTo>
                <a:cubicBezTo>
                  <a:pt x="291850" y="228025"/>
                  <a:pt x="300295" y="209016"/>
                  <a:pt x="303989" y="187895"/>
                </a:cubicBezTo>
                <a:close/>
                <a:moveTo>
                  <a:pt x="15131" y="186244"/>
                </a:moveTo>
                <a:cubicBezTo>
                  <a:pt x="18834" y="205247"/>
                  <a:pt x="25712" y="223193"/>
                  <a:pt x="35764" y="239029"/>
                </a:cubicBezTo>
                <a:cubicBezTo>
                  <a:pt x="44229" y="243251"/>
                  <a:pt x="53751" y="247474"/>
                  <a:pt x="63274" y="251169"/>
                </a:cubicBezTo>
                <a:cubicBezTo>
                  <a:pt x="54810" y="236917"/>
                  <a:pt x="47403" y="220554"/>
                  <a:pt x="42641" y="202607"/>
                </a:cubicBezTo>
                <a:cubicBezTo>
                  <a:pt x="32590" y="197857"/>
                  <a:pt x="23596" y="192578"/>
                  <a:pt x="15131" y="186244"/>
                </a:cubicBezTo>
                <a:close/>
                <a:moveTo>
                  <a:pt x="220633" y="169463"/>
                </a:moveTo>
                <a:cubicBezTo>
                  <a:pt x="202251" y="174190"/>
                  <a:pt x="182819" y="176291"/>
                  <a:pt x="162861" y="176816"/>
                </a:cubicBezTo>
                <a:cubicBezTo>
                  <a:pt x="162861" y="189946"/>
                  <a:pt x="162861" y="203076"/>
                  <a:pt x="163386" y="215680"/>
                </a:cubicBezTo>
                <a:cubicBezTo>
                  <a:pt x="181768" y="215680"/>
                  <a:pt x="199625" y="213580"/>
                  <a:pt x="216431" y="209903"/>
                </a:cubicBezTo>
                <a:cubicBezTo>
                  <a:pt x="218532" y="197298"/>
                  <a:pt x="220108" y="183643"/>
                  <a:pt x="220633" y="169463"/>
                </a:cubicBezTo>
                <a:close/>
                <a:moveTo>
                  <a:pt x="101513" y="169463"/>
                </a:moveTo>
                <a:cubicBezTo>
                  <a:pt x="102043" y="183643"/>
                  <a:pt x="103631" y="197298"/>
                  <a:pt x="105748" y="210428"/>
                </a:cubicBezTo>
                <a:cubicBezTo>
                  <a:pt x="120038" y="213054"/>
                  <a:pt x="134858" y="215155"/>
                  <a:pt x="150207" y="215680"/>
                </a:cubicBezTo>
                <a:cubicBezTo>
                  <a:pt x="149678" y="203076"/>
                  <a:pt x="149678" y="189946"/>
                  <a:pt x="149678" y="176291"/>
                </a:cubicBezTo>
                <a:cubicBezTo>
                  <a:pt x="132741" y="175765"/>
                  <a:pt x="116862" y="173139"/>
                  <a:pt x="101513" y="169463"/>
                </a:cubicBezTo>
                <a:close/>
                <a:moveTo>
                  <a:pt x="51121" y="149931"/>
                </a:moveTo>
                <a:cubicBezTo>
                  <a:pt x="50595" y="153623"/>
                  <a:pt x="50069" y="156788"/>
                  <a:pt x="50069" y="159953"/>
                </a:cubicBezTo>
                <a:cubicBezTo>
                  <a:pt x="50069" y="171558"/>
                  <a:pt x="51647" y="183163"/>
                  <a:pt x="53752" y="193713"/>
                </a:cubicBezTo>
                <a:cubicBezTo>
                  <a:pt x="65853" y="198988"/>
                  <a:pt x="78480" y="203735"/>
                  <a:pt x="92160" y="207427"/>
                </a:cubicBezTo>
                <a:cubicBezTo>
                  <a:pt x="90055" y="194240"/>
                  <a:pt x="88477" y="180525"/>
                  <a:pt x="89003" y="166283"/>
                </a:cubicBezTo>
                <a:cubicBezTo>
                  <a:pt x="75324" y="161536"/>
                  <a:pt x="62170" y="156261"/>
                  <a:pt x="51121" y="149931"/>
                </a:cubicBezTo>
                <a:close/>
                <a:moveTo>
                  <a:pt x="271850" y="148830"/>
                </a:moveTo>
                <a:cubicBezTo>
                  <a:pt x="260269" y="155690"/>
                  <a:pt x="247634" y="161495"/>
                  <a:pt x="233420" y="165717"/>
                </a:cubicBezTo>
                <a:cubicBezTo>
                  <a:pt x="233947" y="179965"/>
                  <a:pt x="232367" y="193685"/>
                  <a:pt x="230262" y="206877"/>
                </a:cubicBezTo>
                <a:cubicBezTo>
                  <a:pt x="244475" y="203183"/>
                  <a:pt x="257110" y="198434"/>
                  <a:pt x="269218" y="193157"/>
                </a:cubicBezTo>
                <a:cubicBezTo>
                  <a:pt x="271850" y="182603"/>
                  <a:pt x="272903" y="171521"/>
                  <a:pt x="272903" y="159912"/>
                </a:cubicBezTo>
                <a:cubicBezTo>
                  <a:pt x="272903" y="156218"/>
                  <a:pt x="272376" y="152524"/>
                  <a:pt x="271850" y="148830"/>
                </a:cubicBezTo>
                <a:close/>
                <a:moveTo>
                  <a:pt x="302793" y="126547"/>
                </a:moveTo>
                <a:cubicBezTo>
                  <a:pt x="297022" y="131826"/>
                  <a:pt x="290727" y="136577"/>
                  <a:pt x="284431" y="141328"/>
                </a:cubicBezTo>
                <a:cubicBezTo>
                  <a:pt x="284956" y="147135"/>
                  <a:pt x="286005" y="153470"/>
                  <a:pt x="286005" y="159805"/>
                </a:cubicBezTo>
                <a:cubicBezTo>
                  <a:pt x="286005" y="168251"/>
                  <a:pt x="285481" y="176698"/>
                  <a:pt x="283907" y="185144"/>
                </a:cubicBezTo>
                <a:cubicBezTo>
                  <a:pt x="292301" y="180393"/>
                  <a:pt x="299645" y="175642"/>
                  <a:pt x="306465" y="169835"/>
                </a:cubicBezTo>
                <a:cubicBezTo>
                  <a:pt x="306465" y="166668"/>
                  <a:pt x="306465" y="163500"/>
                  <a:pt x="306465" y="160333"/>
                </a:cubicBezTo>
                <a:cubicBezTo>
                  <a:pt x="306465" y="148719"/>
                  <a:pt x="305416" y="137105"/>
                  <a:pt x="302793" y="126547"/>
                </a:cubicBezTo>
                <a:close/>
                <a:moveTo>
                  <a:pt x="17427" y="125172"/>
                </a:moveTo>
                <a:cubicBezTo>
                  <a:pt x="14789" y="136754"/>
                  <a:pt x="13205" y="148337"/>
                  <a:pt x="13205" y="160446"/>
                </a:cubicBezTo>
                <a:cubicBezTo>
                  <a:pt x="13205" y="163079"/>
                  <a:pt x="13205" y="165711"/>
                  <a:pt x="13205" y="168870"/>
                </a:cubicBezTo>
                <a:cubicBezTo>
                  <a:pt x="21122" y="175188"/>
                  <a:pt x="29565" y="180979"/>
                  <a:pt x="39065" y="186244"/>
                </a:cubicBezTo>
                <a:cubicBezTo>
                  <a:pt x="37482" y="177821"/>
                  <a:pt x="36954" y="168870"/>
                  <a:pt x="36954" y="159920"/>
                </a:cubicBezTo>
                <a:cubicBezTo>
                  <a:pt x="37482" y="154128"/>
                  <a:pt x="38009" y="148337"/>
                  <a:pt x="38537" y="142546"/>
                </a:cubicBezTo>
                <a:cubicBezTo>
                  <a:pt x="30621" y="137281"/>
                  <a:pt x="23760" y="131489"/>
                  <a:pt x="17427" y="125172"/>
                </a:cubicBezTo>
                <a:close/>
                <a:moveTo>
                  <a:pt x="215883" y="122420"/>
                </a:moveTo>
                <a:cubicBezTo>
                  <a:pt x="200134" y="126653"/>
                  <a:pt x="183335" y="128769"/>
                  <a:pt x="165486" y="128769"/>
                </a:cubicBezTo>
                <a:cubicBezTo>
                  <a:pt x="164961" y="128769"/>
                  <a:pt x="164436" y="128769"/>
                  <a:pt x="163386" y="128769"/>
                </a:cubicBezTo>
                <a:cubicBezTo>
                  <a:pt x="163386" y="137763"/>
                  <a:pt x="163386" y="146228"/>
                  <a:pt x="162861" y="155221"/>
                </a:cubicBezTo>
                <a:cubicBezTo>
                  <a:pt x="162861" y="157866"/>
                  <a:pt x="162861" y="161041"/>
                  <a:pt x="162861" y="163686"/>
                </a:cubicBezTo>
                <a:cubicBezTo>
                  <a:pt x="183335" y="163157"/>
                  <a:pt x="202234" y="160512"/>
                  <a:pt x="220083" y="155750"/>
                </a:cubicBezTo>
                <a:cubicBezTo>
                  <a:pt x="219558" y="144640"/>
                  <a:pt x="217983" y="133530"/>
                  <a:pt x="215883" y="122420"/>
                </a:cubicBezTo>
                <a:close/>
                <a:moveTo>
                  <a:pt x="106825" y="120220"/>
                </a:moveTo>
                <a:cubicBezTo>
                  <a:pt x="104180" y="131876"/>
                  <a:pt x="102593" y="144062"/>
                  <a:pt x="102064" y="156248"/>
                </a:cubicBezTo>
                <a:cubicBezTo>
                  <a:pt x="116877" y="159957"/>
                  <a:pt x="132748" y="162606"/>
                  <a:pt x="149678" y="163136"/>
                </a:cubicBezTo>
                <a:cubicBezTo>
                  <a:pt x="149678" y="160487"/>
                  <a:pt x="149678" y="157837"/>
                  <a:pt x="149678" y="155188"/>
                </a:cubicBezTo>
                <a:cubicBezTo>
                  <a:pt x="150207" y="146181"/>
                  <a:pt x="150207" y="137174"/>
                  <a:pt x="150207" y="128167"/>
                </a:cubicBezTo>
                <a:cubicBezTo>
                  <a:pt x="134864" y="127107"/>
                  <a:pt x="120051" y="124458"/>
                  <a:pt x="106825" y="120220"/>
                </a:cubicBezTo>
                <a:close/>
                <a:moveTo>
                  <a:pt x="259617" y="103988"/>
                </a:moveTo>
                <a:cubicBezTo>
                  <a:pt x="250157" y="109775"/>
                  <a:pt x="240173" y="115035"/>
                  <a:pt x="228611" y="118717"/>
                </a:cubicBezTo>
                <a:cubicBezTo>
                  <a:pt x="230713" y="129238"/>
                  <a:pt x="232290" y="140810"/>
                  <a:pt x="233341" y="151856"/>
                </a:cubicBezTo>
                <a:cubicBezTo>
                  <a:pt x="246479" y="147648"/>
                  <a:pt x="258566" y="141862"/>
                  <a:pt x="269602" y="135024"/>
                </a:cubicBezTo>
                <a:cubicBezTo>
                  <a:pt x="267500" y="124503"/>
                  <a:pt x="263821" y="113983"/>
                  <a:pt x="259617" y="103988"/>
                </a:cubicBezTo>
                <a:close/>
                <a:moveTo>
                  <a:pt x="65249" y="99862"/>
                </a:moveTo>
                <a:cubicBezTo>
                  <a:pt x="59956" y="111422"/>
                  <a:pt x="55192" y="123507"/>
                  <a:pt x="52545" y="136118"/>
                </a:cubicBezTo>
                <a:cubicBezTo>
                  <a:pt x="63661" y="142423"/>
                  <a:pt x="75835" y="148203"/>
                  <a:pt x="89068" y="152407"/>
                </a:cubicBezTo>
                <a:cubicBezTo>
                  <a:pt x="90126" y="139796"/>
                  <a:pt x="91714" y="127185"/>
                  <a:pt x="94361" y="115625"/>
                </a:cubicBezTo>
                <a:cubicBezTo>
                  <a:pt x="83774" y="111422"/>
                  <a:pt x="73718" y="106167"/>
                  <a:pt x="65249" y="99862"/>
                </a:cubicBezTo>
                <a:close/>
                <a:moveTo>
                  <a:pt x="285381" y="83906"/>
                </a:moveTo>
                <a:cubicBezTo>
                  <a:pt x="280663" y="88122"/>
                  <a:pt x="275944" y="92338"/>
                  <a:pt x="270702" y="96554"/>
                </a:cubicBezTo>
                <a:cubicBezTo>
                  <a:pt x="275420" y="106567"/>
                  <a:pt x="279090" y="116581"/>
                  <a:pt x="281711" y="127648"/>
                </a:cubicBezTo>
                <a:cubicBezTo>
                  <a:pt x="288002" y="122905"/>
                  <a:pt x="293769" y="117635"/>
                  <a:pt x="298487" y="112365"/>
                </a:cubicBezTo>
                <a:cubicBezTo>
                  <a:pt x="295342" y="102351"/>
                  <a:pt x="290624" y="92865"/>
                  <a:pt x="285381" y="83906"/>
                </a:cubicBezTo>
                <a:close/>
                <a:moveTo>
                  <a:pt x="39411" y="75928"/>
                </a:moveTo>
                <a:cubicBezTo>
                  <a:pt x="32019" y="87020"/>
                  <a:pt x="25683" y="98640"/>
                  <a:pt x="21458" y="111317"/>
                </a:cubicBezTo>
                <a:cubicBezTo>
                  <a:pt x="26739" y="117656"/>
                  <a:pt x="33603" y="122938"/>
                  <a:pt x="40995" y="128748"/>
                </a:cubicBezTo>
                <a:cubicBezTo>
                  <a:pt x="44163" y="115543"/>
                  <a:pt x="48916" y="103394"/>
                  <a:pt x="54196" y="91774"/>
                </a:cubicBezTo>
                <a:cubicBezTo>
                  <a:pt x="48916" y="87020"/>
                  <a:pt x="43635" y="81738"/>
                  <a:pt x="39411" y="75928"/>
                </a:cubicBezTo>
                <a:close/>
                <a:moveTo>
                  <a:pt x="201616" y="73452"/>
                </a:moveTo>
                <a:cubicBezTo>
                  <a:pt x="190553" y="76083"/>
                  <a:pt x="178437" y="78187"/>
                  <a:pt x="165267" y="78187"/>
                </a:cubicBezTo>
                <a:cubicBezTo>
                  <a:pt x="165267" y="78187"/>
                  <a:pt x="165267" y="78187"/>
                  <a:pt x="164740" y="78187"/>
                </a:cubicBezTo>
                <a:cubicBezTo>
                  <a:pt x="164740" y="89762"/>
                  <a:pt x="164214" y="102390"/>
                  <a:pt x="163687" y="115543"/>
                </a:cubicBezTo>
                <a:cubicBezTo>
                  <a:pt x="164214" y="115543"/>
                  <a:pt x="164740" y="115543"/>
                  <a:pt x="165267" y="115543"/>
                </a:cubicBezTo>
                <a:cubicBezTo>
                  <a:pt x="182125" y="115543"/>
                  <a:pt x="198455" y="113438"/>
                  <a:pt x="213205" y="109756"/>
                </a:cubicBezTo>
                <a:cubicBezTo>
                  <a:pt x="210044" y="96602"/>
                  <a:pt x="205830" y="84501"/>
                  <a:pt x="201616" y="73452"/>
                </a:cubicBezTo>
                <a:close/>
                <a:moveTo>
                  <a:pt x="121592" y="70701"/>
                </a:moveTo>
                <a:cubicBezTo>
                  <a:pt x="116857" y="81774"/>
                  <a:pt x="113174" y="94429"/>
                  <a:pt x="109491" y="107084"/>
                </a:cubicBezTo>
                <a:cubicBezTo>
                  <a:pt x="122119" y="111302"/>
                  <a:pt x="136324" y="113938"/>
                  <a:pt x="150530" y="114993"/>
                </a:cubicBezTo>
                <a:cubicBezTo>
                  <a:pt x="151056" y="101811"/>
                  <a:pt x="151582" y="88629"/>
                  <a:pt x="151582" y="77028"/>
                </a:cubicBezTo>
                <a:cubicBezTo>
                  <a:pt x="141060" y="75974"/>
                  <a:pt x="131063" y="73865"/>
                  <a:pt x="121592" y="70701"/>
                </a:cubicBezTo>
                <a:close/>
                <a:moveTo>
                  <a:pt x="233321" y="59697"/>
                </a:moveTo>
                <a:cubicBezTo>
                  <a:pt x="227511" y="63395"/>
                  <a:pt x="221172" y="66565"/>
                  <a:pt x="214306" y="69207"/>
                </a:cubicBezTo>
                <a:cubicBezTo>
                  <a:pt x="218531" y="80302"/>
                  <a:pt x="222757" y="92981"/>
                  <a:pt x="225926" y="106189"/>
                </a:cubicBezTo>
                <a:cubicBezTo>
                  <a:pt x="235962" y="102491"/>
                  <a:pt x="245469" y="97736"/>
                  <a:pt x="253921" y="92453"/>
                </a:cubicBezTo>
                <a:cubicBezTo>
                  <a:pt x="247582" y="80302"/>
                  <a:pt x="240716" y="69207"/>
                  <a:pt x="233321" y="59697"/>
                </a:cubicBezTo>
                <a:close/>
                <a:moveTo>
                  <a:pt x="92595" y="55846"/>
                </a:moveTo>
                <a:cubicBezTo>
                  <a:pt x="85214" y="65360"/>
                  <a:pt x="77832" y="76460"/>
                  <a:pt x="70977" y="88088"/>
                </a:cubicBezTo>
                <a:cubicBezTo>
                  <a:pt x="78886" y="93902"/>
                  <a:pt x="87323" y="98660"/>
                  <a:pt x="97341" y="102888"/>
                </a:cubicBezTo>
                <a:cubicBezTo>
                  <a:pt x="100505" y="89674"/>
                  <a:pt x="104723" y="76988"/>
                  <a:pt x="108941" y="65360"/>
                </a:cubicBezTo>
                <a:cubicBezTo>
                  <a:pt x="103141" y="62717"/>
                  <a:pt x="97341" y="59546"/>
                  <a:pt x="92595" y="55846"/>
                </a:cubicBezTo>
                <a:close/>
                <a:moveTo>
                  <a:pt x="251144" y="44842"/>
                </a:moveTo>
                <a:cubicBezTo>
                  <a:pt x="248500" y="47484"/>
                  <a:pt x="246385" y="49598"/>
                  <a:pt x="243742" y="51712"/>
                </a:cubicBezTo>
                <a:cubicBezTo>
                  <a:pt x="251144" y="61225"/>
                  <a:pt x="258546" y="72323"/>
                  <a:pt x="264890" y="85007"/>
                </a:cubicBezTo>
                <a:cubicBezTo>
                  <a:pt x="269649" y="80779"/>
                  <a:pt x="273878" y="77079"/>
                  <a:pt x="277579" y="72851"/>
                </a:cubicBezTo>
                <a:cubicBezTo>
                  <a:pt x="270177" y="62282"/>
                  <a:pt x="261189" y="52769"/>
                  <a:pt x="251144" y="44842"/>
                </a:cubicBezTo>
                <a:close/>
                <a:moveTo>
                  <a:pt x="75908" y="39614"/>
                </a:moveTo>
                <a:cubicBezTo>
                  <a:pt x="65327" y="47013"/>
                  <a:pt x="55804" y="55469"/>
                  <a:pt x="47868" y="65510"/>
                </a:cubicBezTo>
                <a:cubicBezTo>
                  <a:pt x="51043" y="70795"/>
                  <a:pt x="55804" y="75551"/>
                  <a:pt x="60565" y="79779"/>
                </a:cubicBezTo>
                <a:cubicBezTo>
                  <a:pt x="67443" y="67624"/>
                  <a:pt x="74850" y="56526"/>
                  <a:pt x="82256" y="47013"/>
                </a:cubicBezTo>
                <a:cubicBezTo>
                  <a:pt x="80140" y="44899"/>
                  <a:pt x="78024" y="42257"/>
                  <a:pt x="75908" y="39614"/>
                </a:cubicBezTo>
                <a:close/>
                <a:moveTo>
                  <a:pt x="224484" y="28060"/>
                </a:moveTo>
                <a:cubicBezTo>
                  <a:pt x="228150" y="32293"/>
                  <a:pt x="231815" y="36525"/>
                  <a:pt x="236003" y="41815"/>
                </a:cubicBezTo>
                <a:cubicBezTo>
                  <a:pt x="237574" y="40228"/>
                  <a:pt x="239145" y="38641"/>
                  <a:pt x="240716" y="37583"/>
                </a:cubicBezTo>
                <a:cubicBezTo>
                  <a:pt x="235480" y="33880"/>
                  <a:pt x="230244" y="31234"/>
                  <a:pt x="224484" y="28060"/>
                </a:cubicBezTo>
                <a:close/>
                <a:moveTo>
                  <a:pt x="101238" y="25309"/>
                </a:moveTo>
                <a:cubicBezTo>
                  <a:pt x="95940" y="27410"/>
                  <a:pt x="91172" y="30036"/>
                  <a:pt x="86933" y="32662"/>
                </a:cubicBezTo>
                <a:cubicBezTo>
                  <a:pt x="87993" y="34237"/>
                  <a:pt x="89582" y="35288"/>
                  <a:pt x="90642" y="36863"/>
                </a:cubicBezTo>
                <a:cubicBezTo>
                  <a:pt x="94350" y="32662"/>
                  <a:pt x="97529" y="28985"/>
                  <a:pt x="101238" y="25309"/>
                </a:cubicBezTo>
                <a:close/>
                <a:moveTo>
                  <a:pt x="189546" y="16506"/>
                </a:moveTo>
                <a:cubicBezTo>
                  <a:pt x="195332" y="25959"/>
                  <a:pt x="202695" y="39614"/>
                  <a:pt x="209532" y="56946"/>
                </a:cubicBezTo>
                <a:cubicBezTo>
                  <a:pt x="215317" y="54845"/>
                  <a:pt x="220576" y="52219"/>
                  <a:pt x="225310" y="49068"/>
                </a:cubicBezTo>
                <a:cubicBezTo>
                  <a:pt x="210584" y="31736"/>
                  <a:pt x="197961" y="20707"/>
                  <a:pt x="194280" y="17556"/>
                </a:cubicBezTo>
                <a:cubicBezTo>
                  <a:pt x="192702" y="17031"/>
                  <a:pt x="191124" y="16506"/>
                  <a:pt x="189546" y="16506"/>
                </a:cubicBezTo>
                <a:close/>
                <a:moveTo>
                  <a:pt x="132600" y="15955"/>
                </a:moveTo>
                <a:cubicBezTo>
                  <a:pt x="131554" y="15955"/>
                  <a:pt x="130507" y="15955"/>
                  <a:pt x="128938" y="16483"/>
                </a:cubicBezTo>
                <a:cubicBezTo>
                  <a:pt x="128938" y="17010"/>
                  <a:pt x="115859" y="27556"/>
                  <a:pt x="100688" y="46010"/>
                </a:cubicBezTo>
                <a:cubicBezTo>
                  <a:pt x="104873" y="48647"/>
                  <a:pt x="109058" y="51283"/>
                  <a:pt x="114290" y="53920"/>
                </a:cubicBezTo>
                <a:cubicBezTo>
                  <a:pt x="121091" y="37574"/>
                  <a:pt x="127892" y="24919"/>
                  <a:pt x="132600" y="15955"/>
                </a:cubicBezTo>
                <a:close/>
                <a:moveTo>
                  <a:pt x="167974" y="13204"/>
                </a:moveTo>
                <a:cubicBezTo>
                  <a:pt x="167447" y="22704"/>
                  <a:pt x="166392" y="40647"/>
                  <a:pt x="165337" y="64924"/>
                </a:cubicBezTo>
                <a:cubicBezTo>
                  <a:pt x="176410" y="64924"/>
                  <a:pt x="186956" y="63341"/>
                  <a:pt x="196974" y="60702"/>
                </a:cubicBezTo>
                <a:cubicBezTo>
                  <a:pt x="187483" y="38009"/>
                  <a:pt x="177465" y="21121"/>
                  <a:pt x="173247" y="13732"/>
                </a:cubicBezTo>
                <a:cubicBezTo>
                  <a:pt x="171665" y="13732"/>
                  <a:pt x="169556" y="13732"/>
                  <a:pt x="167974" y="13204"/>
                </a:cubicBezTo>
                <a:close/>
                <a:moveTo>
                  <a:pt x="149585" y="13204"/>
                </a:moveTo>
                <a:cubicBezTo>
                  <a:pt x="145346" y="20059"/>
                  <a:pt x="135810" y="36405"/>
                  <a:pt x="126273" y="58551"/>
                </a:cubicBezTo>
                <a:cubicBezTo>
                  <a:pt x="134220" y="61187"/>
                  <a:pt x="143227" y="63296"/>
                  <a:pt x="152764" y="63823"/>
                </a:cubicBezTo>
                <a:cubicBezTo>
                  <a:pt x="153294" y="40623"/>
                  <a:pt x="154354" y="22696"/>
                  <a:pt x="154883" y="13204"/>
                </a:cubicBezTo>
                <a:cubicBezTo>
                  <a:pt x="153294" y="13204"/>
                  <a:pt x="151175" y="13204"/>
                  <a:pt x="149585" y="13204"/>
                </a:cubicBezTo>
                <a:close/>
                <a:moveTo>
                  <a:pt x="160099" y="0"/>
                </a:moveTo>
                <a:cubicBezTo>
                  <a:pt x="192750" y="0"/>
                  <a:pt x="222769" y="10024"/>
                  <a:pt x="248047" y="26906"/>
                </a:cubicBezTo>
                <a:cubicBezTo>
                  <a:pt x="251734" y="29017"/>
                  <a:pt x="255420" y="31655"/>
                  <a:pt x="259107" y="34293"/>
                </a:cubicBezTo>
                <a:cubicBezTo>
                  <a:pt x="269113" y="42206"/>
                  <a:pt x="278066" y="51703"/>
                  <a:pt x="285965" y="61727"/>
                </a:cubicBezTo>
                <a:cubicBezTo>
                  <a:pt x="288598" y="65420"/>
                  <a:pt x="291232" y="69113"/>
                  <a:pt x="293865" y="72806"/>
                </a:cubicBezTo>
                <a:cubicBezTo>
                  <a:pt x="299658" y="81775"/>
                  <a:pt x="304398" y="90744"/>
                  <a:pt x="308084" y="100768"/>
                </a:cubicBezTo>
                <a:cubicBezTo>
                  <a:pt x="310191" y="105516"/>
                  <a:pt x="311771" y="110264"/>
                  <a:pt x="313350" y="115013"/>
                </a:cubicBezTo>
                <a:cubicBezTo>
                  <a:pt x="317564" y="128730"/>
                  <a:pt x="319670" y="142975"/>
                  <a:pt x="319670" y="157747"/>
                </a:cubicBezTo>
                <a:cubicBezTo>
                  <a:pt x="319670" y="158275"/>
                  <a:pt x="319670" y="159330"/>
                  <a:pt x="319670" y="160385"/>
                </a:cubicBezTo>
                <a:cubicBezTo>
                  <a:pt x="319670" y="165661"/>
                  <a:pt x="319670" y="170937"/>
                  <a:pt x="319144" y="176212"/>
                </a:cubicBezTo>
                <a:cubicBezTo>
                  <a:pt x="317037" y="196260"/>
                  <a:pt x="311244" y="215253"/>
                  <a:pt x="302291" y="232664"/>
                </a:cubicBezTo>
                <a:cubicBezTo>
                  <a:pt x="298605" y="240577"/>
                  <a:pt x="293865" y="247964"/>
                  <a:pt x="288598" y="254822"/>
                </a:cubicBezTo>
                <a:cubicBezTo>
                  <a:pt x="259633" y="294391"/>
                  <a:pt x="212763" y="320242"/>
                  <a:pt x="160099" y="320242"/>
                </a:cubicBezTo>
                <a:cubicBezTo>
                  <a:pt x="159572" y="320242"/>
                  <a:pt x="159572" y="320242"/>
                  <a:pt x="159572" y="320242"/>
                </a:cubicBezTo>
                <a:cubicBezTo>
                  <a:pt x="159572" y="320242"/>
                  <a:pt x="159572" y="320242"/>
                  <a:pt x="155359" y="320770"/>
                </a:cubicBezTo>
                <a:cubicBezTo>
                  <a:pt x="155359" y="320770"/>
                  <a:pt x="155359" y="320242"/>
                  <a:pt x="155359" y="320242"/>
                </a:cubicBezTo>
                <a:cubicBezTo>
                  <a:pt x="101642" y="318660"/>
                  <a:pt x="54244" y="290698"/>
                  <a:pt x="26332" y="248491"/>
                </a:cubicBezTo>
                <a:cubicBezTo>
                  <a:pt x="21593" y="241105"/>
                  <a:pt x="17379" y="233191"/>
                  <a:pt x="13693" y="225278"/>
                </a:cubicBezTo>
                <a:cubicBezTo>
                  <a:pt x="6847" y="209450"/>
                  <a:pt x="2107" y="192567"/>
                  <a:pt x="527" y="174630"/>
                </a:cubicBezTo>
                <a:cubicBezTo>
                  <a:pt x="0" y="169881"/>
                  <a:pt x="0" y="165133"/>
                  <a:pt x="0" y="160385"/>
                </a:cubicBezTo>
                <a:cubicBezTo>
                  <a:pt x="0" y="158802"/>
                  <a:pt x="0" y="157219"/>
                  <a:pt x="0" y="156164"/>
                </a:cubicBezTo>
                <a:cubicBezTo>
                  <a:pt x="527" y="141392"/>
                  <a:pt x="2634" y="127147"/>
                  <a:pt x="6847" y="113958"/>
                </a:cubicBezTo>
                <a:cubicBezTo>
                  <a:pt x="8427" y="108682"/>
                  <a:pt x="10006" y="103934"/>
                  <a:pt x="12113" y="99185"/>
                </a:cubicBezTo>
                <a:cubicBezTo>
                  <a:pt x="17379" y="86523"/>
                  <a:pt x="23699" y="74916"/>
                  <a:pt x="32125" y="64365"/>
                </a:cubicBezTo>
                <a:cubicBezTo>
                  <a:pt x="34758" y="60144"/>
                  <a:pt x="37918" y="56451"/>
                  <a:pt x="41078" y="52758"/>
                </a:cubicBezTo>
                <a:cubicBezTo>
                  <a:pt x="49505" y="43789"/>
                  <a:pt x="58984" y="35348"/>
                  <a:pt x="68990" y="28489"/>
                </a:cubicBezTo>
                <a:cubicBezTo>
                  <a:pt x="72677" y="25851"/>
                  <a:pt x="76363" y="23213"/>
                  <a:pt x="80576" y="21103"/>
                </a:cubicBezTo>
                <a:cubicBezTo>
                  <a:pt x="103748" y="7913"/>
                  <a:pt x="131133" y="0"/>
                  <a:pt x="160099" y="0"/>
                </a:cubicBezTo>
                <a:close/>
              </a:path>
            </a:pathLst>
          </a:custGeom>
          <a:solidFill>
            <a:srgbClr val="0078D7"/>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nvGrpSpPr>
          <p:cNvPr id="35" name="Group 34"/>
          <p:cNvGrpSpPr/>
          <p:nvPr/>
        </p:nvGrpSpPr>
        <p:grpSpPr>
          <a:xfrm>
            <a:off x="1639974" y="1559228"/>
            <a:ext cx="2544893" cy="1171322"/>
            <a:chOff x="1911442" y="1485710"/>
            <a:chExt cx="2544893" cy="1171322"/>
          </a:xfrm>
        </p:grpSpPr>
        <p:pic>
          <p:nvPicPr>
            <p:cNvPr id="26" name="Picture 2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11442" y="2158866"/>
              <a:ext cx="505738" cy="451191"/>
            </a:xfrm>
            <a:prstGeom prst="rect">
              <a:avLst/>
            </a:prstGeom>
          </p:spPr>
        </p:pic>
        <p:pic>
          <p:nvPicPr>
            <p:cNvPr id="27" name="Picture 2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451927" y="2114802"/>
              <a:ext cx="472881" cy="542230"/>
            </a:xfrm>
            <a:prstGeom prst="rect">
              <a:avLst/>
            </a:prstGeom>
          </p:spPr>
        </p:pic>
        <p:pic>
          <p:nvPicPr>
            <p:cNvPr id="28" name="Picture 2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930334" y="2124661"/>
              <a:ext cx="434984" cy="470099"/>
            </a:xfrm>
            <a:prstGeom prst="rect">
              <a:avLst/>
            </a:prstGeom>
          </p:spPr>
        </p:pic>
        <p:pic>
          <p:nvPicPr>
            <p:cNvPr id="29" name="Picture 2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379263" y="2114802"/>
              <a:ext cx="535599" cy="478284"/>
            </a:xfrm>
            <a:prstGeom prst="rect">
              <a:avLst/>
            </a:prstGeom>
          </p:spPr>
        </p:pic>
        <p:pic>
          <p:nvPicPr>
            <p:cNvPr id="33" name="Picture 32"/>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823386" y="1485710"/>
              <a:ext cx="648880" cy="584375"/>
            </a:xfrm>
            <a:prstGeom prst="rect">
              <a:avLst/>
            </a:prstGeom>
          </p:spPr>
        </p:pic>
        <p:pic>
          <p:nvPicPr>
            <p:cNvPr id="34" name="Picture 33"/>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849803" y="2137473"/>
              <a:ext cx="606532" cy="447241"/>
            </a:xfrm>
            <a:prstGeom prst="rect">
              <a:avLst/>
            </a:prstGeom>
          </p:spPr>
        </p:pic>
      </p:grpSp>
      <p:sp>
        <p:nvSpPr>
          <p:cNvPr id="50" name="Freeform 5"/>
          <p:cNvSpPr>
            <a:spLocks noChangeAspect="1" noEditPoints="1"/>
          </p:cNvSpPr>
          <p:nvPr/>
        </p:nvSpPr>
        <p:spPr bwMode="auto">
          <a:xfrm>
            <a:off x="9251779" y="1706947"/>
            <a:ext cx="732980" cy="873677"/>
          </a:xfrm>
          <a:custGeom>
            <a:avLst/>
            <a:gdLst>
              <a:gd name="T0" fmla="*/ 196 w 407"/>
              <a:gd name="T1" fmla="*/ 53 h 486"/>
              <a:gd name="T2" fmla="*/ 161 w 407"/>
              <a:gd name="T3" fmla="*/ 106 h 486"/>
              <a:gd name="T4" fmla="*/ 161 w 407"/>
              <a:gd name="T5" fmla="*/ 125 h 486"/>
              <a:gd name="T6" fmla="*/ 173 w 407"/>
              <a:gd name="T7" fmla="*/ 123 h 486"/>
              <a:gd name="T8" fmla="*/ 173 w 407"/>
              <a:gd name="T9" fmla="*/ 106 h 486"/>
              <a:gd name="T10" fmla="*/ 197 w 407"/>
              <a:gd name="T11" fmla="*/ 66 h 486"/>
              <a:gd name="T12" fmla="*/ 196 w 407"/>
              <a:gd name="T13" fmla="*/ 53 h 486"/>
              <a:gd name="T14" fmla="*/ 232 w 407"/>
              <a:gd name="T15" fmla="*/ 45 h 486"/>
              <a:gd name="T16" fmla="*/ 234 w 407"/>
              <a:gd name="T17" fmla="*/ 57 h 486"/>
              <a:gd name="T18" fmla="*/ 265 w 407"/>
              <a:gd name="T19" fmla="*/ 94 h 486"/>
              <a:gd name="T20" fmla="*/ 265 w 407"/>
              <a:gd name="T21" fmla="*/ 104 h 486"/>
              <a:gd name="T22" fmla="*/ 278 w 407"/>
              <a:gd name="T23" fmla="*/ 102 h 486"/>
              <a:gd name="T24" fmla="*/ 278 w 407"/>
              <a:gd name="T25" fmla="*/ 94 h 486"/>
              <a:gd name="T26" fmla="*/ 232 w 407"/>
              <a:gd name="T27" fmla="*/ 45 h 486"/>
              <a:gd name="T28" fmla="*/ 105 w 407"/>
              <a:gd name="T29" fmla="*/ 136 h 486"/>
              <a:gd name="T30" fmla="*/ 105 w 407"/>
              <a:gd name="T31" fmla="*/ 79 h 486"/>
              <a:gd name="T32" fmla="*/ 156 w 407"/>
              <a:gd name="T33" fmla="*/ 26 h 486"/>
              <a:gd name="T34" fmla="*/ 210 w 407"/>
              <a:gd name="T35" fmla="*/ 67 h 486"/>
              <a:gd name="T36" fmla="*/ 210 w 407"/>
              <a:gd name="T37" fmla="*/ 115 h 486"/>
              <a:gd name="T38" fmla="*/ 222 w 407"/>
              <a:gd name="T39" fmla="*/ 113 h 486"/>
              <a:gd name="T40" fmla="*/ 222 w 407"/>
              <a:gd name="T41" fmla="*/ 68 h 486"/>
              <a:gd name="T42" fmla="*/ 154 w 407"/>
              <a:gd name="T43" fmla="*/ 13 h 486"/>
              <a:gd name="T44" fmla="*/ 93 w 407"/>
              <a:gd name="T45" fmla="*/ 78 h 486"/>
              <a:gd name="T46" fmla="*/ 93 w 407"/>
              <a:gd name="T47" fmla="*/ 139 h 486"/>
              <a:gd name="T48" fmla="*/ 105 w 407"/>
              <a:gd name="T49" fmla="*/ 136 h 486"/>
              <a:gd name="T50" fmla="*/ 339 w 407"/>
              <a:gd name="T51" fmla="*/ 104 h 486"/>
              <a:gd name="T52" fmla="*/ 0 w 407"/>
              <a:gd name="T53" fmla="*/ 172 h 486"/>
              <a:gd name="T54" fmla="*/ 0 w 407"/>
              <a:gd name="T55" fmla="*/ 418 h 486"/>
              <a:gd name="T56" fmla="*/ 339 w 407"/>
              <a:gd name="T57" fmla="*/ 486 h 486"/>
              <a:gd name="T58" fmla="*/ 407 w 407"/>
              <a:gd name="T59" fmla="*/ 461 h 486"/>
              <a:gd name="T60" fmla="*/ 407 w 407"/>
              <a:gd name="T61" fmla="*/ 129 h 486"/>
              <a:gd name="T62" fmla="*/ 339 w 407"/>
              <a:gd name="T63" fmla="*/ 104 h 486"/>
              <a:gd name="T64" fmla="*/ 148 w 407"/>
              <a:gd name="T65" fmla="*/ 367 h 486"/>
              <a:gd name="T66" fmla="*/ 73 w 407"/>
              <a:gd name="T67" fmla="*/ 357 h 486"/>
              <a:gd name="T68" fmla="*/ 73 w 407"/>
              <a:gd name="T69" fmla="*/ 294 h 486"/>
              <a:gd name="T70" fmla="*/ 148 w 407"/>
              <a:gd name="T71" fmla="*/ 294 h 486"/>
              <a:gd name="T72" fmla="*/ 148 w 407"/>
              <a:gd name="T73" fmla="*/ 367 h 486"/>
              <a:gd name="T74" fmla="*/ 148 w 407"/>
              <a:gd name="T75" fmla="*/ 285 h 486"/>
              <a:gd name="T76" fmla="*/ 73 w 407"/>
              <a:gd name="T77" fmla="*/ 285 h 486"/>
              <a:gd name="T78" fmla="*/ 73 w 407"/>
              <a:gd name="T79" fmla="*/ 227 h 486"/>
              <a:gd name="T80" fmla="*/ 148 w 407"/>
              <a:gd name="T81" fmla="*/ 217 h 486"/>
              <a:gd name="T82" fmla="*/ 148 w 407"/>
              <a:gd name="T83" fmla="*/ 285 h 486"/>
              <a:gd name="T84" fmla="*/ 253 w 407"/>
              <a:gd name="T85" fmla="*/ 382 h 486"/>
              <a:gd name="T86" fmla="*/ 158 w 407"/>
              <a:gd name="T87" fmla="*/ 368 h 486"/>
              <a:gd name="T88" fmla="*/ 158 w 407"/>
              <a:gd name="T89" fmla="*/ 294 h 486"/>
              <a:gd name="T90" fmla="*/ 253 w 407"/>
              <a:gd name="T91" fmla="*/ 294 h 486"/>
              <a:gd name="T92" fmla="*/ 253 w 407"/>
              <a:gd name="T93" fmla="*/ 382 h 486"/>
              <a:gd name="T94" fmla="*/ 253 w 407"/>
              <a:gd name="T95" fmla="*/ 285 h 486"/>
              <a:gd name="T96" fmla="*/ 158 w 407"/>
              <a:gd name="T97" fmla="*/ 285 h 486"/>
              <a:gd name="T98" fmla="*/ 158 w 407"/>
              <a:gd name="T99" fmla="*/ 216 h 486"/>
              <a:gd name="T100" fmla="*/ 253 w 407"/>
              <a:gd name="T101" fmla="*/ 202 h 486"/>
              <a:gd name="T102" fmla="*/ 253 w 407"/>
              <a:gd name="T103" fmla="*/ 28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7" h="486">
                <a:moveTo>
                  <a:pt x="196" y="53"/>
                </a:moveTo>
                <a:cubicBezTo>
                  <a:pt x="176" y="61"/>
                  <a:pt x="161" y="67"/>
                  <a:pt x="161" y="106"/>
                </a:cubicBezTo>
                <a:cubicBezTo>
                  <a:pt x="161" y="125"/>
                  <a:pt x="161" y="125"/>
                  <a:pt x="161" y="125"/>
                </a:cubicBezTo>
                <a:cubicBezTo>
                  <a:pt x="173" y="123"/>
                  <a:pt x="173" y="123"/>
                  <a:pt x="173" y="123"/>
                </a:cubicBezTo>
                <a:cubicBezTo>
                  <a:pt x="173" y="106"/>
                  <a:pt x="173" y="106"/>
                  <a:pt x="173" y="106"/>
                </a:cubicBezTo>
                <a:cubicBezTo>
                  <a:pt x="173" y="80"/>
                  <a:pt x="180" y="74"/>
                  <a:pt x="197" y="66"/>
                </a:cubicBezTo>
                <a:cubicBezTo>
                  <a:pt x="197" y="61"/>
                  <a:pt x="197" y="57"/>
                  <a:pt x="196" y="53"/>
                </a:cubicBezTo>
                <a:close/>
                <a:moveTo>
                  <a:pt x="232" y="45"/>
                </a:moveTo>
                <a:cubicBezTo>
                  <a:pt x="233" y="49"/>
                  <a:pt x="233" y="53"/>
                  <a:pt x="234" y="57"/>
                </a:cubicBezTo>
                <a:cubicBezTo>
                  <a:pt x="266" y="53"/>
                  <a:pt x="265" y="66"/>
                  <a:pt x="265" y="94"/>
                </a:cubicBezTo>
                <a:cubicBezTo>
                  <a:pt x="265" y="104"/>
                  <a:pt x="265" y="104"/>
                  <a:pt x="265" y="104"/>
                </a:cubicBezTo>
                <a:cubicBezTo>
                  <a:pt x="278" y="102"/>
                  <a:pt x="278" y="102"/>
                  <a:pt x="278" y="102"/>
                </a:cubicBezTo>
                <a:cubicBezTo>
                  <a:pt x="278" y="94"/>
                  <a:pt x="278" y="94"/>
                  <a:pt x="278" y="94"/>
                </a:cubicBezTo>
                <a:cubicBezTo>
                  <a:pt x="278" y="51"/>
                  <a:pt x="271" y="39"/>
                  <a:pt x="232" y="45"/>
                </a:cubicBezTo>
                <a:close/>
                <a:moveTo>
                  <a:pt x="105" y="136"/>
                </a:moveTo>
                <a:cubicBezTo>
                  <a:pt x="105" y="79"/>
                  <a:pt x="105" y="79"/>
                  <a:pt x="105" y="79"/>
                </a:cubicBezTo>
                <a:cubicBezTo>
                  <a:pt x="105" y="44"/>
                  <a:pt x="123" y="34"/>
                  <a:pt x="156" y="26"/>
                </a:cubicBezTo>
                <a:cubicBezTo>
                  <a:pt x="207" y="14"/>
                  <a:pt x="210" y="46"/>
                  <a:pt x="210" y="67"/>
                </a:cubicBezTo>
                <a:cubicBezTo>
                  <a:pt x="210" y="115"/>
                  <a:pt x="210" y="115"/>
                  <a:pt x="210" y="115"/>
                </a:cubicBezTo>
                <a:cubicBezTo>
                  <a:pt x="222" y="113"/>
                  <a:pt x="222" y="113"/>
                  <a:pt x="222" y="113"/>
                </a:cubicBezTo>
                <a:cubicBezTo>
                  <a:pt x="222" y="68"/>
                  <a:pt x="222" y="68"/>
                  <a:pt x="222" y="68"/>
                </a:cubicBezTo>
                <a:cubicBezTo>
                  <a:pt x="222" y="29"/>
                  <a:pt x="210" y="0"/>
                  <a:pt x="154" y="13"/>
                </a:cubicBezTo>
                <a:cubicBezTo>
                  <a:pt x="124" y="19"/>
                  <a:pt x="93" y="27"/>
                  <a:pt x="93" y="78"/>
                </a:cubicBezTo>
                <a:cubicBezTo>
                  <a:pt x="93" y="139"/>
                  <a:pt x="93" y="139"/>
                  <a:pt x="93" y="139"/>
                </a:cubicBezTo>
                <a:lnTo>
                  <a:pt x="105" y="136"/>
                </a:lnTo>
                <a:close/>
                <a:moveTo>
                  <a:pt x="339" y="104"/>
                </a:moveTo>
                <a:cubicBezTo>
                  <a:pt x="0" y="172"/>
                  <a:pt x="0" y="172"/>
                  <a:pt x="0" y="172"/>
                </a:cubicBezTo>
                <a:cubicBezTo>
                  <a:pt x="0" y="418"/>
                  <a:pt x="0" y="418"/>
                  <a:pt x="0" y="418"/>
                </a:cubicBezTo>
                <a:cubicBezTo>
                  <a:pt x="339" y="486"/>
                  <a:pt x="339" y="486"/>
                  <a:pt x="339" y="486"/>
                </a:cubicBezTo>
                <a:cubicBezTo>
                  <a:pt x="407" y="461"/>
                  <a:pt x="407" y="461"/>
                  <a:pt x="407" y="461"/>
                </a:cubicBezTo>
                <a:cubicBezTo>
                  <a:pt x="407" y="129"/>
                  <a:pt x="407" y="129"/>
                  <a:pt x="407" y="129"/>
                </a:cubicBezTo>
                <a:lnTo>
                  <a:pt x="339" y="104"/>
                </a:lnTo>
                <a:close/>
                <a:moveTo>
                  <a:pt x="148" y="367"/>
                </a:moveTo>
                <a:cubicBezTo>
                  <a:pt x="73" y="357"/>
                  <a:pt x="73" y="357"/>
                  <a:pt x="73" y="357"/>
                </a:cubicBezTo>
                <a:cubicBezTo>
                  <a:pt x="73" y="294"/>
                  <a:pt x="73" y="294"/>
                  <a:pt x="73" y="294"/>
                </a:cubicBezTo>
                <a:cubicBezTo>
                  <a:pt x="148" y="294"/>
                  <a:pt x="148" y="294"/>
                  <a:pt x="148" y="294"/>
                </a:cubicBezTo>
                <a:lnTo>
                  <a:pt x="148" y="367"/>
                </a:lnTo>
                <a:close/>
                <a:moveTo>
                  <a:pt x="148" y="285"/>
                </a:moveTo>
                <a:cubicBezTo>
                  <a:pt x="73" y="285"/>
                  <a:pt x="73" y="285"/>
                  <a:pt x="73" y="285"/>
                </a:cubicBezTo>
                <a:cubicBezTo>
                  <a:pt x="73" y="227"/>
                  <a:pt x="73" y="227"/>
                  <a:pt x="73" y="227"/>
                </a:cubicBezTo>
                <a:cubicBezTo>
                  <a:pt x="148" y="217"/>
                  <a:pt x="148" y="217"/>
                  <a:pt x="148" y="217"/>
                </a:cubicBezTo>
                <a:lnTo>
                  <a:pt x="148" y="285"/>
                </a:lnTo>
                <a:close/>
                <a:moveTo>
                  <a:pt x="253" y="382"/>
                </a:moveTo>
                <a:cubicBezTo>
                  <a:pt x="158" y="368"/>
                  <a:pt x="158" y="368"/>
                  <a:pt x="158" y="368"/>
                </a:cubicBezTo>
                <a:cubicBezTo>
                  <a:pt x="158" y="294"/>
                  <a:pt x="158" y="294"/>
                  <a:pt x="158" y="294"/>
                </a:cubicBezTo>
                <a:cubicBezTo>
                  <a:pt x="253" y="294"/>
                  <a:pt x="253" y="294"/>
                  <a:pt x="253" y="294"/>
                </a:cubicBezTo>
                <a:lnTo>
                  <a:pt x="253" y="382"/>
                </a:lnTo>
                <a:close/>
                <a:moveTo>
                  <a:pt x="253" y="285"/>
                </a:moveTo>
                <a:cubicBezTo>
                  <a:pt x="158" y="285"/>
                  <a:pt x="158" y="285"/>
                  <a:pt x="158" y="285"/>
                </a:cubicBezTo>
                <a:cubicBezTo>
                  <a:pt x="158" y="216"/>
                  <a:pt x="158" y="216"/>
                  <a:pt x="158" y="216"/>
                </a:cubicBezTo>
                <a:cubicBezTo>
                  <a:pt x="253" y="202"/>
                  <a:pt x="253" y="202"/>
                  <a:pt x="253" y="202"/>
                </a:cubicBezTo>
                <a:lnTo>
                  <a:pt x="253" y="285"/>
                </a:lnTo>
                <a:close/>
              </a:path>
            </a:pathLst>
          </a:custGeom>
          <a:solidFill>
            <a:srgbClr val="0078D7"/>
          </a:solidFill>
          <a:ln w="10795" cap="flat" cmpd="sng" algn="ctr">
            <a:noFill/>
            <a:prstDash val="solid"/>
          </a:ln>
          <a:effectLst/>
          <a:extLst/>
        </p:spPr>
        <p:txBody>
          <a:bodyPr vert="horz" wrap="square" lIns="89642" tIns="44821" rIns="89642" bIns="44821"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cxnSp>
        <p:nvCxnSpPr>
          <p:cNvPr id="73" name="Straight Arrow Connector 72"/>
          <p:cNvCxnSpPr/>
          <p:nvPr/>
        </p:nvCxnSpPr>
        <p:spPr>
          <a:xfrm flipV="1">
            <a:off x="9182152" y="2836625"/>
            <a:ext cx="0" cy="594360"/>
          </a:xfrm>
          <a:prstGeom prst="straightConnector1">
            <a:avLst/>
          </a:prstGeom>
          <a:ln w="47625">
            <a:solidFill>
              <a:srgbClr val="0078D7"/>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Plus 38"/>
          <p:cNvSpPr/>
          <p:nvPr/>
        </p:nvSpPr>
        <p:spPr bwMode="auto">
          <a:xfrm>
            <a:off x="5715697" y="5286360"/>
            <a:ext cx="731089" cy="731520"/>
          </a:xfrm>
          <a:prstGeom prst="mathPlus">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950063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0-#ppt_h/2"/>
                                          </p:val>
                                        </p:tav>
                                        <p:tav tm="100000">
                                          <p:val>
                                            <p:strVal val="#ppt_y"/>
                                          </p:val>
                                        </p:tav>
                                      </p:tavLst>
                                    </p:anim>
                                  </p:childTnLst>
                                </p:cTn>
                              </p:par>
                              <p:par>
                                <p:cTn id="21" presetID="1"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par>
                          <p:cTn id="23" fill="hold">
                            <p:stCondLst>
                              <p:cond delay="500"/>
                            </p:stCondLst>
                            <p:childTnLst>
                              <p:par>
                                <p:cTn id="24" presetID="22" presetClass="entr" presetSubtype="4"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down)">
                                      <p:cBhvr>
                                        <p:cTn id="26" dur="700"/>
                                        <p:tgtEl>
                                          <p:spTgt spid="40"/>
                                        </p:tgtEl>
                                      </p:cBhvr>
                                    </p:animEffect>
                                  </p:childTnLst>
                                </p:cTn>
                              </p:par>
                            </p:childTnLst>
                          </p:cTn>
                        </p:par>
                        <p:par>
                          <p:cTn id="27" fill="hold">
                            <p:stCondLst>
                              <p:cond delay="1200"/>
                            </p:stCondLst>
                            <p:childTnLst>
                              <p:par>
                                <p:cTn id="28" presetID="22" presetClass="entr" presetSubtype="4"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down)">
                                      <p:cBhvr>
                                        <p:cTn id="30" dur="5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par>
                                <p:cTn id="36" presetID="10" presetClass="entr" presetSubtype="0"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500"/>
                                        <p:tgtEl>
                                          <p:spTgt spid="70"/>
                                        </p:tgtEl>
                                      </p:cBhvr>
                                    </p:animEffect>
                                  </p:childTnLst>
                                </p:cTn>
                              </p:par>
                              <p:par>
                                <p:cTn id="44" presetID="10" presetClass="entr" presetSubtype="0" fill="hold"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fade">
                                      <p:cBhvr>
                                        <p:cTn id="54" dur="500"/>
                                        <p:tgtEl>
                                          <p:spTgt spid="7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50" grpId="0" animBg="1"/>
      <p:bldP spid="3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8528475" y="1656641"/>
            <a:ext cx="2590317" cy="2732210"/>
            <a:chOff x="8528475" y="1656641"/>
            <a:chExt cx="2590317" cy="2732210"/>
          </a:xfrm>
        </p:grpSpPr>
        <p:sp>
          <p:nvSpPr>
            <p:cNvPr id="10" name="Rectangle 9"/>
            <p:cNvSpPr>
              <a:spLocks noChangeAspect="1"/>
            </p:cNvSpPr>
            <p:nvPr/>
          </p:nvSpPr>
          <p:spPr bwMode="auto">
            <a:xfrm>
              <a:off x="8528475" y="2103742"/>
              <a:ext cx="2590317" cy="2285109"/>
            </a:xfrm>
            <a:prstGeom prst="rect">
              <a:avLst/>
            </a:prstGeom>
            <a:solidFill>
              <a:srgbClr val="D2D2D2"/>
            </a:solidFill>
            <a:ln w="57150">
              <a:solidFill>
                <a:schemeClr val="tx1">
                  <a:lumMod val="50000"/>
                </a:schemeClr>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solidFill>
                    <a:schemeClr val="tx1"/>
                  </a:solidFill>
                  <a:effectLst/>
                  <a:uLnTx/>
                  <a:uFillTx/>
                  <a:latin typeface="Segoe UI"/>
                  <a:ea typeface="Segoe UI" pitchFamily="34" charset="0"/>
                  <a:cs typeface="Segoe UI" pitchFamily="34" charset="0"/>
                </a:rPr>
                <a:t>Your bot</a:t>
              </a:r>
            </a:p>
          </p:txBody>
        </p:sp>
        <p:grpSp>
          <p:nvGrpSpPr>
            <p:cNvPr id="17" name="Group 16"/>
            <p:cNvGrpSpPr>
              <a:grpSpLocks noChangeAspect="1"/>
            </p:cNvGrpSpPr>
            <p:nvPr/>
          </p:nvGrpSpPr>
          <p:grpSpPr>
            <a:xfrm>
              <a:off x="9815525" y="1656641"/>
              <a:ext cx="211016" cy="422031"/>
              <a:chOff x="5533292" y="695568"/>
              <a:chExt cx="365760" cy="731520"/>
            </a:xfrm>
          </p:grpSpPr>
          <p:sp>
            <p:nvSpPr>
              <p:cNvPr id="18" name="Oval 17"/>
              <p:cNvSpPr/>
              <p:nvPr/>
            </p:nvSpPr>
            <p:spPr bwMode="auto">
              <a:xfrm>
                <a:off x="5533292" y="695568"/>
                <a:ext cx="365760" cy="365760"/>
              </a:xfrm>
              <a:prstGeom prst="ellipse">
                <a:avLst/>
              </a:prstGeom>
              <a:noFill/>
              <a:ln w="38100">
                <a:solidFill>
                  <a:schemeClr val="bg2">
                    <a:lumMod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19" name="Straight Connector 18"/>
              <p:cNvCxnSpPr>
                <a:stCxn id="18" idx="4"/>
              </p:cNvCxnSpPr>
              <p:nvPr/>
            </p:nvCxnSpPr>
            <p:spPr>
              <a:xfrm>
                <a:off x="5716172" y="1061328"/>
                <a:ext cx="0" cy="365760"/>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pic>
        <p:nvPicPr>
          <p:cNvPr id="58" name="Picture 57"/>
          <p:cNvPicPr>
            <a:picLocks noChangeAspect="1"/>
          </p:cNvPicPr>
          <p:nvPr/>
        </p:nvPicPr>
        <p:blipFill>
          <a:blip r:embed="rId3"/>
          <a:stretch>
            <a:fillRect/>
          </a:stretch>
        </p:blipFill>
        <p:spPr>
          <a:xfrm>
            <a:off x="9974528" y="1477296"/>
            <a:ext cx="2923809" cy="4514286"/>
          </a:xfrm>
          <a:prstGeom prst="rect">
            <a:avLst/>
          </a:prstGeom>
        </p:spPr>
      </p:pic>
      <p:sp>
        <p:nvSpPr>
          <p:cNvPr id="2" name="Title 1"/>
          <p:cNvSpPr>
            <a:spLocks noGrp="1"/>
          </p:cNvSpPr>
          <p:nvPr>
            <p:ph type="title"/>
          </p:nvPr>
        </p:nvSpPr>
        <p:spPr>
          <a:xfrm>
            <a:off x="269240" y="262814"/>
            <a:ext cx="11655840" cy="899665"/>
          </a:xfrm>
        </p:spPr>
        <p:txBody>
          <a:bodyPr/>
          <a:lstStyle/>
          <a:p>
            <a:r>
              <a:rPr lang="en-US" dirty="0"/>
              <a:t>Bot Framework</a:t>
            </a:r>
          </a:p>
        </p:txBody>
      </p:sp>
      <p:sp>
        <p:nvSpPr>
          <p:cNvPr id="3" name="Content Placeholder 2"/>
          <p:cNvSpPr>
            <a:spLocks noGrp="1"/>
          </p:cNvSpPr>
          <p:nvPr>
            <p:ph type="body" sz="quarter" idx="10"/>
          </p:nvPr>
        </p:nvSpPr>
        <p:spPr>
          <a:xfrm>
            <a:off x="269240" y="1163419"/>
            <a:ext cx="6929954" cy="4046236"/>
          </a:xfrm>
        </p:spPr>
        <p:txBody>
          <a:bodyPr/>
          <a:lstStyle/>
          <a:p>
            <a:pPr>
              <a:lnSpc>
                <a:spcPct val="200000"/>
              </a:lnSpc>
            </a:pPr>
            <a:r>
              <a:rPr lang="en-US" dirty="0"/>
              <a:t>Cognitive Services</a:t>
            </a:r>
          </a:p>
          <a:p>
            <a:pPr>
              <a:lnSpc>
                <a:spcPct val="200000"/>
              </a:lnSpc>
            </a:pPr>
            <a:r>
              <a:rPr lang="en-US" dirty="0"/>
              <a:t>The Bot Builder SDK</a:t>
            </a:r>
          </a:p>
          <a:p>
            <a:pPr>
              <a:lnSpc>
                <a:spcPct val="200000"/>
              </a:lnSpc>
            </a:pPr>
            <a:r>
              <a:rPr lang="en-US" dirty="0"/>
              <a:t>Bot Connector</a:t>
            </a:r>
          </a:p>
        </p:txBody>
      </p:sp>
      <p:pic>
        <p:nvPicPr>
          <p:cNvPr id="8" name="Picture 7"/>
          <p:cNvPicPr>
            <a:picLocks noChangeAspect="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21904" y="6122055"/>
            <a:ext cx="761703" cy="761703"/>
          </a:xfrm>
          <a:prstGeom prst="rect">
            <a:avLst/>
          </a:prstGeom>
        </p:spPr>
      </p:pic>
      <p:sp>
        <p:nvSpPr>
          <p:cNvPr id="9" name="TextBox 8"/>
          <p:cNvSpPr txBox="1"/>
          <p:nvPr/>
        </p:nvSpPr>
        <p:spPr>
          <a:xfrm>
            <a:off x="744442" y="6180981"/>
            <a:ext cx="3014615" cy="572089"/>
          </a:xfrm>
          <a:prstGeom prst="rect">
            <a:avLst/>
          </a:prstGeom>
          <a:noFill/>
        </p:spPr>
        <p:txBody>
          <a:bodyPr wrap="none" lIns="179259" tIns="143407" rIns="179259" bIns="143407" rtlCol="0">
            <a:spAutoFit/>
          </a:bodyPr>
          <a:lstStyle/>
          <a:p>
            <a:pPr marL="0" marR="0" lvl="0" indent="0" defTabSz="914225" eaLnBrk="1" fontAlgn="auto" latinLnBrk="0" hangingPunct="1">
              <a:lnSpc>
                <a:spcPct val="90000"/>
              </a:lnSpc>
              <a:spcBef>
                <a:spcPts val="0"/>
              </a:spcBef>
              <a:spcAft>
                <a:spcPts val="588"/>
              </a:spcAft>
              <a:buClrTx/>
              <a:buSzTx/>
              <a:buFontTx/>
              <a:buNone/>
              <a:tabLst/>
              <a:defRPr/>
            </a:pPr>
            <a:r>
              <a:rPr kumimoji="0" lang="en-US" sz="2000" b="0" i="0" u="none" strike="noStrike" kern="0" cap="none" spc="0" normalizeH="0" baseline="0" noProof="0" dirty="0">
                <a:ln>
                  <a:noFill/>
                </a:ln>
                <a:solidFill>
                  <a:schemeClr val="accent2">
                    <a:lumMod val="90000"/>
                    <a:lumOff val="10000"/>
                  </a:schemeClr>
                </a:solidFill>
                <a:effectLst/>
                <a:uLnTx/>
                <a:uFillTx/>
                <a:latin typeface="Segoe UI Light"/>
              </a:rPr>
              <a:t>www.botframework.com</a:t>
            </a:r>
          </a:p>
        </p:txBody>
      </p:sp>
      <p:sp>
        <p:nvSpPr>
          <p:cNvPr id="12" name="Rectangle 11"/>
          <p:cNvSpPr>
            <a:spLocks noChangeAspect="1"/>
          </p:cNvSpPr>
          <p:nvPr/>
        </p:nvSpPr>
        <p:spPr bwMode="auto">
          <a:xfrm>
            <a:off x="8633118" y="2636693"/>
            <a:ext cx="2377440" cy="591412"/>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505050">
                    <a:lumMod val="50000"/>
                  </a:srgbClr>
                </a:solidFill>
                <a:effectLst/>
                <a:uLnTx/>
                <a:uFillTx/>
                <a:latin typeface="Segoe UI"/>
                <a:ea typeface="Segoe UI" pitchFamily="34" charset="0"/>
                <a:cs typeface="Segoe UI" pitchFamily="34" charset="0"/>
              </a:rPr>
              <a:t>Your Dialog skills</a:t>
            </a:r>
          </a:p>
        </p:txBody>
      </p:sp>
      <p:sp>
        <p:nvSpPr>
          <p:cNvPr id="13" name="Rectangle 12"/>
          <p:cNvSpPr>
            <a:spLocks noChangeAspect="1"/>
          </p:cNvSpPr>
          <p:nvPr/>
        </p:nvSpPr>
        <p:spPr bwMode="auto">
          <a:xfrm>
            <a:off x="8633117" y="3624215"/>
            <a:ext cx="2377440" cy="66658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Segoe UI"/>
                <a:ea typeface="Segoe UI" pitchFamily="34" charset="0"/>
                <a:cs typeface="Segoe UI" pitchFamily="34" charset="0"/>
              </a:rPr>
              <a:t>Your Business </a:t>
            </a:r>
          </a:p>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Segoe UI"/>
                <a:ea typeface="Segoe UI" pitchFamily="34" charset="0"/>
                <a:cs typeface="Segoe UI" pitchFamily="34" charset="0"/>
              </a:rPr>
              <a:t>Logic</a:t>
            </a:r>
          </a:p>
        </p:txBody>
      </p:sp>
      <p:cxnSp>
        <p:nvCxnSpPr>
          <p:cNvPr id="14" name="Elbow Connector 13"/>
          <p:cNvCxnSpPr>
            <a:stCxn id="13" idx="3"/>
            <a:endCxn id="26" idx="0"/>
          </p:cNvCxnSpPr>
          <p:nvPr/>
        </p:nvCxnSpPr>
        <p:spPr>
          <a:xfrm>
            <a:off x="11010557" y="3957508"/>
            <a:ext cx="318183" cy="1553827"/>
          </a:xfrm>
          <a:prstGeom prst="bentConnector2">
            <a:avLst/>
          </a:prstGeom>
          <a:ln w="762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12" idx="1"/>
          </p:cNvCxnSpPr>
          <p:nvPr/>
        </p:nvCxnSpPr>
        <p:spPr>
          <a:xfrm rot="10800000" flipV="1">
            <a:off x="8324504" y="2932399"/>
            <a:ext cx="308614" cy="2238110"/>
          </a:xfrm>
          <a:prstGeom prst="bentConnector2">
            <a:avLst/>
          </a:prstGeom>
          <a:solidFill>
            <a:schemeClr val="accent1"/>
          </a:solidFill>
          <a:ln w="762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10641323" y="5511335"/>
            <a:ext cx="1378749" cy="1179056"/>
            <a:chOff x="10545685" y="5039326"/>
            <a:chExt cx="1378749" cy="1179056"/>
          </a:xfrm>
        </p:grpSpPr>
        <p:sp>
          <p:nvSpPr>
            <p:cNvPr id="24" name="Rectangle 23"/>
            <p:cNvSpPr>
              <a:spLocks noChangeAspect="1"/>
            </p:cNvSpPr>
            <p:nvPr/>
          </p:nvSpPr>
          <p:spPr bwMode="auto">
            <a:xfrm>
              <a:off x="10545685" y="5456679"/>
              <a:ext cx="1378749" cy="761703"/>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solidFill>
                    <a:srgbClr val="505050"/>
                  </a:solidFill>
                  <a:effectLst/>
                  <a:uLnTx/>
                  <a:uFillTx/>
                  <a:latin typeface="Segoe UI"/>
                  <a:ea typeface="Segoe UI" pitchFamily="34" charset="0"/>
                  <a:cs typeface="Segoe UI" pitchFamily="34" charset="0"/>
                </a:rPr>
                <a:t>Web service</a:t>
              </a:r>
            </a:p>
          </p:txBody>
        </p:sp>
        <p:grpSp>
          <p:nvGrpSpPr>
            <p:cNvPr id="25" name="Group 24"/>
            <p:cNvGrpSpPr>
              <a:grpSpLocks noChangeAspect="1"/>
            </p:cNvGrpSpPr>
            <p:nvPr/>
          </p:nvGrpSpPr>
          <p:grpSpPr>
            <a:xfrm>
              <a:off x="11127594" y="5039326"/>
              <a:ext cx="211016" cy="422031"/>
              <a:chOff x="5533292" y="695568"/>
              <a:chExt cx="365760" cy="731520"/>
            </a:xfrm>
          </p:grpSpPr>
          <p:sp>
            <p:nvSpPr>
              <p:cNvPr id="26" name="Oval 25"/>
              <p:cNvSpPr/>
              <p:nvPr/>
            </p:nvSpPr>
            <p:spPr bwMode="auto">
              <a:xfrm>
                <a:off x="5533292" y="695568"/>
                <a:ext cx="365760" cy="365760"/>
              </a:xfrm>
              <a:prstGeom prst="ellipse">
                <a:avLst/>
              </a:prstGeom>
              <a:noFill/>
              <a:ln w="38100">
                <a:solidFill>
                  <a:schemeClr val="bg2">
                    <a:lumMod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7" name="Straight Connector 26"/>
              <p:cNvCxnSpPr>
                <a:stCxn id="26" idx="4"/>
              </p:cNvCxnSpPr>
              <p:nvPr/>
            </p:nvCxnSpPr>
            <p:spPr>
              <a:xfrm>
                <a:off x="5716172" y="1061328"/>
                <a:ext cx="0" cy="365760"/>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48" name="Group 47"/>
          <p:cNvGrpSpPr/>
          <p:nvPr/>
        </p:nvGrpSpPr>
        <p:grpSpPr>
          <a:xfrm>
            <a:off x="5226008" y="2636611"/>
            <a:ext cx="3995102" cy="879087"/>
            <a:chOff x="5226008" y="2636611"/>
            <a:chExt cx="3995102" cy="879087"/>
          </a:xfrm>
        </p:grpSpPr>
        <p:sp>
          <p:nvSpPr>
            <p:cNvPr id="15" name="Rectangle 14"/>
            <p:cNvSpPr/>
            <p:nvPr/>
          </p:nvSpPr>
          <p:spPr bwMode="auto">
            <a:xfrm>
              <a:off x="5226008" y="2692588"/>
              <a:ext cx="3995102" cy="82311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defTabSz="932293"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2">
                      <a:lumMod val="10000"/>
                    </a:schemeClr>
                  </a:solidFill>
                  <a:effectLst/>
                  <a:uLnTx/>
                  <a:uFillTx/>
                  <a:latin typeface="Segoe UI"/>
                  <a:ea typeface="Segoe UI" pitchFamily="34" charset="0"/>
                  <a:cs typeface="Segoe UI" pitchFamily="34" charset="0"/>
                </a:rPr>
                <a:t>Using Bot Builder SDK</a:t>
              </a:r>
              <a:br>
                <a:rPr kumimoji="0" lang="en-US" sz="2000" b="0" i="0" u="none" strike="noStrike" kern="0" cap="none" spc="0" normalizeH="0" baseline="0" noProof="0" dirty="0">
                  <a:ln>
                    <a:noFill/>
                  </a:ln>
                  <a:solidFill>
                    <a:schemeClr val="bg2">
                      <a:lumMod val="10000"/>
                    </a:schemeClr>
                  </a:solidFill>
                  <a:effectLst/>
                  <a:uLnTx/>
                  <a:uFillTx/>
                  <a:latin typeface="Segoe UI"/>
                  <a:ea typeface="Segoe UI" pitchFamily="34" charset="0"/>
                  <a:cs typeface="Segoe UI" pitchFamily="34" charset="0"/>
                </a:rPr>
              </a:br>
              <a:r>
                <a:rPr kumimoji="0" lang="en-US" sz="1600" b="0" i="0" u="none" strike="noStrike" kern="0" cap="none" spc="0" normalizeH="0" baseline="0" noProof="0" dirty="0">
                  <a:ln>
                    <a:noFill/>
                  </a:ln>
                  <a:solidFill>
                    <a:schemeClr val="bg2">
                      <a:lumMod val="10000"/>
                    </a:schemeClr>
                  </a:solidFill>
                  <a:effectLst/>
                  <a:uLnTx/>
                  <a:uFillTx/>
                  <a:latin typeface="Segoe UI"/>
                  <a:ea typeface="Segoe UI" pitchFamily="34" charset="0"/>
                  <a:cs typeface="Segoe UI" pitchFamily="34" charset="0"/>
                </a:rPr>
                <a:t>(Node.js + C#)</a:t>
              </a:r>
              <a:endParaRPr kumimoji="0" lang="en-US" sz="2000" b="0" i="0" u="none" strike="noStrike" kern="0" cap="none" spc="0" normalizeH="0" baseline="0" noProof="0" dirty="0">
                <a:ln>
                  <a:noFill/>
                </a:ln>
                <a:solidFill>
                  <a:schemeClr val="bg2">
                    <a:lumMod val="10000"/>
                  </a:schemeClr>
                </a:solidFill>
                <a:effectLst/>
                <a:uLnTx/>
                <a:uFillTx/>
                <a:latin typeface="Segoe UI"/>
                <a:ea typeface="Segoe UI" pitchFamily="34" charset="0"/>
                <a:cs typeface="Segoe UI" pitchFamily="34" charset="0"/>
              </a:endParaRPr>
            </a:p>
          </p:txBody>
        </p:sp>
        <p:sp>
          <p:nvSpPr>
            <p:cNvPr id="28" name="Right Brace 27"/>
            <p:cNvSpPr/>
            <p:nvPr/>
          </p:nvSpPr>
          <p:spPr>
            <a:xfrm flipH="1">
              <a:off x="7902588" y="2636611"/>
              <a:ext cx="300417" cy="606861"/>
            </a:xfrm>
            <a:prstGeom prst="rightBrac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6" name="Group 35"/>
          <p:cNvGrpSpPr/>
          <p:nvPr/>
        </p:nvGrpSpPr>
        <p:grpSpPr>
          <a:xfrm>
            <a:off x="6276369" y="3474245"/>
            <a:ext cx="4139829" cy="954587"/>
            <a:chOff x="5528715" y="5435644"/>
            <a:chExt cx="4139829" cy="954587"/>
          </a:xfrm>
        </p:grpSpPr>
        <p:sp>
          <p:nvSpPr>
            <p:cNvPr id="20" name="Rectangle 19"/>
            <p:cNvSpPr/>
            <p:nvPr/>
          </p:nvSpPr>
          <p:spPr bwMode="auto">
            <a:xfrm>
              <a:off x="5528715" y="5848488"/>
              <a:ext cx="1100901" cy="541743"/>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LUIS</a:t>
              </a:r>
              <a:endParaRPr kumimoji="0" lang="en-US" sz="24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21" name="Rectangle 20"/>
            <p:cNvSpPr/>
            <p:nvPr/>
          </p:nvSpPr>
          <p:spPr bwMode="auto">
            <a:xfrm>
              <a:off x="6721235" y="5848487"/>
              <a:ext cx="1100901" cy="541743"/>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Translator</a:t>
              </a:r>
            </a:p>
          </p:txBody>
        </p:sp>
        <p:sp>
          <p:nvSpPr>
            <p:cNvPr id="22" name="Rectangle 21"/>
            <p:cNvSpPr/>
            <p:nvPr/>
          </p:nvSpPr>
          <p:spPr bwMode="auto">
            <a:xfrm>
              <a:off x="7913755" y="5848486"/>
              <a:ext cx="1100901" cy="541743"/>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Bing APIs</a:t>
              </a:r>
            </a:p>
          </p:txBody>
        </p:sp>
        <p:sp>
          <p:nvSpPr>
            <p:cNvPr id="23" name="Rectangle 22"/>
            <p:cNvSpPr/>
            <p:nvPr/>
          </p:nvSpPr>
          <p:spPr bwMode="auto">
            <a:xfrm>
              <a:off x="9106275" y="5848485"/>
              <a:ext cx="562269" cy="541743"/>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ctr"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a:ea typeface="Segoe UI" pitchFamily="34" charset="0"/>
                  <a:cs typeface="Segoe UI" pitchFamily="34" charset="0"/>
                </a:rPr>
                <a:t>. . .</a:t>
              </a:r>
            </a:p>
          </p:txBody>
        </p:sp>
        <p:sp>
          <p:nvSpPr>
            <p:cNvPr id="29" name="Rectangle 28"/>
            <p:cNvSpPr/>
            <p:nvPr/>
          </p:nvSpPr>
          <p:spPr>
            <a:xfrm>
              <a:off x="6047424" y="5435644"/>
              <a:ext cx="3058851" cy="341632"/>
            </a:xfrm>
            <a:prstGeom prst="rect">
              <a:avLst/>
            </a:prstGeom>
          </p:spPr>
          <p:txBody>
            <a:bodyPr wrap="non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bg2">
                      <a:lumMod val="10000"/>
                    </a:schemeClr>
                  </a:solidFill>
                  <a:effectLst/>
                  <a:uLnTx/>
                  <a:uFillTx/>
                  <a:ea typeface="Segoe UI" pitchFamily="34" charset="0"/>
                  <a:cs typeface="Segoe UI" pitchFamily="34" charset="0"/>
                </a:rPr>
                <a:t>Microsoft Cognitive Services</a:t>
              </a:r>
            </a:p>
          </p:txBody>
        </p:sp>
      </p:grpSp>
      <p:cxnSp>
        <p:nvCxnSpPr>
          <p:cNvPr id="44" name="Elbow Connector 43"/>
          <p:cNvCxnSpPr/>
          <p:nvPr/>
        </p:nvCxnSpPr>
        <p:spPr>
          <a:xfrm rot="16200000" flipH="1">
            <a:off x="9629323" y="3432927"/>
            <a:ext cx="435351" cy="0"/>
          </a:xfrm>
          <a:prstGeom prst="bentConnector3">
            <a:avLst>
              <a:gd name="adj1" fmla="val 19195"/>
            </a:avLst>
          </a:prstGeom>
          <a:solidFill>
            <a:schemeClr val="accent1"/>
          </a:solidFill>
          <a:ln w="444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bwMode="auto">
          <a:xfrm>
            <a:off x="6881864" y="2443543"/>
            <a:ext cx="2701064" cy="2174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Bot Connector</a:t>
            </a:r>
          </a:p>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Send/receive messages</a:t>
            </a:r>
          </a:p>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Store state</a:t>
            </a:r>
          </a:p>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Translation</a:t>
            </a:r>
          </a:p>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Telemetry</a:t>
            </a:r>
          </a:p>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t>
            </a: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5" name="Straight Arrow Connector 54"/>
          <p:cNvCxnSpPr/>
          <p:nvPr/>
        </p:nvCxnSpPr>
        <p:spPr>
          <a:xfrm>
            <a:off x="9582928" y="3628316"/>
            <a:ext cx="574480" cy="0"/>
          </a:xfrm>
          <a:prstGeom prst="straightConnector1">
            <a:avLst/>
          </a:prstGeom>
          <a:ln w="53975">
            <a:solidFill>
              <a:schemeClr val="accent1">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8131591" y="1784831"/>
            <a:ext cx="13009" cy="676899"/>
          </a:xfrm>
          <a:prstGeom prst="straightConnector1">
            <a:avLst/>
          </a:prstGeom>
          <a:ln w="762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bwMode="auto">
          <a:xfrm>
            <a:off x="7173189" y="1431457"/>
            <a:ext cx="1978670" cy="5714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Dev portal</a:t>
            </a:r>
          </a:p>
        </p:txBody>
      </p:sp>
      <p:sp>
        <p:nvSpPr>
          <p:cNvPr id="59" name="TextBox 58"/>
          <p:cNvSpPr txBox="1"/>
          <p:nvPr/>
        </p:nvSpPr>
        <p:spPr>
          <a:xfrm>
            <a:off x="10537029" y="1025235"/>
            <a:ext cx="3017299" cy="5447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accent2">
                    <a:lumMod val="90000"/>
                    <a:lumOff val="10000"/>
                  </a:schemeClr>
                </a:solidFill>
                <a:effectLst/>
                <a:uLnTx/>
                <a:uFillTx/>
              </a:rPr>
              <a:t>Channels</a:t>
            </a:r>
          </a:p>
        </p:txBody>
      </p:sp>
      <p:sp>
        <p:nvSpPr>
          <p:cNvPr id="60" name="TextBox 59"/>
          <p:cNvSpPr txBox="1"/>
          <p:nvPr/>
        </p:nvSpPr>
        <p:spPr>
          <a:xfrm>
            <a:off x="7571232" y="4599432"/>
            <a:ext cx="1909811"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tx1">
                    <a:lumMod val="50000"/>
                  </a:schemeClr>
                </a:solidFill>
                <a:effectLst/>
                <a:uLnTx/>
                <a:uFillTx/>
              </a:rPr>
              <a:t>Azure Hosted</a:t>
            </a:r>
          </a:p>
        </p:txBody>
      </p:sp>
      <p:cxnSp>
        <p:nvCxnSpPr>
          <p:cNvPr id="62" name="Elbow Connector 61"/>
          <p:cNvCxnSpPr/>
          <p:nvPr/>
        </p:nvCxnSpPr>
        <p:spPr>
          <a:xfrm rot="10800000" flipV="1">
            <a:off x="5543275" y="3556288"/>
            <a:ext cx="1336168" cy="826685"/>
          </a:xfrm>
          <a:prstGeom prst="bentConnector3">
            <a:avLst>
              <a:gd name="adj1" fmla="val 99957"/>
            </a:avLst>
          </a:prstGeom>
          <a:ln w="57150">
            <a:solidFill>
              <a:srgbClr val="005AA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15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8" presetID="42" presetClass="path" presetSubtype="0" accel="50000" decel="50000" fill="hold" nodeType="withEffect">
                                  <p:stCondLst>
                                    <p:cond delay="0"/>
                                  </p:stCondLst>
                                  <p:childTnLst>
                                    <p:animMotion origin="layout" path="M 0 0 L 0 0.25 E" pathEditMode="relative" ptsTypes="">
                                      <p:cBhvr>
                                        <p:cTn id="19" dur="1000" fill="hold"/>
                                        <p:tgtEl>
                                          <p:spTgt spid="36"/>
                                        </p:tgtEl>
                                        <p:attrNameLst>
                                          <p:attrName>ppt_x</p:attrName>
                                          <p:attrName>ppt_y</p:attrName>
                                        </p:attrNameLst>
                                      </p:cBhvr>
                                    </p:animMotion>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 calcmode="lin" valueType="num">
                                      <p:cBhvr additive="base">
                                        <p:cTn id="4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43" presetID="1" presetClass="exit" presetSubtype="0" fill="hold" nodeType="withEffect">
                                  <p:stCondLst>
                                    <p:cond delay="0"/>
                                  </p:stCondLst>
                                  <p:childTnLst>
                                    <p:set>
                                      <p:cBhvr>
                                        <p:cTn id="44" dur="1" fill="hold">
                                          <p:stCondLst>
                                            <p:cond delay="0"/>
                                          </p:stCondLst>
                                        </p:cTn>
                                        <p:tgtEl>
                                          <p:spTgt spid="36"/>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48"/>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14"/>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35"/>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16"/>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2"/>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13"/>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44"/>
                                        </p:tgtEl>
                                        <p:attrNameLst>
                                          <p:attrName>style.visibility</p:attrName>
                                        </p:attrNameLst>
                                      </p:cBhvr>
                                      <p:to>
                                        <p:strVal val="hidden"/>
                                      </p:to>
                                    </p:set>
                                  </p:childTnLst>
                                </p:cTn>
                              </p:par>
                              <p:par>
                                <p:cTn id="59" presetID="6" presetClass="emph" presetSubtype="0" fill="hold" nodeType="withEffect">
                                  <p:stCondLst>
                                    <p:cond delay="0"/>
                                  </p:stCondLst>
                                  <p:childTnLst>
                                    <p:animScale>
                                      <p:cBhvr>
                                        <p:cTn id="60" dur="1000" fill="hold"/>
                                        <p:tgtEl>
                                          <p:spTgt spid="50"/>
                                        </p:tgtEl>
                                      </p:cBhvr>
                                      <p:by x="50000" y="50000"/>
                                    </p:animScale>
                                  </p:childTnLst>
                                </p:cTn>
                              </p:par>
                              <p:par>
                                <p:cTn id="61" presetID="49" presetClass="path" presetSubtype="0" accel="50000" decel="50000" fill="hold" nodeType="withEffect">
                                  <p:stCondLst>
                                    <p:cond delay="0"/>
                                  </p:stCondLst>
                                  <p:childTnLst>
                                    <p:animMotion origin="layout" path="M 8.33333E-7 -7.40741E-7 L -0.35417 0.29676 " pathEditMode="relative" rAng="0" ptsTypes="AA">
                                      <p:cBhvr>
                                        <p:cTn id="62" dur="1000" fill="hold"/>
                                        <p:tgtEl>
                                          <p:spTgt spid="50"/>
                                        </p:tgtEl>
                                        <p:attrNameLst>
                                          <p:attrName>ppt_x</p:attrName>
                                          <p:attrName>ppt_y</p:attrName>
                                        </p:attrNameLst>
                                      </p:cBhvr>
                                      <p:rCtr x="-17708" y="14838"/>
                                    </p:animMotion>
                                  </p:childTnLst>
                                </p:cTn>
                              </p:par>
                            </p:childTnLst>
                          </p:cTn>
                        </p:par>
                        <p:par>
                          <p:cTn id="63" fill="hold">
                            <p:stCondLst>
                              <p:cond delay="1000"/>
                            </p:stCondLst>
                            <p:childTnLst>
                              <p:par>
                                <p:cTn id="64" presetID="1" presetClass="entr" presetSubtype="0" fill="hold" nodeType="afterEffect">
                                  <p:stCondLst>
                                    <p:cond delay="0"/>
                                  </p:stCondLst>
                                  <p:childTnLst>
                                    <p:set>
                                      <p:cBhvr>
                                        <p:cTn id="65" dur="1" fill="hold">
                                          <p:stCondLst>
                                            <p:cond delay="0"/>
                                          </p:stCondLst>
                                        </p:cTn>
                                        <p:tgtEl>
                                          <p:spTgt spid="58"/>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55"/>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56"/>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62"/>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59"/>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53" grpId="0" animBg="1"/>
      <p:bldP spid="57" grpId="0" animBg="1"/>
      <p:bldP spid="59" grpId="0"/>
      <p:bldP spid="6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745"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nvGrpSpPr>
          <p:cNvPr id="283" name="Group 282"/>
          <p:cNvGrpSpPr/>
          <p:nvPr/>
        </p:nvGrpSpPr>
        <p:grpSpPr>
          <a:xfrm>
            <a:off x="5350042" y="489284"/>
            <a:ext cx="1362100" cy="1355815"/>
            <a:chOff x="3221075" y="1185548"/>
            <a:chExt cx="1362100" cy="1355815"/>
          </a:xfrm>
        </p:grpSpPr>
        <p:sp>
          <p:nvSpPr>
            <p:cNvPr id="30" name="Rectangle 29"/>
            <p:cNvSpPr/>
            <p:nvPr/>
          </p:nvSpPr>
          <p:spPr bwMode="auto">
            <a:xfrm>
              <a:off x="3221075" y="1185548"/>
              <a:ext cx="1362100" cy="1355815"/>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9"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
        <p:nvSpPr>
          <p:cNvPr id="75" name="Title 1"/>
          <p:cNvSpPr txBox="1">
            <a:spLocks/>
          </p:cNvSpPr>
          <p:nvPr/>
        </p:nvSpPr>
        <p:spPr>
          <a:xfrm>
            <a:off x="4749730" y="1892312"/>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Home for</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Developers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6" name="Group 5"/>
          <p:cNvGrpSpPr/>
          <p:nvPr/>
        </p:nvGrpSpPr>
        <p:grpSpPr>
          <a:xfrm>
            <a:off x="2598360" y="453461"/>
            <a:ext cx="2534217" cy="2304483"/>
            <a:chOff x="3500884" y="737243"/>
            <a:chExt cx="2534217" cy="2304483"/>
          </a:xfrm>
        </p:grpSpPr>
        <p:grpSp>
          <p:nvGrpSpPr>
            <p:cNvPr id="282" name="Group 281"/>
            <p:cNvGrpSpPr/>
            <p:nvPr/>
          </p:nvGrpSpPr>
          <p:grpSpPr>
            <a:xfrm>
              <a:off x="4072689" y="737243"/>
              <a:ext cx="1390607" cy="1390607"/>
              <a:chOff x="4706204" y="1150756"/>
              <a:chExt cx="1390607" cy="1390607"/>
            </a:xfrm>
          </p:grpSpPr>
          <p:sp>
            <p:nvSpPr>
              <p:cNvPr id="31" name="Rectangle 30"/>
              <p:cNvSpPr/>
              <p:nvPr/>
            </p:nvSpPr>
            <p:spPr bwMode="auto">
              <a:xfrm>
                <a:off x="4706204"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8" name="Freeform 47"/>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sp>
          <p:nvSpPr>
            <p:cNvPr id="76" name="Title 1"/>
            <p:cNvSpPr txBox="1">
              <a:spLocks/>
            </p:cNvSpPr>
            <p:nvPr/>
          </p:nvSpPr>
          <p:spPr>
            <a:xfrm>
              <a:off x="3500884" y="217487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Universal Windows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13" name="Group 12"/>
          <p:cNvGrpSpPr/>
          <p:nvPr/>
        </p:nvGrpSpPr>
        <p:grpSpPr>
          <a:xfrm>
            <a:off x="5897667" y="2803538"/>
            <a:ext cx="2534217" cy="2344136"/>
            <a:chOff x="6262514" y="3527961"/>
            <a:chExt cx="2534217" cy="2344136"/>
          </a:xfrm>
        </p:grpSpPr>
        <p:grpSp>
          <p:nvGrpSpPr>
            <p:cNvPr id="9" name="Group 8"/>
            <p:cNvGrpSpPr/>
            <p:nvPr/>
          </p:nvGrpSpPr>
          <p:grpSpPr>
            <a:xfrm>
              <a:off x="6834319" y="3527961"/>
              <a:ext cx="1390607" cy="1390607"/>
              <a:chOff x="7752400" y="2683478"/>
              <a:chExt cx="1390607" cy="1390607"/>
            </a:xfrm>
          </p:grpSpPr>
          <p:sp>
            <p:nvSpPr>
              <p:cNvPr id="37" name="Rectangle 36"/>
              <p:cNvSpPr/>
              <p:nvPr/>
            </p:nvSpPr>
            <p:spPr bwMode="auto">
              <a:xfrm>
                <a:off x="7752400" y="2683478"/>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92" name="Group 91"/>
              <p:cNvGrpSpPr/>
              <p:nvPr/>
            </p:nvGrpSpPr>
            <p:grpSpPr>
              <a:xfrm>
                <a:off x="8066172" y="2975493"/>
                <a:ext cx="725211" cy="751307"/>
                <a:chOff x="7802340" y="2188396"/>
                <a:chExt cx="982064" cy="1017403"/>
              </a:xfrm>
              <a:solidFill>
                <a:schemeClr val="bg1"/>
              </a:solidFill>
            </p:grpSpPr>
            <p:sp>
              <p:nvSpPr>
                <p:cNvPr id="93" name="Rectangle 92"/>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4" name="Rectangle 93"/>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5" name="Rectangle 94"/>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6" name="Title 1"/>
            <p:cNvSpPr txBox="1">
              <a:spLocks/>
            </p:cNvSpPr>
            <p:nvPr/>
          </p:nvSpPr>
          <p:spPr>
            <a:xfrm>
              <a:off x="6262514"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Data and Analytics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23" name="Group 22"/>
          <p:cNvGrpSpPr/>
          <p:nvPr/>
        </p:nvGrpSpPr>
        <p:grpSpPr>
          <a:xfrm>
            <a:off x="8065808" y="2803538"/>
            <a:ext cx="2534217" cy="2344136"/>
            <a:chOff x="9071513" y="3527961"/>
            <a:chExt cx="2534217" cy="2344136"/>
          </a:xfrm>
        </p:grpSpPr>
        <p:grpSp>
          <p:nvGrpSpPr>
            <p:cNvPr id="284" name="Group 283"/>
            <p:cNvGrpSpPr/>
            <p:nvPr/>
          </p:nvGrpSpPr>
          <p:grpSpPr>
            <a:xfrm>
              <a:off x="9643318" y="3527961"/>
              <a:ext cx="1390607" cy="1390607"/>
              <a:chOff x="7752399" y="2684012"/>
              <a:chExt cx="1390607" cy="1390607"/>
            </a:xfrm>
          </p:grpSpPr>
          <p:sp>
            <p:nvSpPr>
              <p:cNvPr id="64" name="Rectangle 63"/>
              <p:cNvSpPr/>
              <p:nvPr/>
            </p:nvSpPr>
            <p:spPr bwMode="auto">
              <a:xfrm>
                <a:off x="7752399" y="2684012"/>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68" name="Group 267"/>
              <p:cNvGrpSpPr/>
              <p:nvPr/>
            </p:nvGrpSpPr>
            <p:grpSpPr>
              <a:xfrm>
                <a:off x="7998011" y="2955939"/>
                <a:ext cx="898501" cy="868257"/>
                <a:chOff x="7885178" y="2900597"/>
                <a:chExt cx="1045406" cy="1010217"/>
              </a:xfrm>
            </p:grpSpPr>
            <p:sp>
              <p:nvSpPr>
                <p:cNvPr id="11" name="Oval 10"/>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8" name="Oval 77"/>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9" name="Oval 78"/>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0" name="Oval 79"/>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4" name="Straight Connector 23"/>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Title 1"/>
            <p:cNvSpPr txBox="1">
              <a:spLocks/>
            </p:cNvSpPr>
            <p:nvPr/>
          </p:nvSpPr>
          <p:spPr>
            <a:xfrm>
              <a:off x="9071513"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Microsoft Graph</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12" name="Group 11"/>
          <p:cNvGrpSpPr/>
          <p:nvPr/>
        </p:nvGrpSpPr>
        <p:grpSpPr>
          <a:xfrm>
            <a:off x="3718299" y="2803538"/>
            <a:ext cx="2534217" cy="2346916"/>
            <a:chOff x="3500884" y="3527961"/>
            <a:chExt cx="2534217" cy="2346916"/>
          </a:xfrm>
        </p:grpSpPr>
        <p:sp>
          <p:nvSpPr>
            <p:cNvPr id="85" name="Title 1"/>
            <p:cNvSpPr txBox="1">
              <a:spLocks/>
            </p:cNvSpPr>
            <p:nvPr/>
          </p:nvSpPr>
          <p:spPr>
            <a:xfrm>
              <a:off x="3500884" y="500802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err="1">
                  <a:ln w="3175">
                    <a:noFill/>
                  </a:ln>
                  <a:solidFill>
                    <a:schemeClr val="accent5"/>
                  </a:solidFill>
                  <a:effectLst/>
                  <a:uLnTx/>
                  <a:uFillTx/>
                  <a:latin typeface="+mj-lt"/>
                  <a:ea typeface="+mn-ea"/>
                  <a:cs typeface="Segoe UI" pitchFamily="34" charset="0"/>
                </a:rPr>
                <a:t>Microservices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4" name="Group 3"/>
            <p:cNvGrpSpPr/>
            <p:nvPr/>
          </p:nvGrpSpPr>
          <p:grpSpPr>
            <a:xfrm>
              <a:off x="4072689" y="3527961"/>
              <a:ext cx="1390607" cy="1390607"/>
              <a:chOff x="4072689" y="3527961"/>
              <a:chExt cx="1390607" cy="1390607"/>
            </a:xfrm>
          </p:grpSpPr>
          <p:sp>
            <p:nvSpPr>
              <p:cNvPr id="36" name="Rectangle 35"/>
              <p:cNvSpPr/>
              <p:nvPr/>
            </p:nvSpPr>
            <p:spPr bwMode="auto">
              <a:xfrm>
                <a:off x="4072689" y="3527961"/>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57" name="Group 256"/>
              <p:cNvGrpSpPr/>
              <p:nvPr/>
            </p:nvGrpSpPr>
            <p:grpSpPr>
              <a:xfrm>
                <a:off x="4272230" y="4025031"/>
                <a:ext cx="473189" cy="281758"/>
                <a:chOff x="895717" y="9621"/>
                <a:chExt cx="2054393" cy="1223277"/>
              </a:xfrm>
              <a:solidFill>
                <a:schemeClr val="bg1"/>
              </a:solidFill>
            </p:grpSpPr>
            <p:sp>
              <p:nvSpPr>
                <p:cNvPr id="26" name="Rounded Rectangle 2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 name="Oval 2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8" name="Oval 8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9" name="Oval 8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0" name="Oval 8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98" name="Group 97"/>
              <p:cNvGrpSpPr/>
              <p:nvPr/>
            </p:nvGrpSpPr>
            <p:grpSpPr>
              <a:xfrm>
                <a:off x="4630163" y="4392985"/>
                <a:ext cx="473189" cy="281758"/>
                <a:chOff x="895717" y="9621"/>
                <a:chExt cx="2054393" cy="1223277"/>
              </a:xfrm>
              <a:solidFill>
                <a:schemeClr val="bg1"/>
              </a:solidFill>
            </p:grpSpPr>
            <p:sp>
              <p:nvSpPr>
                <p:cNvPr id="108" name="Rounded Rectangle 107"/>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9" name="Oval 108"/>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1" name="Oval 110"/>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2" name="Oval 111"/>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3" name="Oval 112"/>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14" name="Group 113"/>
              <p:cNvGrpSpPr/>
              <p:nvPr/>
            </p:nvGrpSpPr>
            <p:grpSpPr>
              <a:xfrm>
                <a:off x="4786895" y="3813958"/>
                <a:ext cx="473189" cy="281758"/>
                <a:chOff x="895717" y="9621"/>
                <a:chExt cx="2054393" cy="1223277"/>
              </a:xfrm>
              <a:solidFill>
                <a:schemeClr val="bg1"/>
              </a:solidFill>
            </p:grpSpPr>
            <p:sp>
              <p:nvSpPr>
                <p:cNvPr id="115" name="Rounded Rectangle 114"/>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6" name="Oval 115"/>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7" name="Oval 116"/>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8" name="Oval 117"/>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9" name="Oval 118"/>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sp>
        <p:nvSpPr>
          <p:cNvPr id="83" name="Title 1"/>
          <p:cNvSpPr txBox="1">
            <a:spLocks/>
          </p:cNvSpPr>
          <p:nvPr/>
        </p:nvSpPr>
        <p:spPr>
          <a:xfrm>
            <a:off x="1591976" y="428081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Internet of Things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59" name="Group 258"/>
          <p:cNvGrpSpPr/>
          <p:nvPr/>
        </p:nvGrpSpPr>
        <p:grpSpPr>
          <a:xfrm>
            <a:off x="2163781" y="2807090"/>
            <a:ext cx="1390607" cy="1390607"/>
            <a:chOff x="1622578" y="2924536"/>
            <a:chExt cx="1390607" cy="1390607"/>
          </a:xfrm>
        </p:grpSpPr>
        <p:sp>
          <p:nvSpPr>
            <p:cNvPr id="122" name="Rectangle 121"/>
            <p:cNvSpPr/>
            <p:nvPr/>
          </p:nvSpPr>
          <p:spPr bwMode="auto">
            <a:xfrm>
              <a:off x="1622578" y="2924536"/>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23" name="Group 122"/>
            <p:cNvGrpSpPr/>
            <p:nvPr/>
          </p:nvGrpSpPr>
          <p:grpSpPr>
            <a:xfrm rot="19310223">
              <a:off x="1896529" y="3548473"/>
              <a:ext cx="603073" cy="468824"/>
              <a:chOff x="482885" y="1883818"/>
              <a:chExt cx="1017142" cy="790719"/>
            </a:xfrm>
            <a:solidFill>
              <a:schemeClr val="accent3"/>
            </a:solidFill>
          </p:grpSpPr>
          <p:cxnSp>
            <p:nvCxnSpPr>
              <p:cNvPr id="125" name="Straight Connector 124"/>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bwMode="auto">
              <a:xfrm>
                <a:off x="707270" y="1883818"/>
                <a:ext cx="568372" cy="790719"/>
              </a:xfrm>
              <a:prstGeom prst="rect">
                <a:avLst/>
              </a:prstGeom>
              <a:solidFill>
                <a:srgbClr val="00BCF2"/>
              </a:solid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9" name="Group 28"/>
            <p:cNvGrpSpPr/>
            <p:nvPr/>
          </p:nvGrpSpPr>
          <p:grpSpPr>
            <a:xfrm>
              <a:off x="1977270" y="3163448"/>
              <a:ext cx="807649" cy="807649"/>
              <a:chOff x="2971367" y="4101068"/>
              <a:chExt cx="1019047" cy="1019047"/>
            </a:xfrm>
          </p:grpSpPr>
          <p:sp>
            <p:nvSpPr>
              <p:cNvPr id="28" name="Arc 27"/>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0" name="Arc 12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Arc 130"/>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82" name="Title 1"/>
          <p:cNvSpPr txBox="1">
            <a:spLocks/>
          </p:cNvSpPr>
          <p:nvPr/>
        </p:nvSpPr>
        <p:spPr>
          <a:xfrm>
            <a:off x="6916475" y="189280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Conversations </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as a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5" name="Group 4"/>
          <p:cNvGrpSpPr/>
          <p:nvPr/>
        </p:nvGrpSpPr>
        <p:grpSpPr>
          <a:xfrm>
            <a:off x="7488280" y="453461"/>
            <a:ext cx="1390607" cy="1390607"/>
            <a:chOff x="7488280" y="453461"/>
            <a:chExt cx="1390607" cy="1390607"/>
          </a:xfrm>
        </p:grpSpPr>
        <p:sp>
          <p:nvSpPr>
            <p:cNvPr id="34" name="Rectangle 33"/>
            <p:cNvSpPr/>
            <p:nvPr/>
          </p:nvSpPr>
          <p:spPr bwMode="auto">
            <a:xfrm>
              <a:off x="7488280" y="4534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00" name="Group 99"/>
            <p:cNvGrpSpPr>
              <a:grpSpLocks noChangeAspect="1"/>
            </p:cNvGrpSpPr>
            <p:nvPr/>
          </p:nvGrpSpPr>
          <p:grpSpPr>
            <a:xfrm>
              <a:off x="7736209" y="809352"/>
              <a:ext cx="894747" cy="734149"/>
              <a:chOff x="2681917" y="2129774"/>
              <a:chExt cx="371475" cy="304799"/>
            </a:xfrm>
            <a:solidFill>
              <a:schemeClr val="bg1"/>
            </a:solidFill>
          </p:grpSpPr>
          <p:sp>
            <p:nvSpPr>
              <p:cNvPr id="101"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0000"/>
                  </a:solidFill>
                  <a:effectLst/>
                  <a:uLnTx/>
                  <a:uFillTx/>
                </a:endParaRPr>
              </a:p>
            </p:txBody>
          </p:sp>
          <p:sp>
            <p:nvSpPr>
              <p:cNvPr id="103"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4"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5"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grpSp>
      </p:grpSp>
      <p:sp>
        <p:nvSpPr>
          <p:cNvPr id="96" name="Title 1"/>
          <p:cNvSpPr txBox="1">
            <a:spLocks/>
          </p:cNvSpPr>
          <p:nvPr/>
        </p:nvSpPr>
        <p:spPr>
          <a:xfrm>
            <a:off x="424142" y="50292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Azure</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 is </a:t>
            </a: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home</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for</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 </a:t>
            </a: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IoT data and services</a:t>
            </a:r>
          </a:p>
        </p:txBody>
      </p:sp>
      <p:grpSp>
        <p:nvGrpSpPr>
          <p:cNvPr id="97" name="Group 96"/>
          <p:cNvGrpSpPr/>
          <p:nvPr/>
        </p:nvGrpSpPr>
        <p:grpSpPr>
          <a:xfrm>
            <a:off x="2163782" y="2807091"/>
            <a:ext cx="1390607" cy="1390607"/>
            <a:chOff x="1622578" y="2924536"/>
            <a:chExt cx="1390607" cy="1390607"/>
          </a:xfrm>
        </p:grpSpPr>
        <p:sp>
          <p:nvSpPr>
            <p:cNvPr id="99" name="Rectangle 98"/>
            <p:cNvSpPr/>
            <p:nvPr/>
          </p:nvSpPr>
          <p:spPr bwMode="auto">
            <a:xfrm>
              <a:off x="1622578" y="2924536"/>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02" name="Group 101"/>
            <p:cNvGrpSpPr/>
            <p:nvPr/>
          </p:nvGrpSpPr>
          <p:grpSpPr>
            <a:xfrm rot="19310223">
              <a:off x="1896529" y="3548473"/>
              <a:ext cx="603073" cy="468824"/>
              <a:chOff x="482885" y="1883818"/>
              <a:chExt cx="1017142" cy="790719"/>
            </a:xfrm>
            <a:solidFill>
              <a:schemeClr val="accent3"/>
            </a:solidFill>
          </p:grpSpPr>
          <p:cxnSp>
            <p:nvCxnSpPr>
              <p:cNvPr id="121" name="Straight Connector 120"/>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34" name="Rectangle 133"/>
              <p:cNvSpPr/>
              <p:nvPr/>
            </p:nvSpPr>
            <p:spPr bwMode="auto">
              <a:xfrm>
                <a:off x="707270" y="1883818"/>
                <a:ext cx="568372" cy="790719"/>
              </a:xfrm>
              <a:prstGeom prst="rect">
                <a:avLst/>
              </a:prstGeom>
              <a:solidFill>
                <a:srgbClr val="D2D2D2"/>
              </a:solid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06" name="Group 105"/>
            <p:cNvGrpSpPr/>
            <p:nvPr/>
          </p:nvGrpSpPr>
          <p:grpSpPr>
            <a:xfrm>
              <a:off x="1977270" y="3163448"/>
              <a:ext cx="807649" cy="807649"/>
              <a:chOff x="2971367" y="4101068"/>
              <a:chExt cx="1019047" cy="1019047"/>
            </a:xfrm>
          </p:grpSpPr>
          <p:sp>
            <p:nvSpPr>
              <p:cNvPr id="107" name="Arc 106"/>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0" name="Arc 10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0" name="Arc 119"/>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2741750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22" presetClass="exit" presetSubtype="4" fill="hold" nodeType="withEffect">
                                  <p:stCondLst>
                                    <p:cond delay="0"/>
                                  </p:stCondLst>
                                  <p:childTnLst>
                                    <p:animEffect transition="out" filter="wipe(down)">
                                      <p:cBhvr>
                                        <p:cTn id="11" dur="500"/>
                                        <p:tgtEl>
                                          <p:spTgt spid="97"/>
                                        </p:tgtEl>
                                      </p:cBhvr>
                                    </p:animEffect>
                                    <p:set>
                                      <p:cBhvr>
                                        <p:cTn id="12" dur="1" fill="hold">
                                          <p:stCondLst>
                                            <p:cond delay="499"/>
                                          </p:stCondLst>
                                        </p:cTn>
                                        <p:tgtEl>
                                          <p:spTgt spid="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6198" y="2839275"/>
            <a:ext cx="1708573" cy="134151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3857" y="3221647"/>
            <a:ext cx="1161369" cy="534184"/>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6211" y="3378266"/>
            <a:ext cx="1654709" cy="293452"/>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65082" y="3217720"/>
            <a:ext cx="1126605" cy="540217"/>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6581" y="3287229"/>
            <a:ext cx="1185022" cy="433379"/>
          </a:xfrm>
          <a:prstGeom prst="rect">
            <a:avLst/>
          </a:prstGeom>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86784" y="31659"/>
            <a:ext cx="1086447" cy="814836"/>
          </a:xfrm>
          <a:prstGeom prst="rect">
            <a:avLst/>
          </a:prstGeom>
        </p:spPr>
      </p:pic>
      <p:pic>
        <p:nvPicPr>
          <p:cNvPr id="4" name="Picture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1476" y="130023"/>
            <a:ext cx="884862" cy="663646"/>
          </a:xfrm>
          <a:prstGeom prst="rect">
            <a:avLst/>
          </a:prstGeom>
        </p:spPr>
      </p:pic>
      <p:pic>
        <p:nvPicPr>
          <p:cNvPr id="5" name="Picture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62268" y="239824"/>
            <a:ext cx="1208963" cy="494876"/>
          </a:xfrm>
          <a:prstGeom prst="rect">
            <a:avLst/>
          </a:prstGeom>
        </p:spPr>
      </p:pic>
      <p:pic>
        <p:nvPicPr>
          <p:cNvPr id="6" name="Picture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53289" y="372762"/>
            <a:ext cx="1742460" cy="290546"/>
          </a:xfrm>
          <a:prstGeom prst="rect">
            <a:avLst/>
          </a:prstGeom>
        </p:spPr>
      </p:pic>
      <p:pic>
        <p:nvPicPr>
          <p:cNvPr id="14" name="Picture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027916" y="255230"/>
            <a:ext cx="1343715" cy="471199"/>
          </a:xfrm>
          <a:prstGeom prst="rect">
            <a:avLst/>
          </a:prstGeom>
        </p:spPr>
      </p:pic>
      <p:pic>
        <p:nvPicPr>
          <p:cNvPr id="11" name="Picture 1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42738" y="867027"/>
            <a:ext cx="1282554" cy="340679"/>
          </a:xfrm>
          <a:prstGeom prst="rect">
            <a:avLst/>
          </a:prstGeom>
        </p:spPr>
      </p:pic>
      <p:pic>
        <p:nvPicPr>
          <p:cNvPr id="15" name="Picture 1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884960" y="1714225"/>
            <a:ext cx="1563447" cy="320423"/>
          </a:xfrm>
          <a:prstGeom prst="rect">
            <a:avLst/>
          </a:prstGeom>
        </p:spPr>
      </p:pic>
      <p:pic>
        <p:nvPicPr>
          <p:cNvPr id="16" name="Picture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276307" y="1699133"/>
            <a:ext cx="1399668" cy="343618"/>
          </a:xfrm>
          <a:prstGeom prst="rect">
            <a:avLst/>
          </a:prstGeom>
        </p:spPr>
      </p:pic>
      <p:pic>
        <p:nvPicPr>
          <p:cNvPr id="17" name="Picture 1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945590" y="1637751"/>
            <a:ext cx="1234597" cy="437967"/>
          </a:xfrm>
          <a:prstGeom prst="rect">
            <a:avLst/>
          </a:prstGeom>
        </p:spPr>
      </p:pic>
      <p:pic>
        <p:nvPicPr>
          <p:cNvPr id="20" name="Picture 19"/>
          <p:cNvPicPr>
            <a:picLocks noChangeAspect="1"/>
          </p:cNvPicPr>
          <p:nvPr/>
        </p:nvPicPr>
        <p:blipFill>
          <a:blip r:embed="rId17"/>
          <a:stretch>
            <a:fillRect/>
          </a:stretch>
        </p:blipFill>
        <p:spPr>
          <a:xfrm>
            <a:off x="3071884" y="1720358"/>
            <a:ext cx="900003" cy="310997"/>
          </a:xfrm>
          <a:prstGeom prst="rect">
            <a:avLst/>
          </a:prstGeom>
        </p:spPr>
      </p:pic>
      <p:pic>
        <p:nvPicPr>
          <p:cNvPr id="8" name="Picture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865083" y="1005537"/>
            <a:ext cx="1103126" cy="206975"/>
          </a:xfrm>
          <a:prstGeom prst="rect">
            <a:avLst/>
          </a:prstGeom>
        </p:spPr>
      </p:pic>
      <p:pic>
        <p:nvPicPr>
          <p:cNvPr id="19" name="Picture 1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984390" y="904026"/>
            <a:ext cx="1410618" cy="363004"/>
          </a:xfrm>
          <a:prstGeom prst="rect">
            <a:avLst/>
          </a:prstGeom>
        </p:spPr>
      </p:pic>
      <p:pic>
        <p:nvPicPr>
          <p:cNvPr id="21" name="Picture 20"/>
          <p:cNvPicPr>
            <a:picLocks noChangeAspect="1"/>
          </p:cNvPicPr>
          <p:nvPr/>
        </p:nvPicPr>
        <p:blipFill>
          <a:blip r:embed="rId20"/>
          <a:stretch>
            <a:fillRect/>
          </a:stretch>
        </p:blipFill>
        <p:spPr>
          <a:xfrm>
            <a:off x="7574385" y="863266"/>
            <a:ext cx="941508" cy="425652"/>
          </a:xfrm>
          <a:prstGeom prst="rect">
            <a:avLst/>
          </a:prstGeom>
        </p:spPr>
      </p:pic>
      <p:pic>
        <p:nvPicPr>
          <p:cNvPr id="30" name="Picture 29"/>
          <p:cNvPicPr>
            <a:picLocks noChangeAspect="1"/>
          </p:cNvPicPr>
          <p:nvPr/>
        </p:nvPicPr>
        <p:blipFill>
          <a:blip r:embed="rId21"/>
          <a:stretch>
            <a:fillRect/>
          </a:stretch>
        </p:blipFill>
        <p:spPr>
          <a:xfrm>
            <a:off x="4897143" y="834500"/>
            <a:ext cx="1309063" cy="748036"/>
          </a:xfrm>
          <a:prstGeom prst="rect">
            <a:avLst/>
          </a:prstGeom>
        </p:spPr>
      </p:pic>
      <p:pic>
        <p:nvPicPr>
          <p:cNvPr id="31" name="Picture 30"/>
          <p:cNvPicPr>
            <a:picLocks noChangeAspect="1"/>
          </p:cNvPicPr>
          <p:nvPr/>
        </p:nvPicPr>
        <p:blipFill>
          <a:blip r:embed="rId22"/>
          <a:stretch>
            <a:fillRect/>
          </a:stretch>
        </p:blipFill>
        <p:spPr>
          <a:xfrm>
            <a:off x="1026963" y="2285470"/>
            <a:ext cx="747537" cy="747537"/>
          </a:xfrm>
          <a:prstGeom prst="rect">
            <a:avLst/>
          </a:prstGeom>
        </p:spPr>
      </p:pic>
      <p:pic>
        <p:nvPicPr>
          <p:cNvPr id="23" name="Picture 22"/>
          <p:cNvPicPr>
            <a:picLocks noChangeAspect="1"/>
          </p:cNvPicPr>
          <p:nvPr/>
        </p:nvPicPr>
        <p:blipFill>
          <a:blip r:embed="rId23"/>
          <a:stretch>
            <a:fillRect/>
          </a:stretch>
        </p:blipFill>
        <p:spPr>
          <a:xfrm>
            <a:off x="7222541" y="4293223"/>
            <a:ext cx="1691125" cy="412211"/>
          </a:xfrm>
          <a:prstGeom prst="rect">
            <a:avLst/>
          </a:prstGeom>
        </p:spPr>
      </p:pic>
      <p:pic>
        <p:nvPicPr>
          <p:cNvPr id="25" name="Picture 24"/>
          <p:cNvPicPr>
            <a:picLocks noChangeAspect="1"/>
          </p:cNvPicPr>
          <p:nvPr/>
        </p:nvPicPr>
        <p:blipFill>
          <a:blip r:embed="rId24"/>
          <a:stretch>
            <a:fillRect/>
          </a:stretch>
        </p:blipFill>
        <p:spPr>
          <a:xfrm>
            <a:off x="2689010" y="4051023"/>
            <a:ext cx="1568973" cy="784485"/>
          </a:xfrm>
          <a:prstGeom prst="rect">
            <a:avLst/>
          </a:prstGeom>
        </p:spPr>
      </p:pic>
      <p:pic>
        <p:nvPicPr>
          <p:cNvPr id="26" name="Picture 25"/>
          <p:cNvPicPr>
            <a:picLocks noChangeAspect="1"/>
          </p:cNvPicPr>
          <p:nvPr/>
        </p:nvPicPr>
        <p:blipFill>
          <a:blip r:embed="rId25"/>
          <a:stretch>
            <a:fillRect/>
          </a:stretch>
        </p:blipFill>
        <p:spPr>
          <a:xfrm>
            <a:off x="9984390" y="4132194"/>
            <a:ext cx="1563447" cy="659720"/>
          </a:xfrm>
          <a:prstGeom prst="rect">
            <a:avLst/>
          </a:prstGeom>
        </p:spPr>
      </p:pic>
      <p:pic>
        <p:nvPicPr>
          <p:cNvPr id="32" name="Picture 31"/>
          <p:cNvPicPr>
            <a:picLocks noChangeAspect="1"/>
          </p:cNvPicPr>
          <p:nvPr/>
        </p:nvPicPr>
        <p:blipFill>
          <a:blip r:embed="rId26"/>
          <a:stretch>
            <a:fillRect/>
          </a:stretch>
        </p:blipFill>
        <p:spPr>
          <a:xfrm>
            <a:off x="1021712" y="4025537"/>
            <a:ext cx="791315" cy="791315"/>
          </a:xfrm>
          <a:prstGeom prst="rect">
            <a:avLst/>
          </a:prstGeom>
        </p:spPr>
      </p:pic>
      <p:pic>
        <p:nvPicPr>
          <p:cNvPr id="22" name="Picture 21"/>
          <p:cNvPicPr>
            <a:picLocks noChangeAspect="1"/>
          </p:cNvPicPr>
          <p:nvPr/>
        </p:nvPicPr>
        <p:blipFill>
          <a:blip r:embed="rId27"/>
          <a:stretch>
            <a:fillRect/>
          </a:stretch>
        </p:blipFill>
        <p:spPr>
          <a:xfrm>
            <a:off x="9898034" y="2497773"/>
            <a:ext cx="1543351" cy="289379"/>
          </a:xfrm>
          <a:prstGeom prst="rect">
            <a:avLst/>
          </a:prstGeom>
        </p:spPr>
      </p:pic>
      <p:pic>
        <p:nvPicPr>
          <p:cNvPr id="24" name="Picture 23"/>
          <p:cNvPicPr>
            <a:picLocks noChangeAspect="1"/>
          </p:cNvPicPr>
          <p:nvPr/>
        </p:nvPicPr>
        <p:blipFill>
          <a:blip r:embed="rId28"/>
          <a:stretch>
            <a:fillRect/>
          </a:stretch>
        </p:blipFill>
        <p:spPr>
          <a:xfrm>
            <a:off x="4854416" y="2457244"/>
            <a:ext cx="1374736" cy="351676"/>
          </a:xfrm>
          <a:prstGeom prst="rect">
            <a:avLst/>
          </a:prstGeom>
        </p:spPr>
      </p:pic>
      <p:pic>
        <p:nvPicPr>
          <p:cNvPr id="27" name="Picture 26"/>
          <p:cNvPicPr>
            <a:picLocks noChangeAspect="1"/>
          </p:cNvPicPr>
          <p:nvPr/>
        </p:nvPicPr>
        <p:blipFill>
          <a:blip r:embed="rId29"/>
          <a:stretch>
            <a:fillRect/>
          </a:stretch>
        </p:blipFill>
        <p:spPr>
          <a:xfrm>
            <a:off x="7222541" y="2420161"/>
            <a:ext cx="1482309" cy="408674"/>
          </a:xfrm>
          <a:prstGeom prst="rect">
            <a:avLst/>
          </a:prstGeom>
        </p:spPr>
      </p:pic>
      <p:pic>
        <p:nvPicPr>
          <p:cNvPr id="28" name="Picture 27"/>
          <p:cNvPicPr>
            <a:picLocks noChangeAspect="1"/>
          </p:cNvPicPr>
          <p:nvPr/>
        </p:nvPicPr>
        <p:blipFill>
          <a:blip r:embed="rId30"/>
          <a:stretch>
            <a:fillRect/>
          </a:stretch>
        </p:blipFill>
        <p:spPr>
          <a:xfrm>
            <a:off x="2808421" y="2427379"/>
            <a:ext cx="1304958" cy="397580"/>
          </a:xfrm>
          <a:prstGeom prst="rect">
            <a:avLst/>
          </a:prstGeom>
        </p:spPr>
      </p:pic>
      <p:pic>
        <p:nvPicPr>
          <p:cNvPr id="42" name="Picture 41"/>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088977" y="1372244"/>
            <a:ext cx="687923" cy="687923"/>
          </a:xfrm>
          <a:prstGeom prst="rect">
            <a:avLst/>
          </a:prstGeom>
        </p:spPr>
      </p:pic>
      <p:pic>
        <p:nvPicPr>
          <p:cNvPr id="2" name="Picture 1"/>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5177427" y="3968977"/>
            <a:ext cx="878251" cy="878251"/>
          </a:xfrm>
          <a:prstGeom prst="rect">
            <a:avLst/>
          </a:prstGeom>
        </p:spPr>
      </p:pic>
      <p:sp>
        <p:nvSpPr>
          <p:cNvPr id="34" name="Title 1"/>
          <p:cNvSpPr txBox="1">
            <a:spLocks/>
          </p:cNvSpPr>
          <p:nvPr/>
        </p:nvSpPr>
        <p:spPr>
          <a:xfrm>
            <a:off x="424142" y="50292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Partners are </a:t>
            </a: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building solutions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with </a:t>
            </a: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Azure </a:t>
            </a:r>
            <a:r>
              <a:rPr kumimoji="0" lang="en-US" sz="5294" b="1" i="0" u="none" strike="noStrike" kern="1200" cap="none" spc="-147" normalizeH="0" baseline="0" noProof="0" dirty="0" err="1">
                <a:ln w="3175">
                  <a:noFill/>
                </a:ln>
                <a:solidFill>
                  <a:schemeClr val="accent3"/>
                </a:solidFill>
                <a:effectLst/>
                <a:uLnTx/>
                <a:uFillTx/>
                <a:latin typeface="+mn-lt"/>
                <a:ea typeface="+mn-ea"/>
                <a:cs typeface="Segoe UI" pitchFamily="34" charset="0"/>
              </a:rPr>
              <a:t>IoT</a:t>
            </a:r>
            <a:endPar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endParaRPr>
          </a:p>
        </p:txBody>
      </p:sp>
    </p:spTree>
    <p:extLst>
      <p:ext uri="{BB962C8B-B14F-4D97-AF65-F5344CB8AC3E}">
        <p14:creationId xmlns:p14="http://schemas.microsoft.com/office/powerpoint/2010/main" val="23675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bwMode="auto">
          <a:xfrm>
            <a:off x="7075750" y="973298"/>
            <a:ext cx="4507025" cy="4507025"/>
          </a:xfrm>
          <a:prstGeom prst="ellipse">
            <a:avLst/>
          </a:prstGeom>
          <a:noFill/>
          <a:ln w="12700">
            <a:solidFill>
              <a:srgbClr val="00B0F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0" fontAlgn="base" latinLnBrk="0" hangingPunct="0">
              <a:lnSpc>
                <a:spcPct val="90000"/>
              </a:lnSpc>
              <a:spcBef>
                <a:spcPct val="0"/>
              </a:spcBef>
              <a:spcAft>
                <a:spcPct val="0"/>
              </a:spcAft>
              <a:buClrTx/>
              <a:buSzTx/>
              <a:buFontTx/>
              <a:buNone/>
              <a:tabLst/>
              <a:defRPr/>
            </a:pPr>
            <a:endParaRPr kumimoji="0" lang="en-US" sz="2353"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Content Placeholder 2"/>
          <p:cNvSpPr txBox="1">
            <a:spLocks/>
          </p:cNvSpPr>
          <p:nvPr/>
        </p:nvSpPr>
        <p:spPr>
          <a:xfrm>
            <a:off x="302821" y="3117545"/>
            <a:ext cx="7401157" cy="1719840"/>
          </a:xfrm>
          <a:prstGeom prst="rect">
            <a:avLst/>
          </a:prstGeom>
          <a:noFill/>
        </p:spPr>
        <p:txBody>
          <a:bodyPr vert="horz" wrap="square" lIns="179285" tIns="143428" rIns="179285" bIns="143428"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133" rtl="0" eaLnBrk="1" fontAlgn="auto" latinLnBrk="0" hangingPunct="1">
              <a:lnSpc>
                <a:spcPct val="90000"/>
              </a:lnSpc>
              <a:spcBef>
                <a:spcPts val="0"/>
              </a:spcBef>
              <a:spcAft>
                <a:spcPts val="1176"/>
              </a:spcAft>
              <a:buClr>
                <a:srgbClr val="FFFFFF"/>
              </a:buClr>
              <a:buSzPct val="90000"/>
              <a:buFont typeface="Wingdings" panose="05000000000000000000" pitchFamily="2" charset="2"/>
              <a:buNone/>
              <a:tabLst/>
              <a:defRPr/>
            </a:pPr>
            <a:r>
              <a:rPr kumimoji="0" lang="en-US" sz="1765"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Secure device connectivity and management</a:t>
            </a:r>
          </a:p>
          <a:p>
            <a:pPr marL="0" marR="0" lvl="0" indent="0" algn="l" defTabSz="914133" rtl="0" eaLnBrk="1" fontAlgn="auto" latinLnBrk="0" hangingPunct="1">
              <a:lnSpc>
                <a:spcPct val="90000"/>
              </a:lnSpc>
              <a:spcBef>
                <a:spcPts val="0"/>
              </a:spcBef>
              <a:spcAft>
                <a:spcPts val="1176"/>
              </a:spcAft>
              <a:buClr>
                <a:srgbClr val="FFFFFF"/>
              </a:buClr>
              <a:buSzPct val="90000"/>
              <a:buFont typeface="Wingdings" panose="05000000000000000000" pitchFamily="2" charset="2"/>
              <a:buNone/>
              <a:tabLst/>
              <a:defRPr/>
            </a:pPr>
            <a:r>
              <a:rPr kumimoji="0" lang="en-US" sz="1765"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Data ingestion and command + control</a:t>
            </a:r>
          </a:p>
          <a:p>
            <a:pPr marL="0" marR="0" lvl="0" indent="0" algn="l" defTabSz="914133" rtl="0" eaLnBrk="1" fontAlgn="auto" latinLnBrk="0" hangingPunct="1">
              <a:lnSpc>
                <a:spcPct val="90000"/>
              </a:lnSpc>
              <a:spcBef>
                <a:spcPts val="0"/>
              </a:spcBef>
              <a:spcAft>
                <a:spcPts val="1176"/>
              </a:spcAft>
              <a:buClr>
                <a:srgbClr val="FFFFFF"/>
              </a:buClr>
              <a:buSzPct val="90000"/>
              <a:buFont typeface="Wingdings" panose="05000000000000000000" pitchFamily="2" charset="2"/>
              <a:buNone/>
              <a:tabLst/>
              <a:defRPr/>
            </a:pPr>
            <a:r>
              <a:rPr kumimoji="0" lang="en-US" sz="1765"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Rich dashboards and visualizations</a:t>
            </a:r>
          </a:p>
          <a:p>
            <a:pPr marL="0" marR="0" lvl="0" indent="0" algn="l" defTabSz="914133" rtl="0" eaLnBrk="1" fontAlgn="auto" latinLnBrk="0" hangingPunct="1">
              <a:lnSpc>
                <a:spcPct val="90000"/>
              </a:lnSpc>
              <a:spcBef>
                <a:spcPts val="0"/>
              </a:spcBef>
              <a:spcAft>
                <a:spcPts val="1176"/>
              </a:spcAft>
              <a:buClr>
                <a:srgbClr val="FFFFFF"/>
              </a:buClr>
              <a:buSzPct val="90000"/>
              <a:buFont typeface="Wingdings" panose="05000000000000000000" pitchFamily="2" charset="2"/>
              <a:buNone/>
              <a:tabLst/>
              <a:defRPr/>
            </a:pPr>
            <a:r>
              <a:rPr kumimoji="0" lang="en-US" sz="1765"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Business workflow integration</a:t>
            </a:r>
          </a:p>
        </p:txBody>
      </p:sp>
      <p:sp>
        <p:nvSpPr>
          <p:cNvPr id="5" name="Title 1"/>
          <p:cNvSpPr txBox="1">
            <a:spLocks/>
          </p:cNvSpPr>
          <p:nvPr/>
        </p:nvSpPr>
        <p:spPr>
          <a:xfrm>
            <a:off x="295919" y="2178722"/>
            <a:ext cx="6454632" cy="1162348"/>
          </a:xfrm>
          <a:prstGeom prst="rect">
            <a:avLst/>
          </a:prstGeom>
        </p:spPr>
        <p:txBody>
          <a:bodyPr vert="horz" wrap="square" lIns="179285" tIns="143428" rIns="179285" bIns="143428"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base" latinLnBrk="0" hangingPunct="1">
              <a:lnSpc>
                <a:spcPct val="90000"/>
              </a:lnSpc>
              <a:spcBef>
                <a:spcPts val="1176"/>
              </a:spcBef>
              <a:spcAft>
                <a:spcPct val="0"/>
              </a:spcAft>
              <a:buClrTx/>
              <a:buSzTx/>
              <a:buFontTx/>
              <a:buNone/>
              <a:tabLst/>
              <a:defRPr/>
            </a:pPr>
            <a:r>
              <a:rPr kumimoji="0" lang="en-US" sz="4705" b="0" i="0" u="none" strike="noStrike" kern="1200" cap="none" spc="-100" normalizeH="0" baseline="0" noProof="0" dirty="0">
                <a:ln w="3175">
                  <a:noFill/>
                </a:ln>
                <a:solidFill>
                  <a:schemeClr val="accent6"/>
                </a:solidFill>
                <a:effectLst/>
                <a:uLnTx/>
                <a:uFillTx/>
                <a:latin typeface="Segoe UI Semilight" panose="020B0402040204020203" pitchFamily="34" charset="0"/>
                <a:ea typeface="+mn-ea"/>
                <a:cs typeface="Segoe UI Semilight" panose="020B0402040204020203" pitchFamily="34" charset="0"/>
              </a:rPr>
              <a:t>Azure </a:t>
            </a:r>
            <a:r>
              <a:rPr kumimoji="0" lang="en-US" sz="4705" b="0" i="0" u="none" strike="noStrike" kern="1200" cap="none" spc="-100" normalizeH="0" baseline="0" noProof="0" dirty="0" err="1">
                <a:ln w="3175">
                  <a:noFill/>
                </a:ln>
                <a:solidFill>
                  <a:schemeClr val="accent6"/>
                </a:solidFill>
                <a:effectLst/>
                <a:uLnTx/>
                <a:uFillTx/>
                <a:latin typeface="Segoe UI Semilight" panose="020B0402040204020203" pitchFamily="34" charset="0"/>
                <a:ea typeface="+mn-ea"/>
                <a:cs typeface="Segoe UI Semilight" panose="020B0402040204020203" pitchFamily="34" charset="0"/>
              </a:rPr>
              <a:t>IoT</a:t>
            </a:r>
            <a:r>
              <a:rPr kumimoji="0" lang="en-US" sz="4705" b="0" i="0" u="none" strike="noStrike" kern="1200" cap="none" spc="-100" normalizeH="0" baseline="0" noProof="0" dirty="0">
                <a:ln w="3175">
                  <a:noFill/>
                </a:ln>
                <a:solidFill>
                  <a:schemeClr val="accent6"/>
                </a:solidFill>
                <a:effectLst/>
                <a:uLnTx/>
                <a:uFillTx/>
                <a:latin typeface="Segoe UI Semilight" panose="020B0402040204020203" pitchFamily="34" charset="0"/>
                <a:ea typeface="+mn-ea"/>
                <a:cs typeface="Segoe UI Semilight" panose="020B0402040204020203" pitchFamily="34" charset="0"/>
              </a:rPr>
              <a:t> Suite</a:t>
            </a:r>
            <a:endParaRPr kumimoji="0" lang="en-US" sz="5294" b="0" i="0" u="none" strike="noStrike" kern="1200" cap="none" spc="-100" normalizeH="0" baseline="0" noProof="0" dirty="0">
              <a:ln w="3175">
                <a:noFill/>
              </a:ln>
              <a:solidFill>
                <a:schemeClr val="accent6"/>
              </a:solidFill>
              <a:effectLst/>
              <a:uLnTx/>
              <a:uFillTx/>
              <a:latin typeface="Segoe UI Semilight" panose="020B0402040204020203" pitchFamily="34" charset="0"/>
              <a:ea typeface="+mn-ea"/>
              <a:cs typeface="Segoe UI Semilight" panose="020B0402040204020203" pitchFamily="34" charset="0"/>
            </a:endParaRPr>
          </a:p>
        </p:txBody>
      </p:sp>
      <p:pic>
        <p:nvPicPr>
          <p:cNvPr id="19" name="Picture 18"/>
          <p:cNvPicPr>
            <a:picLocks noChangeAspect="1"/>
          </p:cNvPicPr>
          <p:nvPr/>
        </p:nvPicPr>
        <p:blipFill rotWithShape="1">
          <a:blip r:embed="rId3"/>
          <a:srcRect b="17383"/>
          <a:stretch/>
        </p:blipFill>
        <p:spPr>
          <a:xfrm>
            <a:off x="7353461" y="3694065"/>
            <a:ext cx="1526056" cy="2548714"/>
          </a:xfrm>
          <a:prstGeom prst="rect">
            <a:avLst/>
          </a:prstGeom>
        </p:spPr>
      </p:pic>
      <p:pic>
        <p:nvPicPr>
          <p:cNvPr id="22" name="Picture 21"/>
          <p:cNvPicPr>
            <a:picLocks noChangeAspect="1"/>
          </p:cNvPicPr>
          <p:nvPr/>
        </p:nvPicPr>
        <p:blipFill>
          <a:blip r:embed="rId4"/>
          <a:stretch>
            <a:fillRect/>
          </a:stretch>
        </p:blipFill>
        <p:spPr>
          <a:xfrm>
            <a:off x="9950338" y="3551373"/>
            <a:ext cx="1704691" cy="2605498"/>
          </a:xfrm>
          <a:prstGeom prst="rect">
            <a:avLst/>
          </a:prstGeom>
        </p:spPr>
      </p:pic>
      <p:grpSp>
        <p:nvGrpSpPr>
          <p:cNvPr id="2" name="Group 4"/>
          <p:cNvGrpSpPr>
            <a:grpSpLocks noChangeAspect="1"/>
          </p:cNvGrpSpPr>
          <p:nvPr/>
        </p:nvGrpSpPr>
        <p:grpSpPr bwMode="auto">
          <a:xfrm>
            <a:off x="9214713" y="3888664"/>
            <a:ext cx="1024670" cy="2354115"/>
            <a:chOff x="6315" y="2667"/>
            <a:chExt cx="585" cy="1344"/>
          </a:xfrm>
        </p:grpSpPr>
        <p:sp>
          <p:nvSpPr>
            <p:cNvPr id="3" name="AutoShape 3"/>
            <p:cNvSpPr>
              <a:spLocks noChangeAspect="1" noChangeArrowheads="1" noTextEdit="1"/>
            </p:cNvSpPr>
            <p:nvPr/>
          </p:nvSpPr>
          <p:spPr bwMode="auto">
            <a:xfrm>
              <a:off x="6315" y="2667"/>
              <a:ext cx="585"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10" name="Freeform 5"/>
            <p:cNvSpPr>
              <a:spLocks/>
            </p:cNvSpPr>
            <p:nvPr/>
          </p:nvSpPr>
          <p:spPr bwMode="auto">
            <a:xfrm>
              <a:off x="6315" y="2667"/>
              <a:ext cx="585" cy="1344"/>
            </a:xfrm>
            <a:custGeom>
              <a:avLst/>
              <a:gdLst>
                <a:gd name="T0" fmla="*/ 1290 w 1376"/>
                <a:gd name="T1" fmla="*/ 0 h 3172"/>
                <a:gd name="T2" fmla="*/ 87 w 1376"/>
                <a:gd name="T3" fmla="*/ 0 h 3172"/>
                <a:gd name="T4" fmla="*/ 0 w 1376"/>
                <a:gd name="T5" fmla="*/ 86 h 3172"/>
                <a:gd name="T6" fmla="*/ 40 w 1376"/>
                <a:gd name="T7" fmla="*/ 2978 h 3172"/>
                <a:gd name="T8" fmla="*/ 127 w 1376"/>
                <a:gd name="T9" fmla="*/ 3064 h 3172"/>
                <a:gd name="T10" fmla="*/ 188 w 1376"/>
                <a:gd name="T11" fmla="*/ 3064 h 3172"/>
                <a:gd name="T12" fmla="*/ 188 w 1376"/>
                <a:gd name="T13" fmla="*/ 3126 h 3172"/>
                <a:gd name="T14" fmla="*/ 256 w 1376"/>
                <a:gd name="T15" fmla="*/ 3172 h 3172"/>
                <a:gd name="T16" fmla="*/ 324 w 1376"/>
                <a:gd name="T17" fmla="*/ 3126 h 3172"/>
                <a:gd name="T18" fmla="*/ 324 w 1376"/>
                <a:gd name="T19" fmla="*/ 3064 h 3172"/>
                <a:gd name="T20" fmla="*/ 1052 w 1376"/>
                <a:gd name="T21" fmla="*/ 3064 h 3172"/>
                <a:gd name="T22" fmla="*/ 1052 w 1376"/>
                <a:gd name="T23" fmla="*/ 3126 h 3172"/>
                <a:gd name="T24" fmla="*/ 1120 w 1376"/>
                <a:gd name="T25" fmla="*/ 3172 h 3172"/>
                <a:gd name="T26" fmla="*/ 1188 w 1376"/>
                <a:gd name="T27" fmla="*/ 3126 h 3172"/>
                <a:gd name="T28" fmla="*/ 1188 w 1376"/>
                <a:gd name="T29" fmla="*/ 3064 h 3172"/>
                <a:gd name="T30" fmla="*/ 1250 w 1376"/>
                <a:gd name="T31" fmla="*/ 3064 h 3172"/>
                <a:gd name="T32" fmla="*/ 1336 w 1376"/>
                <a:gd name="T33" fmla="*/ 2978 h 3172"/>
                <a:gd name="T34" fmla="*/ 1376 w 1376"/>
                <a:gd name="T35" fmla="*/ 86 h 3172"/>
                <a:gd name="T36" fmla="*/ 1290 w 1376"/>
                <a:gd name="T37" fmla="*/ 0 h 3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6" h="3172">
                  <a:moveTo>
                    <a:pt x="1290" y="0"/>
                  </a:moveTo>
                  <a:cubicBezTo>
                    <a:pt x="87" y="0"/>
                    <a:pt x="87" y="0"/>
                    <a:pt x="87" y="0"/>
                  </a:cubicBezTo>
                  <a:cubicBezTo>
                    <a:pt x="39" y="0"/>
                    <a:pt x="0" y="39"/>
                    <a:pt x="0" y="86"/>
                  </a:cubicBezTo>
                  <a:cubicBezTo>
                    <a:pt x="40" y="2978"/>
                    <a:pt x="40" y="2978"/>
                    <a:pt x="40" y="2978"/>
                  </a:cubicBezTo>
                  <a:cubicBezTo>
                    <a:pt x="40" y="3025"/>
                    <a:pt x="79" y="3064"/>
                    <a:pt x="127" y="3064"/>
                  </a:cubicBezTo>
                  <a:cubicBezTo>
                    <a:pt x="188" y="3064"/>
                    <a:pt x="188" y="3064"/>
                    <a:pt x="188" y="3064"/>
                  </a:cubicBezTo>
                  <a:cubicBezTo>
                    <a:pt x="188" y="3126"/>
                    <a:pt x="188" y="3126"/>
                    <a:pt x="188" y="3126"/>
                  </a:cubicBezTo>
                  <a:cubicBezTo>
                    <a:pt x="188" y="3151"/>
                    <a:pt x="219" y="3172"/>
                    <a:pt x="256" y="3172"/>
                  </a:cubicBezTo>
                  <a:cubicBezTo>
                    <a:pt x="294" y="3172"/>
                    <a:pt x="324" y="3151"/>
                    <a:pt x="324" y="3126"/>
                  </a:cubicBezTo>
                  <a:cubicBezTo>
                    <a:pt x="324" y="3064"/>
                    <a:pt x="324" y="3064"/>
                    <a:pt x="324" y="3064"/>
                  </a:cubicBezTo>
                  <a:cubicBezTo>
                    <a:pt x="1052" y="3064"/>
                    <a:pt x="1052" y="3064"/>
                    <a:pt x="1052" y="3064"/>
                  </a:cubicBezTo>
                  <a:cubicBezTo>
                    <a:pt x="1052" y="3126"/>
                    <a:pt x="1052" y="3126"/>
                    <a:pt x="1052" y="3126"/>
                  </a:cubicBezTo>
                  <a:cubicBezTo>
                    <a:pt x="1052" y="3151"/>
                    <a:pt x="1083" y="3172"/>
                    <a:pt x="1120" y="3172"/>
                  </a:cubicBezTo>
                  <a:cubicBezTo>
                    <a:pt x="1158" y="3172"/>
                    <a:pt x="1188" y="3151"/>
                    <a:pt x="1188" y="3126"/>
                  </a:cubicBezTo>
                  <a:cubicBezTo>
                    <a:pt x="1188" y="3064"/>
                    <a:pt x="1188" y="3064"/>
                    <a:pt x="1188" y="3064"/>
                  </a:cubicBezTo>
                  <a:cubicBezTo>
                    <a:pt x="1250" y="3064"/>
                    <a:pt x="1250" y="3064"/>
                    <a:pt x="1250" y="3064"/>
                  </a:cubicBezTo>
                  <a:cubicBezTo>
                    <a:pt x="1298" y="3064"/>
                    <a:pt x="1336" y="3025"/>
                    <a:pt x="1336" y="2978"/>
                  </a:cubicBezTo>
                  <a:cubicBezTo>
                    <a:pt x="1376" y="86"/>
                    <a:pt x="1376" y="86"/>
                    <a:pt x="1376" y="86"/>
                  </a:cubicBezTo>
                  <a:cubicBezTo>
                    <a:pt x="1376" y="39"/>
                    <a:pt x="1338" y="0"/>
                    <a:pt x="1290" y="0"/>
                  </a:cubicBezTo>
                  <a:close/>
                </a:path>
              </a:pathLst>
            </a:custGeom>
            <a:solidFill>
              <a:srgbClr val="0B7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11" name="Oval 6"/>
            <p:cNvSpPr>
              <a:spLocks noChangeArrowheads="1"/>
            </p:cNvSpPr>
            <p:nvPr/>
          </p:nvSpPr>
          <p:spPr bwMode="auto">
            <a:xfrm>
              <a:off x="6409" y="3165"/>
              <a:ext cx="398" cy="255"/>
            </a:xfrm>
            <a:prstGeom prst="ellipse">
              <a:avLst/>
            </a:pr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13" name="Freeform 7"/>
            <p:cNvSpPr>
              <a:spLocks/>
            </p:cNvSpPr>
            <p:nvPr/>
          </p:nvSpPr>
          <p:spPr bwMode="auto">
            <a:xfrm>
              <a:off x="6412" y="2792"/>
              <a:ext cx="391" cy="275"/>
            </a:xfrm>
            <a:custGeom>
              <a:avLst/>
              <a:gdLst>
                <a:gd name="T0" fmla="*/ 920 w 920"/>
                <a:gd name="T1" fmla="*/ 568 h 648"/>
                <a:gd name="T2" fmla="*/ 841 w 920"/>
                <a:gd name="T3" fmla="*/ 648 h 648"/>
                <a:gd name="T4" fmla="*/ 80 w 920"/>
                <a:gd name="T5" fmla="*/ 648 h 648"/>
                <a:gd name="T6" fmla="*/ 0 w 920"/>
                <a:gd name="T7" fmla="*/ 568 h 648"/>
                <a:gd name="T8" fmla="*/ 0 w 920"/>
                <a:gd name="T9" fmla="*/ 79 h 648"/>
                <a:gd name="T10" fmla="*/ 80 w 920"/>
                <a:gd name="T11" fmla="*/ 0 h 648"/>
                <a:gd name="T12" fmla="*/ 841 w 920"/>
                <a:gd name="T13" fmla="*/ 0 h 648"/>
                <a:gd name="T14" fmla="*/ 920 w 920"/>
                <a:gd name="T15" fmla="*/ 79 h 648"/>
                <a:gd name="T16" fmla="*/ 920 w 920"/>
                <a:gd name="T17" fmla="*/ 56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0" h="648">
                  <a:moveTo>
                    <a:pt x="920" y="568"/>
                  </a:moveTo>
                  <a:cubicBezTo>
                    <a:pt x="920" y="612"/>
                    <a:pt x="885" y="648"/>
                    <a:pt x="841" y="648"/>
                  </a:cubicBezTo>
                  <a:cubicBezTo>
                    <a:pt x="80" y="648"/>
                    <a:pt x="80" y="648"/>
                    <a:pt x="80" y="648"/>
                  </a:cubicBezTo>
                  <a:cubicBezTo>
                    <a:pt x="36" y="648"/>
                    <a:pt x="0" y="612"/>
                    <a:pt x="0" y="568"/>
                  </a:cubicBezTo>
                  <a:cubicBezTo>
                    <a:pt x="0" y="79"/>
                    <a:pt x="0" y="79"/>
                    <a:pt x="0" y="79"/>
                  </a:cubicBezTo>
                  <a:cubicBezTo>
                    <a:pt x="0" y="36"/>
                    <a:pt x="36" y="0"/>
                    <a:pt x="80" y="0"/>
                  </a:cubicBezTo>
                  <a:cubicBezTo>
                    <a:pt x="841" y="0"/>
                    <a:pt x="841" y="0"/>
                    <a:pt x="841" y="0"/>
                  </a:cubicBezTo>
                  <a:cubicBezTo>
                    <a:pt x="885" y="0"/>
                    <a:pt x="920" y="36"/>
                    <a:pt x="920" y="79"/>
                  </a:cubicBezTo>
                  <a:lnTo>
                    <a:pt x="920" y="5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16" name="Rectangle 8"/>
            <p:cNvSpPr>
              <a:spLocks noChangeArrowheads="1"/>
            </p:cNvSpPr>
            <p:nvPr/>
          </p:nvSpPr>
          <p:spPr bwMode="auto">
            <a:xfrm>
              <a:off x="6457" y="2837"/>
              <a:ext cx="46" cy="4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17" name="Rectangle 9"/>
            <p:cNvSpPr>
              <a:spLocks noChangeArrowheads="1"/>
            </p:cNvSpPr>
            <p:nvPr/>
          </p:nvSpPr>
          <p:spPr bwMode="auto">
            <a:xfrm>
              <a:off x="6542" y="2837"/>
              <a:ext cx="46" cy="45"/>
            </a:xfrm>
            <a:prstGeom prst="rect">
              <a:avLst/>
            </a:prstGeom>
            <a:solidFill>
              <a:srgbClr val="B4009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18" name="Rectangle 10"/>
            <p:cNvSpPr>
              <a:spLocks noChangeArrowheads="1"/>
            </p:cNvSpPr>
            <p:nvPr/>
          </p:nvSpPr>
          <p:spPr bwMode="auto">
            <a:xfrm>
              <a:off x="6627" y="2837"/>
              <a:ext cx="46" cy="45"/>
            </a:xfrm>
            <a:prstGeom prst="rect">
              <a:avLst/>
            </a:prstGeom>
            <a:solidFill>
              <a:srgbClr val="E811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20" name="Rectangle 11"/>
            <p:cNvSpPr>
              <a:spLocks noChangeArrowheads="1"/>
            </p:cNvSpPr>
            <p:nvPr/>
          </p:nvSpPr>
          <p:spPr bwMode="auto">
            <a:xfrm>
              <a:off x="6712" y="2837"/>
              <a:ext cx="46" cy="45"/>
            </a:xfrm>
            <a:prstGeom prst="rect">
              <a:avLst/>
            </a:prstGeom>
            <a:solidFill>
              <a:srgbClr val="FCEE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25" name="Rectangle 12"/>
            <p:cNvSpPr>
              <a:spLocks noChangeArrowheads="1"/>
            </p:cNvSpPr>
            <p:nvPr/>
          </p:nvSpPr>
          <p:spPr bwMode="auto">
            <a:xfrm>
              <a:off x="6457" y="2909"/>
              <a:ext cx="46" cy="46"/>
            </a:xfrm>
            <a:prstGeom prst="rect">
              <a:avLst/>
            </a:prstGeom>
            <a:solidFill>
              <a:srgbClr val="00BC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26" name="Rectangle 13"/>
            <p:cNvSpPr>
              <a:spLocks noChangeArrowheads="1"/>
            </p:cNvSpPr>
            <p:nvPr/>
          </p:nvSpPr>
          <p:spPr bwMode="auto">
            <a:xfrm>
              <a:off x="6542" y="2909"/>
              <a:ext cx="46" cy="46"/>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27" name="Rectangle 14"/>
            <p:cNvSpPr>
              <a:spLocks noChangeArrowheads="1"/>
            </p:cNvSpPr>
            <p:nvPr/>
          </p:nvSpPr>
          <p:spPr bwMode="auto">
            <a:xfrm>
              <a:off x="6627" y="2909"/>
              <a:ext cx="46" cy="46"/>
            </a:xfrm>
            <a:prstGeom prst="rect">
              <a:avLst/>
            </a:prstGeom>
            <a:solidFill>
              <a:srgbClr val="00B1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28" name="Rectangle 15"/>
            <p:cNvSpPr>
              <a:spLocks noChangeArrowheads="1"/>
            </p:cNvSpPr>
            <p:nvPr/>
          </p:nvSpPr>
          <p:spPr bwMode="auto">
            <a:xfrm>
              <a:off x="6712" y="2909"/>
              <a:ext cx="46" cy="46"/>
            </a:xfrm>
            <a:prstGeom prst="rect">
              <a:avLst/>
            </a:prstGeom>
            <a:solidFill>
              <a:srgbClr val="DC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30" name="Rectangle 16"/>
            <p:cNvSpPr>
              <a:spLocks noChangeArrowheads="1"/>
            </p:cNvSpPr>
            <p:nvPr/>
          </p:nvSpPr>
          <p:spPr bwMode="auto">
            <a:xfrm>
              <a:off x="6457" y="2982"/>
              <a:ext cx="46" cy="46"/>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31" name="Rectangle 17"/>
            <p:cNvSpPr>
              <a:spLocks noChangeArrowheads="1"/>
            </p:cNvSpPr>
            <p:nvPr/>
          </p:nvSpPr>
          <p:spPr bwMode="auto">
            <a:xfrm>
              <a:off x="6542" y="2982"/>
              <a:ext cx="46" cy="46"/>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64" name="Rectangle 18"/>
            <p:cNvSpPr>
              <a:spLocks noChangeArrowheads="1"/>
            </p:cNvSpPr>
            <p:nvPr/>
          </p:nvSpPr>
          <p:spPr bwMode="auto">
            <a:xfrm>
              <a:off x="6627" y="2982"/>
              <a:ext cx="46" cy="46"/>
            </a:xfrm>
            <a:prstGeom prst="rect">
              <a:avLst/>
            </a:prstGeom>
            <a:solidFill>
              <a:srgbClr val="FDB8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66" name="Rectangle 19"/>
            <p:cNvSpPr>
              <a:spLocks noChangeArrowheads="1"/>
            </p:cNvSpPr>
            <p:nvPr/>
          </p:nvSpPr>
          <p:spPr bwMode="auto">
            <a:xfrm>
              <a:off x="6712" y="2982"/>
              <a:ext cx="46" cy="46"/>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67" name="Oval 20"/>
            <p:cNvSpPr>
              <a:spLocks noChangeArrowheads="1"/>
            </p:cNvSpPr>
            <p:nvPr/>
          </p:nvSpPr>
          <p:spPr bwMode="auto">
            <a:xfrm>
              <a:off x="6547" y="3225"/>
              <a:ext cx="121" cy="25"/>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68" name="Freeform 21"/>
            <p:cNvSpPr>
              <a:spLocks/>
            </p:cNvSpPr>
            <p:nvPr/>
          </p:nvSpPr>
          <p:spPr bwMode="auto">
            <a:xfrm>
              <a:off x="6667" y="3235"/>
              <a:ext cx="0" cy="1"/>
            </a:xfrm>
            <a:custGeom>
              <a:avLst/>
              <a:gdLst>
                <a:gd name="T0" fmla="*/ 1 w 1"/>
                <a:gd name="T1" fmla="*/ 2 h 2"/>
                <a:gd name="T2" fmla="*/ 1 w 1"/>
                <a:gd name="T3" fmla="*/ 0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0"/>
                    <a:pt x="1" y="0"/>
                    <a:pt x="1" y="0"/>
                  </a:cubicBezTo>
                  <a:cubicBezTo>
                    <a:pt x="0" y="0"/>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69" name="Freeform 22"/>
            <p:cNvSpPr>
              <a:spLocks/>
            </p:cNvSpPr>
            <p:nvPr/>
          </p:nvSpPr>
          <p:spPr bwMode="auto">
            <a:xfrm>
              <a:off x="6548" y="3240"/>
              <a:ext cx="119" cy="149"/>
            </a:xfrm>
            <a:custGeom>
              <a:avLst/>
              <a:gdLst>
                <a:gd name="T0" fmla="*/ 281 w 281"/>
                <a:gd name="T1" fmla="*/ 0 h 353"/>
                <a:gd name="T2" fmla="*/ 140 w 281"/>
                <a:gd name="T3" fmla="*/ 25 h 353"/>
                <a:gd name="T4" fmla="*/ 0 w 281"/>
                <a:gd name="T5" fmla="*/ 0 h 353"/>
                <a:gd name="T6" fmla="*/ 27 w 281"/>
                <a:gd name="T7" fmla="*/ 329 h 353"/>
                <a:gd name="T8" fmla="*/ 27 w 281"/>
                <a:gd name="T9" fmla="*/ 329 h 353"/>
                <a:gd name="T10" fmla="*/ 140 w 281"/>
                <a:gd name="T11" fmla="*/ 353 h 353"/>
                <a:gd name="T12" fmla="*/ 254 w 281"/>
                <a:gd name="T13" fmla="*/ 329 h 353"/>
                <a:gd name="T14" fmla="*/ 253 w 281"/>
                <a:gd name="T15" fmla="*/ 329 h 353"/>
                <a:gd name="T16" fmla="*/ 281 w 281"/>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1" h="353">
                  <a:moveTo>
                    <a:pt x="281" y="0"/>
                  </a:moveTo>
                  <a:cubicBezTo>
                    <a:pt x="270" y="14"/>
                    <a:pt x="211" y="25"/>
                    <a:pt x="140" y="25"/>
                  </a:cubicBezTo>
                  <a:cubicBezTo>
                    <a:pt x="70" y="25"/>
                    <a:pt x="11" y="14"/>
                    <a:pt x="0" y="0"/>
                  </a:cubicBezTo>
                  <a:cubicBezTo>
                    <a:pt x="27" y="329"/>
                    <a:pt x="27" y="329"/>
                    <a:pt x="27" y="329"/>
                  </a:cubicBezTo>
                  <a:cubicBezTo>
                    <a:pt x="27" y="329"/>
                    <a:pt x="27" y="329"/>
                    <a:pt x="27" y="329"/>
                  </a:cubicBezTo>
                  <a:cubicBezTo>
                    <a:pt x="27" y="342"/>
                    <a:pt x="78" y="353"/>
                    <a:pt x="140" y="353"/>
                  </a:cubicBezTo>
                  <a:cubicBezTo>
                    <a:pt x="203" y="353"/>
                    <a:pt x="254" y="342"/>
                    <a:pt x="254" y="329"/>
                  </a:cubicBezTo>
                  <a:cubicBezTo>
                    <a:pt x="253" y="329"/>
                    <a:pt x="253" y="329"/>
                    <a:pt x="253" y="329"/>
                  </a:cubicBezTo>
                  <a:lnTo>
                    <a:pt x="28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70" name="Freeform 23"/>
            <p:cNvSpPr>
              <a:spLocks/>
            </p:cNvSpPr>
            <p:nvPr/>
          </p:nvSpPr>
          <p:spPr bwMode="auto">
            <a:xfrm>
              <a:off x="6547" y="3235"/>
              <a:ext cx="1" cy="1"/>
            </a:xfrm>
            <a:custGeom>
              <a:avLst/>
              <a:gdLst>
                <a:gd name="T0" fmla="*/ 2 w 2"/>
                <a:gd name="T1" fmla="*/ 0 h 2"/>
                <a:gd name="T2" fmla="*/ 0 w 2"/>
                <a:gd name="T3" fmla="*/ 0 h 2"/>
                <a:gd name="T4" fmla="*/ 1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0" y="0"/>
                    <a:pt x="0" y="0"/>
                    <a:pt x="0" y="0"/>
                  </a:cubicBezTo>
                  <a:cubicBezTo>
                    <a:pt x="1" y="2"/>
                    <a:pt x="1" y="2"/>
                    <a:pt x="1" y="2"/>
                  </a:cubicBezTo>
                  <a:cubicBezTo>
                    <a:pt x="1"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grpSp>
      <p:grpSp>
        <p:nvGrpSpPr>
          <p:cNvPr id="21" name="Group 4"/>
          <p:cNvGrpSpPr>
            <a:grpSpLocks noChangeAspect="1"/>
          </p:cNvGrpSpPr>
          <p:nvPr/>
        </p:nvGrpSpPr>
        <p:grpSpPr bwMode="auto">
          <a:xfrm>
            <a:off x="8374944" y="658800"/>
            <a:ext cx="2791990" cy="1520498"/>
            <a:chOff x="5702" y="423"/>
            <a:chExt cx="1794" cy="977"/>
          </a:xfrm>
        </p:grpSpPr>
        <p:sp>
          <p:nvSpPr>
            <p:cNvPr id="23" name="AutoShape 3"/>
            <p:cNvSpPr>
              <a:spLocks noChangeAspect="1" noChangeArrowheads="1" noTextEdit="1"/>
            </p:cNvSpPr>
            <p:nvPr/>
          </p:nvSpPr>
          <p:spPr bwMode="auto">
            <a:xfrm>
              <a:off x="5702" y="423"/>
              <a:ext cx="1794" cy="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4" name="Rectangle 5"/>
            <p:cNvSpPr>
              <a:spLocks noChangeArrowheads="1"/>
            </p:cNvSpPr>
            <p:nvPr/>
          </p:nvSpPr>
          <p:spPr bwMode="auto">
            <a:xfrm>
              <a:off x="5970" y="1004"/>
              <a:ext cx="307" cy="224"/>
            </a:xfrm>
            <a:prstGeom prst="rect">
              <a:avLst/>
            </a:prstGeom>
            <a:solidFill>
              <a:srgbClr val="4041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32" name="Rectangle 6"/>
            <p:cNvSpPr>
              <a:spLocks noChangeArrowheads="1"/>
            </p:cNvSpPr>
            <p:nvPr/>
          </p:nvSpPr>
          <p:spPr bwMode="auto">
            <a:xfrm>
              <a:off x="5728" y="1108"/>
              <a:ext cx="289" cy="154"/>
            </a:xfrm>
            <a:prstGeom prst="rect">
              <a:avLst/>
            </a:prstGeom>
            <a:solidFill>
              <a:srgbClr val="4041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33" name="Freeform 7"/>
            <p:cNvSpPr>
              <a:spLocks/>
            </p:cNvSpPr>
            <p:nvPr/>
          </p:nvSpPr>
          <p:spPr bwMode="auto">
            <a:xfrm>
              <a:off x="5718" y="829"/>
              <a:ext cx="559" cy="399"/>
            </a:xfrm>
            <a:custGeom>
              <a:avLst/>
              <a:gdLst>
                <a:gd name="T0" fmla="*/ 206 w 215"/>
                <a:gd name="T1" fmla="*/ 0 h 153"/>
                <a:gd name="T2" fmla="*/ 142 w 215"/>
                <a:gd name="T3" fmla="*/ 0 h 153"/>
                <a:gd name="T4" fmla="*/ 106 w 215"/>
                <a:gd name="T5" fmla="*/ 61 h 153"/>
                <a:gd name="T6" fmla="*/ 106 w 215"/>
                <a:gd name="T7" fmla="*/ 61 h 153"/>
                <a:gd name="T8" fmla="*/ 0 w 215"/>
                <a:gd name="T9" fmla="*/ 109 h 153"/>
                <a:gd name="T10" fmla="*/ 0 w 215"/>
                <a:gd name="T11" fmla="*/ 146 h 153"/>
                <a:gd name="T12" fmla="*/ 4 w 215"/>
                <a:gd name="T13" fmla="*/ 153 h 153"/>
                <a:gd name="T14" fmla="*/ 34 w 215"/>
                <a:gd name="T15" fmla="*/ 153 h 153"/>
                <a:gd name="T16" fmla="*/ 106 w 215"/>
                <a:gd name="T17" fmla="*/ 121 h 153"/>
                <a:gd name="T18" fmla="*/ 132 w 215"/>
                <a:gd name="T19" fmla="*/ 146 h 153"/>
                <a:gd name="T20" fmla="*/ 206 w 215"/>
                <a:gd name="T21" fmla="*/ 146 h 153"/>
                <a:gd name="T22" fmla="*/ 215 w 215"/>
                <a:gd name="T23" fmla="*/ 136 h 153"/>
                <a:gd name="T24" fmla="*/ 215 w 215"/>
                <a:gd name="T25" fmla="*/ 10 h 153"/>
                <a:gd name="T26" fmla="*/ 206 w 215"/>
                <a:gd name="T2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5" h="153">
                  <a:moveTo>
                    <a:pt x="206" y="0"/>
                  </a:moveTo>
                  <a:cubicBezTo>
                    <a:pt x="142" y="0"/>
                    <a:pt x="142" y="0"/>
                    <a:pt x="142" y="0"/>
                  </a:cubicBezTo>
                  <a:cubicBezTo>
                    <a:pt x="126" y="0"/>
                    <a:pt x="106" y="61"/>
                    <a:pt x="106" y="61"/>
                  </a:cubicBezTo>
                  <a:cubicBezTo>
                    <a:pt x="106" y="61"/>
                    <a:pt x="106" y="61"/>
                    <a:pt x="106" y="61"/>
                  </a:cubicBezTo>
                  <a:cubicBezTo>
                    <a:pt x="88" y="64"/>
                    <a:pt x="0" y="78"/>
                    <a:pt x="0" y="109"/>
                  </a:cubicBezTo>
                  <a:cubicBezTo>
                    <a:pt x="0" y="117"/>
                    <a:pt x="0" y="141"/>
                    <a:pt x="0" y="146"/>
                  </a:cubicBezTo>
                  <a:cubicBezTo>
                    <a:pt x="0" y="151"/>
                    <a:pt x="4" y="153"/>
                    <a:pt x="4" y="153"/>
                  </a:cubicBezTo>
                  <a:cubicBezTo>
                    <a:pt x="34" y="153"/>
                    <a:pt x="34" y="153"/>
                    <a:pt x="34" y="153"/>
                  </a:cubicBezTo>
                  <a:cubicBezTo>
                    <a:pt x="57" y="105"/>
                    <a:pt x="106" y="121"/>
                    <a:pt x="106" y="121"/>
                  </a:cubicBezTo>
                  <a:cubicBezTo>
                    <a:pt x="117" y="124"/>
                    <a:pt x="129" y="137"/>
                    <a:pt x="132" y="146"/>
                  </a:cubicBezTo>
                  <a:cubicBezTo>
                    <a:pt x="206" y="146"/>
                    <a:pt x="206" y="146"/>
                    <a:pt x="206" y="146"/>
                  </a:cubicBezTo>
                  <a:cubicBezTo>
                    <a:pt x="211" y="146"/>
                    <a:pt x="215" y="142"/>
                    <a:pt x="215" y="136"/>
                  </a:cubicBezTo>
                  <a:cubicBezTo>
                    <a:pt x="215" y="10"/>
                    <a:pt x="215" y="10"/>
                    <a:pt x="215" y="10"/>
                  </a:cubicBezTo>
                  <a:cubicBezTo>
                    <a:pt x="215" y="4"/>
                    <a:pt x="211" y="0"/>
                    <a:pt x="206"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34" name="Freeform 8"/>
            <p:cNvSpPr>
              <a:spLocks/>
            </p:cNvSpPr>
            <p:nvPr/>
          </p:nvSpPr>
          <p:spPr bwMode="auto">
            <a:xfrm>
              <a:off x="6043" y="858"/>
              <a:ext cx="169" cy="151"/>
            </a:xfrm>
            <a:custGeom>
              <a:avLst/>
              <a:gdLst>
                <a:gd name="T0" fmla="*/ 65 w 65"/>
                <a:gd name="T1" fmla="*/ 7 h 58"/>
                <a:gd name="T2" fmla="*/ 59 w 65"/>
                <a:gd name="T3" fmla="*/ 0 h 58"/>
                <a:gd name="T4" fmla="*/ 22 w 65"/>
                <a:gd name="T5" fmla="*/ 0 h 58"/>
                <a:gd name="T6" fmla="*/ 13 w 65"/>
                <a:gd name="T7" fmla="*/ 6 h 58"/>
                <a:gd name="T8" fmla="*/ 3 w 65"/>
                <a:gd name="T9" fmla="*/ 30 h 58"/>
                <a:gd name="T10" fmla="*/ 0 w 65"/>
                <a:gd name="T11" fmla="*/ 42 h 58"/>
                <a:gd name="T12" fmla="*/ 0 w 65"/>
                <a:gd name="T13" fmla="*/ 52 h 58"/>
                <a:gd name="T14" fmla="*/ 6 w 65"/>
                <a:gd name="T15" fmla="*/ 58 h 58"/>
                <a:gd name="T16" fmla="*/ 43 w 65"/>
                <a:gd name="T17" fmla="*/ 58 h 58"/>
                <a:gd name="T18" fmla="*/ 55 w 65"/>
                <a:gd name="T19" fmla="*/ 57 h 58"/>
                <a:gd name="T20" fmla="*/ 65 w 65"/>
                <a:gd name="T21" fmla="*/ 45 h 58"/>
                <a:gd name="T22" fmla="*/ 65 w 65"/>
                <a:gd name="T23"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58">
                  <a:moveTo>
                    <a:pt x="65" y="7"/>
                  </a:moveTo>
                  <a:cubicBezTo>
                    <a:pt x="65" y="3"/>
                    <a:pt x="62" y="0"/>
                    <a:pt x="59" y="0"/>
                  </a:cubicBezTo>
                  <a:cubicBezTo>
                    <a:pt x="22" y="0"/>
                    <a:pt x="22" y="0"/>
                    <a:pt x="22" y="0"/>
                  </a:cubicBezTo>
                  <a:cubicBezTo>
                    <a:pt x="18" y="0"/>
                    <a:pt x="14" y="3"/>
                    <a:pt x="13" y="6"/>
                  </a:cubicBezTo>
                  <a:cubicBezTo>
                    <a:pt x="3" y="30"/>
                    <a:pt x="3" y="30"/>
                    <a:pt x="3" y="30"/>
                  </a:cubicBezTo>
                  <a:cubicBezTo>
                    <a:pt x="1" y="33"/>
                    <a:pt x="0" y="38"/>
                    <a:pt x="0" y="42"/>
                  </a:cubicBezTo>
                  <a:cubicBezTo>
                    <a:pt x="0" y="52"/>
                    <a:pt x="0" y="52"/>
                    <a:pt x="0" y="52"/>
                  </a:cubicBezTo>
                  <a:cubicBezTo>
                    <a:pt x="0" y="55"/>
                    <a:pt x="3" y="58"/>
                    <a:pt x="6" y="58"/>
                  </a:cubicBezTo>
                  <a:cubicBezTo>
                    <a:pt x="43" y="58"/>
                    <a:pt x="43" y="58"/>
                    <a:pt x="43" y="58"/>
                  </a:cubicBezTo>
                  <a:cubicBezTo>
                    <a:pt x="46" y="58"/>
                    <a:pt x="52" y="58"/>
                    <a:pt x="55" y="57"/>
                  </a:cubicBezTo>
                  <a:cubicBezTo>
                    <a:pt x="55" y="57"/>
                    <a:pt x="65" y="56"/>
                    <a:pt x="65" y="45"/>
                  </a:cubicBezTo>
                  <a:cubicBezTo>
                    <a:pt x="65" y="33"/>
                    <a:pt x="65" y="7"/>
                    <a:pt x="65" y="7"/>
                  </a:cubicBezTo>
                  <a:close/>
                </a:path>
              </a:pathLst>
            </a:custGeom>
            <a:solidFill>
              <a:srgbClr val="4041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35" name="Rectangle 9"/>
            <p:cNvSpPr>
              <a:spLocks noChangeArrowheads="1"/>
            </p:cNvSpPr>
            <p:nvPr/>
          </p:nvSpPr>
          <p:spPr bwMode="auto">
            <a:xfrm>
              <a:off x="6277" y="1025"/>
              <a:ext cx="1222" cy="203"/>
            </a:xfrm>
            <a:prstGeom prst="rect">
              <a:avLst/>
            </a:prstGeom>
            <a:solidFill>
              <a:srgbClr val="4041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36" name="Freeform 10"/>
            <p:cNvSpPr>
              <a:spLocks/>
            </p:cNvSpPr>
            <p:nvPr/>
          </p:nvSpPr>
          <p:spPr bwMode="auto">
            <a:xfrm>
              <a:off x="6342" y="1197"/>
              <a:ext cx="304" cy="81"/>
            </a:xfrm>
            <a:custGeom>
              <a:avLst/>
              <a:gdLst>
                <a:gd name="T0" fmla="*/ 15 w 117"/>
                <a:gd name="T1" fmla="*/ 31 h 31"/>
                <a:gd name="T2" fmla="*/ 0 w 117"/>
                <a:gd name="T3" fmla="*/ 15 h 31"/>
                <a:gd name="T4" fmla="*/ 0 w 117"/>
                <a:gd name="T5" fmla="*/ 15 h 31"/>
                <a:gd name="T6" fmla="*/ 15 w 117"/>
                <a:gd name="T7" fmla="*/ 0 h 31"/>
                <a:gd name="T8" fmla="*/ 102 w 117"/>
                <a:gd name="T9" fmla="*/ 0 h 31"/>
                <a:gd name="T10" fmla="*/ 117 w 117"/>
                <a:gd name="T11" fmla="*/ 15 h 31"/>
                <a:gd name="T12" fmla="*/ 117 w 117"/>
                <a:gd name="T13" fmla="*/ 15 h 31"/>
                <a:gd name="T14" fmla="*/ 102 w 117"/>
                <a:gd name="T15" fmla="*/ 31 h 31"/>
                <a:gd name="T16" fmla="*/ 15 w 117"/>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31">
                  <a:moveTo>
                    <a:pt x="15" y="31"/>
                  </a:moveTo>
                  <a:cubicBezTo>
                    <a:pt x="7" y="31"/>
                    <a:pt x="0" y="24"/>
                    <a:pt x="0" y="15"/>
                  </a:cubicBezTo>
                  <a:cubicBezTo>
                    <a:pt x="0" y="15"/>
                    <a:pt x="0" y="15"/>
                    <a:pt x="0" y="15"/>
                  </a:cubicBezTo>
                  <a:cubicBezTo>
                    <a:pt x="0" y="7"/>
                    <a:pt x="7" y="0"/>
                    <a:pt x="15" y="0"/>
                  </a:cubicBezTo>
                  <a:cubicBezTo>
                    <a:pt x="102" y="0"/>
                    <a:pt x="102" y="0"/>
                    <a:pt x="102" y="0"/>
                  </a:cubicBezTo>
                  <a:cubicBezTo>
                    <a:pt x="110" y="0"/>
                    <a:pt x="117" y="7"/>
                    <a:pt x="117" y="15"/>
                  </a:cubicBezTo>
                  <a:cubicBezTo>
                    <a:pt x="117" y="15"/>
                    <a:pt x="117" y="15"/>
                    <a:pt x="117" y="15"/>
                  </a:cubicBezTo>
                  <a:cubicBezTo>
                    <a:pt x="117" y="24"/>
                    <a:pt x="110" y="31"/>
                    <a:pt x="102" y="31"/>
                  </a:cubicBezTo>
                  <a:lnTo>
                    <a:pt x="15" y="31"/>
                  </a:lnTo>
                  <a:close/>
                </a:path>
              </a:pathLst>
            </a:custGeom>
            <a:solidFill>
              <a:srgbClr val="6667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37" name="Freeform 11"/>
            <p:cNvSpPr>
              <a:spLocks/>
            </p:cNvSpPr>
            <p:nvPr/>
          </p:nvSpPr>
          <p:spPr bwMode="auto">
            <a:xfrm>
              <a:off x="5702" y="1241"/>
              <a:ext cx="101" cy="57"/>
            </a:xfrm>
            <a:custGeom>
              <a:avLst/>
              <a:gdLst>
                <a:gd name="T0" fmla="*/ 39 w 39"/>
                <a:gd name="T1" fmla="*/ 17 h 22"/>
                <a:gd name="T2" fmla="*/ 34 w 39"/>
                <a:gd name="T3" fmla="*/ 22 h 22"/>
                <a:gd name="T4" fmla="*/ 6 w 39"/>
                <a:gd name="T5" fmla="*/ 22 h 22"/>
                <a:gd name="T6" fmla="*/ 0 w 39"/>
                <a:gd name="T7" fmla="*/ 17 h 22"/>
                <a:gd name="T8" fmla="*/ 0 w 39"/>
                <a:gd name="T9" fmla="*/ 6 h 22"/>
                <a:gd name="T10" fmla="*/ 6 w 39"/>
                <a:gd name="T11" fmla="*/ 0 h 22"/>
                <a:gd name="T12" fmla="*/ 34 w 39"/>
                <a:gd name="T13" fmla="*/ 0 h 22"/>
                <a:gd name="T14" fmla="*/ 39 w 39"/>
                <a:gd name="T15" fmla="*/ 6 h 22"/>
                <a:gd name="T16" fmla="*/ 39 w 39"/>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2">
                  <a:moveTo>
                    <a:pt x="39" y="17"/>
                  </a:moveTo>
                  <a:cubicBezTo>
                    <a:pt x="39" y="20"/>
                    <a:pt x="37" y="22"/>
                    <a:pt x="34" y="22"/>
                  </a:cubicBezTo>
                  <a:cubicBezTo>
                    <a:pt x="6" y="22"/>
                    <a:pt x="6" y="22"/>
                    <a:pt x="6" y="22"/>
                  </a:cubicBezTo>
                  <a:cubicBezTo>
                    <a:pt x="3" y="22"/>
                    <a:pt x="0" y="20"/>
                    <a:pt x="0" y="17"/>
                  </a:cubicBezTo>
                  <a:cubicBezTo>
                    <a:pt x="0" y="6"/>
                    <a:pt x="0" y="6"/>
                    <a:pt x="0" y="6"/>
                  </a:cubicBezTo>
                  <a:cubicBezTo>
                    <a:pt x="0" y="3"/>
                    <a:pt x="3" y="0"/>
                    <a:pt x="6" y="0"/>
                  </a:cubicBezTo>
                  <a:cubicBezTo>
                    <a:pt x="34" y="0"/>
                    <a:pt x="34" y="0"/>
                    <a:pt x="34" y="0"/>
                  </a:cubicBezTo>
                  <a:cubicBezTo>
                    <a:pt x="37" y="0"/>
                    <a:pt x="39" y="3"/>
                    <a:pt x="39" y="6"/>
                  </a:cubicBezTo>
                  <a:lnTo>
                    <a:pt x="39" y="17"/>
                  </a:lnTo>
                  <a:close/>
                </a:path>
              </a:pathLst>
            </a:custGeom>
            <a:solidFill>
              <a:srgbClr val="6667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38" name="Oval 12"/>
            <p:cNvSpPr>
              <a:spLocks noChangeArrowheads="1"/>
            </p:cNvSpPr>
            <p:nvPr/>
          </p:nvSpPr>
          <p:spPr bwMode="auto">
            <a:xfrm>
              <a:off x="5840" y="1184"/>
              <a:ext cx="213" cy="213"/>
            </a:xfrm>
            <a:prstGeom prst="ellipse">
              <a:avLst/>
            </a:prstGeom>
            <a:solidFill>
              <a:srgbClr val="6667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39" name="Oval 13"/>
            <p:cNvSpPr>
              <a:spLocks noChangeArrowheads="1"/>
            </p:cNvSpPr>
            <p:nvPr/>
          </p:nvSpPr>
          <p:spPr bwMode="auto">
            <a:xfrm>
              <a:off x="5902" y="1249"/>
              <a:ext cx="86" cy="83"/>
            </a:xfrm>
            <a:prstGeom prst="ellipse">
              <a:avLst/>
            </a:pr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0" name="Oval 14"/>
            <p:cNvSpPr>
              <a:spLocks noChangeArrowheads="1"/>
            </p:cNvSpPr>
            <p:nvPr/>
          </p:nvSpPr>
          <p:spPr bwMode="auto">
            <a:xfrm>
              <a:off x="7096" y="1184"/>
              <a:ext cx="213" cy="213"/>
            </a:xfrm>
            <a:prstGeom prst="ellipse">
              <a:avLst/>
            </a:prstGeom>
            <a:solidFill>
              <a:srgbClr val="6667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1" name="Oval 15"/>
            <p:cNvSpPr>
              <a:spLocks noChangeArrowheads="1"/>
            </p:cNvSpPr>
            <p:nvPr/>
          </p:nvSpPr>
          <p:spPr bwMode="auto">
            <a:xfrm>
              <a:off x="7158" y="1249"/>
              <a:ext cx="86" cy="83"/>
            </a:xfrm>
            <a:prstGeom prst="ellipse">
              <a:avLst/>
            </a:pr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2" name="Freeform 16"/>
            <p:cNvSpPr>
              <a:spLocks/>
            </p:cNvSpPr>
            <p:nvPr/>
          </p:nvSpPr>
          <p:spPr bwMode="auto">
            <a:xfrm>
              <a:off x="6084" y="1225"/>
              <a:ext cx="195" cy="102"/>
            </a:xfrm>
            <a:custGeom>
              <a:avLst/>
              <a:gdLst>
                <a:gd name="T0" fmla="*/ 0 w 75"/>
                <a:gd name="T1" fmla="*/ 7 h 39"/>
                <a:gd name="T2" fmla="*/ 6 w 75"/>
                <a:gd name="T3" fmla="*/ 0 h 39"/>
                <a:gd name="T4" fmla="*/ 68 w 75"/>
                <a:gd name="T5" fmla="*/ 0 h 39"/>
                <a:gd name="T6" fmla="*/ 75 w 75"/>
                <a:gd name="T7" fmla="*/ 7 h 39"/>
                <a:gd name="T8" fmla="*/ 75 w 75"/>
                <a:gd name="T9" fmla="*/ 32 h 39"/>
                <a:gd name="T10" fmla="*/ 68 w 75"/>
                <a:gd name="T11" fmla="*/ 39 h 39"/>
                <a:gd name="T12" fmla="*/ 6 w 75"/>
                <a:gd name="T13" fmla="*/ 39 h 39"/>
                <a:gd name="T14" fmla="*/ 0 w 75"/>
                <a:gd name="T15" fmla="*/ 32 h 39"/>
                <a:gd name="T16" fmla="*/ 0 w 75"/>
                <a:gd name="T17"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9">
                  <a:moveTo>
                    <a:pt x="0" y="7"/>
                  </a:moveTo>
                  <a:cubicBezTo>
                    <a:pt x="0" y="3"/>
                    <a:pt x="3" y="0"/>
                    <a:pt x="6" y="0"/>
                  </a:cubicBezTo>
                  <a:cubicBezTo>
                    <a:pt x="68" y="0"/>
                    <a:pt x="68" y="0"/>
                    <a:pt x="68" y="0"/>
                  </a:cubicBezTo>
                  <a:cubicBezTo>
                    <a:pt x="72" y="0"/>
                    <a:pt x="75" y="3"/>
                    <a:pt x="75" y="7"/>
                  </a:cubicBezTo>
                  <a:cubicBezTo>
                    <a:pt x="75" y="32"/>
                    <a:pt x="75" y="32"/>
                    <a:pt x="75" y="32"/>
                  </a:cubicBezTo>
                  <a:cubicBezTo>
                    <a:pt x="75" y="36"/>
                    <a:pt x="72" y="39"/>
                    <a:pt x="68" y="39"/>
                  </a:cubicBezTo>
                  <a:cubicBezTo>
                    <a:pt x="6" y="39"/>
                    <a:pt x="6" y="39"/>
                    <a:pt x="6" y="39"/>
                  </a:cubicBezTo>
                  <a:cubicBezTo>
                    <a:pt x="3" y="39"/>
                    <a:pt x="0" y="36"/>
                    <a:pt x="0" y="32"/>
                  </a:cubicBezTo>
                  <a:lnTo>
                    <a:pt x="0" y="7"/>
                  </a:lnTo>
                  <a:close/>
                </a:path>
              </a:pathLst>
            </a:custGeom>
            <a:solidFill>
              <a:srgbClr val="6667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3" name="Freeform 17"/>
            <p:cNvSpPr>
              <a:spLocks/>
            </p:cNvSpPr>
            <p:nvPr/>
          </p:nvSpPr>
          <p:spPr bwMode="auto">
            <a:xfrm>
              <a:off x="6310" y="423"/>
              <a:ext cx="1189" cy="761"/>
            </a:xfrm>
            <a:custGeom>
              <a:avLst/>
              <a:gdLst>
                <a:gd name="T0" fmla="*/ 22 w 457"/>
                <a:gd name="T1" fmla="*/ 0 h 292"/>
                <a:gd name="T2" fmla="*/ 21 w 457"/>
                <a:gd name="T3" fmla="*/ 0 h 292"/>
                <a:gd name="T4" fmla="*/ 0 w 457"/>
                <a:gd name="T5" fmla="*/ 21 h 292"/>
                <a:gd name="T6" fmla="*/ 0 w 457"/>
                <a:gd name="T7" fmla="*/ 271 h 292"/>
                <a:gd name="T8" fmla="*/ 21 w 457"/>
                <a:gd name="T9" fmla="*/ 292 h 292"/>
                <a:gd name="T10" fmla="*/ 22 w 457"/>
                <a:gd name="T11" fmla="*/ 292 h 292"/>
                <a:gd name="T12" fmla="*/ 457 w 457"/>
                <a:gd name="T13" fmla="*/ 292 h 292"/>
                <a:gd name="T14" fmla="*/ 457 w 457"/>
                <a:gd name="T15" fmla="*/ 0 h 292"/>
                <a:gd name="T16" fmla="*/ 22 w 457"/>
                <a:gd name="T1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292">
                  <a:moveTo>
                    <a:pt x="22" y="0"/>
                  </a:moveTo>
                  <a:cubicBezTo>
                    <a:pt x="21" y="0"/>
                    <a:pt x="21" y="0"/>
                    <a:pt x="21" y="0"/>
                  </a:cubicBezTo>
                  <a:cubicBezTo>
                    <a:pt x="10" y="0"/>
                    <a:pt x="0" y="9"/>
                    <a:pt x="0" y="21"/>
                  </a:cubicBezTo>
                  <a:cubicBezTo>
                    <a:pt x="0" y="271"/>
                    <a:pt x="0" y="271"/>
                    <a:pt x="0" y="271"/>
                  </a:cubicBezTo>
                  <a:cubicBezTo>
                    <a:pt x="0" y="283"/>
                    <a:pt x="10" y="292"/>
                    <a:pt x="21" y="292"/>
                  </a:cubicBezTo>
                  <a:cubicBezTo>
                    <a:pt x="22" y="292"/>
                    <a:pt x="22" y="292"/>
                    <a:pt x="22" y="292"/>
                  </a:cubicBezTo>
                  <a:cubicBezTo>
                    <a:pt x="457" y="292"/>
                    <a:pt x="457" y="292"/>
                    <a:pt x="457" y="292"/>
                  </a:cubicBezTo>
                  <a:cubicBezTo>
                    <a:pt x="457" y="0"/>
                    <a:pt x="457" y="0"/>
                    <a:pt x="457" y="0"/>
                  </a:cubicBezTo>
                  <a:lnTo>
                    <a:pt x="22" y="0"/>
                  </a:lnTo>
                  <a:close/>
                </a:path>
              </a:pathLst>
            </a:custGeom>
            <a:solidFill>
              <a:srgbClr val="0B7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
        <p:nvSpPr>
          <p:cNvPr id="29" name="TextBox 28"/>
          <p:cNvSpPr txBox="1"/>
          <p:nvPr/>
        </p:nvSpPr>
        <p:spPr>
          <a:xfrm>
            <a:off x="9606284" y="925053"/>
            <a:ext cx="1300127" cy="615522"/>
          </a:xfrm>
          <a:prstGeom prst="rect">
            <a:avLst/>
          </a:prstGeom>
          <a:noFill/>
        </p:spPr>
        <p:txBody>
          <a:bodyPr wrap="none" lIns="179285" tIns="143428" rIns="179285" bIns="143428" rtlCol="0">
            <a:spAutoFit/>
          </a:bodyPr>
          <a:lstStyle/>
          <a:p>
            <a:pPr marL="0" marR="0" lvl="0" indent="0" defTabSz="913505" eaLnBrk="0" fontAlgn="base" latinLnBrk="0" hangingPunct="0">
              <a:lnSpc>
                <a:spcPct val="90000"/>
              </a:lnSpc>
              <a:spcBef>
                <a:spcPct val="0"/>
              </a:spcBef>
              <a:spcAft>
                <a:spcPts val="588"/>
              </a:spcAft>
              <a:buClrTx/>
              <a:buSzTx/>
              <a:buFontTx/>
              <a:buNone/>
              <a:tabLst/>
              <a:defRPr/>
            </a:pPr>
            <a:r>
              <a:rPr kumimoji="0" lang="en-US" sz="2353" b="0" i="0" u="none" strike="noStrike" kern="0" cap="none" spc="0" normalizeH="0" baseline="0" noProof="0" dirty="0">
                <a:ln>
                  <a:noFill/>
                </a:ln>
                <a:gradFill>
                  <a:gsLst>
                    <a:gs pos="2917">
                      <a:srgbClr val="FFFFFF"/>
                    </a:gs>
                    <a:gs pos="30000">
                      <a:srgbClr val="FFFFFF"/>
                    </a:gs>
                  </a:gsLst>
                  <a:lin ang="5400000" scaled="0"/>
                </a:gradFill>
                <a:effectLst/>
                <a:uLnTx/>
                <a:uFillTx/>
                <a:latin typeface="Rockwell" panose="02060603020205020403" pitchFamily="18" charset="0"/>
                <a:ea typeface="MS PGothic" panose="020B0600070205080204" pitchFamily="34" charset="-128"/>
              </a:rPr>
              <a:t>Things</a:t>
            </a:r>
          </a:p>
        </p:txBody>
      </p:sp>
      <p:grpSp>
        <p:nvGrpSpPr>
          <p:cNvPr id="44" name="Group 20"/>
          <p:cNvGrpSpPr>
            <a:grpSpLocks noChangeAspect="1"/>
          </p:cNvGrpSpPr>
          <p:nvPr/>
        </p:nvGrpSpPr>
        <p:grpSpPr bwMode="auto">
          <a:xfrm flipH="1">
            <a:off x="6331249" y="1894497"/>
            <a:ext cx="2001393" cy="1352418"/>
            <a:chOff x="4456" y="1217"/>
            <a:chExt cx="1286" cy="869"/>
          </a:xfrm>
        </p:grpSpPr>
        <p:sp>
          <p:nvSpPr>
            <p:cNvPr id="75" name="Freeform 42"/>
            <p:cNvSpPr>
              <a:spLocks/>
            </p:cNvSpPr>
            <p:nvPr/>
          </p:nvSpPr>
          <p:spPr bwMode="auto">
            <a:xfrm>
              <a:off x="5079" y="1688"/>
              <a:ext cx="142" cy="153"/>
            </a:xfrm>
            <a:custGeom>
              <a:avLst/>
              <a:gdLst>
                <a:gd name="T0" fmla="*/ 45 w 45"/>
                <a:gd name="T1" fmla="*/ 15 h 48"/>
                <a:gd name="T2" fmla="*/ 29 w 45"/>
                <a:gd name="T3" fmla="*/ 1 h 48"/>
                <a:gd name="T4" fmla="*/ 26 w 45"/>
                <a:gd name="T5" fmla="*/ 1 h 48"/>
                <a:gd name="T6" fmla="*/ 26 w 45"/>
                <a:gd name="T7" fmla="*/ 4 h 48"/>
                <a:gd name="T8" fmla="*/ 33 w 45"/>
                <a:gd name="T9" fmla="*/ 10 h 48"/>
                <a:gd name="T10" fmla="*/ 30 w 45"/>
                <a:gd name="T11" fmla="*/ 13 h 48"/>
                <a:gd name="T12" fmla="*/ 27 w 45"/>
                <a:gd name="T13" fmla="*/ 10 h 48"/>
                <a:gd name="T14" fmla="*/ 0 w 45"/>
                <a:gd name="T15" fmla="*/ 40 h 48"/>
                <a:gd name="T16" fmla="*/ 9 w 45"/>
                <a:gd name="T17" fmla="*/ 48 h 48"/>
                <a:gd name="T18" fmla="*/ 36 w 45"/>
                <a:gd name="T19" fmla="*/ 18 h 48"/>
                <a:gd name="T20" fmla="*/ 32 w 45"/>
                <a:gd name="T21" fmla="*/ 15 h 48"/>
                <a:gd name="T22" fmla="*/ 35 w 45"/>
                <a:gd name="T23" fmla="*/ 12 h 48"/>
                <a:gd name="T24" fmla="*/ 42 w 45"/>
                <a:gd name="T25" fmla="*/ 18 h 48"/>
                <a:gd name="T26" fmla="*/ 45 w 45"/>
                <a:gd name="T27" fmla="*/ 18 h 48"/>
                <a:gd name="T28" fmla="*/ 45 w 45"/>
                <a:gd name="T29"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8">
                  <a:moveTo>
                    <a:pt x="45" y="15"/>
                  </a:moveTo>
                  <a:cubicBezTo>
                    <a:pt x="29" y="1"/>
                    <a:pt x="29" y="1"/>
                    <a:pt x="29" y="1"/>
                  </a:cubicBezTo>
                  <a:cubicBezTo>
                    <a:pt x="28" y="0"/>
                    <a:pt x="26" y="0"/>
                    <a:pt x="26" y="1"/>
                  </a:cubicBezTo>
                  <a:cubicBezTo>
                    <a:pt x="25" y="2"/>
                    <a:pt x="25" y="3"/>
                    <a:pt x="26" y="4"/>
                  </a:cubicBezTo>
                  <a:cubicBezTo>
                    <a:pt x="33" y="10"/>
                    <a:pt x="33" y="10"/>
                    <a:pt x="33" y="10"/>
                  </a:cubicBezTo>
                  <a:cubicBezTo>
                    <a:pt x="30" y="13"/>
                    <a:pt x="30" y="13"/>
                    <a:pt x="30" y="13"/>
                  </a:cubicBezTo>
                  <a:cubicBezTo>
                    <a:pt x="27" y="10"/>
                    <a:pt x="27" y="10"/>
                    <a:pt x="27" y="10"/>
                  </a:cubicBezTo>
                  <a:cubicBezTo>
                    <a:pt x="0" y="40"/>
                    <a:pt x="0" y="40"/>
                    <a:pt x="0" y="40"/>
                  </a:cubicBezTo>
                  <a:cubicBezTo>
                    <a:pt x="9" y="48"/>
                    <a:pt x="9" y="48"/>
                    <a:pt x="9" y="48"/>
                  </a:cubicBezTo>
                  <a:cubicBezTo>
                    <a:pt x="36" y="18"/>
                    <a:pt x="36" y="18"/>
                    <a:pt x="36" y="18"/>
                  </a:cubicBezTo>
                  <a:cubicBezTo>
                    <a:pt x="32" y="15"/>
                    <a:pt x="32" y="15"/>
                    <a:pt x="32" y="15"/>
                  </a:cubicBezTo>
                  <a:cubicBezTo>
                    <a:pt x="35" y="12"/>
                    <a:pt x="35" y="12"/>
                    <a:pt x="35" y="12"/>
                  </a:cubicBezTo>
                  <a:cubicBezTo>
                    <a:pt x="42" y="18"/>
                    <a:pt x="42" y="18"/>
                    <a:pt x="42" y="18"/>
                  </a:cubicBezTo>
                  <a:cubicBezTo>
                    <a:pt x="43" y="19"/>
                    <a:pt x="44" y="19"/>
                    <a:pt x="45" y="18"/>
                  </a:cubicBezTo>
                  <a:cubicBezTo>
                    <a:pt x="45" y="17"/>
                    <a:pt x="45" y="16"/>
                    <a:pt x="45" y="1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7" name="Freeform 22"/>
            <p:cNvSpPr>
              <a:spLocks/>
            </p:cNvSpPr>
            <p:nvPr/>
          </p:nvSpPr>
          <p:spPr bwMode="auto">
            <a:xfrm>
              <a:off x="5218" y="1771"/>
              <a:ext cx="165" cy="32"/>
            </a:xfrm>
            <a:custGeom>
              <a:avLst/>
              <a:gdLst>
                <a:gd name="T0" fmla="*/ 52 w 52"/>
                <a:gd name="T1" fmla="*/ 6 h 10"/>
                <a:gd name="T2" fmla="*/ 49 w 52"/>
                <a:gd name="T3" fmla="*/ 10 h 10"/>
                <a:gd name="T4" fmla="*/ 4 w 52"/>
                <a:gd name="T5" fmla="*/ 10 h 10"/>
                <a:gd name="T6" fmla="*/ 0 w 52"/>
                <a:gd name="T7" fmla="*/ 6 h 10"/>
                <a:gd name="T8" fmla="*/ 0 w 52"/>
                <a:gd name="T9" fmla="*/ 4 h 10"/>
                <a:gd name="T10" fmla="*/ 4 w 52"/>
                <a:gd name="T11" fmla="*/ 0 h 10"/>
                <a:gd name="T12" fmla="*/ 49 w 52"/>
                <a:gd name="T13" fmla="*/ 0 h 10"/>
                <a:gd name="T14" fmla="*/ 52 w 52"/>
                <a:gd name="T15" fmla="*/ 4 h 10"/>
                <a:gd name="T16" fmla="*/ 52 w 52"/>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0">
                  <a:moveTo>
                    <a:pt x="52" y="6"/>
                  </a:moveTo>
                  <a:cubicBezTo>
                    <a:pt x="52" y="8"/>
                    <a:pt x="51" y="10"/>
                    <a:pt x="49" y="10"/>
                  </a:cubicBezTo>
                  <a:cubicBezTo>
                    <a:pt x="4" y="10"/>
                    <a:pt x="4" y="10"/>
                    <a:pt x="4" y="10"/>
                  </a:cubicBezTo>
                  <a:cubicBezTo>
                    <a:pt x="2" y="10"/>
                    <a:pt x="0" y="8"/>
                    <a:pt x="0" y="6"/>
                  </a:cubicBezTo>
                  <a:cubicBezTo>
                    <a:pt x="0" y="4"/>
                    <a:pt x="0" y="4"/>
                    <a:pt x="0" y="4"/>
                  </a:cubicBezTo>
                  <a:cubicBezTo>
                    <a:pt x="0" y="1"/>
                    <a:pt x="2" y="0"/>
                    <a:pt x="4" y="0"/>
                  </a:cubicBezTo>
                  <a:cubicBezTo>
                    <a:pt x="49" y="0"/>
                    <a:pt x="49" y="0"/>
                    <a:pt x="49" y="0"/>
                  </a:cubicBezTo>
                  <a:cubicBezTo>
                    <a:pt x="51" y="0"/>
                    <a:pt x="52" y="1"/>
                    <a:pt x="52" y="4"/>
                  </a:cubicBezTo>
                  <a:lnTo>
                    <a:pt x="52" y="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61" name="Freeform 36"/>
            <p:cNvSpPr>
              <a:spLocks/>
            </p:cNvSpPr>
            <p:nvPr/>
          </p:nvSpPr>
          <p:spPr bwMode="auto">
            <a:xfrm>
              <a:off x="5367" y="1640"/>
              <a:ext cx="54" cy="118"/>
            </a:xfrm>
            <a:custGeom>
              <a:avLst/>
              <a:gdLst>
                <a:gd name="T0" fmla="*/ 11 w 17"/>
                <a:gd name="T1" fmla="*/ 34 h 37"/>
                <a:gd name="T2" fmla="*/ 8 w 17"/>
                <a:gd name="T3" fmla="*/ 37 h 37"/>
                <a:gd name="T4" fmla="*/ 3 w 17"/>
                <a:gd name="T5" fmla="*/ 35 h 37"/>
                <a:gd name="T6" fmla="*/ 0 w 17"/>
                <a:gd name="T7" fmla="*/ 32 h 37"/>
                <a:gd name="T8" fmla="*/ 6 w 17"/>
                <a:gd name="T9" fmla="*/ 3 h 37"/>
                <a:gd name="T10" fmla="*/ 9 w 17"/>
                <a:gd name="T11" fmla="*/ 0 h 37"/>
                <a:gd name="T12" fmla="*/ 15 w 17"/>
                <a:gd name="T13" fmla="*/ 1 h 37"/>
                <a:gd name="T14" fmla="*/ 17 w 17"/>
                <a:gd name="T15" fmla="*/ 5 h 37"/>
                <a:gd name="T16" fmla="*/ 11 w 1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7">
                  <a:moveTo>
                    <a:pt x="11" y="34"/>
                  </a:moveTo>
                  <a:cubicBezTo>
                    <a:pt x="11" y="36"/>
                    <a:pt x="10" y="37"/>
                    <a:pt x="8" y="37"/>
                  </a:cubicBezTo>
                  <a:cubicBezTo>
                    <a:pt x="3" y="35"/>
                    <a:pt x="3" y="35"/>
                    <a:pt x="3" y="35"/>
                  </a:cubicBezTo>
                  <a:cubicBezTo>
                    <a:pt x="1" y="35"/>
                    <a:pt x="0" y="34"/>
                    <a:pt x="0" y="32"/>
                  </a:cubicBezTo>
                  <a:cubicBezTo>
                    <a:pt x="6" y="3"/>
                    <a:pt x="6" y="3"/>
                    <a:pt x="6" y="3"/>
                  </a:cubicBezTo>
                  <a:cubicBezTo>
                    <a:pt x="6" y="1"/>
                    <a:pt x="8" y="0"/>
                    <a:pt x="9" y="0"/>
                  </a:cubicBezTo>
                  <a:cubicBezTo>
                    <a:pt x="15" y="1"/>
                    <a:pt x="15" y="1"/>
                    <a:pt x="15" y="1"/>
                  </a:cubicBezTo>
                  <a:cubicBezTo>
                    <a:pt x="16" y="2"/>
                    <a:pt x="17" y="3"/>
                    <a:pt x="17" y="5"/>
                  </a:cubicBezTo>
                  <a:lnTo>
                    <a:pt x="11" y="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9" name="Rectangle 34"/>
            <p:cNvSpPr>
              <a:spLocks noChangeArrowheads="1"/>
            </p:cNvSpPr>
            <p:nvPr/>
          </p:nvSpPr>
          <p:spPr bwMode="auto">
            <a:xfrm>
              <a:off x="4609" y="1803"/>
              <a:ext cx="311" cy="19"/>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60" name="Rectangle 35"/>
            <p:cNvSpPr>
              <a:spLocks noChangeArrowheads="1"/>
            </p:cNvSpPr>
            <p:nvPr/>
          </p:nvSpPr>
          <p:spPr bwMode="auto">
            <a:xfrm>
              <a:off x="4875" y="1567"/>
              <a:ext cx="45" cy="245"/>
            </a:xfrm>
            <a:prstGeom prst="rect">
              <a:avLst/>
            </a:prstGeom>
            <a:solidFill>
              <a:schemeClr val="bg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5" name="AutoShape 19"/>
            <p:cNvSpPr>
              <a:spLocks noChangeAspect="1" noChangeArrowheads="1" noTextEdit="1"/>
            </p:cNvSpPr>
            <p:nvPr/>
          </p:nvSpPr>
          <p:spPr bwMode="auto">
            <a:xfrm>
              <a:off x="4456" y="1217"/>
              <a:ext cx="1286"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6" name="Rectangle 21"/>
            <p:cNvSpPr>
              <a:spLocks noChangeArrowheads="1"/>
            </p:cNvSpPr>
            <p:nvPr/>
          </p:nvSpPr>
          <p:spPr bwMode="auto">
            <a:xfrm>
              <a:off x="4929" y="1857"/>
              <a:ext cx="223" cy="121"/>
            </a:xfrm>
            <a:prstGeom prst="rect">
              <a:avLst/>
            </a:prstGeom>
            <a:solidFill>
              <a:srgbClr val="1F24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8" name="Rectangle 23"/>
            <p:cNvSpPr>
              <a:spLocks noChangeArrowheads="1"/>
            </p:cNvSpPr>
            <p:nvPr/>
          </p:nvSpPr>
          <p:spPr bwMode="auto">
            <a:xfrm>
              <a:off x="5075" y="1828"/>
              <a:ext cx="318" cy="9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49" name="Freeform 24"/>
            <p:cNvSpPr>
              <a:spLocks/>
            </p:cNvSpPr>
            <p:nvPr/>
          </p:nvSpPr>
          <p:spPr bwMode="auto">
            <a:xfrm>
              <a:off x="5247" y="1723"/>
              <a:ext cx="244" cy="242"/>
            </a:xfrm>
            <a:custGeom>
              <a:avLst/>
              <a:gdLst>
                <a:gd name="T0" fmla="*/ 66 w 77"/>
                <a:gd name="T1" fmla="*/ 0 h 76"/>
                <a:gd name="T2" fmla="*/ 0 w 77"/>
                <a:gd name="T3" fmla="*/ 58 h 76"/>
                <a:gd name="T4" fmla="*/ 14 w 77"/>
                <a:gd name="T5" fmla="*/ 76 h 76"/>
                <a:gd name="T6" fmla="*/ 77 w 77"/>
                <a:gd name="T7" fmla="*/ 53 h 76"/>
                <a:gd name="T8" fmla="*/ 66 w 77"/>
                <a:gd name="T9" fmla="*/ 0 h 76"/>
              </a:gdLst>
              <a:ahLst/>
              <a:cxnLst>
                <a:cxn ang="0">
                  <a:pos x="T0" y="T1"/>
                </a:cxn>
                <a:cxn ang="0">
                  <a:pos x="T2" y="T3"/>
                </a:cxn>
                <a:cxn ang="0">
                  <a:pos x="T4" y="T5"/>
                </a:cxn>
                <a:cxn ang="0">
                  <a:pos x="T6" y="T7"/>
                </a:cxn>
                <a:cxn ang="0">
                  <a:pos x="T8" y="T9"/>
                </a:cxn>
              </a:cxnLst>
              <a:rect l="0" t="0" r="r" b="b"/>
              <a:pathLst>
                <a:path w="77" h="76">
                  <a:moveTo>
                    <a:pt x="66" y="0"/>
                  </a:moveTo>
                  <a:cubicBezTo>
                    <a:pt x="41" y="0"/>
                    <a:pt x="0" y="6"/>
                    <a:pt x="0" y="58"/>
                  </a:cubicBezTo>
                  <a:cubicBezTo>
                    <a:pt x="0" y="69"/>
                    <a:pt x="14" y="76"/>
                    <a:pt x="14" y="76"/>
                  </a:cubicBezTo>
                  <a:cubicBezTo>
                    <a:pt x="77" y="53"/>
                    <a:pt x="77" y="53"/>
                    <a:pt x="77" y="53"/>
                  </a:cubicBezTo>
                  <a:lnTo>
                    <a:pt x="66"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0" name="Rectangle 25"/>
            <p:cNvSpPr>
              <a:spLocks noChangeArrowheads="1"/>
            </p:cNvSpPr>
            <p:nvPr/>
          </p:nvSpPr>
          <p:spPr bwMode="auto">
            <a:xfrm>
              <a:off x="5456" y="1408"/>
              <a:ext cx="29" cy="36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1" name="Freeform 26"/>
            <p:cNvSpPr>
              <a:spLocks/>
            </p:cNvSpPr>
            <p:nvPr/>
          </p:nvSpPr>
          <p:spPr bwMode="auto">
            <a:xfrm>
              <a:off x="5066" y="1408"/>
              <a:ext cx="419" cy="484"/>
            </a:xfrm>
            <a:custGeom>
              <a:avLst/>
              <a:gdLst>
                <a:gd name="T0" fmla="*/ 3 w 132"/>
                <a:gd name="T1" fmla="*/ 132 h 152"/>
                <a:gd name="T2" fmla="*/ 49 w 132"/>
                <a:gd name="T3" fmla="*/ 0 h 152"/>
                <a:gd name="T4" fmla="*/ 132 w 132"/>
                <a:gd name="T5" fmla="*/ 0 h 152"/>
                <a:gd name="T6" fmla="*/ 125 w 132"/>
                <a:gd name="T7" fmla="*/ 7 h 152"/>
                <a:gd name="T8" fmla="*/ 53 w 132"/>
                <a:gd name="T9" fmla="*/ 7 h 152"/>
                <a:gd name="T10" fmla="*/ 11 w 132"/>
                <a:gd name="T11" fmla="*/ 143 h 152"/>
                <a:gd name="T12" fmla="*/ 3 w 132"/>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132" h="152">
                  <a:moveTo>
                    <a:pt x="3" y="132"/>
                  </a:moveTo>
                  <a:cubicBezTo>
                    <a:pt x="3" y="132"/>
                    <a:pt x="0" y="40"/>
                    <a:pt x="49" y="0"/>
                  </a:cubicBezTo>
                  <a:cubicBezTo>
                    <a:pt x="82" y="0"/>
                    <a:pt x="132" y="0"/>
                    <a:pt x="132" y="0"/>
                  </a:cubicBezTo>
                  <a:cubicBezTo>
                    <a:pt x="125" y="7"/>
                    <a:pt x="125" y="7"/>
                    <a:pt x="125" y="7"/>
                  </a:cubicBezTo>
                  <a:cubicBezTo>
                    <a:pt x="53" y="7"/>
                    <a:pt x="53" y="7"/>
                    <a:pt x="53" y="7"/>
                  </a:cubicBezTo>
                  <a:cubicBezTo>
                    <a:pt x="53" y="7"/>
                    <a:pt x="11" y="36"/>
                    <a:pt x="11" y="143"/>
                  </a:cubicBezTo>
                  <a:cubicBezTo>
                    <a:pt x="11" y="147"/>
                    <a:pt x="3" y="152"/>
                    <a:pt x="3" y="13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2" name="Freeform 27"/>
            <p:cNvSpPr>
              <a:spLocks/>
            </p:cNvSpPr>
            <p:nvPr/>
          </p:nvSpPr>
          <p:spPr bwMode="auto">
            <a:xfrm>
              <a:off x="4951" y="1847"/>
              <a:ext cx="305" cy="156"/>
            </a:xfrm>
            <a:custGeom>
              <a:avLst/>
              <a:gdLst>
                <a:gd name="T0" fmla="*/ 118 w 305"/>
                <a:gd name="T1" fmla="*/ 0 h 156"/>
                <a:gd name="T2" fmla="*/ 0 w 305"/>
                <a:gd name="T3" fmla="*/ 0 h 156"/>
                <a:gd name="T4" fmla="*/ 0 w 305"/>
                <a:gd name="T5" fmla="*/ 83 h 156"/>
                <a:gd name="T6" fmla="*/ 70 w 305"/>
                <a:gd name="T7" fmla="*/ 153 h 156"/>
                <a:gd name="T8" fmla="*/ 112 w 305"/>
                <a:gd name="T9" fmla="*/ 156 h 156"/>
                <a:gd name="T10" fmla="*/ 305 w 305"/>
                <a:gd name="T11" fmla="*/ 156 h 156"/>
                <a:gd name="T12" fmla="*/ 118 w 305"/>
                <a:gd name="T13" fmla="*/ 0 h 156"/>
              </a:gdLst>
              <a:ahLst/>
              <a:cxnLst>
                <a:cxn ang="0">
                  <a:pos x="T0" y="T1"/>
                </a:cxn>
                <a:cxn ang="0">
                  <a:pos x="T2" y="T3"/>
                </a:cxn>
                <a:cxn ang="0">
                  <a:pos x="T4" y="T5"/>
                </a:cxn>
                <a:cxn ang="0">
                  <a:pos x="T6" y="T7"/>
                </a:cxn>
                <a:cxn ang="0">
                  <a:pos x="T8" y="T9"/>
                </a:cxn>
                <a:cxn ang="0">
                  <a:pos x="T10" y="T11"/>
                </a:cxn>
                <a:cxn ang="0">
                  <a:pos x="T12" y="T13"/>
                </a:cxn>
              </a:cxnLst>
              <a:rect l="0" t="0" r="r" b="b"/>
              <a:pathLst>
                <a:path w="305" h="156">
                  <a:moveTo>
                    <a:pt x="118" y="0"/>
                  </a:moveTo>
                  <a:lnTo>
                    <a:pt x="0" y="0"/>
                  </a:lnTo>
                  <a:lnTo>
                    <a:pt x="0" y="83"/>
                  </a:lnTo>
                  <a:lnTo>
                    <a:pt x="70" y="153"/>
                  </a:lnTo>
                  <a:lnTo>
                    <a:pt x="112" y="156"/>
                  </a:lnTo>
                  <a:lnTo>
                    <a:pt x="305" y="156"/>
                  </a:lnTo>
                  <a:lnTo>
                    <a:pt x="118" y="0"/>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3" name="Freeform 28"/>
            <p:cNvSpPr>
              <a:spLocks/>
            </p:cNvSpPr>
            <p:nvPr/>
          </p:nvSpPr>
          <p:spPr bwMode="auto">
            <a:xfrm>
              <a:off x="5383" y="1863"/>
              <a:ext cx="315" cy="140"/>
            </a:xfrm>
            <a:custGeom>
              <a:avLst/>
              <a:gdLst>
                <a:gd name="T0" fmla="*/ 315 w 315"/>
                <a:gd name="T1" fmla="*/ 22 h 140"/>
                <a:gd name="T2" fmla="*/ 315 w 315"/>
                <a:gd name="T3" fmla="*/ 140 h 140"/>
                <a:gd name="T4" fmla="*/ 0 w 315"/>
                <a:gd name="T5" fmla="*/ 140 h 140"/>
                <a:gd name="T6" fmla="*/ 143 w 315"/>
                <a:gd name="T7" fmla="*/ 0 h 140"/>
                <a:gd name="T8" fmla="*/ 315 w 315"/>
                <a:gd name="T9" fmla="*/ 22 h 140"/>
              </a:gdLst>
              <a:ahLst/>
              <a:cxnLst>
                <a:cxn ang="0">
                  <a:pos x="T0" y="T1"/>
                </a:cxn>
                <a:cxn ang="0">
                  <a:pos x="T2" y="T3"/>
                </a:cxn>
                <a:cxn ang="0">
                  <a:pos x="T4" y="T5"/>
                </a:cxn>
                <a:cxn ang="0">
                  <a:pos x="T6" y="T7"/>
                </a:cxn>
                <a:cxn ang="0">
                  <a:pos x="T8" y="T9"/>
                </a:cxn>
              </a:cxnLst>
              <a:rect l="0" t="0" r="r" b="b"/>
              <a:pathLst>
                <a:path w="315" h="140">
                  <a:moveTo>
                    <a:pt x="315" y="22"/>
                  </a:moveTo>
                  <a:lnTo>
                    <a:pt x="315" y="140"/>
                  </a:lnTo>
                  <a:lnTo>
                    <a:pt x="0" y="140"/>
                  </a:lnTo>
                  <a:lnTo>
                    <a:pt x="143" y="0"/>
                  </a:lnTo>
                  <a:lnTo>
                    <a:pt x="315" y="22"/>
                  </a:lnTo>
                  <a:close/>
                </a:path>
              </a:pathLst>
            </a:custGeom>
            <a:solidFill>
              <a:srgbClr val="4041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4" name="Freeform 29"/>
            <p:cNvSpPr>
              <a:spLocks/>
            </p:cNvSpPr>
            <p:nvPr/>
          </p:nvSpPr>
          <p:spPr bwMode="auto">
            <a:xfrm>
              <a:off x="4945" y="1723"/>
              <a:ext cx="753" cy="302"/>
            </a:xfrm>
            <a:custGeom>
              <a:avLst/>
              <a:gdLst>
                <a:gd name="T0" fmla="*/ 97 w 237"/>
                <a:gd name="T1" fmla="*/ 95 h 95"/>
                <a:gd name="T2" fmla="*/ 184 w 237"/>
                <a:gd name="T3" fmla="*/ 95 h 95"/>
                <a:gd name="T4" fmla="*/ 237 w 237"/>
                <a:gd name="T5" fmla="*/ 51 h 95"/>
                <a:gd name="T6" fmla="*/ 237 w 237"/>
                <a:gd name="T7" fmla="*/ 29 h 95"/>
                <a:gd name="T8" fmla="*/ 202 w 237"/>
                <a:gd name="T9" fmla="*/ 0 h 95"/>
                <a:gd name="T10" fmla="*/ 170 w 237"/>
                <a:gd name="T11" fmla="*/ 0 h 95"/>
                <a:gd name="T12" fmla="*/ 170 w 237"/>
                <a:gd name="T13" fmla="*/ 10 h 95"/>
                <a:gd name="T14" fmla="*/ 106 w 237"/>
                <a:gd name="T15" fmla="*/ 58 h 95"/>
                <a:gd name="T16" fmla="*/ 69 w 237"/>
                <a:gd name="T17" fmla="*/ 58 h 95"/>
                <a:gd name="T18" fmla="*/ 41 w 237"/>
                <a:gd name="T19" fmla="*/ 33 h 95"/>
                <a:gd name="T20" fmla="*/ 0 w 237"/>
                <a:gd name="T21" fmla="*/ 33 h 95"/>
                <a:gd name="T22" fmla="*/ 0 w 237"/>
                <a:gd name="T23" fmla="*/ 44 h 95"/>
                <a:gd name="T24" fmla="*/ 41 w 237"/>
                <a:gd name="T25" fmla="*/ 44 h 95"/>
                <a:gd name="T26" fmla="*/ 97 w 237"/>
                <a:gd name="T2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7" h="95">
                  <a:moveTo>
                    <a:pt x="97" y="95"/>
                  </a:moveTo>
                  <a:cubicBezTo>
                    <a:pt x="184" y="95"/>
                    <a:pt x="184" y="95"/>
                    <a:pt x="184" y="95"/>
                  </a:cubicBezTo>
                  <a:cubicBezTo>
                    <a:pt x="184" y="95"/>
                    <a:pt x="188" y="51"/>
                    <a:pt x="237" y="51"/>
                  </a:cubicBezTo>
                  <a:cubicBezTo>
                    <a:pt x="237" y="35"/>
                    <a:pt x="237" y="29"/>
                    <a:pt x="237" y="29"/>
                  </a:cubicBezTo>
                  <a:cubicBezTo>
                    <a:pt x="237" y="29"/>
                    <a:pt x="237" y="0"/>
                    <a:pt x="202" y="0"/>
                  </a:cubicBezTo>
                  <a:cubicBezTo>
                    <a:pt x="176" y="0"/>
                    <a:pt x="170" y="0"/>
                    <a:pt x="170" y="0"/>
                  </a:cubicBezTo>
                  <a:cubicBezTo>
                    <a:pt x="170" y="10"/>
                    <a:pt x="170" y="10"/>
                    <a:pt x="170" y="10"/>
                  </a:cubicBezTo>
                  <a:cubicBezTo>
                    <a:pt x="170" y="10"/>
                    <a:pt x="106" y="6"/>
                    <a:pt x="106" y="58"/>
                  </a:cubicBezTo>
                  <a:cubicBezTo>
                    <a:pt x="69" y="58"/>
                    <a:pt x="69" y="58"/>
                    <a:pt x="69" y="58"/>
                  </a:cubicBezTo>
                  <a:cubicBezTo>
                    <a:pt x="41" y="33"/>
                    <a:pt x="41" y="33"/>
                    <a:pt x="41" y="33"/>
                  </a:cubicBezTo>
                  <a:cubicBezTo>
                    <a:pt x="0" y="33"/>
                    <a:pt x="0" y="33"/>
                    <a:pt x="0" y="33"/>
                  </a:cubicBezTo>
                  <a:cubicBezTo>
                    <a:pt x="0" y="44"/>
                    <a:pt x="0" y="44"/>
                    <a:pt x="0" y="44"/>
                  </a:cubicBezTo>
                  <a:cubicBezTo>
                    <a:pt x="41" y="44"/>
                    <a:pt x="41" y="44"/>
                    <a:pt x="41" y="44"/>
                  </a:cubicBezTo>
                  <a:lnTo>
                    <a:pt x="97" y="95"/>
                  </a:lnTo>
                  <a:close/>
                </a:path>
              </a:pathLst>
            </a:custGeom>
            <a:solidFill>
              <a:srgbClr val="0B7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5" name="Oval 30"/>
            <p:cNvSpPr>
              <a:spLocks noChangeArrowheads="1"/>
            </p:cNvSpPr>
            <p:nvPr/>
          </p:nvSpPr>
          <p:spPr bwMode="auto">
            <a:xfrm>
              <a:off x="5587" y="1927"/>
              <a:ext cx="152" cy="156"/>
            </a:xfrm>
            <a:prstGeom prst="ellipse">
              <a:avLst/>
            </a:prstGeom>
            <a:solidFill>
              <a:srgbClr val="6667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6" name="Oval 31"/>
            <p:cNvSpPr>
              <a:spLocks noChangeArrowheads="1"/>
            </p:cNvSpPr>
            <p:nvPr/>
          </p:nvSpPr>
          <p:spPr bwMode="auto">
            <a:xfrm>
              <a:off x="5621" y="1965"/>
              <a:ext cx="83" cy="80"/>
            </a:xfrm>
            <a:prstGeom prst="ellipse">
              <a:avLst/>
            </a:prstGeom>
            <a:solidFill>
              <a:srgbClr val="8E96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7" name="Rectangle 32"/>
            <p:cNvSpPr>
              <a:spLocks noChangeArrowheads="1"/>
            </p:cNvSpPr>
            <p:nvPr/>
          </p:nvSpPr>
          <p:spPr bwMode="auto">
            <a:xfrm>
              <a:off x="4891" y="1220"/>
              <a:ext cx="54" cy="78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58" name="Freeform 33"/>
            <p:cNvSpPr>
              <a:spLocks/>
            </p:cNvSpPr>
            <p:nvPr/>
          </p:nvSpPr>
          <p:spPr bwMode="auto">
            <a:xfrm>
              <a:off x="4945" y="1408"/>
              <a:ext cx="61" cy="60"/>
            </a:xfrm>
            <a:custGeom>
              <a:avLst/>
              <a:gdLst>
                <a:gd name="T0" fmla="*/ 73 w 73"/>
                <a:gd name="T1" fmla="*/ 48 h 60"/>
                <a:gd name="T2" fmla="*/ 0 w 73"/>
                <a:gd name="T3" fmla="*/ 60 h 60"/>
                <a:gd name="T4" fmla="*/ 0 w 73"/>
                <a:gd name="T5" fmla="*/ 0 h 60"/>
                <a:gd name="T6" fmla="*/ 73 w 73"/>
                <a:gd name="T7" fmla="*/ 0 h 60"/>
                <a:gd name="T8" fmla="*/ 73 w 73"/>
                <a:gd name="T9" fmla="*/ 48 h 60"/>
              </a:gdLst>
              <a:ahLst/>
              <a:cxnLst>
                <a:cxn ang="0">
                  <a:pos x="T0" y="T1"/>
                </a:cxn>
                <a:cxn ang="0">
                  <a:pos x="T2" y="T3"/>
                </a:cxn>
                <a:cxn ang="0">
                  <a:pos x="T4" y="T5"/>
                </a:cxn>
                <a:cxn ang="0">
                  <a:pos x="T6" y="T7"/>
                </a:cxn>
                <a:cxn ang="0">
                  <a:pos x="T8" y="T9"/>
                </a:cxn>
              </a:cxnLst>
              <a:rect l="0" t="0" r="r" b="b"/>
              <a:pathLst>
                <a:path w="73" h="60">
                  <a:moveTo>
                    <a:pt x="73" y="48"/>
                  </a:moveTo>
                  <a:lnTo>
                    <a:pt x="0" y="60"/>
                  </a:lnTo>
                  <a:lnTo>
                    <a:pt x="0" y="0"/>
                  </a:lnTo>
                  <a:lnTo>
                    <a:pt x="73" y="0"/>
                  </a:lnTo>
                  <a:lnTo>
                    <a:pt x="73" y="48"/>
                  </a:lnTo>
                  <a:close/>
                </a:path>
              </a:pathLst>
            </a:custGeom>
            <a:solidFill>
              <a:schemeClr val="tx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62" name="Oval 37"/>
            <p:cNvSpPr>
              <a:spLocks noChangeArrowheads="1"/>
            </p:cNvSpPr>
            <p:nvPr/>
          </p:nvSpPr>
          <p:spPr bwMode="auto">
            <a:xfrm>
              <a:off x="4917" y="1879"/>
              <a:ext cx="203" cy="204"/>
            </a:xfrm>
            <a:prstGeom prst="ellipse">
              <a:avLst/>
            </a:prstGeom>
            <a:solidFill>
              <a:srgbClr val="6667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63" name="Oval 38"/>
            <p:cNvSpPr>
              <a:spLocks noChangeArrowheads="1"/>
            </p:cNvSpPr>
            <p:nvPr/>
          </p:nvSpPr>
          <p:spPr bwMode="auto">
            <a:xfrm>
              <a:off x="4964" y="1927"/>
              <a:ext cx="108" cy="108"/>
            </a:xfrm>
            <a:prstGeom prst="ellipse">
              <a:avLst/>
            </a:prstGeom>
            <a:solidFill>
              <a:srgbClr val="8E96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72" name="Freeform 39"/>
            <p:cNvSpPr>
              <a:spLocks/>
            </p:cNvSpPr>
            <p:nvPr/>
          </p:nvSpPr>
          <p:spPr bwMode="auto">
            <a:xfrm>
              <a:off x="5479" y="1809"/>
              <a:ext cx="63" cy="10"/>
            </a:xfrm>
            <a:custGeom>
              <a:avLst/>
              <a:gdLst>
                <a:gd name="T0" fmla="*/ 20 w 20"/>
                <a:gd name="T1" fmla="*/ 1 h 3"/>
                <a:gd name="T2" fmla="*/ 19 w 20"/>
                <a:gd name="T3" fmla="*/ 3 h 3"/>
                <a:gd name="T4" fmla="*/ 2 w 20"/>
                <a:gd name="T5" fmla="*/ 3 h 3"/>
                <a:gd name="T6" fmla="*/ 0 w 20"/>
                <a:gd name="T7" fmla="*/ 1 h 3"/>
                <a:gd name="T8" fmla="*/ 0 w 20"/>
                <a:gd name="T9" fmla="*/ 1 h 3"/>
                <a:gd name="T10" fmla="*/ 2 w 20"/>
                <a:gd name="T11" fmla="*/ 0 h 3"/>
                <a:gd name="T12" fmla="*/ 19 w 20"/>
                <a:gd name="T13" fmla="*/ 0 h 3"/>
                <a:gd name="T14" fmla="*/ 20 w 20"/>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
                  <a:moveTo>
                    <a:pt x="20" y="1"/>
                  </a:moveTo>
                  <a:cubicBezTo>
                    <a:pt x="20" y="2"/>
                    <a:pt x="19" y="3"/>
                    <a:pt x="19" y="3"/>
                  </a:cubicBezTo>
                  <a:cubicBezTo>
                    <a:pt x="2" y="3"/>
                    <a:pt x="2" y="3"/>
                    <a:pt x="2" y="3"/>
                  </a:cubicBezTo>
                  <a:cubicBezTo>
                    <a:pt x="1" y="3"/>
                    <a:pt x="0" y="2"/>
                    <a:pt x="0" y="1"/>
                  </a:cubicBezTo>
                  <a:cubicBezTo>
                    <a:pt x="0" y="1"/>
                    <a:pt x="0" y="1"/>
                    <a:pt x="0" y="1"/>
                  </a:cubicBezTo>
                  <a:cubicBezTo>
                    <a:pt x="0" y="1"/>
                    <a:pt x="1" y="0"/>
                    <a:pt x="2" y="0"/>
                  </a:cubicBezTo>
                  <a:cubicBezTo>
                    <a:pt x="19" y="0"/>
                    <a:pt x="19" y="0"/>
                    <a:pt x="19" y="0"/>
                  </a:cubicBezTo>
                  <a:cubicBezTo>
                    <a:pt x="19" y="0"/>
                    <a:pt x="20" y="1"/>
                    <a:pt x="20"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73" name="Freeform 40"/>
            <p:cNvSpPr>
              <a:spLocks/>
            </p:cNvSpPr>
            <p:nvPr/>
          </p:nvSpPr>
          <p:spPr bwMode="auto">
            <a:xfrm>
              <a:off x="5479" y="1834"/>
              <a:ext cx="63" cy="7"/>
            </a:xfrm>
            <a:custGeom>
              <a:avLst/>
              <a:gdLst>
                <a:gd name="T0" fmla="*/ 20 w 20"/>
                <a:gd name="T1" fmla="*/ 1 h 2"/>
                <a:gd name="T2" fmla="*/ 19 w 20"/>
                <a:gd name="T3" fmla="*/ 2 h 2"/>
                <a:gd name="T4" fmla="*/ 2 w 20"/>
                <a:gd name="T5" fmla="*/ 2 h 2"/>
                <a:gd name="T6" fmla="*/ 0 w 20"/>
                <a:gd name="T7" fmla="*/ 1 h 2"/>
                <a:gd name="T8" fmla="*/ 0 w 20"/>
                <a:gd name="T9" fmla="*/ 1 h 2"/>
                <a:gd name="T10" fmla="*/ 2 w 20"/>
                <a:gd name="T11" fmla="*/ 0 h 2"/>
                <a:gd name="T12" fmla="*/ 19 w 20"/>
                <a:gd name="T13" fmla="*/ 0 h 2"/>
                <a:gd name="T14" fmla="*/ 20 w 20"/>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
                  <a:moveTo>
                    <a:pt x="20" y="1"/>
                  </a:moveTo>
                  <a:cubicBezTo>
                    <a:pt x="20" y="2"/>
                    <a:pt x="19" y="2"/>
                    <a:pt x="19" y="2"/>
                  </a:cubicBezTo>
                  <a:cubicBezTo>
                    <a:pt x="2" y="2"/>
                    <a:pt x="2" y="2"/>
                    <a:pt x="2" y="2"/>
                  </a:cubicBezTo>
                  <a:cubicBezTo>
                    <a:pt x="1" y="2"/>
                    <a:pt x="0" y="2"/>
                    <a:pt x="0" y="1"/>
                  </a:cubicBezTo>
                  <a:cubicBezTo>
                    <a:pt x="0" y="1"/>
                    <a:pt x="0" y="1"/>
                    <a:pt x="0" y="1"/>
                  </a:cubicBezTo>
                  <a:cubicBezTo>
                    <a:pt x="0" y="0"/>
                    <a:pt x="1" y="0"/>
                    <a:pt x="2" y="0"/>
                  </a:cubicBezTo>
                  <a:cubicBezTo>
                    <a:pt x="19" y="0"/>
                    <a:pt x="19" y="0"/>
                    <a:pt x="19" y="0"/>
                  </a:cubicBezTo>
                  <a:cubicBezTo>
                    <a:pt x="19" y="0"/>
                    <a:pt x="20" y="0"/>
                    <a:pt x="20"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74" name="Freeform 41"/>
            <p:cNvSpPr>
              <a:spLocks/>
            </p:cNvSpPr>
            <p:nvPr/>
          </p:nvSpPr>
          <p:spPr bwMode="auto">
            <a:xfrm>
              <a:off x="5479" y="1857"/>
              <a:ext cx="63" cy="9"/>
            </a:xfrm>
            <a:custGeom>
              <a:avLst/>
              <a:gdLst>
                <a:gd name="T0" fmla="*/ 20 w 20"/>
                <a:gd name="T1" fmla="*/ 2 h 3"/>
                <a:gd name="T2" fmla="*/ 19 w 20"/>
                <a:gd name="T3" fmla="*/ 3 h 3"/>
                <a:gd name="T4" fmla="*/ 2 w 20"/>
                <a:gd name="T5" fmla="*/ 3 h 3"/>
                <a:gd name="T6" fmla="*/ 0 w 20"/>
                <a:gd name="T7" fmla="*/ 2 h 3"/>
                <a:gd name="T8" fmla="*/ 0 w 20"/>
                <a:gd name="T9" fmla="*/ 2 h 3"/>
                <a:gd name="T10" fmla="*/ 2 w 20"/>
                <a:gd name="T11" fmla="*/ 0 h 3"/>
                <a:gd name="T12" fmla="*/ 19 w 20"/>
                <a:gd name="T13" fmla="*/ 0 h 3"/>
                <a:gd name="T14" fmla="*/ 20 w 20"/>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
                  <a:moveTo>
                    <a:pt x="20" y="2"/>
                  </a:moveTo>
                  <a:cubicBezTo>
                    <a:pt x="20" y="2"/>
                    <a:pt x="19" y="3"/>
                    <a:pt x="19" y="3"/>
                  </a:cubicBezTo>
                  <a:cubicBezTo>
                    <a:pt x="2" y="3"/>
                    <a:pt x="2" y="3"/>
                    <a:pt x="2" y="3"/>
                  </a:cubicBezTo>
                  <a:cubicBezTo>
                    <a:pt x="1" y="3"/>
                    <a:pt x="0" y="2"/>
                    <a:pt x="0" y="2"/>
                  </a:cubicBezTo>
                  <a:cubicBezTo>
                    <a:pt x="0" y="2"/>
                    <a:pt x="0" y="2"/>
                    <a:pt x="0" y="2"/>
                  </a:cubicBezTo>
                  <a:cubicBezTo>
                    <a:pt x="0" y="1"/>
                    <a:pt x="1" y="0"/>
                    <a:pt x="2" y="0"/>
                  </a:cubicBezTo>
                  <a:cubicBezTo>
                    <a:pt x="19" y="0"/>
                    <a:pt x="19" y="0"/>
                    <a:pt x="19" y="0"/>
                  </a:cubicBezTo>
                  <a:cubicBezTo>
                    <a:pt x="19" y="0"/>
                    <a:pt x="20" y="1"/>
                    <a:pt x="20" y="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76" name="Rectangle 43"/>
            <p:cNvSpPr>
              <a:spLocks noChangeArrowheads="1"/>
            </p:cNvSpPr>
            <p:nvPr/>
          </p:nvSpPr>
          <p:spPr bwMode="auto">
            <a:xfrm>
              <a:off x="4459" y="1500"/>
              <a:ext cx="388" cy="303"/>
            </a:xfrm>
            <a:prstGeom prst="rect">
              <a:avLst/>
            </a:prstGeom>
            <a:solidFill>
              <a:srgbClr val="936F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77" name="Rectangle 44"/>
            <p:cNvSpPr>
              <a:spLocks noChangeArrowheads="1"/>
            </p:cNvSpPr>
            <p:nvPr/>
          </p:nvSpPr>
          <p:spPr bwMode="auto">
            <a:xfrm>
              <a:off x="4596" y="1297"/>
              <a:ext cx="213" cy="210"/>
            </a:xfrm>
            <a:prstGeom prst="rect">
              <a:avLst/>
            </a:prstGeom>
            <a:solidFill>
              <a:srgbClr val="936F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78" name="Freeform 45"/>
            <p:cNvSpPr>
              <a:spLocks/>
            </p:cNvSpPr>
            <p:nvPr/>
          </p:nvSpPr>
          <p:spPr bwMode="auto">
            <a:xfrm>
              <a:off x="4599" y="1621"/>
              <a:ext cx="108" cy="153"/>
            </a:xfrm>
            <a:custGeom>
              <a:avLst/>
              <a:gdLst>
                <a:gd name="T0" fmla="*/ 108 w 108"/>
                <a:gd name="T1" fmla="*/ 73 h 153"/>
                <a:gd name="T2" fmla="*/ 54 w 108"/>
                <a:gd name="T3" fmla="*/ 0 h 153"/>
                <a:gd name="T4" fmla="*/ 0 w 108"/>
                <a:gd name="T5" fmla="*/ 73 h 153"/>
                <a:gd name="T6" fmla="*/ 32 w 108"/>
                <a:gd name="T7" fmla="*/ 73 h 153"/>
                <a:gd name="T8" fmla="*/ 32 w 108"/>
                <a:gd name="T9" fmla="*/ 153 h 153"/>
                <a:gd name="T10" fmla="*/ 79 w 108"/>
                <a:gd name="T11" fmla="*/ 153 h 153"/>
                <a:gd name="T12" fmla="*/ 79 w 108"/>
                <a:gd name="T13" fmla="*/ 73 h 153"/>
                <a:gd name="T14" fmla="*/ 108 w 108"/>
                <a:gd name="T15" fmla="*/ 7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153">
                  <a:moveTo>
                    <a:pt x="108" y="73"/>
                  </a:moveTo>
                  <a:lnTo>
                    <a:pt x="54" y="0"/>
                  </a:lnTo>
                  <a:lnTo>
                    <a:pt x="0" y="73"/>
                  </a:lnTo>
                  <a:lnTo>
                    <a:pt x="32" y="73"/>
                  </a:lnTo>
                  <a:lnTo>
                    <a:pt x="32" y="153"/>
                  </a:lnTo>
                  <a:lnTo>
                    <a:pt x="79" y="153"/>
                  </a:lnTo>
                  <a:lnTo>
                    <a:pt x="79" y="73"/>
                  </a:lnTo>
                  <a:lnTo>
                    <a:pt x="108" y="73"/>
                  </a:lnTo>
                  <a:close/>
                </a:path>
              </a:pathLst>
            </a:custGeom>
            <a:solidFill>
              <a:srgbClr val="1F24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79" name="Freeform 46"/>
            <p:cNvSpPr>
              <a:spLocks/>
            </p:cNvSpPr>
            <p:nvPr/>
          </p:nvSpPr>
          <p:spPr bwMode="auto">
            <a:xfrm>
              <a:off x="4755" y="1427"/>
              <a:ext cx="38" cy="57"/>
            </a:xfrm>
            <a:custGeom>
              <a:avLst/>
              <a:gdLst>
                <a:gd name="T0" fmla="*/ 38 w 38"/>
                <a:gd name="T1" fmla="*/ 29 h 57"/>
                <a:gd name="T2" fmla="*/ 19 w 38"/>
                <a:gd name="T3" fmla="*/ 0 h 57"/>
                <a:gd name="T4" fmla="*/ 0 w 38"/>
                <a:gd name="T5" fmla="*/ 29 h 57"/>
                <a:gd name="T6" fmla="*/ 9 w 38"/>
                <a:gd name="T7" fmla="*/ 29 h 57"/>
                <a:gd name="T8" fmla="*/ 9 w 38"/>
                <a:gd name="T9" fmla="*/ 57 h 57"/>
                <a:gd name="T10" fmla="*/ 28 w 38"/>
                <a:gd name="T11" fmla="*/ 57 h 57"/>
                <a:gd name="T12" fmla="*/ 28 w 38"/>
                <a:gd name="T13" fmla="*/ 29 h 57"/>
                <a:gd name="T14" fmla="*/ 38 w 38"/>
                <a:gd name="T15" fmla="*/ 29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57">
                  <a:moveTo>
                    <a:pt x="38" y="29"/>
                  </a:moveTo>
                  <a:lnTo>
                    <a:pt x="19" y="0"/>
                  </a:lnTo>
                  <a:lnTo>
                    <a:pt x="0" y="29"/>
                  </a:lnTo>
                  <a:lnTo>
                    <a:pt x="9" y="29"/>
                  </a:lnTo>
                  <a:lnTo>
                    <a:pt x="9" y="57"/>
                  </a:lnTo>
                  <a:lnTo>
                    <a:pt x="28" y="57"/>
                  </a:lnTo>
                  <a:lnTo>
                    <a:pt x="28" y="29"/>
                  </a:lnTo>
                  <a:lnTo>
                    <a:pt x="38" y="29"/>
                  </a:lnTo>
                  <a:close/>
                </a:path>
              </a:pathLst>
            </a:custGeom>
            <a:solidFill>
              <a:srgbClr val="1F24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nvGrpSpPr>
          <p:cNvPr id="80" name="Group 49"/>
          <p:cNvGrpSpPr>
            <a:grpSpLocks noChangeAspect="1"/>
          </p:cNvGrpSpPr>
          <p:nvPr/>
        </p:nvGrpSpPr>
        <p:grpSpPr bwMode="auto">
          <a:xfrm flipH="1">
            <a:off x="9779395" y="2445551"/>
            <a:ext cx="1862248" cy="1191567"/>
            <a:chOff x="6712" y="1566"/>
            <a:chExt cx="1094" cy="700"/>
          </a:xfrm>
        </p:grpSpPr>
        <p:sp>
          <p:nvSpPr>
            <p:cNvPr id="81" name="AutoShape 48"/>
            <p:cNvSpPr>
              <a:spLocks noChangeAspect="1" noChangeArrowheads="1" noTextEdit="1"/>
            </p:cNvSpPr>
            <p:nvPr/>
          </p:nvSpPr>
          <p:spPr bwMode="auto">
            <a:xfrm>
              <a:off x="6712" y="1577"/>
              <a:ext cx="1093" cy="68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82" name="Freeform 50"/>
            <p:cNvSpPr>
              <a:spLocks/>
            </p:cNvSpPr>
            <p:nvPr/>
          </p:nvSpPr>
          <p:spPr bwMode="auto">
            <a:xfrm>
              <a:off x="7033" y="1638"/>
              <a:ext cx="189" cy="139"/>
            </a:xfrm>
            <a:custGeom>
              <a:avLst/>
              <a:gdLst>
                <a:gd name="T0" fmla="*/ 189 w 189"/>
                <a:gd name="T1" fmla="*/ 50 h 139"/>
                <a:gd name="T2" fmla="*/ 161 w 189"/>
                <a:gd name="T3" fmla="*/ 0 h 139"/>
                <a:gd name="T4" fmla="*/ 0 w 189"/>
                <a:gd name="T5" fmla="*/ 88 h 139"/>
                <a:gd name="T6" fmla="*/ 27 w 189"/>
                <a:gd name="T7" fmla="*/ 139 h 139"/>
                <a:gd name="T8" fmla="*/ 189 w 189"/>
                <a:gd name="T9" fmla="*/ 50 h 139"/>
              </a:gdLst>
              <a:ahLst/>
              <a:cxnLst>
                <a:cxn ang="0">
                  <a:pos x="T0" y="T1"/>
                </a:cxn>
                <a:cxn ang="0">
                  <a:pos x="T2" y="T3"/>
                </a:cxn>
                <a:cxn ang="0">
                  <a:pos x="T4" y="T5"/>
                </a:cxn>
                <a:cxn ang="0">
                  <a:pos x="T6" y="T7"/>
                </a:cxn>
                <a:cxn ang="0">
                  <a:pos x="T8" y="T9"/>
                </a:cxn>
              </a:cxnLst>
              <a:rect l="0" t="0" r="r" b="b"/>
              <a:pathLst>
                <a:path w="189" h="139">
                  <a:moveTo>
                    <a:pt x="189" y="50"/>
                  </a:moveTo>
                  <a:lnTo>
                    <a:pt x="161" y="0"/>
                  </a:lnTo>
                  <a:lnTo>
                    <a:pt x="0" y="88"/>
                  </a:lnTo>
                  <a:lnTo>
                    <a:pt x="27" y="139"/>
                  </a:lnTo>
                  <a:lnTo>
                    <a:pt x="189" y="50"/>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84" name="Freeform 51"/>
            <p:cNvSpPr>
              <a:spLocks/>
            </p:cNvSpPr>
            <p:nvPr/>
          </p:nvSpPr>
          <p:spPr bwMode="auto">
            <a:xfrm>
              <a:off x="7258" y="1630"/>
              <a:ext cx="233" cy="111"/>
            </a:xfrm>
            <a:custGeom>
              <a:avLst/>
              <a:gdLst>
                <a:gd name="T0" fmla="*/ 220 w 233"/>
                <a:gd name="T1" fmla="*/ 111 h 111"/>
                <a:gd name="T2" fmla="*/ 233 w 233"/>
                <a:gd name="T3" fmla="*/ 56 h 111"/>
                <a:gd name="T4" fmla="*/ 13 w 233"/>
                <a:gd name="T5" fmla="*/ 0 h 111"/>
                <a:gd name="T6" fmla="*/ 0 w 233"/>
                <a:gd name="T7" fmla="*/ 56 h 111"/>
                <a:gd name="T8" fmla="*/ 220 w 233"/>
                <a:gd name="T9" fmla="*/ 111 h 111"/>
              </a:gdLst>
              <a:ahLst/>
              <a:cxnLst>
                <a:cxn ang="0">
                  <a:pos x="T0" y="T1"/>
                </a:cxn>
                <a:cxn ang="0">
                  <a:pos x="T2" y="T3"/>
                </a:cxn>
                <a:cxn ang="0">
                  <a:pos x="T4" y="T5"/>
                </a:cxn>
                <a:cxn ang="0">
                  <a:pos x="T6" y="T7"/>
                </a:cxn>
                <a:cxn ang="0">
                  <a:pos x="T8" y="T9"/>
                </a:cxn>
              </a:cxnLst>
              <a:rect l="0" t="0" r="r" b="b"/>
              <a:pathLst>
                <a:path w="233" h="111">
                  <a:moveTo>
                    <a:pt x="220" y="111"/>
                  </a:moveTo>
                  <a:lnTo>
                    <a:pt x="233" y="56"/>
                  </a:lnTo>
                  <a:lnTo>
                    <a:pt x="13" y="0"/>
                  </a:lnTo>
                  <a:lnTo>
                    <a:pt x="0" y="56"/>
                  </a:lnTo>
                  <a:lnTo>
                    <a:pt x="220" y="111"/>
                  </a:lnTo>
                  <a:close/>
                </a:path>
              </a:pathLst>
            </a:custGeom>
            <a:solidFill>
              <a:srgbClr val="0B7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85" name="Freeform 52"/>
            <p:cNvSpPr>
              <a:spLocks/>
            </p:cNvSpPr>
            <p:nvPr/>
          </p:nvSpPr>
          <p:spPr bwMode="auto">
            <a:xfrm>
              <a:off x="7258" y="1630"/>
              <a:ext cx="103" cy="71"/>
            </a:xfrm>
            <a:custGeom>
              <a:avLst/>
              <a:gdLst>
                <a:gd name="T0" fmla="*/ 61 w 103"/>
                <a:gd name="T1" fmla="*/ 71 h 71"/>
                <a:gd name="T2" fmla="*/ 103 w 103"/>
                <a:gd name="T3" fmla="*/ 23 h 71"/>
                <a:gd name="T4" fmla="*/ 13 w 103"/>
                <a:gd name="T5" fmla="*/ 0 h 71"/>
                <a:gd name="T6" fmla="*/ 0 w 103"/>
                <a:gd name="T7" fmla="*/ 56 h 71"/>
                <a:gd name="T8" fmla="*/ 61 w 103"/>
                <a:gd name="T9" fmla="*/ 71 h 71"/>
              </a:gdLst>
              <a:ahLst/>
              <a:cxnLst>
                <a:cxn ang="0">
                  <a:pos x="T0" y="T1"/>
                </a:cxn>
                <a:cxn ang="0">
                  <a:pos x="T2" y="T3"/>
                </a:cxn>
                <a:cxn ang="0">
                  <a:pos x="T4" y="T5"/>
                </a:cxn>
                <a:cxn ang="0">
                  <a:pos x="T6" y="T7"/>
                </a:cxn>
                <a:cxn ang="0">
                  <a:pos x="T8" y="T9"/>
                </a:cxn>
              </a:cxnLst>
              <a:rect l="0" t="0" r="r" b="b"/>
              <a:pathLst>
                <a:path w="103" h="71">
                  <a:moveTo>
                    <a:pt x="61" y="71"/>
                  </a:moveTo>
                  <a:lnTo>
                    <a:pt x="103" y="23"/>
                  </a:lnTo>
                  <a:lnTo>
                    <a:pt x="13" y="0"/>
                  </a:lnTo>
                  <a:lnTo>
                    <a:pt x="0" y="56"/>
                  </a:lnTo>
                  <a:lnTo>
                    <a:pt x="61" y="71"/>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86" name="Freeform 53"/>
            <p:cNvSpPr>
              <a:spLocks/>
            </p:cNvSpPr>
            <p:nvPr/>
          </p:nvSpPr>
          <p:spPr bwMode="auto">
            <a:xfrm>
              <a:off x="7116" y="1566"/>
              <a:ext cx="204" cy="182"/>
            </a:xfrm>
            <a:custGeom>
              <a:avLst/>
              <a:gdLst>
                <a:gd name="T0" fmla="*/ 202 w 229"/>
                <a:gd name="T1" fmla="*/ 135 h 205"/>
                <a:gd name="T2" fmla="*/ 218 w 229"/>
                <a:gd name="T3" fmla="*/ 80 h 205"/>
                <a:gd name="T4" fmla="*/ 189 w 229"/>
                <a:gd name="T5" fmla="*/ 27 h 205"/>
                <a:gd name="T6" fmla="*/ 134 w 229"/>
                <a:gd name="T7" fmla="*/ 11 h 205"/>
                <a:gd name="T8" fmla="*/ 27 w 229"/>
                <a:gd name="T9" fmla="*/ 70 h 205"/>
                <a:gd name="T10" fmla="*/ 11 w 229"/>
                <a:gd name="T11" fmla="*/ 125 h 205"/>
                <a:gd name="T12" fmla="*/ 40 w 229"/>
                <a:gd name="T13" fmla="*/ 178 h 205"/>
                <a:gd name="T14" fmla="*/ 95 w 229"/>
                <a:gd name="T15" fmla="*/ 194 h 205"/>
                <a:gd name="T16" fmla="*/ 202 w 229"/>
                <a:gd name="T17" fmla="*/ 13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205">
                  <a:moveTo>
                    <a:pt x="202" y="135"/>
                  </a:moveTo>
                  <a:cubicBezTo>
                    <a:pt x="222" y="125"/>
                    <a:pt x="229" y="100"/>
                    <a:pt x="218" y="80"/>
                  </a:cubicBezTo>
                  <a:cubicBezTo>
                    <a:pt x="189" y="27"/>
                    <a:pt x="189" y="27"/>
                    <a:pt x="189" y="27"/>
                  </a:cubicBezTo>
                  <a:cubicBezTo>
                    <a:pt x="178" y="7"/>
                    <a:pt x="153" y="0"/>
                    <a:pt x="134" y="11"/>
                  </a:cubicBezTo>
                  <a:cubicBezTo>
                    <a:pt x="27" y="70"/>
                    <a:pt x="27" y="70"/>
                    <a:pt x="27" y="70"/>
                  </a:cubicBezTo>
                  <a:cubicBezTo>
                    <a:pt x="8" y="80"/>
                    <a:pt x="0" y="105"/>
                    <a:pt x="11" y="125"/>
                  </a:cubicBezTo>
                  <a:cubicBezTo>
                    <a:pt x="40" y="178"/>
                    <a:pt x="40" y="178"/>
                    <a:pt x="40" y="178"/>
                  </a:cubicBezTo>
                  <a:cubicBezTo>
                    <a:pt x="51" y="198"/>
                    <a:pt x="76" y="205"/>
                    <a:pt x="95" y="194"/>
                  </a:cubicBezTo>
                  <a:lnTo>
                    <a:pt x="202" y="135"/>
                  </a:lnTo>
                  <a:close/>
                </a:path>
              </a:pathLst>
            </a:custGeom>
            <a:solidFill>
              <a:srgbClr val="0B7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87" name="Freeform 54"/>
            <p:cNvSpPr>
              <a:spLocks/>
            </p:cNvSpPr>
            <p:nvPr/>
          </p:nvSpPr>
          <p:spPr bwMode="auto">
            <a:xfrm>
              <a:off x="7443" y="1632"/>
              <a:ext cx="168" cy="183"/>
            </a:xfrm>
            <a:custGeom>
              <a:avLst/>
              <a:gdLst>
                <a:gd name="T0" fmla="*/ 147 w 188"/>
                <a:gd name="T1" fmla="*/ 81 h 206"/>
                <a:gd name="T2" fmla="*/ 117 w 188"/>
                <a:gd name="T3" fmla="*/ 60 h 206"/>
                <a:gd name="T4" fmla="*/ 60 w 188"/>
                <a:gd name="T5" fmla="*/ 95 h 206"/>
                <a:gd name="T6" fmla="*/ 95 w 188"/>
                <a:gd name="T7" fmla="*/ 153 h 206"/>
                <a:gd name="T8" fmla="*/ 131 w 188"/>
                <a:gd name="T9" fmla="*/ 148 h 206"/>
                <a:gd name="T10" fmla="*/ 155 w 188"/>
                <a:gd name="T11" fmla="*/ 189 h 206"/>
                <a:gd name="T12" fmla="*/ 84 w 188"/>
                <a:gd name="T13" fmla="*/ 200 h 206"/>
                <a:gd name="T14" fmla="*/ 13 w 188"/>
                <a:gd name="T15" fmla="*/ 84 h 206"/>
                <a:gd name="T16" fmla="*/ 129 w 188"/>
                <a:gd name="T17" fmla="*/ 13 h 206"/>
                <a:gd name="T18" fmla="*/ 188 w 188"/>
                <a:gd name="T19" fmla="*/ 56 h 206"/>
                <a:gd name="T20" fmla="*/ 147 w 188"/>
                <a:gd name="T21" fmla="*/ 8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206">
                  <a:moveTo>
                    <a:pt x="147" y="81"/>
                  </a:moveTo>
                  <a:cubicBezTo>
                    <a:pt x="141" y="71"/>
                    <a:pt x="130" y="63"/>
                    <a:pt x="117" y="60"/>
                  </a:cubicBezTo>
                  <a:cubicBezTo>
                    <a:pt x="92" y="54"/>
                    <a:pt x="66" y="69"/>
                    <a:pt x="60" y="95"/>
                  </a:cubicBezTo>
                  <a:cubicBezTo>
                    <a:pt x="53" y="121"/>
                    <a:pt x="69" y="147"/>
                    <a:pt x="95" y="153"/>
                  </a:cubicBezTo>
                  <a:cubicBezTo>
                    <a:pt x="108" y="156"/>
                    <a:pt x="120" y="154"/>
                    <a:pt x="131" y="148"/>
                  </a:cubicBezTo>
                  <a:cubicBezTo>
                    <a:pt x="155" y="189"/>
                    <a:pt x="155" y="189"/>
                    <a:pt x="155" y="189"/>
                  </a:cubicBezTo>
                  <a:cubicBezTo>
                    <a:pt x="135" y="201"/>
                    <a:pt x="109" y="206"/>
                    <a:pt x="84" y="200"/>
                  </a:cubicBezTo>
                  <a:cubicBezTo>
                    <a:pt x="32" y="187"/>
                    <a:pt x="0" y="136"/>
                    <a:pt x="13" y="84"/>
                  </a:cubicBezTo>
                  <a:cubicBezTo>
                    <a:pt x="25" y="32"/>
                    <a:pt x="77" y="0"/>
                    <a:pt x="129" y="13"/>
                  </a:cubicBezTo>
                  <a:cubicBezTo>
                    <a:pt x="155" y="19"/>
                    <a:pt x="175" y="35"/>
                    <a:pt x="188" y="56"/>
                  </a:cubicBezTo>
                  <a:lnTo>
                    <a:pt x="147" y="81"/>
                  </a:lnTo>
                  <a:close/>
                </a:path>
              </a:pathLst>
            </a:custGeom>
            <a:solidFill>
              <a:srgbClr val="0B7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91" name="Oval 55"/>
            <p:cNvSpPr>
              <a:spLocks noChangeArrowheads="1"/>
            </p:cNvSpPr>
            <p:nvPr/>
          </p:nvSpPr>
          <p:spPr bwMode="auto">
            <a:xfrm>
              <a:off x="6965" y="1839"/>
              <a:ext cx="51" cy="52"/>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97" name="Oval 56"/>
            <p:cNvSpPr>
              <a:spLocks noChangeArrowheads="1"/>
            </p:cNvSpPr>
            <p:nvPr/>
          </p:nvSpPr>
          <p:spPr bwMode="auto">
            <a:xfrm>
              <a:off x="6910" y="1818"/>
              <a:ext cx="161" cy="161"/>
            </a:xfrm>
            <a:prstGeom prst="ellipse">
              <a:avLst/>
            </a:pr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98" name="Freeform 57"/>
            <p:cNvSpPr>
              <a:spLocks/>
            </p:cNvSpPr>
            <p:nvPr/>
          </p:nvSpPr>
          <p:spPr bwMode="auto">
            <a:xfrm>
              <a:off x="6910" y="1818"/>
              <a:ext cx="161" cy="94"/>
            </a:xfrm>
            <a:custGeom>
              <a:avLst/>
              <a:gdLst>
                <a:gd name="T0" fmla="*/ 90 w 181"/>
                <a:gd name="T1" fmla="*/ 0 h 106"/>
                <a:gd name="T2" fmla="*/ 0 w 181"/>
                <a:gd name="T3" fmla="*/ 91 h 106"/>
                <a:gd name="T4" fmla="*/ 1 w 181"/>
                <a:gd name="T5" fmla="*/ 106 h 106"/>
                <a:gd name="T6" fmla="*/ 181 w 181"/>
                <a:gd name="T7" fmla="*/ 85 h 106"/>
                <a:gd name="T8" fmla="*/ 90 w 181"/>
                <a:gd name="T9" fmla="*/ 0 h 106"/>
              </a:gdLst>
              <a:ahLst/>
              <a:cxnLst>
                <a:cxn ang="0">
                  <a:pos x="T0" y="T1"/>
                </a:cxn>
                <a:cxn ang="0">
                  <a:pos x="T2" y="T3"/>
                </a:cxn>
                <a:cxn ang="0">
                  <a:pos x="T4" y="T5"/>
                </a:cxn>
                <a:cxn ang="0">
                  <a:pos x="T6" y="T7"/>
                </a:cxn>
                <a:cxn ang="0">
                  <a:pos x="T8" y="T9"/>
                </a:cxn>
              </a:cxnLst>
              <a:rect l="0" t="0" r="r" b="b"/>
              <a:pathLst>
                <a:path w="181" h="106">
                  <a:moveTo>
                    <a:pt x="90" y="0"/>
                  </a:moveTo>
                  <a:cubicBezTo>
                    <a:pt x="40" y="0"/>
                    <a:pt x="0" y="40"/>
                    <a:pt x="0" y="91"/>
                  </a:cubicBezTo>
                  <a:cubicBezTo>
                    <a:pt x="0" y="96"/>
                    <a:pt x="0" y="101"/>
                    <a:pt x="1" y="106"/>
                  </a:cubicBezTo>
                  <a:cubicBezTo>
                    <a:pt x="181" y="85"/>
                    <a:pt x="181" y="85"/>
                    <a:pt x="181" y="85"/>
                  </a:cubicBezTo>
                  <a:cubicBezTo>
                    <a:pt x="178" y="38"/>
                    <a:pt x="139" y="0"/>
                    <a:pt x="90" y="0"/>
                  </a:cubicBezTo>
                  <a:close/>
                </a:path>
              </a:pathLst>
            </a:custGeom>
            <a:solidFill>
              <a:srgbClr val="7778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99" name="Rectangle 58"/>
            <p:cNvSpPr>
              <a:spLocks noChangeArrowheads="1"/>
            </p:cNvSpPr>
            <p:nvPr/>
          </p:nvSpPr>
          <p:spPr bwMode="auto">
            <a:xfrm>
              <a:off x="6965" y="1865"/>
              <a:ext cx="51" cy="105"/>
            </a:xfrm>
            <a:prstGeom prst="rect">
              <a:avLst/>
            </a:prstGeom>
            <a:solidFill>
              <a:srgbClr val="005A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0" name="Freeform 59"/>
            <p:cNvSpPr>
              <a:spLocks/>
            </p:cNvSpPr>
            <p:nvPr/>
          </p:nvSpPr>
          <p:spPr bwMode="auto">
            <a:xfrm>
              <a:off x="6831" y="1722"/>
              <a:ext cx="302" cy="152"/>
            </a:xfrm>
            <a:custGeom>
              <a:avLst/>
              <a:gdLst>
                <a:gd name="T0" fmla="*/ 340 w 340"/>
                <a:gd name="T1" fmla="*/ 34 h 170"/>
                <a:gd name="T2" fmla="*/ 340 w 340"/>
                <a:gd name="T3" fmla="*/ 170 h 170"/>
                <a:gd name="T4" fmla="*/ 0 w 340"/>
                <a:gd name="T5" fmla="*/ 170 h 170"/>
                <a:gd name="T6" fmla="*/ 0 w 340"/>
                <a:gd name="T7" fmla="*/ 34 h 170"/>
                <a:gd name="T8" fmla="*/ 33 w 340"/>
                <a:gd name="T9" fmla="*/ 0 h 170"/>
                <a:gd name="T10" fmla="*/ 306 w 340"/>
                <a:gd name="T11" fmla="*/ 0 h 170"/>
                <a:gd name="T12" fmla="*/ 340 w 340"/>
                <a:gd name="T13" fmla="*/ 34 h 170"/>
              </a:gdLst>
              <a:ahLst/>
              <a:cxnLst>
                <a:cxn ang="0">
                  <a:pos x="T0" y="T1"/>
                </a:cxn>
                <a:cxn ang="0">
                  <a:pos x="T2" y="T3"/>
                </a:cxn>
                <a:cxn ang="0">
                  <a:pos x="T4" y="T5"/>
                </a:cxn>
                <a:cxn ang="0">
                  <a:pos x="T6" y="T7"/>
                </a:cxn>
                <a:cxn ang="0">
                  <a:pos x="T8" y="T9"/>
                </a:cxn>
                <a:cxn ang="0">
                  <a:pos x="T10" y="T11"/>
                </a:cxn>
                <a:cxn ang="0">
                  <a:pos x="T12" y="T13"/>
                </a:cxn>
              </a:cxnLst>
              <a:rect l="0" t="0" r="r" b="b"/>
              <a:pathLst>
                <a:path w="340" h="170">
                  <a:moveTo>
                    <a:pt x="340" y="34"/>
                  </a:moveTo>
                  <a:cubicBezTo>
                    <a:pt x="340" y="170"/>
                    <a:pt x="340" y="170"/>
                    <a:pt x="340" y="170"/>
                  </a:cubicBezTo>
                  <a:cubicBezTo>
                    <a:pt x="0" y="170"/>
                    <a:pt x="0" y="170"/>
                    <a:pt x="0" y="170"/>
                  </a:cubicBezTo>
                  <a:cubicBezTo>
                    <a:pt x="0" y="34"/>
                    <a:pt x="0" y="34"/>
                    <a:pt x="0" y="34"/>
                  </a:cubicBezTo>
                  <a:cubicBezTo>
                    <a:pt x="0" y="15"/>
                    <a:pt x="15" y="0"/>
                    <a:pt x="33" y="0"/>
                  </a:cubicBezTo>
                  <a:cubicBezTo>
                    <a:pt x="306" y="0"/>
                    <a:pt x="306" y="0"/>
                    <a:pt x="306" y="0"/>
                  </a:cubicBezTo>
                  <a:cubicBezTo>
                    <a:pt x="325" y="0"/>
                    <a:pt x="340" y="15"/>
                    <a:pt x="340" y="34"/>
                  </a:cubicBezTo>
                  <a:close/>
                </a:path>
              </a:pathLst>
            </a:custGeom>
            <a:solidFill>
              <a:srgbClr val="0B7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1" name="Rectangle 60"/>
            <p:cNvSpPr>
              <a:spLocks noChangeArrowheads="1"/>
            </p:cNvSpPr>
            <p:nvPr/>
          </p:nvSpPr>
          <p:spPr bwMode="auto">
            <a:xfrm>
              <a:off x="6851" y="2226"/>
              <a:ext cx="318" cy="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2" name="Rectangle 61"/>
            <p:cNvSpPr>
              <a:spLocks noChangeArrowheads="1"/>
            </p:cNvSpPr>
            <p:nvPr/>
          </p:nvSpPr>
          <p:spPr bwMode="auto">
            <a:xfrm>
              <a:off x="6712" y="1932"/>
              <a:ext cx="583" cy="297"/>
            </a:xfrm>
            <a:prstGeom prst="rect">
              <a:avLst/>
            </a:prstGeom>
            <a:solidFill>
              <a:schemeClr val="tx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3" name="Freeform 62"/>
            <p:cNvSpPr>
              <a:spLocks/>
            </p:cNvSpPr>
            <p:nvPr/>
          </p:nvSpPr>
          <p:spPr bwMode="auto">
            <a:xfrm>
              <a:off x="6838" y="2020"/>
              <a:ext cx="331" cy="121"/>
            </a:xfrm>
            <a:custGeom>
              <a:avLst/>
              <a:gdLst>
                <a:gd name="T0" fmla="*/ 372 w 372"/>
                <a:gd name="T1" fmla="*/ 68 h 136"/>
                <a:gd name="T2" fmla="*/ 304 w 372"/>
                <a:gd name="T3" fmla="*/ 136 h 136"/>
                <a:gd name="T4" fmla="*/ 69 w 372"/>
                <a:gd name="T5" fmla="*/ 136 h 136"/>
                <a:gd name="T6" fmla="*/ 0 w 372"/>
                <a:gd name="T7" fmla="*/ 68 h 136"/>
                <a:gd name="T8" fmla="*/ 0 w 372"/>
                <a:gd name="T9" fmla="*/ 68 h 136"/>
                <a:gd name="T10" fmla="*/ 69 w 372"/>
                <a:gd name="T11" fmla="*/ 0 h 136"/>
                <a:gd name="T12" fmla="*/ 304 w 372"/>
                <a:gd name="T13" fmla="*/ 0 h 136"/>
                <a:gd name="T14" fmla="*/ 372 w 372"/>
                <a:gd name="T15" fmla="*/ 68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136">
                  <a:moveTo>
                    <a:pt x="372" y="68"/>
                  </a:moveTo>
                  <a:cubicBezTo>
                    <a:pt x="372" y="106"/>
                    <a:pt x="342" y="136"/>
                    <a:pt x="304" y="136"/>
                  </a:cubicBezTo>
                  <a:cubicBezTo>
                    <a:pt x="69" y="136"/>
                    <a:pt x="69" y="136"/>
                    <a:pt x="69" y="136"/>
                  </a:cubicBezTo>
                  <a:cubicBezTo>
                    <a:pt x="31" y="136"/>
                    <a:pt x="0" y="106"/>
                    <a:pt x="0" y="68"/>
                  </a:cubicBezTo>
                  <a:cubicBezTo>
                    <a:pt x="0" y="68"/>
                    <a:pt x="0" y="68"/>
                    <a:pt x="0" y="68"/>
                  </a:cubicBezTo>
                  <a:cubicBezTo>
                    <a:pt x="0" y="30"/>
                    <a:pt x="31" y="0"/>
                    <a:pt x="69" y="0"/>
                  </a:cubicBezTo>
                  <a:cubicBezTo>
                    <a:pt x="304" y="0"/>
                    <a:pt x="304" y="0"/>
                    <a:pt x="304" y="0"/>
                  </a:cubicBezTo>
                  <a:cubicBezTo>
                    <a:pt x="342" y="0"/>
                    <a:pt x="372" y="30"/>
                    <a:pt x="372" y="68"/>
                  </a:cubicBezTo>
                  <a:close/>
                </a:path>
              </a:pathLst>
            </a:custGeom>
            <a:solidFill>
              <a:srgbClr val="0B7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4" name="Freeform 63"/>
            <p:cNvSpPr>
              <a:spLocks/>
            </p:cNvSpPr>
            <p:nvPr/>
          </p:nvSpPr>
          <p:spPr bwMode="auto">
            <a:xfrm>
              <a:off x="6996" y="2049"/>
              <a:ext cx="14" cy="73"/>
            </a:xfrm>
            <a:custGeom>
              <a:avLst/>
              <a:gdLst>
                <a:gd name="T0" fmla="*/ 16 w 16"/>
                <a:gd name="T1" fmla="*/ 74 h 82"/>
                <a:gd name="T2" fmla="*/ 8 w 16"/>
                <a:gd name="T3" fmla="*/ 82 h 82"/>
                <a:gd name="T4" fmla="*/ 8 w 16"/>
                <a:gd name="T5" fmla="*/ 82 h 82"/>
                <a:gd name="T6" fmla="*/ 0 w 16"/>
                <a:gd name="T7" fmla="*/ 74 h 82"/>
                <a:gd name="T8" fmla="*/ 0 w 16"/>
                <a:gd name="T9" fmla="*/ 8 h 82"/>
                <a:gd name="T10" fmla="*/ 8 w 16"/>
                <a:gd name="T11" fmla="*/ 0 h 82"/>
                <a:gd name="T12" fmla="*/ 8 w 16"/>
                <a:gd name="T13" fmla="*/ 0 h 82"/>
                <a:gd name="T14" fmla="*/ 16 w 16"/>
                <a:gd name="T15" fmla="*/ 8 h 82"/>
                <a:gd name="T16" fmla="*/ 16 w 16"/>
                <a:gd name="T1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2">
                  <a:moveTo>
                    <a:pt x="16" y="74"/>
                  </a:moveTo>
                  <a:cubicBezTo>
                    <a:pt x="16" y="78"/>
                    <a:pt x="13" y="82"/>
                    <a:pt x="8" y="82"/>
                  </a:cubicBezTo>
                  <a:cubicBezTo>
                    <a:pt x="8" y="82"/>
                    <a:pt x="8" y="82"/>
                    <a:pt x="8" y="82"/>
                  </a:cubicBezTo>
                  <a:cubicBezTo>
                    <a:pt x="4" y="82"/>
                    <a:pt x="0" y="78"/>
                    <a:pt x="0" y="74"/>
                  </a:cubicBezTo>
                  <a:cubicBezTo>
                    <a:pt x="0" y="8"/>
                    <a:pt x="0" y="8"/>
                    <a:pt x="0" y="8"/>
                  </a:cubicBezTo>
                  <a:cubicBezTo>
                    <a:pt x="0" y="4"/>
                    <a:pt x="4" y="0"/>
                    <a:pt x="8" y="0"/>
                  </a:cubicBezTo>
                  <a:cubicBezTo>
                    <a:pt x="8" y="0"/>
                    <a:pt x="8" y="0"/>
                    <a:pt x="8" y="0"/>
                  </a:cubicBezTo>
                  <a:cubicBezTo>
                    <a:pt x="13" y="0"/>
                    <a:pt x="16" y="4"/>
                    <a:pt x="16" y="8"/>
                  </a:cubicBezTo>
                  <a:lnTo>
                    <a:pt x="16" y="74"/>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5" name="Freeform 64"/>
            <p:cNvSpPr>
              <a:spLocks/>
            </p:cNvSpPr>
            <p:nvPr/>
          </p:nvSpPr>
          <p:spPr bwMode="auto">
            <a:xfrm>
              <a:off x="6960" y="2049"/>
              <a:ext cx="14" cy="73"/>
            </a:xfrm>
            <a:custGeom>
              <a:avLst/>
              <a:gdLst>
                <a:gd name="T0" fmla="*/ 16 w 16"/>
                <a:gd name="T1" fmla="*/ 74 h 82"/>
                <a:gd name="T2" fmla="*/ 8 w 16"/>
                <a:gd name="T3" fmla="*/ 82 h 82"/>
                <a:gd name="T4" fmla="*/ 8 w 16"/>
                <a:gd name="T5" fmla="*/ 82 h 82"/>
                <a:gd name="T6" fmla="*/ 0 w 16"/>
                <a:gd name="T7" fmla="*/ 74 h 82"/>
                <a:gd name="T8" fmla="*/ 0 w 16"/>
                <a:gd name="T9" fmla="*/ 8 h 82"/>
                <a:gd name="T10" fmla="*/ 8 w 16"/>
                <a:gd name="T11" fmla="*/ 0 h 82"/>
                <a:gd name="T12" fmla="*/ 8 w 16"/>
                <a:gd name="T13" fmla="*/ 0 h 82"/>
                <a:gd name="T14" fmla="*/ 16 w 16"/>
                <a:gd name="T15" fmla="*/ 8 h 82"/>
                <a:gd name="T16" fmla="*/ 16 w 16"/>
                <a:gd name="T1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2">
                  <a:moveTo>
                    <a:pt x="16" y="74"/>
                  </a:moveTo>
                  <a:cubicBezTo>
                    <a:pt x="16" y="78"/>
                    <a:pt x="13" y="82"/>
                    <a:pt x="8" y="82"/>
                  </a:cubicBezTo>
                  <a:cubicBezTo>
                    <a:pt x="8" y="82"/>
                    <a:pt x="8" y="82"/>
                    <a:pt x="8" y="82"/>
                  </a:cubicBezTo>
                  <a:cubicBezTo>
                    <a:pt x="4" y="82"/>
                    <a:pt x="0" y="78"/>
                    <a:pt x="0" y="74"/>
                  </a:cubicBezTo>
                  <a:cubicBezTo>
                    <a:pt x="0" y="8"/>
                    <a:pt x="0" y="8"/>
                    <a:pt x="0" y="8"/>
                  </a:cubicBezTo>
                  <a:cubicBezTo>
                    <a:pt x="0" y="4"/>
                    <a:pt x="4" y="0"/>
                    <a:pt x="8" y="0"/>
                  </a:cubicBezTo>
                  <a:cubicBezTo>
                    <a:pt x="8" y="0"/>
                    <a:pt x="8" y="0"/>
                    <a:pt x="8" y="0"/>
                  </a:cubicBezTo>
                  <a:cubicBezTo>
                    <a:pt x="13" y="0"/>
                    <a:pt x="16" y="4"/>
                    <a:pt x="16" y="8"/>
                  </a:cubicBezTo>
                  <a:lnTo>
                    <a:pt x="16" y="74"/>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6" name="Freeform 65"/>
            <p:cNvSpPr>
              <a:spLocks/>
            </p:cNvSpPr>
            <p:nvPr/>
          </p:nvSpPr>
          <p:spPr bwMode="auto">
            <a:xfrm>
              <a:off x="6923" y="2049"/>
              <a:ext cx="14" cy="73"/>
            </a:xfrm>
            <a:custGeom>
              <a:avLst/>
              <a:gdLst>
                <a:gd name="T0" fmla="*/ 16 w 16"/>
                <a:gd name="T1" fmla="*/ 74 h 82"/>
                <a:gd name="T2" fmla="*/ 8 w 16"/>
                <a:gd name="T3" fmla="*/ 82 h 82"/>
                <a:gd name="T4" fmla="*/ 8 w 16"/>
                <a:gd name="T5" fmla="*/ 82 h 82"/>
                <a:gd name="T6" fmla="*/ 0 w 16"/>
                <a:gd name="T7" fmla="*/ 74 h 82"/>
                <a:gd name="T8" fmla="*/ 0 w 16"/>
                <a:gd name="T9" fmla="*/ 8 h 82"/>
                <a:gd name="T10" fmla="*/ 8 w 16"/>
                <a:gd name="T11" fmla="*/ 0 h 82"/>
                <a:gd name="T12" fmla="*/ 8 w 16"/>
                <a:gd name="T13" fmla="*/ 0 h 82"/>
                <a:gd name="T14" fmla="*/ 16 w 16"/>
                <a:gd name="T15" fmla="*/ 8 h 82"/>
                <a:gd name="T16" fmla="*/ 16 w 16"/>
                <a:gd name="T1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2">
                  <a:moveTo>
                    <a:pt x="16" y="74"/>
                  </a:moveTo>
                  <a:cubicBezTo>
                    <a:pt x="16" y="78"/>
                    <a:pt x="13" y="82"/>
                    <a:pt x="8" y="82"/>
                  </a:cubicBezTo>
                  <a:cubicBezTo>
                    <a:pt x="8" y="82"/>
                    <a:pt x="8" y="82"/>
                    <a:pt x="8" y="82"/>
                  </a:cubicBezTo>
                  <a:cubicBezTo>
                    <a:pt x="4" y="82"/>
                    <a:pt x="0" y="78"/>
                    <a:pt x="0" y="74"/>
                  </a:cubicBezTo>
                  <a:cubicBezTo>
                    <a:pt x="0" y="8"/>
                    <a:pt x="0" y="8"/>
                    <a:pt x="0" y="8"/>
                  </a:cubicBezTo>
                  <a:cubicBezTo>
                    <a:pt x="0" y="4"/>
                    <a:pt x="4" y="0"/>
                    <a:pt x="8" y="0"/>
                  </a:cubicBezTo>
                  <a:cubicBezTo>
                    <a:pt x="8" y="0"/>
                    <a:pt x="8" y="0"/>
                    <a:pt x="8" y="0"/>
                  </a:cubicBezTo>
                  <a:cubicBezTo>
                    <a:pt x="13" y="0"/>
                    <a:pt x="16" y="4"/>
                    <a:pt x="16" y="8"/>
                  </a:cubicBezTo>
                  <a:lnTo>
                    <a:pt x="16" y="74"/>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7" name="Freeform 66"/>
            <p:cNvSpPr>
              <a:spLocks/>
            </p:cNvSpPr>
            <p:nvPr/>
          </p:nvSpPr>
          <p:spPr bwMode="auto">
            <a:xfrm>
              <a:off x="6887" y="2049"/>
              <a:ext cx="14" cy="73"/>
            </a:xfrm>
            <a:custGeom>
              <a:avLst/>
              <a:gdLst>
                <a:gd name="T0" fmla="*/ 16 w 16"/>
                <a:gd name="T1" fmla="*/ 74 h 82"/>
                <a:gd name="T2" fmla="*/ 8 w 16"/>
                <a:gd name="T3" fmla="*/ 82 h 82"/>
                <a:gd name="T4" fmla="*/ 8 w 16"/>
                <a:gd name="T5" fmla="*/ 82 h 82"/>
                <a:gd name="T6" fmla="*/ 0 w 16"/>
                <a:gd name="T7" fmla="*/ 74 h 82"/>
                <a:gd name="T8" fmla="*/ 0 w 16"/>
                <a:gd name="T9" fmla="*/ 8 h 82"/>
                <a:gd name="T10" fmla="*/ 8 w 16"/>
                <a:gd name="T11" fmla="*/ 0 h 82"/>
                <a:gd name="T12" fmla="*/ 8 w 16"/>
                <a:gd name="T13" fmla="*/ 0 h 82"/>
                <a:gd name="T14" fmla="*/ 16 w 16"/>
                <a:gd name="T15" fmla="*/ 8 h 82"/>
                <a:gd name="T16" fmla="*/ 16 w 16"/>
                <a:gd name="T1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2">
                  <a:moveTo>
                    <a:pt x="16" y="74"/>
                  </a:moveTo>
                  <a:cubicBezTo>
                    <a:pt x="16" y="78"/>
                    <a:pt x="13" y="82"/>
                    <a:pt x="8" y="82"/>
                  </a:cubicBezTo>
                  <a:cubicBezTo>
                    <a:pt x="8" y="82"/>
                    <a:pt x="8" y="82"/>
                    <a:pt x="8" y="82"/>
                  </a:cubicBezTo>
                  <a:cubicBezTo>
                    <a:pt x="4" y="82"/>
                    <a:pt x="0" y="78"/>
                    <a:pt x="0" y="74"/>
                  </a:cubicBezTo>
                  <a:cubicBezTo>
                    <a:pt x="0" y="8"/>
                    <a:pt x="0" y="8"/>
                    <a:pt x="0" y="8"/>
                  </a:cubicBezTo>
                  <a:cubicBezTo>
                    <a:pt x="0" y="4"/>
                    <a:pt x="4" y="0"/>
                    <a:pt x="8" y="0"/>
                  </a:cubicBezTo>
                  <a:cubicBezTo>
                    <a:pt x="8" y="0"/>
                    <a:pt x="8" y="0"/>
                    <a:pt x="8" y="0"/>
                  </a:cubicBezTo>
                  <a:cubicBezTo>
                    <a:pt x="13" y="0"/>
                    <a:pt x="16" y="4"/>
                    <a:pt x="16" y="8"/>
                  </a:cubicBezTo>
                  <a:lnTo>
                    <a:pt x="16" y="74"/>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8" name="Freeform 67"/>
            <p:cNvSpPr>
              <a:spLocks/>
            </p:cNvSpPr>
            <p:nvPr/>
          </p:nvSpPr>
          <p:spPr bwMode="auto">
            <a:xfrm>
              <a:off x="7106" y="2049"/>
              <a:ext cx="14" cy="73"/>
            </a:xfrm>
            <a:custGeom>
              <a:avLst/>
              <a:gdLst>
                <a:gd name="T0" fmla="*/ 16 w 16"/>
                <a:gd name="T1" fmla="*/ 74 h 82"/>
                <a:gd name="T2" fmla="*/ 8 w 16"/>
                <a:gd name="T3" fmla="*/ 82 h 82"/>
                <a:gd name="T4" fmla="*/ 8 w 16"/>
                <a:gd name="T5" fmla="*/ 82 h 82"/>
                <a:gd name="T6" fmla="*/ 0 w 16"/>
                <a:gd name="T7" fmla="*/ 74 h 82"/>
                <a:gd name="T8" fmla="*/ 0 w 16"/>
                <a:gd name="T9" fmla="*/ 8 h 82"/>
                <a:gd name="T10" fmla="*/ 8 w 16"/>
                <a:gd name="T11" fmla="*/ 0 h 82"/>
                <a:gd name="T12" fmla="*/ 8 w 16"/>
                <a:gd name="T13" fmla="*/ 0 h 82"/>
                <a:gd name="T14" fmla="*/ 16 w 16"/>
                <a:gd name="T15" fmla="*/ 8 h 82"/>
                <a:gd name="T16" fmla="*/ 16 w 16"/>
                <a:gd name="T1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2">
                  <a:moveTo>
                    <a:pt x="16" y="74"/>
                  </a:moveTo>
                  <a:cubicBezTo>
                    <a:pt x="16" y="78"/>
                    <a:pt x="13" y="82"/>
                    <a:pt x="8" y="82"/>
                  </a:cubicBezTo>
                  <a:cubicBezTo>
                    <a:pt x="8" y="82"/>
                    <a:pt x="8" y="82"/>
                    <a:pt x="8" y="82"/>
                  </a:cubicBezTo>
                  <a:cubicBezTo>
                    <a:pt x="4" y="82"/>
                    <a:pt x="0" y="78"/>
                    <a:pt x="0" y="74"/>
                  </a:cubicBezTo>
                  <a:cubicBezTo>
                    <a:pt x="0" y="8"/>
                    <a:pt x="0" y="8"/>
                    <a:pt x="0" y="8"/>
                  </a:cubicBezTo>
                  <a:cubicBezTo>
                    <a:pt x="0" y="4"/>
                    <a:pt x="4" y="0"/>
                    <a:pt x="8" y="0"/>
                  </a:cubicBezTo>
                  <a:cubicBezTo>
                    <a:pt x="8" y="0"/>
                    <a:pt x="8" y="0"/>
                    <a:pt x="8" y="0"/>
                  </a:cubicBezTo>
                  <a:cubicBezTo>
                    <a:pt x="13" y="0"/>
                    <a:pt x="16" y="4"/>
                    <a:pt x="16" y="8"/>
                  </a:cubicBezTo>
                  <a:lnTo>
                    <a:pt x="16" y="74"/>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09" name="Freeform 68"/>
            <p:cNvSpPr>
              <a:spLocks/>
            </p:cNvSpPr>
            <p:nvPr/>
          </p:nvSpPr>
          <p:spPr bwMode="auto">
            <a:xfrm>
              <a:off x="7069" y="2049"/>
              <a:ext cx="15" cy="73"/>
            </a:xfrm>
            <a:custGeom>
              <a:avLst/>
              <a:gdLst>
                <a:gd name="T0" fmla="*/ 16 w 16"/>
                <a:gd name="T1" fmla="*/ 74 h 82"/>
                <a:gd name="T2" fmla="*/ 8 w 16"/>
                <a:gd name="T3" fmla="*/ 82 h 82"/>
                <a:gd name="T4" fmla="*/ 8 w 16"/>
                <a:gd name="T5" fmla="*/ 82 h 82"/>
                <a:gd name="T6" fmla="*/ 0 w 16"/>
                <a:gd name="T7" fmla="*/ 74 h 82"/>
                <a:gd name="T8" fmla="*/ 0 w 16"/>
                <a:gd name="T9" fmla="*/ 8 h 82"/>
                <a:gd name="T10" fmla="*/ 8 w 16"/>
                <a:gd name="T11" fmla="*/ 0 h 82"/>
                <a:gd name="T12" fmla="*/ 8 w 16"/>
                <a:gd name="T13" fmla="*/ 0 h 82"/>
                <a:gd name="T14" fmla="*/ 16 w 16"/>
                <a:gd name="T15" fmla="*/ 8 h 82"/>
                <a:gd name="T16" fmla="*/ 16 w 16"/>
                <a:gd name="T1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2">
                  <a:moveTo>
                    <a:pt x="16" y="74"/>
                  </a:moveTo>
                  <a:cubicBezTo>
                    <a:pt x="16" y="78"/>
                    <a:pt x="13" y="82"/>
                    <a:pt x="8" y="82"/>
                  </a:cubicBezTo>
                  <a:cubicBezTo>
                    <a:pt x="8" y="82"/>
                    <a:pt x="8" y="82"/>
                    <a:pt x="8" y="82"/>
                  </a:cubicBezTo>
                  <a:cubicBezTo>
                    <a:pt x="4" y="82"/>
                    <a:pt x="0" y="78"/>
                    <a:pt x="0" y="74"/>
                  </a:cubicBezTo>
                  <a:cubicBezTo>
                    <a:pt x="0" y="8"/>
                    <a:pt x="0" y="8"/>
                    <a:pt x="0" y="8"/>
                  </a:cubicBezTo>
                  <a:cubicBezTo>
                    <a:pt x="0" y="4"/>
                    <a:pt x="4" y="0"/>
                    <a:pt x="8" y="0"/>
                  </a:cubicBezTo>
                  <a:cubicBezTo>
                    <a:pt x="8" y="0"/>
                    <a:pt x="8" y="0"/>
                    <a:pt x="8" y="0"/>
                  </a:cubicBezTo>
                  <a:cubicBezTo>
                    <a:pt x="13" y="0"/>
                    <a:pt x="16" y="4"/>
                    <a:pt x="16" y="8"/>
                  </a:cubicBezTo>
                  <a:lnTo>
                    <a:pt x="16" y="74"/>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0" name="Freeform 69"/>
            <p:cNvSpPr>
              <a:spLocks/>
            </p:cNvSpPr>
            <p:nvPr/>
          </p:nvSpPr>
          <p:spPr bwMode="auto">
            <a:xfrm>
              <a:off x="7033" y="2049"/>
              <a:ext cx="14" cy="73"/>
            </a:xfrm>
            <a:custGeom>
              <a:avLst/>
              <a:gdLst>
                <a:gd name="T0" fmla="*/ 16 w 16"/>
                <a:gd name="T1" fmla="*/ 74 h 82"/>
                <a:gd name="T2" fmla="*/ 8 w 16"/>
                <a:gd name="T3" fmla="*/ 82 h 82"/>
                <a:gd name="T4" fmla="*/ 8 w 16"/>
                <a:gd name="T5" fmla="*/ 82 h 82"/>
                <a:gd name="T6" fmla="*/ 0 w 16"/>
                <a:gd name="T7" fmla="*/ 74 h 82"/>
                <a:gd name="T8" fmla="*/ 0 w 16"/>
                <a:gd name="T9" fmla="*/ 8 h 82"/>
                <a:gd name="T10" fmla="*/ 8 w 16"/>
                <a:gd name="T11" fmla="*/ 0 h 82"/>
                <a:gd name="T12" fmla="*/ 8 w 16"/>
                <a:gd name="T13" fmla="*/ 0 h 82"/>
                <a:gd name="T14" fmla="*/ 16 w 16"/>
                <a:gd name="T15" fmla="*/ 8 h 82"/>
                <a:gd name="T16" fmla="*/ 16 w 16"/>
                <a:gd name="T1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2">
                  <a:moveTo>
                    <a:pt x="16" y="74"/>
                  </a:moveTo>
                  <a:cubicBezTo>
                    <a:pt x="16" y="78"/>
                    <a:pt x="13" y="82"/>
                    <a:pt x="8" y="82"/>
                  </a:cubicBezTo>
                  <a:cubicBezTo>
                    <a:pt x="8" y="82"/>
                    <a:pt x="8" y="82"/>
                    <a:pt x="8" y="82"/>
                  </a:cubicBezTo>
                  <a:cubicBezTo>
                    <a:pt x="4" y="82"/>
                    <a:pt x="0" y="78"/>
                    <a:pt x="0" y="74"/>
                  </a:cubicBezTo>
                  <a:cubicBezTo>
                    <a:pt x="0" y="8"/>
                    <a:pt x="0" y="8"/>
                    <a:pt x="0" y="8"/>
                  </a:cubicBezTo>
                  <a:cubicBezTo>
                    <a:pt x="0" y="4"/>
                    <a:pt x="4" y="0"/>
                    <a:pt x="8" y="0"/>
                  </a:cubicBezTo>
                  <a:cubicBezTo>
                    <a:pt x="8" y="0"/>
                    <a:pt x="8" y="0"/>
                    <a:pt x="8" y="0"/>
                  </a:cubicBezTo>
                  <a:cubicBezTo>
                    <a:pt x="13" y="0"/>
                    <a:pt x="16" y="4"/>
                    <a:pt x="16" y="8"/>
                  </a:cubicBezTo>
                  <a:lnTo>
                    <a:pt x="16" y="74"/>
                  </a:lnTo>
                  <a:close/>
                </a:path>
              </a:pathLst>
            </a:custGeom>
            <a:solidFill>
              <a:srgbClr val="005A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1" name="Freeform 70"/>
            <p:cNvSpPr>
              <a:spLocks/>
            </p:cNvSpPr>
            <p:nvPr/>
          </p:nvSpPr>
          <p:spPr bwMode="auto">
            <a:xfrm>
              <a:off x="6831" y="1722"/>
              <a:ext cx="99" cy="152"/>
            </a:xfrm>
            <a:custGeom>
              <a:avLst/>
              <a:gdLst>
                <a:gd name="T0" fmla="*/ 50 w 99"/>
                <a:gd name="T1" fmla="*/ 0 h 152"/>
                <a:gd name="T2" fmla="*/ 0 w 99"/>
                <a:gd name="T3" fmla="*/ 81 h 152"/>
                <a:gd name="T4" fmla="*/ 0 w 99"/>
                <a:gd name="T5" fmla="*/ 152 h 152"/>
                <a:gd name="T6" fmla="*/ 4 w 99"/>
                <a:gd name="T7" fmla="*/ 152 h 152"/>
                <a:gd name="T8" fmla="*/ 99 w 99"/>
                <a:gd name="T9" fmla="*/ 0 h 152"/>
                <a:gd name="T10" fmla="*/ 50 w 99"/>
                <a:gd name="T11" fmla="*/ 0 h 152"/>
              </a:gdLst>
              <a:ahLst/>
              <a:cxnLst>
                <a:cxn ang="0">
                  <a:pos x="T0" y="T1"/>
                </a:cxn>
                <a:cxn ang="0">
                  <a:pos x="T2" y="T3"/>
                </a:cxn>
                <a:cxn ang="0">
                  <a:pos x="T4" y="T5"/>
                </a:cxn>
                <a:cxn ang="0">
                  <a:pos x="T6" y="T7"/>
                </a:cxn>
                <a:cxn ang="0">
                  <a:pos x="T8" y="T9"/>
                </a:cxn>
                <a:cxn ang="0">
                  <a:pos x="T10" y="T11"/>
                </a:cxn>
              </a:cxnLst>
              <a:rect l="0" t="0" r="r" b="b"/>
              <a:pathLst>
                <a:path w="99" h="152">
                  <a:moveTo>
                    <a:pt x="50" y="0"/>
                  </a:moveTo>
                  <a:lnTo>
                    <a:pt x="0" y="81"/>
                  </a:lnTo>
                  <a:lnTo>
                    <a:pt x="0" y="152"/>
                  </a:lnTo>
                  <a:lnTo>
                    <a:pt x="4" y="152"/>
                  </a:lnTo>
                  <a:lnTo>
                    <a:pt x="99" y="0"/>
                  </a:lnTo>
                  <a:lnTo>
                    <a:pt x="50" y="0"/>
                  </a:lnTo>
                  <a:close/>
                </a:path>
              </a:pathLst>
            </a:custGeom>
            <a:solidFill>
              <a:schemeClr val="tx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2" name="Freeform 71"/>
            <p:cNvSpPr>
              <a:spLocks/>
            </p:cNvSpPr>
            <p:nvPr/>
          </p:nvSpPr>
          <p:spPr bwMode="auto">
            <a:xfrm>
              <a:off x="6874" y="1722"/>
              <a:ext cx="144" cy="152"/>
            </a:xfrm>
            <a:custGeom>
              <a:avLst/>
              <a:gdLst>
                <a:gd name="T0" fmla="*/ 95 w 144"/>
                <a:gd name="T1" fmla="*/ 0 h 152"/>
                <a:gd name="T2" fmla="*/ 0 w 144"/>
                <a:gd name="T3" fmla="*/ 152 h 152"/>
                <a:gd name="T4" fmla="*/ 49 w 144"/>
                <a:gd name="T5" fmla="*/ 152 h 152"/>
                <a:gd name="T6" fmla="*/ 144 w 144"/>
                <a:gd name="T7" fmla="*/ 0 h 152"/>
                <a:gd name="T8" fmla="*/ 95 w 144"/>
                <a:gd name="T9" fmla="*/ 0 h 152"/>
              </a:gdLst>
              <a:ahLst/>
              <a:cxnLst>
                <a:cxn ang="0">
                  <a:pos x="T0" y="T1"/>
                </a:cxn>
                <a:cxn ang="0">
                  <a:pos x="T2" y="T3"/>
                </a:cxn>
                <a:cxn ang="0">
                  <a:pos x="T4" y="T5"/>
                </a:cxn>
                <a:cxn ang="0">
                  <a:pos x="T6" y="T7"/>
                </a:cxn>
                <a:cxn ang="0">
                  <a:pos x="T8" y="T9"/>
                </a:cxn>
              </a:cxnLst>
              <a:rect l="0" t="0" r="r" b="b"/>
              <a:pathLst>
                <a:path w="144" h="152">
                  <a:moveTo>
                    <a:pt x="95" y="0"/>
                  </a:moveTo>
                  <a:lnTo>
                    <a:pt x="0" y="152"/>
                  </a:lnTo>
                  <a:lnTo>
                    <a:pt x="49" y="152"/>
                  </a:lnTo>
                  <a:lnTo>
                    <a:pt x="144" y="0"/>
                  </a:lnTo>
                  <a:lnTo>
                    <a:pt x="95" y="0"/>
                  </a:lnTo>
                  <a:close/>
                </a:path>
              </a:pathLst>
            </a:custGeom>
            <a:solidFill>
              <a:schemeClr val="tx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3" name="Freeform 72"/>
            <p:cNvSpPr>
              <a:spLocks/>
            </p:cNvSpPr>
            <p:nvPr/>
          </p:nvSpPr>
          <p:spPr bwMode="auto">
            <a:xfrm>
              <a:off x="6962" y="1722"/>
              <a:ext cx="145" cy="152"/>
            </a:xfrm>
            <a:custGeom>
              <a:avLst/>
              <a:gdLst>
                <a:gd name="T0" fmla="*/ 158 w 162"/>
                <a:gd name="T1" fmla="*/ 0 h 170"/>
                <a:gd name="T2" fmla="*/ 107 w 162"/>
                <a:gd name="T3" fmla="*/ 0 h 170"/>
                <a:gd name="T4" fmla="*/ 0 w 162"/>
                <a:gd name="T5" fmla="*/ 170 h 170"/>
                <a:gd name="T6" fmla="*/ 55 w 162"/>
                <a:gd name="T7" fmla="*/ 170 h 170"/>
                <a:gd name="T8" fmla="*/ 162 w 162"/>
                <a:gd name="T9" fmla="*/ 1 h 170"/>
                <a:gd name="T10" fmla="*/ 158 w 162"/>
                <a:gd name="T11" fmla="*/ 0 h 170"/>
              </a:gdLst>
              <a:ahLst/>
              <a:cxnLst>
                <a:cxn ang="0">
                  <a:pos x="T0" y="T1"/>
                </a:cxn>
                <a:cxn ang="0">
                  <a:pos x="T2" y="T3"/>
                </a:cxn>
                <a:cxn ang="0">
                  <a:pos x="T4" y="T5"/>
                </a:cxn>
                <a:cxn ang="0">
                  <a:pos x="T6" y="T7"/>
                </a:cxn>
                <a:cxn ang="0">
                  <a:pos x="T8" y="T9"/>
                </a:cxn>
                <a:cxn ang="0">
                  <a:pos x="T10" y="T11"/>
                </a:cxn>
              </a:cxnLst>
              <a:rect l="0" t="0" r="r" b="b"/>
              <a:pathLst>
                <a:path w="162" h="170">
                  <a:moveTo>
                    <a:pt x="158" y="0"/>
                  </a:moveTo>
                  <a:cubicBezTo>
                    <a:pt x="107" y="0"/>
                    <a:pt x="107" y="0"/>
                    <a:pt x="107" y="0"/>
                  </a:cubicBezTo>
                  <a:cubicBezTo>
                    <a:pt x="0" y="170"/>
                    <a:pt x="0" y="170"/>
                    <a:pt x="0" y="170"/>
                  </a:cubicBezTo>
                  <a:cubicBezTo>
                    <a:pt x="55" y="170"/>
                    <a:pt x="55" y="170"/>
                    <a:pt x="55" y="170"/>
                  </a:cubicBezTo>
                  <a:cubicBezTo>
                    <a:pt x="162" y="1"/>
                    <a:pt x="162" y="1"/>
                    <a:pt x="162" y="1"/>
                  </a:cubicBezTo>
                  <a:cubicBezTo>
                    <a:pt x="161" y="0"/>
                    <a:pt x="160" y="0"/>
                    <a:pt x="158" y="0"/>
                  </a:cubicBezTo>
                  <a:close/>
                </a:path>
              </a:pathLst>
            </a:custGeom>
            <a:solidFill>
              <a:schemeClr val="tx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4" name="Freeform 73"/>
            <p:cNvSpPr>
              <a:spLocks/>
            </p:cNvSpPr>
            <p:nvPr/>
          </p:nvSpPr>
          <p:spPr bwMode="auto">
            <a:xfrm>
              <a:off x="7051" y="1745"/>
              <a:ext cx="82" cy="129"/>
            </a:xfrm>
            <a:custGeom>
              <a:avLst/>
              <a:gdLst>
                <a:gd name="T0" fmla="*/ 93 w 93"/>
                <a:gd name="T1" fmla="*/ 9 h 145"/>
                <a:gd name="T2" fmla="*/ 92 w 93"/>
                <a:gd name="T3" fmla="*/ 0 h 145"/>
                <a:gd name="T4" fmla="*/ 0 w 93"/>
                <a:gd name="T5" fmla="*/ 145 h 145"/>
                <a:gd name="T6" fmla="*/ 55 w 93"/>
                <a:gd name="T7" fmla="*/ 145 h 145"/>
                <a:gd name="T8" fmla="*/ 93 w 93"/>
                <a:gd name="T9" fmla="*/ 85 h 145"/>
                <a:gd name="T10" fmla="*/ 93 w 93"/>
                <a:gd name="T11" fmla="*/ 9 h 145"/>
              </a:gdLst>
              <a:ahLst/>
              <a:cxnLst>
                <a:cxn ang="0">
                  <a:pos x="T0" y="T1"/>
                </a:cxn>
                <a:cxn ang="0">
                  <a:pos x="T2" y="T3"/>
                </a:cxn>
                <a:cxn ang="0">
                  <a:pos x="T4" y="T5"/>
                </a:cxn>
                <a:cxn ang="0">
                  <a:pos x="T6" y="T7"/>
                </a:cxn>
                <a:cxn ang="0">
                  <a:pos x="T8" y="T9"/>
                </a:cxn>
                <a:cxn ang="0">
                  <a:pos x="T10" y="T11"/>
                </a:cxn>
              </a:cxnLst>
              <a:rect l="0" t="0" r="r" b="b"/>
              <a:pathLst>
                <a:path w="93" h="145">
                  <a:moveTo>
                    <a:pt x="93" y="9"/>
                  </a:moveTo>
                  <a:cubicBezTo>
                    <a:pt x="93" y="6"/>
                    <a:pt x="93" y="3"/>
                    <a:pt x="92" y="0"/>
                  </a:cubicBezTo>
                  <a:cubicBezTo>
                    <a:pt x="0" y="145"/>
                    <a:pt x="0" y="145"/>
                    <a:pt x="0" y="145"/>
                  </a:cubicBezTo>
                  <a:cubicBezTo>
                    <a:pt x="55" y="145"/>
                    <a:pt x="55" y="145"/>
                    <a:pt x="55" y="145"/>
                  </a:cubicBezTo>
                  <a:cubicBezTo>
                    <a:pt x="93" y="85"/>
                    <a:pt x="93" y="85"/>
                    <a:pt x="93" y="85"/>
                  </a:cubicBezTo>
                  <a:lnTo>
                    <a:pt x="93" y="9"/>
                  </a:lnTo>
                  <a:close/>
                </a:path>
              </a:pathLst>
            </a:custGeom>
            <a:solidFill>
              <a:schemeClr val="tx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5" name="Rectangle 74"/>
            <p:cNvSpPr>
              <a:spLocks noChangeArrowheads="1"/>
            </p:cNvSpPr>
            <p:nvPr/>
          </p:nvSpPr>
          <p:spPr bwMode="auto">
            <a:xfrm>
              <a:off x="7541" y="2004"/>
              <a:ext cx="174" cy="258"/>
            </a:xfrm>
            <a:prstGeom prst="rect">
              <a:avLst/>
            </a:prstGeom>
            <a:solidFill>
              <a:srgbClr val="BEA1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6" name="Rectangle 75"/>
            <p:cNvSpPr>
              <a:spLocks noChangeArrowheads="1"/>
            </p:cNvSpPr>
            <p:nvPr/>
          </p:nvSpPr>
          <p:spPr bwMode="auto">
            <a:xfrm>
              <a:off x="7417" y="2004"/>
              <a:ext cx="124" cy="258"/>
            </a:xfrm>
            <a:prstGeom prst="rect">
              <a:avLst/>
            </a:prstGeom>
            <a:solidFill>
              <a:srgbClr val="937A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7" name="Freeform 76"/>
            <p:cNvSpPr>
              <a:spLocks/>
            </p:cNvSpPr>
            <p:nvPr/>
          </p:nvSpPr>
          <p:spPr bwMode="auto">
            <a:xfrm>
              <a:off x="7341" y="2004"/>
              <a:ext cx="200" cy="64"/>
            </a:xfrm>
            <a:custGeom>
              <a:avLst/>
              <a:gdLst>
                <a:gd name="T0" fmla="*/ 125 w 200"/>
                <a:gd name="T1" fmla="*/ 64 h 64"/>
                <a:gd name="T2" fmla="*/ 0 w 200"/>
                <a:gd name="T3" fmla="*/ 64 h 64"/>
                <a:gd name="T4" fmla="*/ 76 w 200"/>
                <a:gd name="T5" fmla="*/ 0 h 64"/>
                <a:gd name="T6" fmla="*/ 200 w 200"/>
                <a:gd name="T7" fmla="*/ 0 h 64"/>
                <a:gd name="T8" fmla="*/ 125 w 200"/>
                <a:gd name="T9" fmla="*/ 64 h 64"/>
              </a:gdLst>
              <a:ahLst/>
              <a:cxnLst>
                <a:cxn ang="0">
                  <a:pos x="T0" y="T1"/>
                </a:cxn>
                <a:cxn ang="0">
                  <a:pos x="T2" y="T3"/>
                </a:cxn>
                <a:cxn ang="0">
                  <a:pos x="T4" y="T5"/>
                </a:cxn>
                <a:cxn ang="0">
                  <a:pos x="T6" y="T7"/>
                </a:cxn>
                <a:cxn ang="0">
                  <a:pos x="T8" y="T9"/>
                </a:cxn>
              </a:cxnLst>
              <a:rect l="0" t="0" r="r" b="b"/>
              <a:pathLst>
                <a:path w="200" h="64">
                  <a:moveTo>
                    <a:pt x="125" y="64"/>
                  </a:moveTo>
                  <a:lnTo>
                    <a:pt x="0" y="64"/>
                  </a:lnTo>
                  <a:lnTo>
                    <a:pt x="76" y="0"/>
                  </a:lnTo>
                  <a:lnTo>
                    <a:pt x="200" y="0"/>
                  </a:lnTo>
                  <a:lnTo>
                    <a:pt x="125" y="64"/>
                  </a:lnTo>
                  <a:close/>
                </a:path>
              </a:pathLst>
            </a:custGeom>
            <a:solidFill>
              <a:srgbClr val="BEA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8" name="Freeform 77"/>
            <p:cNvSpPr>
              <a:spLocks/>
            </p:cNvSpPr>
            <p:nvPr/>
          </p:nvSpPr>
          <p:spPr bwMode="auto">
            <a:xfrm>
              <a:off x="7541" y="2004"/>
              <a:ext cx="265" cy="64"/>
            </a:xfrm>
            <a:custGeom>
              <a:avLst/>
              <a:gdLst>
                <a:gd name="T0" fmla="*/ 265 w 265"/>
                <a:gd name="T1" fmla="*/ 64 h 64"/>
                <a:gd name="T2" fmla="*/ 92 w 265"/>
                <a:gd name="T3" fmla="*/ 64 h 64"/>
                <a:gd name="T4" fmla="*/ 0 w 265"/>
                <a:gd name="T5" fmla="*/ 0 h 64"/>
                <a:gd name="T6" fmla="*/ 174 w 265"/>
                <a:gd name="T7" fmla="*/ 0 h 64"/>
                <a:gd name="T8" fmla="*/ 265 w 265"/>
                <a:gd name="T9" fmla="*/ 64 h 64"/>
              </a:gdLst>
              <a:ahLst/>
              <a:cxnLst>
                <a:cxn ang="0">
                  <a:pos x="T0" y="T1"/>
                </a:cxn>
                <a:cxn ang="0">
                  <a:pos x="T2" y="T3"/>
                </a:cxn>
                <a:cxn ang="0">
                  <a:pos x="T4" y="T5"/>
                </a:cxn>
                <a:cxn ang="0">
                  <a:pos x="T6" y="T7"/>
                </a:cxn>
                <a:cxn ang="0">
                  <a:pos x="T8" y="T9"/>
                </a:cxn>
              </a:cxnLst>
              <a:rect l="0" t="0" r="r" b="b"/>
              <a:pathLst>
                <a:path w="265" h="64">
                  <a:moveTo>
                    <a:pt x="265" y="64"/>
                  </a:moveTo>
                  <a:lnTo>
                    <a:pt x="92" y="64"/>
                  </a:lnTo>
                  <a:lnTo>
                    <a:pt x="0" y="0"/>
                  </a:lnTo>
                  <a:lnTo>
                    <a:pt x="174" y="0"/>
                  </a:lnTo>
                  <a:lnTo>
                    <a:pt x="265" y="64"/>
                  </a:lnTo>
                  <a:close/>
                </a:path>
              </a:pathLst>
            </a:custGeom>
            <a:solidFill>
              <a:srgbClr val="E4D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19" name="Rectangle 78"/>
            <p:cNvSpPr>
              <a:spLocks noChangeArrowheads="1"/>
            </p:cNvSpPr>
            <p:nvPr/>
          </p:nvSpPr>
          <p:spPr bwMode="auto">
            <a:xfrm>
              <a:off x="7475" y="2135"/>
              <a:ext cx="28" cy="33"/>
            </a:xfrm>
            <a:prstGeom prst="rect">
              <a:avLst/>
            </a:prstGeom>
            <a:solidFill>
              <a:srgbClr val="30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120" name="Freeform 79"/>
            <p:cNvSpPr>
              <a:spLocks/>
            </p:cNvSpPr>
            <p:nvPr/>
          </p:nvSpPr>
          <p:spPr bwMode="auto">
            <a:xfrm>
              <a:off x="7459" y="2111"/>
              <a:ext cx="60" cy="24"/>
            </a:xfrm>
            <a:custGeom>
              <a:avLst/>
              <a:gdLst>
                <a:gd name="T0" fmla="*/ 60 w 60"/>
                <a:gd name="T1" fmla="*/ 24 h 24"/>
                <a:gd name="T2" fmla="*/ 0 w 60"/>
                <a:gd name="T3" fmla="*/ 24 h 24"/>
                <a:gd name="T4" fmla="*/ 30 w 60"/>
                <a:gd name="T5" fmla="*/ 0 h 24"/>
                <a:gd name="T6" fmla="*/ 60 w 60"/>
                <a:gd name="T7" fmla="*/ 24 h 24"/>
              </a:gdLst>
              <a:ahLst/>
              <a:cxnLst>
                <a:cxn ang="0">
                  <a:pos x="T0" y="T1"/>
                </a:cxn>
                <a:cxn ang="0">
                  <a:pos x="T2" y="T3"/>
                </a:cxn>
                <a:cxn ang="0">
                  <a:pos x="T4" y="T5"/>
                </a:cxn>
                <a:cxn ang="0">
                  <a:pos x="T6" y="T7"/>
                </a:cxn>
              </a:cxnLst>
              <a:rect l="0" t="0" r="r" b="b"/>
              <a:pathLst>
                <a:path w="60" h="24">
                  <a:moveTo>
                    <a:pt x="60" y="24"/>
                  </a:moveTo>
                  <a:lnTo>
                    <a:pt x="0" y="24"/>
                  </a:lnTo>
                  <a:lnTo>
                    <a:pt x="30" y="0"/>
                  </a:lnTo>
                  <a:lnTo>
                    <a:pt x="60" y="24"/>
                  </a:lnTo>
                  <a:close/>
                </a:path>
              </a:pathLst>
            </a:custGeom>
            <a:solidFill>
              <a:srgbClr val="30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050862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35" presetClass="path" presetSubtype="0" decel="100000" fill="hold" grpId="1" nodeType="withEffect">
                                  <p:stCondLst>
                                    <p:cond delay="0"/>
                                  </p:stCondLst>
                                  <p:childTnLst>
                                    <p:animMotion origin="layout" path="M 3.31887E-6 4.18974E-6 L -0.05285 4.18974E-6 " pathEditMode="relative" rAng="0" ptsTypes="AA">
                                      <p:cBhvr>
                                        <p:cTn id="9" dur="750" spd="-100000" fill="hold"/>
                                        <p:tgtEl>
                                          <p:spTgt spid="5"/>
                                        </p:tgtEl>
                                        <p:attrNameLst>
                                          <p:attrName>ppt_x</p:attrName>
                                          <p:attrName>ppt_y</p:attrName>
                                        </p:attrNameLst>
                                      </p:cBhvr>
                                      <p:rCtr x="-2642" y="0"/>
                                    </p:animMotion>
                                  </p:childTnLst>
                                </p:cTn>
                              </p:par>
                              <p:par>
                                <p:cTn id="10" presetID="10"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35" presetClass="path" presetSubtype="0" decel="100000" fill="hold" grpId="1" nodeType="withEffect">
                                  <p:stCondLst>
                                    <p:cond delay="0"/>
                                  </p:stCondLst>
                                  <p:childTnLst>
                                    <p:animMotion origin="layout" path="M -2.48404E-6 -1.77031E-6 L -0.05284 -1.77031E-6 " pathEditMode="relative" rAng="0" ptsTypes="AA">
                                      <p:cBhvr>
                                        <p:cTn id="14" dur="750" spd="-100000" fill="hold"/>
                                        <p:tgtEl>
                                          <p:spTgt spid="4"/>
                                        </p:tgtEl>
                                        <p:attrNameLst>
                                          <p:attrName>ppt_x</p:attrName>
                                          <p:attrName>ppt_y</p:attrName>
                                        </p:attrNameLst>
                                      </p:cBhvr>
                                      <p:rCtr x="-264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p:cNvGraphicFramePr>
            <a:graphicFrameLocks noChangeAspect="1"/>
          </p:cNvGraphicFramePr>
          <p:nvPr>
            <p:extLst/>
          </p:nvPr>
        </p:nvGraphicFramePr>
        <p:xfrm>
          <a:off x="793953" y="1660533"/>
          <a:ext cx="4152984" cy="2788877"/>
        </p:xfrm>
        <a:graphic>
          <a:graphicData uri="http://schemas.openxmlformats.org/presentationml/2006/ole">
            <mc:AlternateContent xmlns:mc="http://schemas.openxmlformats.org/markup-compatibility/2006">
              <mc:Choice xmlns:v="urn:schemas-microsoft-com:vml" Requires="v">
                <p:oleObj spid="_x0000_s1097" name="Image" r:id="rId4" imgW="18196560" imgH="12126960" progId="Photoshop.Image.16">
                  <p:embed/>
                </p:oleObj>
              </mc:Choice>
              <mc:Fallback>
                <p:oleObj name="Image" r:id="rId4" imgW="18196560" imgH="12126960" progId="Photoshop.Image.16">
                  <p:embed/>
                  <p:pic>
                    <p:nvPicPr>
                      <p:cNvPr id="9" name="Object 8"/>
                      <p:cNvPicPr/>
                      <p:nvPr/>
                    </p:nvPicPr>
                    <p:blipFill>
                      <a:blip r:embed="rId5"/>
                      <a:stretch>
                        <a:fillRect/>
                      </a:stretch>
                    </p:blipFill>
                    <p:spPr>
                      <a:xfrm>
                        <a:off x="793953" y="1660533"/>
                        <a:ext cx="4152984" cy="2788877"/>
                      </a:xfrm>
                      <a:prstGeom prst="rect">
                        <a:avLst/>
                      </a:prstGeom>
                    </p:spPr>
                  </p:pic>
                </p:oleObj>
              </mc:Fallback>
            </mc:AlternateContent>
          </a:graphicData>
        </a:graphic>
      </p:graphicFrame>
      <p:sp>
        <p:nvSpPr>
          <p:cNvPr id="7" name="Title 4"/>
          <p:cNvSpPr txBox="1">
            <a:spLocks/>
          </p:cNvSpPr>
          <p:nvPr/>
        </p:nvSpPr>
        <p:spPr>
          <a:xfrm>
            <a:off x="5698834" y="1876472"/>
            <a:ext cx="6543068" cy="1267166"/>
          </a:xfrm>
          <a:prstGeom prst="rect">
            <a:avLst/>
          </a:prstGeom>
          <a:noFill/>
        </p:spPr>
        <p:txBody>
          <a:bodyPr vert="horz" wrap="square" lIns="143428" tIns="89642" rIns="143428" bIns="89642" rtlCol="0" anchor="b" anchorCtr="0">
            <a:spAutoFit/>
          </a:bodyPr>
          <a:lstStyle>
            <a:lvl1pPr algn="l" defTabSz="932742" rtl="0" eaLnBrk="1" latinLnBrk="0" hangingPunct="1">
              <a:lnSpc>
                <a:spcPct val="90000"/>
              </a:lnSpc>
              <a:spcBef>
                <a:spcPct val="0"/>
              </a:spcBef>
              <a:buNone/>
              <a:defRPr lang="en-US" sz="6000" b="0" kern="1200" cap="none" spc="-100"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529" b="0" i="0" u="none" strike="noStrike" kern="1200" cap="none" spc="-98" normalizeH="0" baseline="0" noProof="0" dirty="0">
                <a:ln w="3175">
                  <a:noFill/>
                </a:ln>
                <a:solidFill>
                  <a:schemeClr val="accent3"/>
                </a:solidFill>
                <a:effectLst/>
                <a:uLnTx/>
                <a:uFillTx/>
                <a:latin typeface="Segoe UI Semibold" panose="020B0702040204020203" pitchFamily="34" charset="0"/>
                <a:ea typeface="+mn-ea"/>
                <a:cs typeface="Segoe UI Semibold" panose="020B0702040204020203" pitchFamily="34" charset="0"/>
              </a:rPr>
              <a:t>Now available</a:t>
            </a:r>
          </a:p>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4313" b="0" i="0" u="none" strike="noStrike" kern="1200" cap="none" spc="0" normalizeH="0" baseline="0" noProof="0" dirty="0">
                <a:ln w="3175">
                  <a:noFill/>
                </a:ln>
                <a:solidFill>
                  <a:srgbClr val="3C3C3C"/>
                </a:solidFill>
                <a:effectLst/>
                <a:uLnTx/>
                <a:uFillTx/>
                <a:latin typeface="Segoe UI Light" panose="020B0502040204020203" pitchFamily="34" charset="0"/>
                <a:ea typeface="+mn-ea"/>
                <a:cs typeface="Segoe UI Light" panose="020B0502040204020203" pitchFamily="34" charset="0"/>
              </a:rPr>
              <a:t>Azure Functions Preview</a:t>
            </a:r>
          </a:p>
        </p:txBody>
      </p:sp>
      <p:sp>
        <p:nvSpPr>
          <p:cNvPr id="14" name="Text Placeholder 5"/>
          <p:cNvSpPr txBox="1">
            <a:spLocks/>
          </p:cNvSpPr>
          <p:nvPr/>
        </p:nvSpPr>
        <p:spPr>
          <a:xfrm>
            <a:off x="5697800" y="3143638"/>
            <a:ext cx="6544102" cy="2703468"/>
          </a:xfrm>
          <a:prstGeom prst="rect">
            <a:avLst/>
          </a:prstGeom>
          <a:noFill/>
        </p:spPr>
        <p:txBody>
          <a:bodyPr vert="horz" wrap="square" lIns="179285" tIns="143428" rIns="179285" bIns="143428" rtlCol="0">
            <a:sp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2800" kern="1200" spc="0" baseline="0">
                <a:gradFill>
                  <a:gsLst>
                    <a:gs pos="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err="1">
                <a:ln>
                  <a:noFill/>
                </a:ln>
                <a:solidFill>
                  <a:schemeClr val="accent3"/>
                </a:solidFill>
                <a:effectLst/>
                <a:uLnTx/>
                <a:uFillTx/>
                <a:latin typeface="Segoe UI Semilight" panose="020B0402040204020203" pitchFamily="34" charset="0"/>
                <a:ea typeface="+mn-ea"/>
                <a:cs typeface="Segoe UI Semilight" panose="020B0402040204020203" pitchFamily="34" charset="0"/>
              </a:rPr>
              <a:t>Serverless</a:t>
            </a: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 compute</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Trigger on events in Azure + external services</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Pay only per execution</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C#, Node.js code</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Open source runtime runs anywhere </a:t>
            </a:r>
          </a:p>
        </p:txBody>
      </p:sp>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2187" y="1340622"/>
            <a:ext cx="4906817" cy="6857027"/>
          </a:xfrm>
          <a:prstGeom prst="rect">
            <a:avLst/>
          </a:prstGeom>
          <a:effectLst/>
        </p:spPr>
      </p:pic>
    </p:spTree>
    <p:extLst>
      <p:ext uri="{BB962C8B-B14F-4D97-AF65-F5344CB8AC3E}">
        <p14:creationId xmlns:p14="http://schemas.microsoft.com/office/powerpoint/2010/main" val="2296645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Azure </a:t>
            </a:r>
            <a:r>
              <a:rPr lang="en-US" dirty="0" err="1"/>
              <a:t>IoT</a:t>
            </a:r>
            <a:br>
              <a:rPr lang="en-US" dirty="0"/>
            </a:br>
            <a:r>
              <a:rPr lang="en-US" dirty="0"/>
              <a:t>Services</a:t>
            </a:r>
          </a:p>
        </p:txBody>
      </p:sp>
      <p:sp>
        <p:nvSpPr>
          <p:cNvPr id="4" name="Text Placeholder 3"/>
          <p:cNvSpPr>
            <a:spLocks noGrp="1"/>
          </p:cNvSpPr>
          <p:nvPr>
            <p:ph type="body" sz="quarter" idx="12"/>
          </p:nvPr>
        </p:nvSpPr>
        <p:spPr/>
        <p:txBody>
          <a:bodyPr/>
          <a:lstStyle/>
          <a:p>
            <a:r>
              <a:rPr lang="en-US" dirty="0"/>
              <a:t>Plus Windows 10 </a:t>
            </a:r>
            <a:r>
              <a:rPr lang="en-US" dirty="0" err="1"/>
              <a:t>IoT</a:t>
            </a:r>
            <a:r>
              <a:rPr lang="en-US" dirty="0"/>
              <a:t> Core</a:t>
            </a:r>
          </a:p>
        </p:txBody>
      </p:sp>
      <p:sp>
        <p:nvSpPr>
          <p:cNvPr id="5" name="TextBox 4"/>
          <p:cNvSpPr txBox="1"/>
          <p:nvPr/>
        </p:nvSpPr>
        <p:spPr>
          <a:xfrm>
            <a:off x="283308" y="6324116"/>
            <a:ext cx="1557527" cy="566656"/>
          </a:xfrm>
          <a:prstGeom prst="rect">
            <a:avLst/>
          </a:prstGeom>
          <a:noFill/>
        </p:spPr>
        <p:txBody>
          <a:bodyPr wrap="none" lIns="179285" tIns="143428" rIns="179285" bIns="143428" rtlCol="0">
            <a:spAutoFit/>
          </a:bodyPr>
          <a:lstStyle/>
          <a:p>
            <a:pPr marL="0" marR="0" lvl="0" indent="0" defTabSz="914400" eaLnBrk="1" fontAlgn="auto" latinLnBrk="0" hangingPunct="1">
              <a:lnSpc>
                <a:spcPct val="90000"/>
              </a:lnSpc>
              <a:spcBef>
                <a:spcPts val="0"/>
              </a:spcBef>
              <a:spcAft>
                <a:spcPts val="588"/>
              </a:spcAft>
              <a:buClrTx/>
              <a:buSzTx/>
              <a:buFontTx/>
              <a:buNone/>
              <a:tabLst/>
              <a:defRPr/>
            </a:pPr>
            <a:r>
              <a:rPr kumimoji="0" lang="en-US" sz="2000" b="0" i="0" u="none" strike="noStrike" kern="0" cap="none" spc="0" normalizeH="0" baseline="0" noProof="0" dirty="0">
                <a:ln>
                  <a:noFill/>
                </a:ln>
                <a:solidFill>
                  <a:schemeClr val="accent1">
                    <a:lumMod val="40000"/>
                    <a:lumOff val="60000"/>
                  </a:schemeClr>
                </a:solidFill>
                <a:effectLst/>
                <a:uLnTx/>
                <a:uFillTx/>
              </a:rPr>
              <a:t>#</a:t>
            </a:r>
            <a:r>
              <a:rPr kumimoji="0" lang="en-US" sz="2000" b="0" i="0" u="none" strike="noStrike" kern="0" cap="none" spc="0" normalizeH="0" baseline="0" noProof="0" dirty="0" err="1">
                <a:ln>
                  <a:noFill/>
                </a:ln>
                <a:solidFill>
                  <a:schemeClr val="accent1">
                    <a:lumMod val="40000"/>
                    <a:lumOff val="60000"/>
                  </a:schemeClr>
                </a:solidFill>
                <a:effectLst/>
                <a:uLnTx/>
                <a:uFillTx/>
              </a:rPr>
              <a:t>buildtour</a:t>
            </a:r>
            <a:endParaRPr kumimoji="0" lang="en-US" sz="2000" b="0" i="0" u="none" strike="noStrike" kern="0" cap="none" spc="0" normalizeH="0" baseline="0" noProof="0" dirty="0">
              <a:ln>
                <a:noFill/>
              </a:ln>
              <a:solidFill>
                <a:schemeClr val="accent1">
                  <a:lumMod val="40000"/>
                  <a:lumOff val="60000"/>
                </a:schemeClr>
              </a:solidFill>
              <a:effectLst/>
              <a:uLnTx/>
              <a:uFillTx/>
            </a:endParaRPr>
          </a:p>
        </p:txBody>
      </p:sp>
    </p:spTree>
    <p:extLst>
      <p:ext uri="{BB962C8B-B14F-4D97-AF65-F5344CB8AC3E}">
        <p14:creationId xmlns:p14="http://schemas.microsoft.com/office/powerpoint/2010/main" val="3906632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6" name="Picture 12" descr="image00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57781" y="1658585"/>
            <a:ext cx="4235068" cy="2782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187" y="1340622"/>
            <a:ext cx="4906817" cy="6857027"/>
          </a:xfrm>
          <a:prstGeom prst="rect">
            <a:avLst/>
          </a:prstGeom>
          <a:effectLst/>
        </p:spPr>
      </p:pic>
      <p:sp>
        <p:nvSpPr>
          <p:cNvPr id="7" name="Title 4"/>
          <p:cNvSpPr txBox="1">
            <a:spLocks/>
          </p:cNvSpPr>
          <p:nvPr/>
        </p:nvSpPr>
        <p:spPr>
          <a:xfrm>
            <a:off x="5698834" y="1876472"/>
            <a:ext cx="6543068" cy="1267166"/>
          </a:xfrm>
          <a:prstGeom prst="rect">
            <a:avLst/>
          </a:prstGeom>
          <a:noFill/>
        </p:spPr>
        <p:txBody>
          <a:bodyPr vert="horz" wrap="square" lIns="143428" tIns="89642" rIns="143428" bIns="89642" rtlCol="0" anchor="b" anchorCtr="0">
            <a:spAutoFit/>
          </a:bodyPr>
          <a:lstStyle>
            <a:lvl1pPr algn="l" defTabSz="932742" rtl="0" eaLnBrk="1" latinLnBrk="0" hangingPunct="1">
              <a:lnSpc>
                <a:spcPct val="90000"/>
              </a:lnSpc>
              <a:spcBef>
                <a:spcPct val="0"/>
              </a:spcBef>
              <a:buNone/>
              <a:defRPr lang="en-US" sz="6000" b="0" kern="1200" cap="none" spc="-100"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529" b="0" i="0" u="none" strike="noStrike" kern="1200" cap="none" spc="-98" normalizeH="0" baseline="0" noProof="0" dirty="0">
                <a:ln w="3175">
                  <a:noFill/>
                </a:ln>
                <a:solidFill>
                  <a:schemeClr val="accent3"/>
                </a:solidFill>
                <a:effectLst/>
                <a:uLnTx/>
                <a:uFillTx/>
                <a:latin typeface="Segoe UI Semibold" panose="020B0702040204020203" pitchFamily="34" charset="0"/>
                <a:ea typeface="+mn-ea"/>
                <a:cs typeface="Segoe UI Semibold" panose="020B0702040204020203" pitchFamily="34" charset="0"/>
              </a:rPr>
              <a:t>Now available</a:t>
            </a:r>
          </a:p>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4313" b="0" i="0" u="none" strike="noStrike" kern="1200" cap="none" spc="0" normalizeH="0" baseline="0" noProof="0" dirty="0">
                <a:ln w="3175">
                  <a:noFill/>
                </a:ln>
                <a:solidFill>
                  <a:srgbClr val="3C3C3C"/>
                </a:solidFill>
                <a:effectLst/>
                <a:uLnTx/>
                <a:uFillTx/>
                <a:latin typeface="Segoe UI Light" panose="020B0502040204020203" pitchFamily="34" charset="0"/>
                <a:ea typeface="+mn-ea"/>
                <a:cs typeface="Segoe UI Light" panose="020B0502040204020203" pitchFamily="34" charset="0"/>
              </a:rPr>
              <a:t>Azure </a:t>
            </a:r>
            <a:r>
              <a:rPr kumimoji="0" lang="en-US" sz="4313" b="0" i="0" u="none" strike="noStrike" kern="1200" cap="none" spc="0" normalizeH="0" baseline="0" noProof="0" dirty="0" err="1">
                <a:ln w="3175">
                  <a:noFill/>
                </a:ln>
                <a:solidFill>
                  <a:srgbClr val="3C3C3C"/>
                </a:solidFill>
                <a:effectLst/>
                <a:uLnTx/>
                <a:uFillTx/>
                <a:latin typeface="Segoe UI Light" panose="020B0502040204020203" pitchFamily="34" charset="0"/>
                <a:ea typeface="+mn-ea"/>
                <a:cs typeface="Segoe UI Light" panose="020B0502040204020203" pitchFamily="34" charset="0"/>
              </a:rPr>
              <a:t>IoT</a:t>
            </a:r>
            <a:r>
              <a:rPr kumimoji="0" lang="en-US" sz="4313" b="0" i="0" u="none" strike="noStrike" kern="1200" cap="none" spc="0" normalizeH="0" baseline="0" noProof="0" dirty="0">
                <a:ln w="3175">
                  <a:noFill/>
                </a:ln>
                <a:solidFill>
                  <a:srgbClr val="3C3C3C"/>
                </a:solidFill>
                <a:effectLst/>
                <a:uLnTx/>
                <a:uFillTx/>
                <a:latin typeface="Segoe UI Light" panose="020B0502040204020203" pitchFamily="34" charset="0"/>
                <a:ea typeface="+mn-ea"/>
                <a:cs typeface="Segoe UI Light" panose="020B0502040204020203" pitchFamily="34" charset="0"/>
              </a:rPr>
              <a:t> Updates</a:t>
            </a:r>
          </a:p>
        </p:txBody>
      </p:sp>
      <p:sp>
        <p:nvSpPr>
          <p:cNvPr id="14" name="Text Placeholder 5"/>
          <p:cNvSpPr txBox="1">
            <a:spLocks/>
          </p:cNvSpPr>
          <p:nvPr/>
        </p:nvSpPr>
        <p:spPr>
          <a:xfrm>
            <a:off x="5697800" y="3143638"/>
            <a:ext cx="6544102" cy="1677599"/>
          </a:xfrm>
          <a:prstGeom prst="rect">
            <a:avLst/>
          </a:prstGeom>
          <a:noFill/>
        </p:spPr>
        <p:txBody>
          <a:bodyPr vert="horz" wrap="square" lIns="179285" tIns="143428" rIns="179285" bIns="143428" rtlCol="0">
            <a:sp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2800" kern="1200" spc="0" baseline="0">
                <a:gradFill>
                  <a:gsLst>
                    <a:gs pos="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Azure </a:t>
            </a:r>
            <a:r>
              <a:rPr kumimoji="0" lang="en-US" sz="2353" b="0" i="0" u="none" strike="noStrike" kern="1200" cap="none" spc="0" normalizeH="0" baseline="0" noProof="0" dirty="0" err="1">
                <a:ln>
                  <a:noFill/>
                </a:ln>
                <a:solidFill>
                  <a:schemeClr val="accent3"/>
                </a:solidFill>
                <a:effectLst/>
                <a:uLnTx/>
                <a:uFillTx/>
                <a:latin typeface="Segoe UI Semilight" panose="020B0402040204020203" pitchFamily="34" charset="0"/>
                <a:ea typeface="+mn-ea"/>
                <a:cs typeface="Segoe UI Semilight" panose="020B0402040204020203" pitchFamily="34" charset="0"/>
              </a:rPr>
              <a:t>IoT</a:t>
            </a: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 Starter Kits available</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Azure </a:t>
            </a:r>
            <a:r>
              <a:rPr kumimoji="0" lang="en-US" sz="2353" b="0" i="0" u="none" strike="noStrike" kern="1200" cap="none" spc="0" normalizeH="0" baseline="0" noProof="0" dirty="0" err="1">
                <a:ln>
                  <a:noFill/>
                </a:ln>
                <a:solidFill>
                  <a:schemeClr val="accent3"/>
                </a:solidFill>
                <a:effectLst/>
                <a:uLnTx/>
                <a:uFillTx/>
                <a:latin typeface="Segoe UI Semilight" panose="020B0402040204020203" pitchFamily="34" charset="0"/>
                <a:ea typeface="+mn-ea"/>
                <a:cs typeface="Segoe UI Semilight" panose="020B0402040204020203" pitchFamily="34" charset="0"/>
              </a:rPr>
              <a:t>IoT</a:t>
            </a: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 Hub Device Management preview</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Azure </a:t>
            </a:r>
            <a:r>
              <a:rPr kumimoji="0" lang="en-US" sz="2353" b="0" i="0" u="none" strike="noStrike" kern="1200" cap="none" spc="0" normalizeH="0" baseline="0" noProof="0" dirty="0" err="1">
                <a:ln>
                  <a:noFill/>
                </a:ln>
                <a:solidFill>
                  <a:schemeClr val="accent3"/>
                </a:solidFill>
                <a:effectLst/>
                <a:uLnTx/>
                <a:uFillTx/>
                <a:latin typeface="Segoe UI Semilight" panose="020B0402040204020203" pitchFamily="34" charset="0"/>
                <a:ea typeface="+mn-ea"/>
                <a:cs typeface="Segoe UI Semilight" panose="020B0402040204020203" pitchFamily="34" charset="0"/>
              </a:rPr>
              <a:t>IoT</a:t>
            </a: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 Gateway SDK preview</a:t>
            </a:r>
          </a:p>
        </p:txBody>
      </p:sp>
    </p:spTree>
    <p:extLst>
      <p:ext uri="{BB962C8B-B14F-4D97-AF65-F5344CB8AC3E}">
        <p14:creationId xmlns:p14="http://schemas.microsoft.com/office/powerpoint/2010/main" val="3502776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745"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nvGrpSpPr>
          <p:cNvPr id="283" name="Group 282"/>
          <p:cNvGrpSpPr/>
          <p:nvPr/>
        </p:nvGrpSpPr>
        <p:grpSpPr>
          <a:xfrm>
            <a:off x="5350042" y="489284"/>
            <a:ext cx="1362100" cy="1355815"/>
            <a:chOff x="3221075" y="1185548"/>
            <a:chExt cx="1362100" cy="1355815"/>
          </a:xfrm>
        </p:grpSpPr>
        <p:sp>
          <p:nvSpPr>
            <p:cNvPr id="30" name="Rectangle 29"/>
            <p:cNvSpPr/>
            <p:nvPr/>
          </p:nvSpPr>
          <p:spPr bwMode="auto">
            <a:xfrm>
              <a:off x="3221075" y="1185548"/>
              <a:ext cx="1362100" cy="1355815"/>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9"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
        <p:nvSpPr>
          <p:cNvPr id="75" name="Title 1"/>
          <p:cNvSpPr txBox="1">
            <a:spLocks/>
          </p:cNvSpPr>
          <p:nvPr/>
        </p:nvSpPr>
        <p:spPr>
          <a:xfrm>
            <a:off x="4749730" y="1892312"/>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Home for</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Developers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6" name="Group 5"/>
          <p:cNvGrpSpPr/>
          <p:nvPr/>
        </p:nvGrpSpPr>
        <p:grpSpPr>
          <a:xfrm>
            <a:off x="2598360" y="453461"/>
            <a:ext cx="2534217" cy="2304483"/>
            <a:chOff x="3500884" y="737243"/>
            <a:chExt cx="2534217" cy="2304483"/>
          </a:xfrm>
        </p:grpSpPr>
        <p:grpSp>
          <p:nvGrpSpPr>
            <p:cNvPr id="282" name="Group 281"/>
            <p:cNvGrpSpPr/>
            <p:nvPr/>
          </p:nvGrpSpPr>
          <p:grpSpPr>
            <a:xfrm>
              <a:off x="4072689" y="737243"/>
              <a:ext cx="1390607" cy="1390607"/>
              <a:chOff x="4706204" y="1150756"/>
              <a:chExt cx="1390607" cy="1390607"/>
            </a:xfrm>
          </p:grpSpPr>
          <p:sp>
            <p:nvSpPr>
              <p:cNvPr id="31" name="Rectangle 30"/>
              <p:cNvSpPr/>
              <p:nvPr/>
            </p:nvSpPr>
            <p:spPr bwMode="auto">
              <a:xfrm>
                <a:off x="4706204"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8" name="Freeform 47"/>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sp>
          <p:nvSpPr>
            <p:cNvPr id="76" name="Title 1"/>
            <p:cNvSpPr txBox="1">
              <a:spLocks/>
            </p:cNvSpPr>
            <p:nvPr/>
          </p:nvSpPr>
          <p:spPr>
            <a:xfrm>
              <a:off x="3500884" y="217487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Universal Windows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13" name="Group 12"/>
          <p:cNvGrpSpPr/>
          <p:nvPr/>
        </p:nvGrpSpPr>
        <p:grpSpPr>
          <a:xfrm>
            <a:off x="5897667" y="2803538"/>
            <a:ext cx="2534217" cy="2344136"/>
            <a:chOff x="6262514" y="3527961"/>
            <a:chExt cx="2534217" cy="2344136"/>
          </a:xfrm>
        </p:grpSpPr>
        <p:grpSp>
          <p:nvGrpSpPr>
            <p:cNvPr id="9" name="Group 8"/>
            <p:cNvGrpSpPr/>
            <p:nvPr/>
          </p:nvGrpSpPr>
          <p:grpSpPr>
            <a:xfrm>
              <a:off x="6834319" y="3527961"/>
              <a:ext cx="1390607" cy="1390607"/>
              <a:chOff x="7752400" y="2683478"/>
              <a:chExt cx="1390607" cy="1390607"/>
            </a:xfrm>
          </p:grpSpPr>
          <p:sp>
            <p:nvSpPr>
              <p:cNvPr id="37" name="Rectangle 36"/>
              <p:cNvSpPr/>
              <p:nvPr/>
            </p:nvSpPr>
            <p:spPr bwMode="auto">
              <a:xfrm>
                <a:off x="7752400" y="2683478"/>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92" name="Group 91"/>
              <p:cNvGrpSpPr/>
              <p:nvPr/>
            </p:nvGrpSpPr>
            <p:grpSpPr>
              <a:xfrm>
                <a:off x="8066172" y="2975493"/>
                <a:ext cx="725211" cy="751307"/>
                <a:chOff x="7802340" y="2188396"/>
                <a:chExt cx="982064" cy="1017403"/>
              </a:xfrm>
              <a:solidFill>
                <a:schemeClr val="bg1"/>
              </a:solidFill>
            </p:grpSpPr>
            <p:sp>
              <p:nvSpPr>
                <p:cNvPr id="93" name="Rectangle 92"/>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4" name="Rectangle 93"/>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5" name="Rectangle 94"/>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6" name="Title 1"/>
            <p:cNvSpPr txBox="1">
              <a:spLocks/>
            </p:cNvSpPr>
            <p:nvPr/>
          </p:nvSpPr>
          <p:spPr>
            <a:xfrm>
              <a:off x="6262514"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Data and Analytics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23" name="Group 22"/>
          <p:cNvGrpSpPr/>
          <p:nvPr/>
        </p:nvGrpSpPr>
        <p:grpSpPr>
          <a:xfrm>
            <a:off x="8065808" y="2803538"/>
            <a:ext cx="2534217" cy="2344136"/>
            <a:chOff x="9071513" y="3527961"/>
            <a:chExt cx="2534217" cy="2344136"/>
          </a:xfrm>
        </p:grpSpPr>
        <p:grpSp>
          <p:nvGrpSpPr>
            <p:cNvPr id="284" name="Group 283"/>
            <p:cNvGrpSpPr/>
            <p:nvPr/>
          </p:nvGrpSpPr>
          <p:grpSpPr>
            <a:xfrm>
              <a:off x="9643318" y="3527961"/>
              <a:ext cx="1390607" cy="1390607"/>
              <a:chOff x="7752399" y="2684012"/>
              <a:chExt cx="1390607" cy="1390607"/>
            </a:xfrm>
          </p:grpSpPr>
          <p:sp>
            <p:nvSpPr>
              <p:cNvPr id="64" name="Rectangle 63"/>
              <p:cNvSpPr/>
              <p:nvPr/>
            </p:nvSpPr>
            <p:spPr bwMode="auto">
              <a:xfrm>
                <a:off x="7752399" y="2684012"/>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68" name="Group 267"/>
              <p:cNvGrpSpPr/>
              <p:nvPr/>
            </p:nvGrpSpPr>
            <p:grpSpPr>
              <a:xfrm>
                <a:off x="7998011" y="2955939"/>
                <a:ext cx="898501" cy="868257"/>
                <a:chOff x="7885178" y="2900597"/>
                <a:chExt cx="1045406" cy="1010217"/>
              </a:xfrm>
            </p:grpSpPr>
            <p:sp>
              <p:nvSpPr>
                <p:cNvPr id="11" name="Oval 10"/>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8" name="Oval 77"/>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9" name="Oval 78"/>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0" name="Oval 79"/>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4" name="Straight Connector 23"/>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Title 1"/>
            <p:cNvSpPr txBox="1">
              <a:spLocks/>
            </p:cNvSpPr>
            <p:nvPr/>
          </p:nvSpPr>
          <p:spPr>
            <a:xfrm>
              <a:off x="9071513"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Microsoft Graph</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sp>
        <p:nvSpPr>
          <p:cNvPr id="85" name="Title 1"/>
          <p:cNvSpPr txBox="1">
            <a:spLocks/>
          </p:cNvSpPr>
          <p:nvPr/>
        </p:nvSpPr>
        <p:spPr>
          <a:xfrm>
            <a:off x="3718299" y="428359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err="1">
                <a:ln w="3175">
                  <a:noFill/>
                </a:ln>
                <a:solidFill>
                  <a:schemeClr val="accent5"/>
                </a:solidFill>
                <a:effectLst/>
                <a:uLnTx/>
                <a:uFillTx/>
                <a:latin typeface="+mj-lt"/>
                <a:ea typeface="+mn-ea"/>
                <a:cs typeface="Segoe UI" pitchFamily="34" charset="0"/>
              </a:rPr>
              <a:t>Microservices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4" name="Group 3"/>
          <p:cNvGrpSpPr/>
          <p:nvPr/>
        </p:nvGrpSpPr>
        <p:grpSpPr>
          <a:xfrm>
            <a:off x="4290104" y="2803538"/>
            <a:ext cx="1390607" cy="1390607"/>
            <a:chOff x="4072689" y="3527961"/>
            <a:chExt cx="1390607" cy="1390607"/>
          </a:xfrm>
        </p:grpSpPr>
        <p:sp>
          <p:nvSpPr>
            <p:cNvPr id="36" name="Rectangle 35"/>
            <p:cNvSpPr/>
            <p:nvPr/>
          </p:nvSpPr>
          <p:spPr bwMode="auto">
            <a:xfrm>
              <a:off x="4072689" y="35279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57" name="Group 256"/>
            <p:cNvGrpSpPr/>
            <p:nvPr/>
          </p:nvGrpSpPr>
          <p:grpSpPr>
            <a:xfrm>
              <a:off x="4272230" y="4025031"/>
              <a:ext cx="473189" cy="281758"/>
              <a:chOff x="895717" y="9621"/>
              <a:chExt cx="2054393" cy="1223277"/>
            </a:xfrm>
            <a:solidFill>
              <a:schemeClr val="bg1"/>
            </a:solidFill>
          </p:grpSpPr>
          <p:sp>
            <p:nvSpPr>
              <p:cNvPr id="26" name="Rounded Rectangle 2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 name="Oval 2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8" name="Oval 8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9" name="Oval 8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0" name="Oval 8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98" name="Group 97"/>
            <p:cNvGrpSpPr/>
            <p:nvPr/>
          </p:nvGrpSpPr>
          <p:grpSpPr>
            <a:xfrm>
              <a:off x="4630163" y="4392985"/>
              <a:ext cx="473189" cy="281758"/>
              <a:chOff x="895717" y="9621"/>
              <a:chExt cx="2054393" cy="1223277"/>
            </a:xfrm>
            <a:solidFill>
              <a:schemeClr val="bg1"/>
            </a:solidFill>
          </p:grpSpPr>
          <p:sp>
            <p:nvSpPr>
              <p:cNvPr id="108" name="Rounded Rectangle 107"/>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9" name="Oval 108"/>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1" name="Oval 110"/>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2" name="Oval 111"/>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3" name="Oval 112"/>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14" name="Group 113"/>
            <p:cNvGrpSpPr/>
            <p:nvPr/>
          </p:nvGrpSpPr>
          <p:grpSpPr>
            <a:xfrm>
              <a:off x="4786895" y="3813958"/>
              <a:ext cx="473189" cy="281758"/>
              <a:chOff x="895717" y="9621"/>
              <a:chExt cx="2054393" cy="1223277"/>
            </a:xfrm>
            <a:solidFill>
              <a:schemeClr val="bg1"/>
            </a:solidFill>
          </p:grpSpPr>
          <p:sp>
            <p:nvSpPr>
              <p:cNvPr id="115" name="Rounded Rectangle 114"/>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6" name="Oval 115"/>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7" name="Oval 116"/>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8" name="Oval 117"/>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9" name="Oval 118"/>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3" name="Title 1"/>
          <p:cNvSpPr txBox="1">
            <a:spLocks/>
          </p:cNvSpPr>
          <p:nvPr/>
        </p:nvSpPr>
        <p:spPr>
          <a:xfrm>
            <a:off x="1591976" y="428081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Internet of Things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59" name="Group 258"/>
          <p:cNvGrpSpPr/>
          <p:nvPr/>
        </p:nvGrpSpPr>
        <p:grpSpPr>
          <a:xfrm>
            <a:off x="2163781" y="2807090"/>
            <a:ext cx="1390607" cy="1390607"/>
            <a:chOff x="1622578" y="2924536"/>
            <a:chExt cx="1390607" cy="1390607"/>
          </a:xfrm>
        </p:grpSpPr>
        <p:sp>
          <p:nvSpPr>
            <p:cNvPr id="122" name="Rectangle 121"/>
            <p:cNvSpPr/>
            <p:nvPr/>
          </p:nvSpPr>
          <p:spPr bwMode="auto">
            <a:xfrm>
              <a:off x="1622578" y="2924536"/>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23" name="Group 122"/>
            <p:cNvGrpSpPr/>
            <p:nvPr/>
          </p:nvGrpSpPr>
          <p:grpSpPr>
            <a:xfrm rot="19310223">
              <a:off x="1896529" y="3548473"/>
              <a:ext cx="603073" cy="468824"/>
              <a:chOff x="482885" y="1883818"/>
              <a:chExt cx="1017142" cy="790719"/>
            </a:xfrm>
            <a:solidFill>
              <a:schemeClr val="accent3"/>
            </a:solidFill>
          </p:grpSpPr>
          <p:cxnSp>
            <p:nvCxnSpPr>
              <p:cNvPr id="125" name="Straight Connector 124"/>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bwMode="auto">
              <a:xfrm>
                <a:off x="707270" y="1883818"/>
                <a:ext cx="568372" cy="790719"/>
              </a:xfrm>
              <a:prstGeom prst="rect">
                <a:avLst/>
              </a:prstGeom>
              <a:solidFill>
                <a:srgbClr val="00BCF2"/>
              </a:solid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9" name="Group 28"/>
            <p:cNvGrpSpPr/>
            <p:nvPr/>
          </p:nvGrpSpPr>
          <p:grpSpPr>
            <a:xfrm>
              <a:off x="1977270" y="3163448"/>
              <a:ext cx="807649" cy="807649"/>
              <a:chOff x="2971367" y="4101068"/>
              <a:chExt cx="1019047" cy="1019047"/>
            </a:xfrm>
          </p:grpSpPr>
          <p:sp>
            <p:nvSpPr>
              <p:cNvPr id="28" name="Arc 27"/>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0" name="Arc 12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Arc 130"/>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82" name="Title 1"/>
          <p:cNvSpPr txBox="1">
            <a:spLocks/>
          </p:cNvSpPr>
          <p:nvPr/>
        </p:nvSpPr>
        <p:spPr>
          <a:xfrm>
            <a:off x="6916475" y="189280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Conversations </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as a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5" name="Group 4"/>
          <p:cNvGrpSpPr/>
          <p:nvPr/>
        </p:nvGrpSpPr>
        <p:grpSpPr>
          <a:xfrm>
            <a:off x="7488280" y="453461"/>
            <a:ext cx="1390607" cy="1390607"/>
            <a:chOff x="7488280" y="453461"/>
            <a:chExt cx="1390607" cy="1390607"/>
          </a:xfrm>
        </p:grpSpPr>
        <p:sp>
          <p:nvSpPr>
            <p:cNvPr id="34" name="Rectangle 33"/>
            <p:cNvSpPr/>
            <p:nvPr/>
          </p:nvSpPr>
          <p:spPr bwMode="auto">
            <a:xfrm>
              <a:off x="7488280" y="4534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00" name="Group 99"/>
            <p:cNvGrpSpPr>
              <a:grpSpLocks noChangeAspect="1"/>
            </p:cNvGrpSpPr>
            <p:nvPr/>
          </p:nvGrpSpPr>
          <p:grpSpPr>
            <a:xfrm>
              <a:off x="7736209" y="809352"/>
              <a:ext cx="894747" cy="734149"/>
              <a:chOff x="2681917" y="2129774"/>
              <a:chExt cx="371475" cy="304799"/>
            </a:xfrm>
            <a:solidFill>
              <a:schemeClr val="bg1"/>
            </a:solidFill>
          </p:grpSpPr>
          <p:sp>
            <p:nvSpPr>
              <p:cNvPr id="101"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0000"/>
                  </a:solidFill>
                  <a:effectLst/>
                  <a:uLnTx/>
                  <a:uFillTx/>
                </a:endParaRPr>
              </a:p>
            </p:txBody>
          </p:sp>
          <p:sp>
            <p:nvSpPr>
              <p:cNvPr id="103"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4"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5"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grpSp>
      </p:grpSp>
      <p:sp>
        <p:nvSpPr>
          <p:cNvPr id="135" name="Title 1"/>
          <p:cNvSpPr txBox="1">
            <a:spLocks/>
          </p:cNvSpPr>
          <p:nvPr/>
        </p:nvSpPr>
        <p:spPr>
          <a:xfrm>
            <a:off x="424142" y="50292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err="1">
                <a:ln w="3175">
                  <a:noFill/>
                </a:ln>
                <a:solidFill>
                  <a:schemeClr val="accent3"/>
                </a:solidFill>
                <a:effectLst/>
                <a:uLnTx/>
                <a:uFillTx/>
                <a:latin typeface="+mn-lt"/>
                <a:ea typeface="+mn-ea"/>
                <a:cs typeface="Segoe UI" pitchFamily="34" charset="0"/>
              </a:rPr>
              <a:t>Microservices</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enable you to create applications from </a:t>
            </a: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building blocks</a:t>
            </a:r>
          </a:p>
        </p:txBody>
      </p:sp>
      <p:grpSp>
        <p:nvGrpSpPr>
          <p:cNvPr id="136" name="Group 135"/>
          <p:cNvGrpSpPr/>
          <p:nvPr/>
        </p:nvGrpSpPr>
        <p:grpSpPr>
          <a:xfrm>
            <a:off x="4290105" y="2803539"/>
            <a:ext cx="1390607" cy="1390607"/>
            <a:chOff x="4072689" y="3527961"/>
            <a:chExt cx="1390607" cy="1390607"/>
          </a:xfrm>
        </p:grpSpPr>
        <p:sp>
          <p:nvSpPr>
            <p:cNvPr id="137" name="Rectangle 136"/>
            <p:cNvSpPr/>
            <p:nvPr/>
          </p:nvSpPr>
          <p:spPr bwMode="auto">
            <a:xfrm>
              <a:off x="4072689" y="3527961"/>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38" name="Group 137"/>
            <p:cNvGrpSpPr/>
            <p:nvPr/>
          </p:nvGrpSpPr>
          <p:grpSpPr>
            <a:xfrm>
              <a:off x="4272230" y="4025031"/>
              <a:ext cx="473189" cy="281758"/>
              <a:chOff x="895717" y="9621"/>
              <a:chExt cx="2054393" cy="1223277"/>
            </a:xfrm>
            <a:solidFill>
              <a:schemeClr val="bg1"/>
            </a:solidFill>
          </p:grpSpPr>
          <p:sp>
            <p:nvSpPr>
              <p:cNvPr id="151" name="Rounded Rectangle 150"/>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52" name="Oval 151"/>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53" name="Oval 152"/>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54" name="Oval 153"/>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55" name="Oval 154"/>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39" name="Group 138"/>
            <p:cNvGrpSpPr/>
            <p:nvPr/>
          </p:nvGrpSpPr>
          <p:grpSpPr>
            <a:xfrm>
              <a:off x="4630163" y="4392985"/>
              <a:ext cx="473189" cy="281758"/>
              <a:chOff x="895717" y="9621"/>
              <a:chExt cx="2054393" cy="1223277"/>
            </a:xfrm>
            <a:solidFill>
              <a:schemeClr val="bg1"/>
            </a:solidFill>
          </p:grpSpPr>
          <p:sp>
            <p:nvSpPr>
              <p:cNvPr id="146" name="Rounded Rectangle 14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7" name="Oval 14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8" name="Oval 14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9" name="Oval 14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50" name="Oval 14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40" name="Group 139"/>
            <p:cNvGrpSpPr/>
            <p:nvPr/>
          </p:nvGrpSpPr>
          <p:grpSpPr>
            <a:xfrm>
              <a:off x="4786895" y="3813958"/>
              <a:ext cx="473189" cy="281758"/>
              <a:chOff x="895717" y="9621"/>
              <a:chExt cx="2054393" cy="1223277"/>
            </a:xfrm>
            <a:solidFill>
              <a:schemeClr val="bg1"/>
            </a:solidFill>
          </p:grpSpPr>
          <p:sp>
            <p:nvSpPr>
              <p:cNvPr id="141" name="Rounded Rectangle 140"/>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2" name="Oval 141"/>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3" name="Oval 142"/>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4" name="Oval 143"/>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45" name="Oval 144"/>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Tree>
    <p:extLst>
      <p:ext uri="{BB962C8B-B14F-4D97-AF65-F5344CB8AC3E}">
        <p14:creationId xmlns:p14="http://schemas.microsoft.com/office/powerpoint/2010/main" val="3783516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1000"/>
                                        <p:tgtEl>
                                          <p:spTgt spid="135"/>
                                        </p:tgtEl>
                                      </p:cBhvr>
                                    </p:animEffect>
                                    <p:anim calcmode="lin" valueType="num">
                                      <p:cBhvr>
                                        <p:cTn id="8" dur="1000" fill="hold"/>
                                        <p:tgtEl>
                                          <p:spTgt spid="135"/>
                                        </p:tgtEl>
                                        <p:attrNameLst>
                                          <p:attrName>ppt_x</p:attrName>
                                        </p:attrNameLst>
                                      </p:cBhvr>
                                      <p:tavLst>
                                        <p:tav tm="0">
                                          <p:val>
                                            <p:strVal val="#ppt_x"/>
                                          </p:val>
                                        </p:tav>
                                        <p:tav tm="100000">
                                          <p:val>
                                            <p:strVal val="#ppt_x"/>
                                          </p:val>
                                        </p:tav>
                                      </p:tavLst>
                                    </p:anim>
                                    <p:anim calcmode="lin" valueType="num">
                                      <p:cBhvr>
                                        <p:cTn id="9" dur="1000" fill="hold"/>
                                        <p:tgtEl>
                                          <p:spTgt spid="135"/>
                                        </p:tgtEl>
                                        <p:attrNameLst>
                                          <p:attrName>ppt_y</p:attrName>
                                        </p:attrNameLst>
                                      </p:cBhvr>
                                      <p:tavLst>
                                        <p:tav tm="0">
                                          <p:val>
                                            <p:strVal val="#ppt_y+.1"/>
                                          </p:val>
                                        </p:tav>
                                        <p:tav tm="100000">
                                          <p:val>
                                            <p:strVal val="#ppt_y"/>
                                          </p:val>
                                        </p:tav>
                                      </p:tavLst>
                                    </p:anim>
                                  </p:childTnLst>
                                </p:cTn>
                              </p:par>
                              <p:par>
                                <p:cTn id="10" presetID="22" presetClass="exit" presetSubtype="4" fill="hold" nodeType="withEffect">
                                  <p:stCondLst>
                                    <p:cond delay="0"/>
                                  </p:stCondLst>
                                  <p:childTnLst>
                                    <p:animEffect transition="out" filter="wipe(down)">
                                      <p:cBhvr>
                                        <p:cTn id="11" dur="500"/>
                                        <p:tgtEl>
                                          <p:spTgt spid="136"/>
                                        </p:tgtEl>
                                      </p:cBhvr>
                                    </p:animEffect>
                                    <p:set>
                                      <p:cBhvr>
                                        <p:cTn id="12" dur="1" fill="hold">
                                          <p:stCondLst>
                                            <p:cond delay="49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5"/>
          <p:cNvGrpSpPr/>
          <p:nvPr/>
        </p:nvGrpSpPr>
        <p:grpSpPr>
          <a:xfrm>
            <a:off x="573221" y="1387150"/>
            <a:ext cx="3614318" cy="2431048"/>
            <a:chOff x="573221" y="1387150"/>
            <a:chExt cx="3614318" cy="2431048"/>
          </a:xfrm>
        </p:grpSpPr>
        <p:sp>
          <p:nvSpPr>
            <p:cNvPr id="4" name="Rectangle 3"/>
            <p:cNvSpPr/>
            <p:nvPr/>
          </p:nvSpPr>
          <p:spPr bwMode="auto">
            <a:xfrm>
              <a:off x="573221" y="1387150"/>
              <a:ext cx="3614318" cy="2431048"/>
            </a:xfrm>
            <a:prstGeom prst="rect">
              <a:avLst/>
            </a:prstGeom>
            <a:solidFill>
              <a:srgbClr val="005AA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8" name="TextBox 27"/>
            <p:cNvSpPr txBox="1"/>
            <p:nvPr/>
          </p:nvSpPr>
          <p:spPr>
            <a:xfrm>
              <a:off x="573221" y="1539196"/>
              <a:ext cx="3494764" cy="1484452"/>
            </a:xfrm>
            <a:prstGeom prst="rect">
              <a:avLst/>
            </a:prstGeom>
            <a:noFill/>
          </p:spPr>
          <p:txBody>
            <a:bodyPr wrap="square" lIns="179259" tIns="143407" rIns="179259" bIns="143407" rtlCol="0">
              <a:spAutoFit/>
            </a:bodyPr>
            <a:lstStyle/>
            <a:p>
              <a:pPr algn="ctr" defTabSz="914367">
                <a:lnSpc>
                  <a:spcPct val="90000"/>
                </a:lnSpc>
                <a:spcAft>
                  <a:spcPts val="1176"/>
                </a:spcAft>
                <a:defRPr/>
              </a:pPr>
              <a:r>
                <a:rPr lang="en-US" sz="4313" spc="-147" dirty="0">
                  <a:gradFill>
                    <a:gsLst>
                      <a:gs pos="0">
                        <a:srgbClr val="FFFFFF"/>
                      </a:gs>
                      <a:gs pos="100000">
                        <a:srgbClr val="FFFFFF"/>
                      </a:gs>
                    </a:gsLst>
                    <a:lin ang="5400000" scaled="0"/>
                  </a:gradFill>
                  <a:latin typeface="Segoe UI Semibold" panose="020B0702040204020203" pitchFamily="34" charset="0"/>
                  <a:ea typeface="Adobe Gothic Std B" panose="020B0800000000000000" pitchFamily="34" charset="-128"/>
                  <a:cs typeface="Segoe UI Semibold" panose="020B0702040204020203" pitchFamily="34" charset="0"/>
                </a:rPr>
                <a:t>&gt;</a:t>
              </a:r>
              <a:r>
                <a:rPr lang="en-US" sz="8627" spc="-147"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120</a:t>
              </a:r>
              <a:r>
                <a:rPr lang="en-US" sz="4705" spc="-147" dirty="0">
                  <a:solidFill>
                    <a:srgbClr val="00B0F0"/>
                  </a:solidFill>
                  <a:latin typeface="Segoe UI Semibold" panose="020B0702040204020203" pitchFamily="34" charset="0"/>
                  <a:ea typeface="MS PGothic" panose="020B0600070205080204" pitchFamily="34" charset="-128"/>
                  <a:cs typeface="Segoe UI Semibold" panose="020B0702040204020203" pitchFamily="34" charset="0"/>
                </a:rPr>
                <a:t>k</a:t>
              </a:r>
              <a:endParaRPr lang="en-US" sz="3529" spc="-147" dirty="0">
                <a:solidFill>
                  <a:srgbClr val="00B0F0"/>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2" name="Rectangle 1"/>
            <p:cNvSpPr/>
            <p:nvPr/>
          </p:nvSpPr>
          <p:spPr>
            <a:xfrm>
              <a:off x="1121087" y="3082715"/>
              <a:ext cx="2466699" cy="470693"/>
            </a:xfrm>
            <a:prstGeom prst="rect">
              <a:avLst/>
            </a:prstGeom>
          </p:spPr>
          <p:txBody>
            <a:bodyPr wrap="square">
              <a:spAutoFit/>
            </a:bodyPr>
            <a:lstStyle/>
            <a:p>
              <a:pPr algn="ctr" defTabSz="914367">
                <a:lnSpc>
                  <a:spcPct val="90000"/>
                </a:lnSpc>
                <a:spcAft>
                  <a:spcPts val="1176"/>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NEW AZURE CUSTOMER SUBSCRIPTIONS/MONTH</a:t>
              </a:r>
            </a:p>
          </p:txBody>
        </p:sp>
      </p:grpSp>
      <p:grpSp>
        <p:nvGrpSpPr>
          <p:cNvPr id="8" name="Group 7"/>
          <p:cNvGrpSpPr/>
          <p:nvPr/>
        </p:nvGrpSpPr>
        <p:grpSpPr>
          <a:xfrm>
            <a:off x="7968849" y="1387150"/>
            <a:ext cx="3644834" cy="2431048"/>
            <a:chOff x="7968849" y="1387150"/>
            <a:chExt cx="3644834" cy="2431048"/>
          </a:xfrm>
        </p:grpSpPr>
        <p:sp>
          <p:nvSpPr>
            <p:cNvPr id="23" name="Rectangle 22"/>
            <p:cNvSpPr/>
            <p:nvPr/>
          </p:nvSpPr>
          <p:spPr bwMode="auto">
            <a:xfrm>
              <a:off x="7968849" y="1387150"/>
              <a:ext cx="3614318" cy="2431048"/>
            </a:xfrm>
            <a:prstGeom prst="rect">
              <a:avLst/>
            </a:prstGeom>
            <a:solidFill>
              <a:srgbClr val="005AA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 name="TextBox 15"/>
            <p:cNvSpPr txBox="1"/>
            <p:nvPr/>
          </p:nvSpPr>
          <p:spPr>
            <a:xfrm>
              <a:off x="8118919" y="1539196"/>
              <a:ext cx="3494764" cy="1484452"/>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8627" spc="-206"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2</a:t>
              </a:r>
              <a:r>
                <a:rPr lang="en-US" sz="3529" dirty="0">
                  <a:solidFill>
                    <a:srgbClr val="00B0F0"/>
                  </a:solidFill>
                  <a:latin typeface="Segoe UI Semibold" panose="020B0702040204020203" pitchFamily="34" charset="0"/>
                  <a:ea typeface="MS PGothic" panose="020B0600070205080204" pitchFamily="34" charset="-128"/>
                  <a:cs typeface="Segoe UI Semibold" panose="020B0702040204020203" pitchFamily="34" charset="0"/>
                </a:rPr>
                <a:t>Trillion</a:t>
              </a:r>
              <a:endParaRPr lang="en-US" sz="1961" dirty="0">
                <a:solidFill>
                  <a:srgbClr val="FFC000"/>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15" name="Rectangle 14"/>
            <p:cNvSpPr/>
            <p:nvPr/>
          </p:nvSpPr>
          <p:spPr>
            <a:xfrm>
              <a:off x="8684724" y="3082715"/>
              <a:ext cx="2466699" cy="470693"/>
            </a:xfrm>
            <a:prstGeom prst="rect">
              <a:avLst/>
            </a:prstGeom>
          </p:spPr>
          <p:txBody>
            <a:bodyPr wrap="square">
              <a:spAutoFit/>
            </a:bodyPr>
            <a:lstStyle/>
            <a:p>
              <a:pPr algn="ctr" defTabSz="914367">
                <a:lnSpc>
                  <a:spcPct val="90000"/>
                </a:lnSpc>
                <a:spcAft>
                  <a:spcPts val="588"/>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MESSAGES PER WEEK</a:t>
              </a:r>
              <a:b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b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PROCESSED BY AZURE IOT</a:t>
              </a:r>
            </a:p>
          </p:txBody>
        </p:sp>
      </p:grpSp>
      <p:grpSp>
        <p:nvGrpSpPr>
          <p:cNvPr id="9" name="Group 8"/>
          <p:cNvGrpSpPr/>
          <p:nvPr/>
        </p:nvGrpSpPr>
        <p:grpSpPr>
          <a:xfrm>
            <a:off x="573221" y="3894542"/>
            <a:ext cx="3614318" cy="2431048"/>
            <a:chOff x="573221" y="3894542"/>
            <a:chExt cx="3614318" cy="2431048"/>
          </a:xfrm>
        </p:grpSpPr>
        <p:sp>
          <p:nvSpPr>
            <p:cNvPr id="25" name="Rectangle 24"/>
            <p:cNvSpPr/>
            <p:nvPr/>
          </p:nvSpPr>
          <p:spPr bwMode="auto">
            <a:xfrm>
              <a:off x="573221" y="3894542"/>
              <a:ext cx="3614318" cy="2431048"/>
            </a:xfrm>
            <a:prstGeom prst="rect">
              <a:avLst/>
            </a:prstGeom>
            <a:solidFill>
              <a:srgbClr val="005AA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4" name="TextBox 23"/>
            <p:cNvSpPr txBox="1"/>
            <p:nvPr/>
          </p:nvSpPr>
          <p:spPr>
            <a:xfrm>
              <a:off x="607054" y="4058387"/>
              <a:ext cx="3494764" cy="1484452"/>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8627" spc="-294"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5</a:t>
              </a:r>
              <a:r>
                <a:rPr lang="en-US" sz="3529" dirty="0">
                  <a:solidFill>
                    <a:srgbClr val="00B0F0"/>
                  </a:solidFill>
                  <a:latin typeface="Segoe UI Semibold" panose="020B0702040204020203" pitchFamily="34" charset="0"/>
                  <a:ea typeface="MS PGothic" panose="020B0600070205080204" pitchFamily="34" charset="-128"/>
                  <a:cs typeface="Segoe UI Semibold" panose="020B0702040204020203" pitchFamily="34" charset="0"/>
                </a:rPr>
                <a:t>Million</a:t>
              </a:r>
              <a:endParaRPr lang="en-US" sz="3921"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18" name="Rectangle 17"/>
            <p:cNvSpPr/>
            <p:nvPr/>
          </p:nvSpPr>
          <p:spPr>
            <a:xfrm>
              <a:off x="893052" y="5694401"/>
              <a:ext cx="2922768" cy="470693"/>
            </a:xfrm>
            <a:prstGeom prst="rect">
              <a:avLst/>
            </a:prstGeom>
          </p:spPr>
          <p:txBody>
            <a:bodyPr wrap="square">
              <a:spAutoFit/>
            </a:bodyPr>
            <a:lstStyle/>
            <a:p>
              <a:pPr algn="ctr" defTabSz="914367">
                <a:lnSpc>
                  <a:spcPct val="90000"/>
                </a:lnSpc>
                <a:spcAft>
                  <a:spcPts val="1176"/>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ORGANIZATIONS USING </a:t>
              </a:r>
              <a:b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b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AZURE ACTIVE DIRECTORY </a:t>
              </a:r>
            </a:p>
          </p:txBody>
        </p:sp>
      </p:grpSp>
      <p:grpSp>
        <p:nvGrpSpPr>
          <p:cNvPr id="10" name="Group 9"/>
          <p:cNvGrpSpPr/>
          <p:nvPr/>
        </p:nvGrpSpPr>
        <p:grpSpPr>
          <a:xfrm>
            <a:off x="4207672" y="3894542"/>
            <a:ext cx="3797383" cy="2431048"/>
            <a:chOff x="4207672" y="3894542"/>
            <a:chExt cx="3797383" cy="2431048"/>
          </a:xfrm>
        </p:grpSpPr>
        <p:sp>
          <p:nvSpPr>
            <p:cNvPr id="26" name="Rectangle 25"/>
            <p:cNvSpPr/>
            <p:nvPr/>
          </p:nvSpPr>
          <p:spPr bwMode="auto">
            <a:xfrm>
              <a:off x="4271035" y="3894542"/>
              <a:ext cx="3614318" cy="2431048"/>
            </a:xfrm>
            <a:prstGeom prst="rect">
              <a:avLst/>
            </a:prstGeom>
            <a:solidFill>
              <a:srgbClr val="005AA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2" name="TextBox 21"/>
            <p:cNvSpPr txBox="1"/>
            <p:nvPr/>
          </p:nvSpPr>
          <p:spPr>
            <a:xfrm>
              <a:off x="4207672" y="4058387"/>
              <a:ext cx="3797383" cy="1484452"/>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3" spc="-294" dirty="0">
                  <a:gradFill>
                    <a:gsLst>
                      <a:gs pos="0">
                        <a:srgbClr val="FFFFFF"/>
                      </a:gs>
                      <a:gs pos="100000">
                        <a:srgbClr val="FFFFFF"/>
                      </a:gs>
                    </a:gsLst>
                    <a:lin ang="5400000" scaled="0"/>
                  </a:gradFill>
                  <a:latin typeface="Segoe UI Semibold" panose="020B0702040204020203" pitchFamily="34" charset="0"/>
                  <a:ea typeface="Adobe Gothic Std B" panose="020B0800000000000000" pitchFamily="34" charset="-128"/>
                  <a:cs typeface="Segoe UI Semibold" panose="020B0702040204020203" pitchFamily="34" charset="0"/>
                </a:rPr>
                <a:t>&gt;</a:t>
              </a:r>
              <a:r>
                <a:rPr lang="en-US" sz="8627" spc="-294"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4</a:t>
              </a:r>
              <a:r>
                <a:rPr lang="en-US" sz="3529" dirty="0">
                  <a:solidFill>
                    <a:srgbClr val="00B0F0"/>
                  </a:solidFill>
                  <a:latin typeface="Segoe UI Semibold" panose="020B0702040204020203" pitchFamily="34" charset="0"/>
                  <a:ea typeface="MS PGothic" panose="020B0600070205080204" pitchFamily="34" charset="-128"/>
                  <a:cs typeface="Segoe UI Semibold" panose="020B0702040204020203" pitchFamily="34" charset="0"/>
                </a:rPr>
                <a:t>Million</a:t>
              </a:r>
              <a:endParaRPr lang="en-US" sz="3529"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3" name="Rectangle 2"/>
            <p:cNvSpPr/>
            <p:nvPr/>
          </p:nvSpPr>
          <p:spPr>
            <a:xfrm>
              <a:off x="4713283" y="5694402"/>
              <a:ext cx="2765054" cy="470693"/>
            </a:xfrm>
            <a:prstGeom prst="rect">
              <a:avLst/>
            </a:prstGeom>
          </p:spPr>
          <p:txBody>
            <a:bodyPr wrap="square">
              <a:spAutoFit/>
            </a:bodyPr>
            <a:lstStyle/>
            <a:p>
              <a:pPr algn="ctr" defTabSz="914367">
                <a:lnSpc>
                  <a:spcPct val="90000"/>
                </a:lnSpc>
                <a:spcAft>
                  <a:spcPts val="588"/>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DEVELOPER REGISTERED WITH </a:t>
              </a:r>
              <a:b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b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VISUAL STUDIO TEAM SERVICES</a:t>
              </a:r>
            </a:p>
          </p:txBody>
        </p:sp>
      </p:grpSp>
      <p:grpSp>
        <p:nvGrpSpPr>
          <p:cNvPr id="11" name="Group 10"/>
          <p:cNvGrpSpPr/>
          <p:nvPr/>
        </p:nvGrpSpPr>
        <p:grpSpPr>
          <a:xfrm>
            <a:off x="7968849" y="3894542"/>
            <a:ext cx="3614318" cy="2431048"/>
            <a:chOff x="7968849" y="3894542"/>
            <a:chExt cx="3614318" cy="2431048"/>
          </a:xfrm>
        </p:grpSpPr>
        <p:sp>
          <p:nvSpPr>
            <p:cNvPr id="29" name="Rectangle 28"/>
            <p:cNvSpPr/>
            <p:nvPr/>
          </p:nvSpPr>
          <p:spPr bwMode="auto">
            <a:xfrm>
              <a:off x="7968849" y="3894542"/>
              <a:ext cx="3614318" cy="2431048"/>
            </a:xfrm>
            <a:prstGeom prst="rect">
              <a:avLst/>
            </a:prstGeom>
            <a:solidFill>
              <a:srgbClr val="005AA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7" name="TextBox 26"/>
            <p:cNvSpPr txBox="1"/>
            <p:nvPr/>
          </p:nvSpPr>
          <p:spPr>
            <a:xfrm>
              <a:off x="8070235" y="4058387"/>
              <a:ext cx="3371149" cy="1484452"/>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3" dirty="0">
                  <a:gradFill>
                    <a:gsLst>
                      <a:gs pos="0">
                        <a:srgbClr val="FFFFFF"/>
                      </a:gs>
                      <a:gs pos="100000">
                        <a:srgbClr val="FFFFFF"/>
                      </a:gs>
                    </a:gsLst>
                    <a:lin ang="5400000" scaled="0"/>
                  </a:gradFill>
                  <a:latin typeface="Segoe UI Semibold" panose="020B0702040204020203" pitchFamily="34" charset="0"/>
                  <a:ea typeface="Adobe Gothic Std B" panose="020B0800000000000000" pitchFamily="34" charset="-128"/>
                  <a:cs typeface="Segoe UI Semibold" panose="020B0702040204020203" pitchFamily="34" charset="0"/>
                </a:rPr>
                <a:t>&gt;</a:t>
              </a:r>
              <a:r>
                <a:rPr lang="en-US" sz="8627" spc="-206"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40</a:t>
              </a:r>
              <a:r>
                <a:rPr lang="en-US" sz="4705" spc="-206" dirty="0">
                  <a:solidFill>
                    <a:srgbClr val="00B0F0"/>
                  </a:solidFill>
                  <a:latin typeface="Segoe UI Semibold" panose="020B0702040204020203" pitchFamily="34" charset="0"/>
                  <a:ea typeface="MS PGothic" panose="020B0600070205080204" pitchFamily="34" charset="-128"/>
                  <a:cs typeface="Segoe UI Semibold" panose="020B0702040204020203" pitchFamily="34" charset="0"/>
                </a:rPr>
                <a:t>%</a:t>
              </a:r>
              <a:endParaRPr lang="en-US" sz="1961" dirty="0">
                <a:solidFill>
                  <a:srgbClr val="FFC000"/>
                </a:solidFill>
                <a:latin typeface="Segoe UI Semilight"/>
                <a:ea typeface="MS PGothic" panose="020B0600070205080204" pitchFamily="34" charset="-128"/>
                <a:cs typeface="Segoe UI Semibold" panose="020B0702040204020203" pitchFamily="34" charset="0"/>
              </a:endParaRPr>
            </a:p>
          </p:txBody>
        </p:sp>
        <p:sp>
          <p:nvSpPr>
            <p:cNvPr id="20" name="Rectangle 19"/>
            <p:cNvSpPr/>
            <p:nvPr/>
          </p:nvSpPr>
          <p:spPr>
            <a:xfrm>
              <a:off x="8483774" y="5694401"/>
              <a:ext cx="2765054" cy="470693"/>
            </a:xfrm>
            <a:prstGeom prst="rect">
              <a:avLst/>
            </a:prstGeom>
          </p:spPr>
          <p:txBody>
            <a:bodyPr wrap="square">
              <a:spAutoFit/>
            </a:bodyPr>
            <a:lstStyle/>
            <a:p>
              <a:pPr algn="ctr" defTabSz="914367">
                <a:lnSpc>
                  <a:spcPct val="90000"/>
                </a:lnSpc>
                <a:spcAft>
                  <a:spcPts val="588"/>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REVENUE FROM </a:t>
              </a:r>
              <a:b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b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START-UPS AND ISVS</a:t>
              </a:r>
            </a:p>
          </p:txBody>
        </p:sp>
      </p:grpSp>
      <p:grpSp>
        <p:nvGrpSpPr>
          <p:cNvPr id="7" name="Group 6"/>
          <p:cNvGrpSpPr/>
          <p:nvPr/>
        </p:nvGrpSpPr>
        <p:grpSpPr>
          <a:xfrm>
            <a:off x="4271035" y="1387150"/>
            <a:ext cx="3614318" cy="2431048"/>
            <a:chOff x="4271035" y="1387150"/>
            <a:chExt cx="3614318" cy="2431048"/>
          </a:xfrm>
        </p:grpSpPr>
        <p:sp>
          <p:nvSpPr>
            <p:cNvPr id="21" name="Rectangle 20"/>
            <p:cNvSpPr/>
            <p:nvPr/>
          </p:nvSpPr>
          <p:spPr bwMode="auto">
            <a:xfrm>
              <a:off x="4271035" y="1387150"/>
              <a:ext cx="3614318" cy="2431048"/>
            </a:xfrm>
            <a:prstGeom prst="rect">
              <a:avLst/>
            </a:prstGeom>
            <a:solidFill>
              <a:srgbClr val="005AA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9" name="TextBox 18"/>
            <p:cNvSpPr txBox="1"/>
            <p:nvPr/>
          </p:nvSpPr>
          <p:spPr>
            <a:xfrm>
              <a:off x="4367301" y="1539196"/>
              <a:ext cx="3494764" cy="1484452"/>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3" kern="0" spc="-147" dirty="0">
                  <a:gradFill>
                    <a:gsLst>
                      <a:gs pos="0">
                        <a:srgbClr val="FFFFFF"/>
                      </a:gs>
                      <a:gs pos="100000">
                        <a:srgbClr val="FFFFFF"/>
                      </a:gs>
                    </a:gsLst>
                    <a:lin ang="5400000" scaled="0"/>
                  </a:gradFill>
                  <a:latin typeface="Segoe UI Semibold" panose="020B0702040204020203" pitchFamily="34" charset="0"/>
                  <a:ea typeface="Adobe Gothic Std B" panose="020B0800000000000000" pitchFamily="34" charset="-128"/>
                  <a:cs typeface="Segoe UI Semibold" panose="020B0702040204020203" pitchFamily="34" charset="0"/>
                </a:rPr>
                <a:t>&gt;</a:t>
              </a:r>
              <a:r>
                <a:rPr lang="en-US" sz="8627" spc="-147"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1.4</a:t>
              </a:r>
              <a:r>
                <a:rPr lang="en-US" sz="3529" dirty="0">
                  <a:solidFill>
                    <a:srgbClr val="00B0F0"/>
                  </a:solidFill>
                  <a:latin typeface="Segoe UI Semibold" panose="020B0702040204020203" pitchFamily="34" charset="0"/>
                  <a:ea typeface="MS PGothic" panose="020B0600070205080204" pitchFamily="34" charset="-128"/>
                  <a:cs typeface="Segoe UI Semibold" panose="020B0702040204020203" pitchFamily="34" charset="0"/>
                </a:rPr>
                <a:t>Million</a:t>
              </a:r>
              <a:endParaRPr lang="en-US" sz="1961" dirty="0">
                <a:solidFill>
                  <a:srgbClr val="FFC000"/>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30" name="Rectangle 29"/>
            <p:cNvSpPr/>
            <p:nvPr/>
          </p:nvSpPr>
          <p:spPr>
            <a:xfrm>
              <a:off x="4577046" y="3121306"/>
              <a:ext cx="3068931" cy="307761"/>
            </a:xfrm>
            <a:prstGeom prst="rect">
              <a:avLst/>
            </a:prstGeom>
          </p:spPr>
          <p:txBody>
            <a:bodyPr wrap="square">
              <a:spAutoFit/>
            </a:bodyPr>
            <a:lstStyle/>
            <a:p>
              <a:pPr algn="ctr" defTabSz="914367">
                <a:lnSpc>
                  <a:spcPct val="90000"/>
                </a:lnSpc>
                <a:spcAft>
                  <a:spcPts val="588"/>
                </a:spcAft>
                <a:defRPr/>
              </a:pPr>
              <a:r>
                <a:rPr lang="en-US" sz="1568" kern="0" dirty="0">
                  <a:solidFill>
                    <a:schemeClr val="bg1"/>
                  </a:solidFill>
                  <a:latin typeface="Segoe UI Semibold" panose="020B0702040204020203" pitchFamily="34" charset="0"/>
                  <a:cs typeface="Segoe UI Semibold" panose="020B0702040204020203" pitchFamily="34" charset="0"/>
                </a:rPr>
                <a:t>SQL DATABASES IN AZURE</a:t>
              </a:r>
            </a:p>
          </p:txBody>
        </p:sp>
      </p:grpSp>
      <p:grpSp>
        <p:nvGrpSpPr>
          <p:cNvPr id="31" name="Group 30"/>
          <p:cNvGrpSpPr/>
          <p:nvPr/>
        </p:nvGrpSpPr>
        <p:grpSpPr>
          <a:xfrm>
            <a:off x="5701192" y="323083"/>
            <a:ext cx="826982" cy="826982"/>
            <a:chOff x="2036798" y="2270089"/>
            <a:chExt cx="1808537" cy="1808537"/>
          </a:xfrm>
        </p:grpSpPr>
        <p:sp>
          <p:nvSpPr>
            <p:cNvPr id="32" name="Oval 31"/>
            <p:cNvSpPr/>
            <p:nvPr/>
          </p:nvSpPr>
          <p:spPr bwMode="auto">
            <a:xfrm>
              <a:off x="2036798" y="2270089"/>
              <a:ext cx="1808537" cy="180853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33" name="Picture 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spTree>
    <p:extLst>
      <p:ext uri="{BB962C8B-B14F-4D97-AF65-F5344CB8AC3E}">
        <p14:creationId xmlns:p14="http://schemas.microsoft.com/office/powerpoint/2010/main" val="207154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505287" y="979964"/>
            <a:ext cx="5181427" cy="14040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268927" numCol="1" spcCol="0" rtlCol="0" fromWordArt="0" anchor="ctr" anchorCtr="0" forceAA="0" compatLnSpc="1">
            <a:prstTxWarp prst="textNoShape">
              <a:avLst/>
            </a:prstTxWarp>
            <a:noAutofit/>
          </a:bodyPr>
          <a:lstStyle/>
          <a:p>
            <a:pPr marL="0" marR="0" lvl="0" indent="0" algn="ctr" defTabSz="914102" eaLnBrk="0" fontAlgn="base" latinLnBrk="0" hangingPunct="0">
              <a:lnSpc>
                <a:spcPct val="90000"/>
              </a:lnSpc>
              <a:spcBef>
                <a:spcPct val="0"/>
              </a:spcBef>
              <a:spcAft>
                <a:spcPct val="0"/>
              </a:spcAft>
              <a:buClrTx/>
              <a:buSzTx/>
              <a:buFontTx/>
              <a:buNone/>
              <a:tabLst/>
              <a:defRPr/>
            </a:pPr>
            <a:r>
              <a:rPr kumimoji="0" lang="en-US" sz="3137" b="0" i="0" u="none" strike="noStrike" kern="0" cap="none" spc="0" normalizeH="0" baseline="0" noProof="0" dirty="0">
                <a:ln>
                  <a:noFill/>
                </a:ln>
                <a:solidFill>
                  <a:schemeClr val="bg1"/>
                </a:solidFill>
                <a:effectLst/>
                <a:uLnTx/>
                <a:uFillTx/>
                <a:latin typeface="Segoe UI Semibold" panose="020B0702040204020203" pitchFamily="34" charset="0"/>
                <a:ea typeface="Segoe UI" pitchFamily="34" charset="0"/>
                <a:cs typeface="Segoe UI Semibold" panose="020B0702040204020203" pitchFamily="34" charset="0"/>
              </a:rPr>
              <a:t>Service Fabric</a:t>
            </a:r>
          </a:p>
        </p:txBody>
      </p:sp>
      <p:sp>
        <p:nvSpPr>
          <p:cNvPr id="3" name="Rectangle 2"/>
          <p:cNvSpPr/>
          <p:nvPr/>
        </p:nvSpPr>
        <p:spPr bwMode="auto">
          <a:xfrm>
            <a:off x="2288895" y="2395760"/>
            <a:ext cx="7614211" cy="141686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268927" numCol="1" spcCol="0" rtlCol="0" fromWordArt="0" anchor="ctr" anchorCtr="0" forceAA="0" compatLnSpc="1">
            <a:prstTxWarp prst="textNoShape">
              <a:avLst/>
            </a:prstTxWarp>
            <a:noAutofit/>
          </a:bodyPr>
          <a:lstStyle/>
          <a:p>
            <a:pPr marL="0" marR="0" lvl="0" indent="0" algn="ctr" defTabSz="914102" eaLnBrk="0" fontAlgn="base" latinLnBrk="0" hangingPunct="0">
              <a:lnSpc>
                <a:spcPct val="90000"/>
              </a:lnSpc>
              <a:spcBef>
                <a:spcPct val="0"/>
              </a:spcBef>
              <a:spcAft>
                <a:spcPct val="0"/>
              </a:spcAft>
              <a:buClrTx/>
              <a:buSzTx/>
              <a:buFontTx/>
              <a:buNone/>
              <a:tabLst/>
              <a:defRPr/>
            </a:pPr>
            <a:r>
              <a:rPr kumimoji="0" lang="en-US" sz="3137"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Container Service</a:t>
            </a:r>
          </a:p>
        </p:txBody>
      </p:sp>
      <p:sp>
        <p:nvSpPr>
          <p:cNvPr id="4" name="Rectangle 3"/>
          <p:cNvSpPr/>
          <p:nvPr/>
        </p:nvSpPr>
        <p:spPr bwMode="auto">
          <a:xfrm>
            <a:off x="1024041" y="3822104"/>
            <a:ext cx="10143919" cy="1416867"/>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268927" numCol="1" spcCol="0" rtlCol="0" fromWordArt="0" anchor="ctr" anchorCtr="0" forceAA="0" compatLnSpc="1">
            <a:prstTxWarp prst="textNoShape">
              <a:avLst/>
            </a:prstTxWarp>
            <a:noAutofit/>
          </a:bodyPr>
          <a:lstStyle/>
          <a:p>
            <a:pPr marL="0" marR="0" lvl="0" indent="0" algn="ctr" defTabSz="914102" eaLnBrk="0" fontAlgn="base" latinLnBrk="0" hangingPunct="0">
              <a:lnSpc>
                <a:spcPct val="90000"/>
              </a:lnSpc>
              <a:spcBef>
                <a:spcPct val="0"/>
              </a:spcBef>
              <a:spcAft>
                <a:spcPct val="0"/>
              </a:spcAft>
              <a:buClrTx/>
              <a:buSzTx/>
              <a:buFontTx/>
              <a:buNone/>
              <a:tabLst/>
              <a:defRPr/>
            </a:pPr>
            <a:r>
              <a:rPr kumimoji="0" lang="en-US" sz="3137"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VM Scale Sets</a:t>
            </a:r>
          </a:p>
        </p:txBody>
      </p:sp>
      <p:sp>
        <p:nvSpPr>
          <p:cNvPr id="7" name="TextBox 6"/>
          <p:cNvSpPr txBox="1"/>
          <p:nvPr/>
        </p:nvSpPr>
        <p:spPr>
          <a:xfrm>
            <a:off x="3474538" y="1732245"/>
            <a:ext cx="5242925" cy="534056"/>
          </a:xfrm>
          <a:prstGeom prst="rect">
            <a:avLst/>
          </a:prstGeom>
          <a:noFill/>
        </p:spPr>
        <p:txBody>
          <a:bodyPr wrap="square" lIns="179285" tIns="143428" rIns="179285" bIns="143428" rtlCol="0">
            <a:spAutoFit/>
          </a:bodyPr>
          <a:lstStyle/>
          <a:p>
            <a:pPr marL="0" marR="0" lvl="0" indent="0" algn="ctr" defTabSz="913505" eaLnBrk="0" fontAlgn="base" latinLnBrk="0" hangingPunct="0">
              <a:lnSpc>
                <a:spcPct val="90000"/>
              </a:lnSpc>
              <a:spcBef>
                <a:spcPct val="0"/>
              </a:spcBef>
              <a:spcAft>
                <a:spcPts val="588"/>
              </a:spcAft>
              <a:buClrTx/>
              <a:buSzTx/>
              <a:buFontTx/>
              <a:buNone/>
              <a:tabLst/>
              <a:defRPr/>
            </a:pPr>
            <a:r>
              <a:rPr kumimoji="0" lang="en-US" sz="1765" b="0" i="0" u="none" strike="noStrike" kern="0" cap="none" spc="0" normalizeH="0" baseline="0" noProof="0" dirty="0">
                <a:ln>
                  <a:noFill/>
                </a:ln>
                <a:solidFill>
                  <a:schemeClr val="bg1"/>
                </a:solidFill>
                <a:effectLst/>
                <a:uLnTx/>
                <a:uFillTx/>
              </a:rPr>
              <a:t>p</a:t>
            </a:r>
            <a:r>
              <a:rPr kumimoji="0" lang="en-US" sz="1765" b="0" i="0" u="none" strike="noStrike" kern="0" cap="none" spc="0" normalizeH="0" baseline="0" noProof="0" dirty="0" err="1">
                <a:ln>
                  <a:noFill/>
                </a:ln>
                <a:solidFill>
                  <a:schemeClr val="bg1"/>
                </a:solidFill>
                <a:effectLst/>
                <a:uLnTx/>
                <a:uFillTx/>
                <a:latin typeface="Segoe UI" panose="020B0502040204020203" pitchFamily="34" charset="0"/>
                <a:ea typeface="MS PGothic" panose="020B0600070205080204" pitchFamily="34" charset="-128"/>
              </a:rPr>
              <a:t>rescriptive</a:t>
            </a:r>
            <a:r>
              <a:rPr kumimoji="0" lang="en-US" sz="1765" b="0" i="0" u="none" strike="noStrike" kern="0" cap="none" spc="0" normalizeH="0" baseline="0" noProof="0" dirty="0">
                <a:ln>
                  <a:noFill/>
                </a:ln>
                <a:solidFill>
                  <a:schemeClr val="bg1"/>
                </a:solidFill>
                <a:effectLst/>
                <a:uLnTx/>
                <a:uFillTx/>
                <a:latin typeface="Segoe UI" panose="020B0502040204020203" pitchFamily="34" charset="0"/>
                <a:ea typeface="MS PGothic" panose="020B0600070205080204" pitchFamily="34" charset="-128"/>
              </a:rPr>
              <a:t> microservices framework  </a:t>
            </a:r>
          </a:p>
        </p:txBody>
      </p:sp>
      <p:sp>
        <p:nvSpPr>
          <p:cNvPr id="8" name="TextBox 7"/>
          <p:cNvSpPr txBox="1"/>
          <p:nvPr/>
        </p:nvSpPr>
        <p:spPr>
          <a:xfrm>
            <a:off x="3474538" y="3159793"/>
            <a:ext cx="5242925" cy="534056"/>
          </a:xfrm>
          <a:prstGeom prst="rect">
            <a:avLst/>
          </a:prstGeom>
          <a:noFill/>
        </p:spPr>
        <p:txBody>
          <a:bodyPr wrap="square" lIns="179285" tIns="143428" rIns="179285" bIns="143428" rtlCol="0">
            <a:spAutoFit/>
          </a:bodyPr>
          <a:lstStyle/>
          <a:p>
            <a:pPr marL="0" marR="0" lvl="0" indent="0" algn="ctr" defTabSz="913505" eaLnBrk="0" fontAlgn="base" latinLnBrk="0" hangingPunct="0">
              <a:lnSpc>
                <a:spcPct val="90000"/>
              </a:lnSpc>
              <a:spcBef>
                <a:spcPct val="0"/>
              </a:spcBef>
              <a:spcAft>
                <a:spcPts val="588"/>
              </a:spcAft>
              <a:buClrTx/>
              <a:buSzTx/>
              <a:buFontTx/>
              <a:buNone/>
              <a:tabLst/>
              <a:defRPr/>
            </a:pPr>
            <a:r>
              <a:rPr kumimoji="0" lang="en-US" sz="1765"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panose="020B0502040204020203" pitchFamily="34" charset="0"/>
                <a:ea typeface="MS PGothic" panose="020B0600070205080204" pitchFamily="34" charset="-128"/>
              </a:rPr>
              <a:t>orchestration and composition </a:t>
            </a:r>
          </a:p>
        </p:txBody>
      </p:sp>
      <p:sp>
        <p:nvSpPr>
          <p:cNvPr id="9" name="TextBox 8"/>
          <p:cNvSpPr txBox="1"/>
          <p:nvPr/>
        </p:nvSpPr>
        <p:spPr>
          <a:xfrm>
            <a:off x="3474538" y="4560219"/>
            <a:ext cx="5242925" cy="534056"/>
          </a:xfrm>
          <a:prstGeom prst="rect">
            <a:avLst/>
          </a:prstGeom>
          <a:noFill/>
        </p:spPr>
        <p:txBody>
          <a:bodyPr wrap="square" lIns="179285" tIns="143428" rIns="179285" bIns="143428" rtlCol="0">
            <a:spAutoFit/>
          </a:bodyPr>
          <a:lstStyle/>
          <a:p>
            <a:pPr marL="0" marR="0" lvl="0" indent="0" algn="ctr" defTabSz="913505" eaLnBrk="0" fontAlgn="base" latinLnBrk="0" hangingPunct="0">
              <a:lnSpc>
                <a:spcPct val="90000"/>
              </a:lnSpc>
              <a:spcBef>
                <a:spcPct val="0"/>
              </a:spcBef>
              <a:spcAft>
                <a:spcPts val="588"/>
              </a:spcAft>
              <a:buClrTx/>
              <a:buSzTx/>
              <a:buFontTx/>
              <a:buNone/>
              <a:tabLst/>
              <a:defRPr/>
            </a:pPr>
            <a:r>
              <a:rPr kumimoji="0" lang="en-US" sz="1765" b="0" i="0" u="none" strike="noStrike" kern="0" cap="none" spc="0" normalizeH="0" baseline="0" noProof="0" dirty="0">
                <a:ln>
                  <a:noFill/>
                </a:ln>
                <a:gradFill>
                  <a:gsLst>
                    <a:gs pos="2917">
                      <a:srgbClr val="FFFFFF"/>
                    </a:gs>
                    <a:gs pos="30000">
                      <a:srgbClr val="FFFFFF"/>
                    </a:gs>
                  </a:gsLst>
                  <a:lin ang="5400000" scaled="0"/>
                </a:gradFill>
                <a:effectLst/>
                <a:uLnTx/>
                <a:uFillTx/>
              </a:rPr>
              <a:t>f</a:t>
            </a:r>
            <a:r>
              <a:rPr kumimoji="0" lang="en-US" sz="1765" b="0" i="0" u="none" strike="noStrike" kern="0" cap="none" spc="0" normalizeH="0" baseline="0" noProof="0" dirty="0" err="1">
                <a:ln>
                  <a:noFill/>
                </a:ln>
                <a:gradFill>
                  <a:gsLst>
                    <a:gs pos="2917">
                      <a:srgbClr val="FFFFFF"/>
                    </a:gs>
                    <a:gs pos="30000">
                      <a:srgbClr val="FFFFFF"/>
                    </a:gs>
                  </a:gsLst>
                  <a:lin ang="5400000" scaled="0"/>
                </a:gradFill>
                <a:effectLst/>
                <a:uLnTx/>
                <a:uFillTx/>
                <a:latin typeface="Segoe UI" panose="020B0502040204020203" pitchFamily="34" charset="0"/>
                <a:ea typeface="MS PGothic" panose="020B0600070205080204" pitchFamily="34" charset="-128"/>
              </a:rPr>
              <a:t>lexible</a:t>
            </a:r>
            <a:r>
              <a:rPr kumimoji="0" lang="en-US" sz="1765"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panose="020B0502040204020203" pitchFamily="34" charset="0"/>
                <a:ea typeface="MS PGothic" panose="020B0600070205080204" pitchFamily="34" charset="-128"/>
              </a:rPr>
              <a:t> infrastructure </a:t>
            </a:r>
          </a:p>
        </p:txBody>
      </p:sp>
      <p:sp>
        <p:nvSpPr>
          <p:cNvPr id="14" name="Title 2"/>
          <p:cNvSpPr txBox="1">
            <a:spLocks/>
          </p:cNvSpPr>
          <p:nvPr/>
        </p:nvSpPr>
        <p:spPr>
          <a:xfrm>
            <a:off x="485175" y="5628278"/>
            <a:ext cx="11221652" cy="899537"/>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Microservices</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 with </a:t>
            </a: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Azure</a:t>
            </a:r>
          </a:p>
        </p:txBody>
      </p:sp>
    </p:spTree>
    <p:extLst>
      <p:ext uri="{BB962C8B-B14F-4D97-AF65-F5344CB8AC3E}">
        <p14:creationId xmlns:p14="http://schemas.microsoft.com/office/powerpoint/2010/main" val="3391792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ppt_y</p:attrName>
                                        </p:attrNameLst>
                                      </p:cBhvr>
                                      <p:tavLst>
                                        <p:tav tm="0">
                                          <p:val>
                                            <p:strVal val="#ppt_y+#ppt_h*1.125000"/>
                                          </p:val>
                                        </p:tav>
                                        <p:tav tm="100000">
                                          <p:val>
                                            <p:strVal val="#ppt_y"/>
                                          </p:val>
                                        </p:tav>
                                      </p:tavLst>
                                    </p:anim>
                                    <p:animEffect transition="in" filter="wipe(up)">
                                      <p:cBhvr>
                                        <p:cTn id="19" dur="500"/>
                                        <p:tgtEl>
                                          <p:spTgt spid="3"/>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8" grpId="0"/>
      <p:bldP spid="9" grpId="0"/>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bwMode="auto">
          <a:xfrm>
            <a:off x="7288696" y="1177045"/>
            <a:ext cx="4524144" cy="4524144"/>
          </a:xfrm>
          <a:prstGeom prst="roundRect">
            <a:avLst>
              <a:gd name="adj" fmla="val 5367"/>
            </a:avLst>
          </a:prstGeom>
          <a:solidFill>
            <a:srgbClr val="2828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 name="Content Placeholder 2"/>
          <p:cNvSpPr txBox="1">
            <a:spLocks/>
          </p:cNvSpPr>
          <p:nvPr/>
        </p:nvSpPr>
        <p:spPr>
          <a:xfrm>
            <a:off x="302821" y="2777883"/>
            <a:ext cx="7401157" cy="2597982"/>
          </a:xfrm>
          <a:prstGeom prst="rect">
            <a:avLst/>
          </a:prstGeom>
          <a:noFill/>
        </p:spPr>
        <p:txBody>
          <a:bodyPr vert="horz" wrap="square" lIns="179285" tIns="143428" rIns="179285" bIns="143428"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133" rtl="0" eaLnBrk="1" fontAlgn="auto" latinLnBrk="0" hangingPunct="1">
              <a:lnSpc>
                <a:spcPct val="100000"/>
              </a:lnSpc>
              <a:spcBef>
                <a:spcPts val="0"/>
              </a:spcBef>
              <a:spcAft>
                <a:spcPts val="1176"/>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Standard Docker tooling and API support</a:t>
            </a:r>
          </a:p>
          <a:p>
            <a:pPr marL="0" marR="0" lvl="0" indent="0" algn="l" defTabSz="914133" rtl="0" eaLnBrk="1" fontAlgn="auto" latinLnBrk="0" hangingPunct="1">
              <a:lnSpc>
                <a:spcPct val="100000"/>
              </a:lnSpc>
              <a:spcBef>
                <a:spcPts val="0"/>
              </a:spcBef>
              <a:spcAft>
                <a:spcPts val="1176"/>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Streamlined provisioning of Apache </a:t>
            </a:r>
            <a:r>
              <a:rPr kumimoji="0" lang="en-US" sz="2400" b="0" i="0" u="none" strike="noStrike" kern="1200" cap="none" spc="0" normalizeH="0" baseline="0" noProof="0" dirty="0" err="1">
                <a:ln>
                  <a:noFill/>
                </a:ln>
                <a:solidFill>
                  <a:schemeClr val="accent3"/>
                </a:solidFill>
                <a:effectLst/>
                <a:uLnTx/>
                <a:uFillTx/>
                <a:latin typeface="Segoe UI Semibold" panose="020B0702040204020203" pitchFamily="34" charset="0"/>
                <a:ea typeface="+mn-ea"/>
                <a:cs typeface="Segoe UI Semibold" panose="020B0702040204020203" pitchFamily="34" charset="0"/>
              </a:rPr>
              <a:t>Mesos</a:t>
            </a: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 and Docker Swarm</a:t>
            </a:r>
          </a:p>
          <a:p>
            <a:pPr marL="0" marR="0" lvl="0" indent="0" algn="l" defTabSz="914133" rtl="0" eaLnBrk="1" fontAlgn="auto" latinLnBrk="0" hangingPunct="1">
              <a:lnSpc>
                <a:spcPct val="100000"/>
              </a:lnSpc>
              <a:spcBef>
                <a:spcPts val="0"/>
              </a:spcBef>
              <a:spcAft>
                <a:spcPts val="1176"/>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Linux and Windows Server containers</a:t>
            </a:r>
          </a:p>
          <a:p>
            <a:pPr marL="0" marR="0" lvl="0" indent="0" algn="l" defTabSz="914133" rtl="0" eaLnBrk="1" fontAlgn="auto" latinLnBrk="0" hangingPunct="1">
              <a:lnSpc>
                <a:spcPct val="100000"/>
              </a:lnSpc>
              <a:spcBef>
                <a:spcPts val="0"/>
              </a:spcBef>
              <a:spcAft>
                <a:spcPts val="1176"/>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Azure and Azure Stack</a:t>
            </a:r>
          </a:p>
        </p:txBody>
      </p:sp>
      <p:sp>
        <p:nvSpPr>
          <p:cNvPr id="5" name="Title 1"/>
          <p:cNvSpPr txBox="1">
            <a:spLocks/>
          </p:cNvSpPr>
          <p:nvPr/>
        </p:nvSpPr>
        <p:spPr>
          <a:xfrm>
            <a:off x="295919" y="1246377"/>
            <a:ext cx="6544212" cy="1609207"/>
          </a:xfrm>
          <a:prstGeom prst="rect">
            <a:avLst/>
          </a:prstGeom>
        </p:spPr>
        <p:txBody>
          <a:bodyPr vert="horz" wrap="square" lIns="179285" tIns="143428" rIns="179285" bIns="143428"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base" latinLnBrk="0" hangingPunct="1">
              <a:lnSpc>
                <a:spcPct val="90000"/>
              </a:lnSpc>
              <a:spcBef>
                <a:spcPts val="1176"/>
              </a:spcBef>
              <a:spcAft>
                <a:spcPct val="0"/>
              </a:spcAft>
              <a:buClrTx/>
              <a:buSzTx/>
              <a:buFontTx/>
              <a:buNone/>
              <a:tabLst/>
              <a:defRPr/>
            </a:pPr>
            <a:r>
              <a:rPr kumimoji="0" lang="en-US" sz="4705" b="0" i="0" u="none" strike="noStrike" kern="1200" cap="none" spc="-100" normalizeH="0" baseline="0" noProof="0" dirty="0">
                <a:ln w="3175">
                  <a:noFill/>
                </a:ln>
                <a:solidFill>
                  <a:schemeClr val="accent6"/>
                </a:solidFill>
                <a:effectLst/>
                <a:uLnTx/>
                <a:uFillTx/>
                <a:latin typeface="Segoe UI Light"/>
                <a:ea typeface="+mn-ea"/>
                <a:cs typeface="Segoe UI" pitchFamily="34" charset="0"/>
              </a:rPr>
              <a:t> </a:t>
            </a:r>
            <a:br>
              <a:rPr kumimoji="0" lang="en-US" sz="4313" b="0" i="0" u="none" strike="noStrike" kern="1200" cap="none" spc="-100" normalizeH="0" baseline="0" noProof="0" dirty="0">
                <a:ln w="3175">
                  <a:noFill/>
                </a:ln>
                <a:solidFill>
                  <a:schemeClr val="accent6"/>
                </a:solidFill>
                <a:effectLst/>
                <a:uLnTx/>
                <a:uFillTx/>
                <a:latin typeface="Segoe UI Light"/>
                <a:ea typeface="+mn-ea"/>
                <a:cs typeface="Segoe UI" pitchFamily="34" charset="0"/>
              </a:rPr>
            </a:br>
            <a:r>
              <a:rPr kumimoji="0" lang="en-US" sz="4705" b="0" i="0" u="none" strike="noStrike" kern="1200" cap="none" spc="-100" normalizeH="0" baseline="0" noProof="0" dirty="0">
                <a:ln w="3175">
                  <a:noFill/>
                </a:ln>
                <a:solidFill>
                  <a:schemeClr val="accent6"/>
                </a:solidFill>
                <a:effectLst/>
                <a:uLnTx/>
                <a:uFillTx/>
                <a:latin typeface="Segoe UI Light"/>
                <a:ea typeface="+mn-ea"/>
                <a:cs typeface="Segoe UI" pitchFamily="34" charset="0"/>
              </a:rPr>
              <a:t>Azure Container Service</a:t>
            </a:r>
            <a:endParaRPr kumimoji="0" lang="en-US" sz="5294" b="0" i="0" u="none" strike="noStrike" kern="1200" cap="none" spc="-100" normalizeH="0" baseline="0" noProof="0" dirty="0">
              <a:ln w="3175">
                <a:noFill/>
              </a:ln>
              <a:solidFill>
                <a:schemeClr val="accent6"/>
              </a:solidFill>
              <a:effectLst/>
              <a:uLnTx/>
              <a:uFillTx/>
              <a:latin typeface="Segoe UI Light"/>
              <a:ea typeface="+mn-ea"/>
              <a:cs typeface="Segoe UI" pitchFamily="34" charset="0"/>
            </a:endParaRPr>
          </a:p>
        </p:txBody>
      </p:sp>
      <p:grpSp>
        <p:nvGrpSpPr>
          <p:cNvPr id="2" name="Group 1"/>
          <p:cNvGrpSpPr/>
          <p:nvPr/>
        </p:nvGrpSpPr>
        <p:grpSpPr>
          <a:xfrm>
            <a:off x="7941375" y="938933"/>
            <a:ext cx="3965413" cy="4526317"/>
            <a:chOff x="8180973" y="1009044"/>
            <a:chExt cx="4396888" cy="5018824"/>
          </a:xfrm>
        </p:grpSpPr>
        <p:pic>
          <p:nvPicPr>
            <p:cNvPr id="20" name="Picture 19"/>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a:xfrm>
              <a:off x="9232793" y="5072616"/>
              <a:ext cx="1922888" cy="955252"/>
            </a:xfrm>
            <a:prstGeom prst="rect">
              <a:avLst/>
            </a:prstGeom>
          </p:spPr>
        </p:pic>
        <p:pic>
          <p:nvPicPr>
            <p:cNvPr id="21" name="Picture 20"/>
            <p:cNvPicPr>
              <a:picLocks noChangeAspect="1"/>
            </p:cNvPicPr>
            <p:nvPr/>
          </p:nvPicPr>
          <p:blipFill>
            <a:blip r:embed="rId5"/>
            <a:stretch>
              <a:fillRect/>
            </a:stretch>
          </p:blipFill>
          <p:spPr>
            <a:xfrm>
              <a:off x="8180973" y="1009044"/>
              <a:ext cx="4396888" cy="4162368"/>
            </a:xfrm>
            <a:prstGeom prst="rect">
              <a:avLst/>
            </a:prstGeom>
          </p:spPr>
        </p:pic>
      </p:grpSp>
    </p:spTree>
    <p:extLst>
      <p:ext uri="{BB962C8B-B14F-4D97-AF65-F5344CB8AC3E}">
        <p14:creationId xmlns:p14="http://schemas.microsoft.com/office/powerpoint/2010/main" val="129774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35" presetClass="path" presetSubtype="0" decel="100000" fill="hold" grpId="1" nodeType="withEffect">
                                  <p:stCondLst>
                                    <p:cond delay="0"/>
                                  </p:stCondLst>
                                  <p:childTnLst>
                                    <p:animMotion origin="layout" path="M 1.875E-6 -4.07407E-6 L -0.05287 -4.07407E-6 " pathEditMode="relative" rAng="0" ptsTypes="AA">
                                      <p:cBhvr>
                                        <p:cTn id="9" dur="750" spd="-100000" fill="hold"/>
                                        <p:tgtEl>
                                          <p:spTgt spid="5"/>
                                        </p:tgtEl>
                                        <p:attrNameLst>
                                          <p:attrName>ppt_x</p:attrName>
                                          <p:attrName>ppt_y</p:attrName>
                                        </p:attrNameLst>
                                      </p:cBhvr>
                                      <p:rCtr x="-2643" y="0"/>
                                    </p:animMotion>
                                  </p:childTnLst>
                                </p:cTn>
                              </p:par>
                              <p:par>
                                <p:cTn id="10" presetID="10"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35" presetClass="path" presetSubtype="0" decel="100000" fill="hold" grpId="1" nodeType="withEffect">
                                  <p:stCondLst>
                                    <p:cond delay="0"/>
                                  </p:stCondLst>
                                  <p:childTnLst>
                                    <p:animMotion origin="layout" path="M 4.58333E-6 -4.44444E-6 L -0.05287 -4.44444E-6 " pathEditMode="relative" rAng="0" ptsTypes="AA">
                                      <p:cBhvr>
                                        <p:cTn id="14" dur="750" spd="-100000" fill="hold"/>
                                        <p:tgtEl>
                                          <p:spTgt spid="4"/>
                                        </p:tgtEl>
                                        <p:attrNameLst>
                                          <p:attrName>ppt_x</p:attrName>
                                          <p:attrName>ppt_y</p:attrName>
                                        </p:attrNameLst>
                                      </p:cBhvr>
                                      <p:rCtr x="-26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ounded Rectangle 29"/>
          <p:cNvSpPr/>
          <p:nvPr/>
        </p:nvSpPr>
        <p:spPr bwMode="auto">
          <a:xfrm>
            <a:off x="371177" y="1177045"/>
            <a:ext cx="4524144" cy="4524144"/>
          </a:xfrm>
          <a:prstGeom prst="roundRect">
            <a:avLst>
              <a:gd name="adj" fmla="val 5367"/>
            </a:avLst>
          </a:prstGeom>
          <a:solidFill>
            <a:srgbClr val="2828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 name="Content Placeholder 2"/>
          <p:cNvSpPr txBox="1">
            <a:spLocks/>
          </p:cNvSpPr>
          <p:nvPr/>
        </p:nvSpPr>
        <p:spPr>
          <a:xfrm>
            <a:off x="5093934" y="2380998"/>
            <a:ext cx="7401157" cy="2967313"/>
          </a:xfrm>
          <a:prstGeom prst="rect">
            <a:avLst/>
          </a:prstGeom>
          <a:noFill/>
        </p:spPr>
        <p:txBody>
          <a:bodyPr vert="horz" wrap="square" lIns="179285" tIns="143428" rIns="179285" bIns="143428"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133" rtl="0" eaLnBrk="1" fontAlgn="auto" latinLnBrk="0" hangingPunct="1">
              <a:lnSpc>
                <a:spcPct val="100000"/>
              </a:lnSpc>
              <a:spcBef>
                <a:spcPts val="0"/>
              </a:spcBef>
              <a:spcAft>
                <a:spcPts val="1176"/>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Prescriptive microservice platform</a:t>
            </a:r>
          </a:p>
          <a:p>
            <a:pPr marL="0" marR="0" lvl="0" indent="0" algn="l" defTabSz="914133" rtl="0" eaLnBrk="1" fontAlgn="auto" latinLnBrk="0" hangingPunct="1">
              <a:lnSpc>
                <a:spcPct val="100000"/>
              </a:lnSpc>
              <a:spcBef>
                <a:spcPts val="0"/>
              </a:spcBef>
              <a:spcAft>
                <a:spcPts val="1176"/>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err="1">
                <a:ln>
                  <a:noFill/>
                </a:ln>
                <a:solidFill>
                  <a:schemeClr val="accent3"/>
                </a:solidFill>
                <a:effectLst/>
                <a:uLnTx/>
                <a:uFillTx/>
                <a:latin typeface="Segoe UI Semibold" panose="020B0702040204020203" pitchFamily="34" charset="0"/>
                <a:ea typeface="+mn-ea"/>
                <a:cs typeface="Segoe UI Semibold" panose="020B0702040204020203" pitchFamily="34" charset="0"/>
              </a:rPr>
              <a:t>Stateful</a:t>
            </a: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 and stateless microservices in Docker containers</a:t>
            </a:r>
          </a:p>
          <a:p>
            <a:pPr marL="0" marR="0" lvl="0" indent="0" algn="l" defTabSz="914133" rtl="0" eaLnBrk="1" fontAlgn="auto" latinLnBrk="0" hangingPunct="1">
              <a:lnSpc>
                <a:spcPct val="100000"/>
              </a:lnSpc>
              <a:spcBef>
                <a:spcPts val="0"/>
              </a:spcBef>
              <a:spcAft>
                <a:spcPts val="1176"/>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.NET and Java API’s on Windows Server and Linux</a:t>
            </a:r>
          </a:p>
          <a:p>
            <a:pPr marL="0" marR="0" lvl="0" indent="0" algn="l" defTabSz="914133" rtl="0" eaLnBrk="1" fontAlgn="auto" latinLnBrk="0" hangingPunct="1">
              <a:lnSpc>
                <a:spcPct val="100000"/>
              </a:lnSpc>
              <a:spcBef>
                <a:spcPts val="0"/>
              </a:spcBef>
              <a:spcAft>
                <a:spcPts val="1176"/>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Deploy on Azure, Azure Stack, VMware, OpenStack, AWS</a:t>
            </a:r>
          </a:p>
        </p:txBody>
      </p:sp>
      <p:sp>
        <p:nvSpPr>
          <p:cNvPr id="5" name="Title 1"/>
          <p:cNvSpPr txBox="1">
            <a:spLocks/>
          </p:cNvSpPr>
          <p:nvPr/>
        </p:nvSpPr>
        <p:spPr>
          <a:xfrm>
            <a:off x="5087032" y="946686"/>
            <a:ext cx="6544212" cy="1609207"/>
          </a:xfrm>
          <a:prstGeom prst="rect">
            <a:avLst/>
          </a:prstGeom>
        </p:spPr>
        <p:txBody>
          <a:bodyPr vert="horz" wrap="square" lIns="179285" tIns="143428" rIns="179285" bIns="143428"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base" latinLnBrk="0" hangingPunct="1">
              <a:lnSpc>
                <a:spcPct val="90000"/>
              </a:lnSpc>
              <a:spcBef>
                <a:spcPts val="1176"/>
              </a:spcBef>
              <a:spcAft>
                <a:spcPct val="0"/>
              </a:spcAft>
              <a:buClrTx/>
              <a:buSzTx/>
              <a:buFontTx/>
              <a:buNone/>
              <a:tabLst/>
              <a:defRPr/>
            </a:pPr>
            <a:r>
              <a:rPr kumimoji="0" lang="en-US" sz="4705" b="0" i="0" u="none" strike="noStrike" kern="1200" cap="none" spc="-100" normalizeH="0" baseline="0" noProof="0" dirty="0">
                <a:ln w="3175">
                  <a:noFill/>
                </a:ln>
                <a:solidFill>
                  <a:schemeClr val="accent6"/>
                </a:solidFill>
                <a:effectLst/>
                <a:uLnTx/>
                <a:uFillTx/>
                <a:latin typeface="Segoe UI Light"/>
                <a:ea typeface="+mn-ea"/>
                <a:cs typeface="Segoe UI" pitchFamily="34" charset="0"/>
              </a:rPr>
              <a:t> </a:t>
            </a:r>
            <a:br>
              <a:rPr kumimoji="0" lang="en-US" sz="4313" b="0" i="0" u="none" strike="noStrike" kern="1200" cap="none" spc="-100" normalizeH="0" baseline="0" noProof="0" dirty="0">
                <a:ln w="3175">
                  <a:noFill/>
                </a:ln>
                <a:solidFill>
                  <a:schemeClr val="accent6"/>
                </a:solidFill>
                <a:effectLst/>
                <a:uLnTx/>
                <a:uFillTx/>
                <a:latin typeface="Segoe UI Light"/>
                <a:ea typeface="+mn-ea"/>
                <a:cs typeface="Segoe UI" pitchFamily="34" charset="0"/>
              </a:rPr>
            </a:br>
            <a:r>
              <a:rPr kumimoji="0" lang="en-US" sz="4705" b="0" i="0" u="none" strike="noStrike" kern="1200" cap="none" spc="-100" normalizeH="0" baseline="0" noProof="0" dirty="0">
                <a:ln w="3175">
                  <a:noFill/>
                </a:ln>
                <a:solidFill>
                  <a:schemeClr val="accent6"/>
                </a:solidFill>
                <a:effectLst/>
                <a:uLnTx/>
                <a:uFillTx/>
                <a:latin typeface="Segoe UI Light"/>
                <a:ea typeface="+mn-ea"/>
                <a:cs typeface="Segoe UI" pitchFamily="34" charset="0"/>
              </a:rPr>
              <a:t>Azure Service Fabric</a:t>
            </a:r>
            <a:endParaRPr kumimoji="0" lang="en-US" sz="5294" b="0" i="0" u="none" strike="noStrike" kern="1200" cap="none" spc="-100" normalizeH="0" baseline="0" noProof="0" dirty="0">
              <a:ln w="3175">
                <a:noFill/>
              </a:ln>
              <a:solidFill>
                <a:schemeClr val="accent6"/>
              </a:solidFill>
              <a:effectLst/>
              <a:uLnTx/>
              <a:uFillTx/>
              <a:latin typeface="Segoe UI Light"/>
              <a:ea typeface="+mn-ea"/>
              <a:cs typeface="Segoe UI" pitchFamily="34" charset="0"/>
            </a:endParaRPr>
          </a:p>
        </p:txBody>
      </p:sp>
      <p:grpSp>
        <p:nvGrpSpPr>
          <p:cNvPr id="96" name="Group 95"/>
          <p:cNvGrpSpPr/>
          <p:nvPr/>
        </p:nvGrpSpPr>
        <p:grpSpPr>
          <a:xfrm>
            <a:off x="12536037" y="925054"/>
            <a:ext cx="1184340" cy="5219807"/>
            <a:chOff x="9363076" y="1000126"/>
            <a:chExt cx="1208088" cy="5324475"/>
          </a:xfrm>
        </p:grpSpPr>
        <p:sp>
          <p:nvSpPr>
            <p:cNvPr id="7" name="Freeform 5"/>
            <p:cNvSpPr>
              <a:spLocks/>
            </p:cNvSpPr>
            <p:nvPr/>
          </p:nvSpPr>
          <p:spPr bwMode="auto">
            <a:xfrm>
              <a:off x="9431338" y="4329113"/>
              <a:ext cx="825500" cy="1798638"/>
            </a:xfrm>
            <a:custGeom>
              <a:avLst/>
              <a:gdLst>
                <a:gd name="T0" fmla="*/ 79 w 134"/>
                <a:gd name="T1" fmla="*/ 7 h 292"/>
                <a:gd name="T2" fmla="*/ 6 w 134"/>
                <a:gd name="T3" fmla="*/ 56 h 292"/>
                <a:gd name="T4" fmla="*/ 33 w 134"/>
                <a:gd name="T5" fmla="*/ 120 h 292"/>
                <a:gd name="T6" fmla="*/ 3 w 134"/>
                <a:gd name="T7" fmla="*/ 270 h 292"/>
                <a:gd name="T8" fmla="*/ 9 w 134"/>
                <a:gd name="T9" fmla="*/ 277 h 292"/>
                <a:gd name="T10" fmla="*/ 16 w 134"/>
                <a:gd name="T11" fmla="*/ 285 h 292"/>
                <a:gd name="T12" fmla="*/ 22 w 134"/>
                <a:gd name="T13" fmla="*/ 292 h 292"/>
                <a:gd name="T14" fmla="*/ 22 w 134"/>
                <a:gd name="T15" fmla="*/ 292 h 292"/>
                <a:gd name="T16" fmla="*/ 39 w 134"/>
                <a:gd name="T17" fmla="*/ 281 h 292"/>
                <a:gd name="T18" fmla="*/ 42 w 134"/>
                <a:gd name="T19" fmla="*/ 266 h 292"/>
                <a:gd name="T20" fmla="*/ 50 w 134"/>
                <a:gd name="T21" fmla="*/ 261 h 292"/>
                <a:gd name="T22" fmla="*/ 52 w 134"/>
                <a:gd name="T23" fmla="*/ 250 h 292"/>
                <a:gd name="T24" fmla="*/ 42 w 134"/>
                <a:gd name="T25" fmla="*/ 234 h 292"/>
                <a:gd name="T26" fmla="*/ 44 w 134"/>
                <a:gd name="T27" fmla="*/ 224 h 292"/>
                <a:gd name="T28" fmla="*/ 51 w 134"/>
                <a:gd name="T29" fmla="*/ 219 h 292"/>
                <a:gd name="T30" fmla="*/ 53 w 134"/>
                <a:gd name="T31" fmla="*/ 210 h 292"/>
                <a:gd name="T32" fmla="*/ 62 w 134"/>
                <a:gd name="T33" fmla="*/ 204 h 292"/>
                <a:gd name="T34" fmla="*/ 64 w 134"/>
                <a:gd name="T35" fmla="*/ 192 h 292"/>
                <a:gd name="T36" fmla="*/ 54 w 134"/>
                <a:gd name="T37" fmla="*/ 178 h 292"/>
                <a:gd name="T38" fmla="*/ 57 w 134"/>
                <a:gd name="T39" fmla="*/ 164 h 292"/>
                <a:gd name="T40" fmla="*/ 72 w 134"/>
                <a:gd name="T41" fmla="*/ 154 h 292"/>
                <a:gd name="T42" fmla="*/ 77 w 134"/>
                <a:gd name="T43" fmla="*/ 130 h 292"/>
                <a:gd name="T44" fmla="*/ 77 w 134"/>
                <a:gd name="T45" fmla="*/ 129 h 292"/>
                <a:gd name="T46" fmla="*/ 127 w 134"/>
                <a:gd name="T47" fmla="*/ 80 h 292"/>
                <a:gd name="T48" fmla="*/ 79 w 134"/>
                <a:gd name="T49" fmla="*/ 7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292">
                  <a:moveTo>
                    <a:pt x="79" y="7"/>
                  </a:moveTo>
                  <a:cubicBezTo>
                    <a:pt x="45" y="0"/>
                    <a:pt x="13" y="22"/>
                    <a:pt x="6" y="56"/>
                  </a:cubicBezTo>
                  <a:cubicBezTo>
                    <a:pt x="0" y="81"/>
                    <a:pt x="12" y="107"/>
                    <a:pt x="33" y="120"/>
                  </a:cubicBezTo>
                  <a:cubicBezTo>
                    <a:pt x="3" y="270"/>
                    <a:pt x="3" y="270"/>
                    <a:pt x="3" y="270"/>
                  </a:cubicBezTo>
                  <a:cubicBezTo>
                    <a:pt x="9" y="277"/>
                    <a:pt x="9" y="277"/>
                    <a:pt x="9" y="277"/>
                  </a:cubicBezTo>
                  <a:cubicBezTo>
                    <a:pt x="16" y="285"/>
                    <a:pt x="16" y="285"/>
                    <a:pt x="16" y="285"/>
                  </a:cubicBezTo>
                  <a:cubicBezTo>
                    <a:pt x="22" y="292"/>
                    <a:pt x="22" y="292"/>
                    <a:pt x="22" y="292"/>
                  </a:cubicBezTo>
                  <a:cubicBezTo>
                    <a:pt x="22" y="292"/>
                    <a:pt x="22" y="292"/>
                    <a:pt x="22" y="292"/>
                  </a:cubicBezTo>
                  <a:cubicBezTo>
                    <a:pt x="39" y="281"/>
                    <a:pt x="39" y="281"/>
                    <a:pt x="39" y="281"/>
                  </a:cubicBezTo>
                  <a:cubicBezTo>
                    <a:pt x="42" y="266"/>
                    <a:pt x="42" y="266"/>
                    <a:pt x="42" y="266"/>
                  </a:cubicBezTo>
                  <a:cubicBezTo>
                    <a:pt x="50" y="261"/>
                    <a:pt x="50" y="261"/>
                    <a:pt x="50" y="261"/>
                  </a:cubicBezTo>
                  <a:cubicBezTo>
                    <a:pt x="52" y="250"/>
                    <a:pt x="52" y="250"/>
                    <a:pt x="52" y="250"/>
                  </a:cubicBezTo>
                  <a:cubicBezTo>
                    <a:pt x="42" y="234"/>
                    <a:pt x="42" y="234"/>
                    <a:pt x="42" y="234"/>
                  </a:cubicBezTo>
                  <a:cubicBezTo>
                    <a:pt x="44" y="224"/>
                    <a:pt x="44" y="224"/>
                    <a:pt x="44" y="224"/>
                  </a:cubicBezTo>
                  <a:cubicBezTo>
                    <a:pt x="51" y="219"/>
                    <a:pt x="51" y="219"/>
                    <a:pt x="51" y="219"/>
                  </a:cubicBezTo>
                  <a:cubicBezTo>
                    <a:pt x="53" y="210"/>
                    <a:pt x="53" y="210"/>
                    <a:pt x="53" y="210"/>
                  </a:cubicBezTo>
                  <a:cubicBezTo>
                    <a:pt x="62" y="204"/>
                    <a:pt x="62" y="204"/>
                    <a:pt x="62" y="204"/>
                  </a:cubicBezTo>
                  <a:cubicBezTo>
                    <a:pt x="64" y="192"/>
                    <a:pt x="64" y="192"/>
                    <a:pt x="64" y="192"/>
                  </a:cubicBezTo>
                  <a:cubicBezTo>
                    <a:pt x="54" y="178"/>
                    <a:pt x="54" y="178"/>
                    <a:pt x="54" y="178"/>
                  </a:cubicBezTo>
                  <a:cubicBezTo>
                    <a:pt x="57" y="164"/>
                    <a:pt x="57" y="164"/>
                    <a:pt x="57" y="164"/>
                  </a:cubicBezTo>
                  <a:cubicBezTo>
                    <a:pt x="72" y="154"/>
                    <a:pt x="72" y="154"/>
                    <a:pt x="72" y="154"/>
                  </a:cubicBezTo>
                  <a:cubicBezTo>
                    <a:pt x="77" y="130"/>
                    <a:pt x="77" y="130"/>
                    <a:pt x="77" y="130"/>
                  </a:cubicBezTo>
                  <a:cubicBezTo>
                    <a:pt x="77" y="129"/>
                    <a:pt x="77" y="129"/>
                    <a:pt x="77" y="129"/>
                  </a:cubicBezTo>
                  <a:cubicBezTo>
                    <a:pt x="102" y="125"/>
                    <a:pt x="122" y="106"/>
                    <a:pt x="127" y="80"/>
                  </a:cubicBezTo>
                  <a:cubicBezTo>
                    <a:pt x="134" y="47"/>
                    <a:pt x="113" y="14"/>
                    <a:pt x="79" y="7"/>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8" name="Freeform 6"/>
            <p:cNvSpPr>
              <a:spLocks/>
            </p:cNvSpPr>
            <p:nvPr/>
          </p:nvSpPr>
          <p:spPr bwMode="auto">
            <a:xfrm>
              <a:off x="9591676" y="4532313"/>
              <a:ext cx="763588" cy="1792288"/>
            </a:xfrm>
            <a:custGeom>
              <a:avLst/>
              <a:gdLst>
                <a:gd name="T0" fmla="*/ 124 w 124"/>
                <a:gd name="T1" fmla="*/ 62 h 291"/>
                <a:gd name="T2" fmla="*/ 62 w 124"/>
                <a:gd name="T3" fmla="*/ 0 h 291"/>
                <a:gd name="T4" fmla="*/ 0 w 124"/>
                <a:gd name="T5" fmla="*/ 62 h 291"/>
                <a:gd name="T6" fmla="*/ 40 w 124"/>
                <a:gd name="T7" fmla="*/ 120 h 291"/>
                <a:gd name="T8" fmla="*/ 40 w 124"/>
                <a:gd name="T9" fmla="*/ 273 h 291"/>
                <a:gd name="T10" fmla="*/ 47 w 124"/>
                <a:gd name="T11" fmla="*/ 279 h 291"/>
                <a:gd name="T12" fmla="*/ 56 w 124"/>
                <a:gd name="T13" fmla="*/ 285 h 291"/>
                <a:gd name="T14" fmla="*/ 63 w 124"/>
                <a:gd name="T15" fmla="*/ 291 h 291"/>
                <a:gd name="T16" fmla="*/ 63 w 124"/>
                <a:gd name="T17" fmla="*/ 291 h 291"/>
                <a:gd name="T18" fmla="*/ 78 w 124"/>
                <a:gd name="T19" fmla="*/ 277 h 291"/>
                <a:gd name="T20" fmla="*/ 78 w 124"/>
                <a:gd name="T21" fmla="*/ 261 h 291"/>
                <a:gd name="T22" fmla="*/ 84 w 124"/>
                <a:gd name="T23" fmla="*/ 255 h 291"/>
                <a:gd name="T24" fmla="*/ 84 w 124"/>
                <a:gd name="T25" fmla="*/ 243 h 291"/>
                <a:gd name="T26" fmla="*/ 71 w 124"/>
                <a:gd name="T27" fmla="*/ 230 h 291"/>
                <a:gd name="T28" fmla="*/ 71 w 124"/>
                <a:gd name="T29" fmla="*/ 220 h 291"/>
                <a:gd name="T30" fmla="*/ 77 w 124"/>
                <a:gd name="T31" fmla="*/ 214 h 291"/>
                <a:gd name="T32" fmla="*/ 77 w 124"/>
                <a:gd name="T33" fmla="*/ 204 h 291"/>
                <a:gd name="T34" fmla="*/ 85 w 124"/>
                <a:gd name="T35" fmla="*/ 197 h 291"/>
                <a:gd name="T36" fmla="*/ 85 w 124"/>
                <a:gd name="T37" fmla="*/ 185 h 291"/>
                <a:gd name="T38" fmla="*/ 72 w 124"/>
                <a:gd name="T39" fmla="*/ 173 h 291"/>
                <a:gd name="T40" fmla="*/ 72 w 124"/>
                <a:gd name="T41" fmla="*/ 158 h 291"/>
                <a:gd name="T42" fmla="*/ 85 w 124"/>
                <a:gd name="T43" fmla="*/ 146 h 291"/>
                <a:gd name="T44" fmla="*/ 85 w 124"/>
                <a:gd name="T45" fmla="*/ 121 h 291"/>
                <a:gd name="T46" fmla="*/ 85 w 124"/>
                <a:gd name="T47" fmla="*/ 120 h 291"/>
                <a:gd name="T48" fmla="*/ 124 w 124"/>
                <a:gd name="T49" fmla="*/ 6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291">
                  <a:moveTo>
                    <a:pt x="124" y="62"/>
                  </a:moveTo>
                  <a:cubicBezTo>
                    <a:pt x="124" y="28"/>
                    <a:pt x="96" y="0"/>
                    <a:pt x="62" y="0"/>
                  </a:cubicBezTo>
                  <a:cubicBezTo>
                    <a:pt x="28" y="0"/>
                    <a:pt x="0" y="28"/>
                    <a:pt x="0" y="62"/>
                  </a:cubicBezTo>
                  <a:cubicBezTo>
                    <a:pt x="0" y="89"/>
                    <a:pt x="16" y="111"/>
                    <a:pt x="40" y="120"/>
                  </a:cubicBezTo>
                  <a:cubicBezTo>
                    <a:pt x="40" y="273"/>
                    <a:pt x="40" y="273"/>
                    <a:pt x="40" y="273"/>
                  </a:cubicBezTo>
                  <a:cubicBezTo>
                    <a:pt x="47" y="279"/>
                    <a:pt x="47" y="279"/>
                    <a:pt x="47" y="279"/>
                  </a:cubicBezTo>
                  <a:cubicBezTo>
                    <a:pt x="56" y="285"/>
                    <a:pt x="56" y="285"/>
                    <a:pt x="56" y="285"/>
                  </a:cubicBezTo>
                  <a:cubicBezTo>
                    <a:pt x="63" y="291"/>
                    <a:pt x="63" y="291"/>
                    <a:pt x="63" y="291"/>
                  </a:cubicBezTo>
                  <a:cubicBezTo>
                    <a:pt x="63" y="291"/>
                    <a:pt x="63" y="291"/>
                    <a:pt x="63" y="291"/>
                  </a:cubicBezTo>
                  <a:cubicBezTo>
                    <a:pt x="78" y="277"/>
                    <a:pt x="78" y="277"/>
                    <a:pt x="78" y="277"/>
                  </a:cubicBezTo>
                  <a:cubicBezTo>
                    <a:pt x="78" y="261"/>
                    <a:pt x="78" y="261"/>
                    <a:pt x="78" y="261"/>
                  </a:cubicBezTo>
                  <a:cubicBezTo>
                    <a:pt x="84" y="255"/>
                    <a:pt x="84" y="255"/>
                    <a:pt x="84" y="255"/>
                  </a:cubicBezTo>
                  <a:cubicBezTo>
                    <a:pt x="84" y="243"/>
                    <a:pt x="84" y="243"/>
                    <a:pt x="84" y="243"/>
                  </a:cubicBezTo>
                  <a:cubicBezTo>
                    <a:pt x="71" y="230"/>
                    <a:pt x="71" y="230"/>
                    <a:pt x="71" y="230"/>
                  </a:cubicBezTo>
                  <a:cubicBezTo>
                    <a:pt x="71" y="220"/>
                    <a:pt x="71" y="220"/>
                    <a:pt x="71" y="220"/>
                  </a:cubicBezTo>
                  <a:cubicBezTo>
                    <a:pt x="77" y="214"/>
                    <a:pt x="77" y="214"/>
                    <a:pt x="77" y="214"/>
                  </a:cubicBezTo>
                  <a:cubicBezTo>
                    <a:pt x="77" y="204"/>
                    <a:pt x="77" y="204"/>
                    <a:pt x="77" y="204"/>
                  </a:cubicBezTo>
                  <a:cubicBezTo>
                    <a:pt x="85" y="197"/>
                    <a:pt x="85" y="197"/>
                    <a:pt x="85" y="197"/>
                  </a:cubicBezTo>
                  <a:cubicBezTo>
                    <a:pt x="85" y="185"/>
                    <a:pt x="85" y="185"/>
                    <a:pt x="85" y="185"/>
                  </a:cubicBezTo>
                  <a:cubicBezTo>
                    <a:pt x="72" y="173"/>
                    <a:pt x="72" y="173"/>
                    <a:pt x="72" y="173"/>
                  </a:cubicBezTo>
                  <a:cubicBezTo>
                    <a:pt x="72" y="158"/>
                    <a:pt x="72" y="158"/>
                    <a:pt x="72" y="158"/>
                  </a:cubicBezTo>
                  <a:cubicBezTo>
                    <a:pt x="85" y="146"/>
                    <a:pt x="85" y="146"/>
                    <a:pt x="85" y="146"/>
                  </a:cubicBezTo>
                  <a:cubicBezTo>
                    <a:pt x="85" y="121"/>
                    <a:pt x="85" y="121"/>
                    <a:pt x="85" y="121"/>
                  </a:cubicBezTo>
                  <a:cubicBezTo>
                    <a:pt x="85" y="120"/>
                    <a:pt x="85" y="120"/>
                    <a:pt x="85" y="120"/>
                  </a:cubicBezTo>
                  <a:cubicBezTo>
                    <a:pt x="108" y="111"/>
                    <a:pt x="124" y="89"/>
                    <a:pt x="124" y="62"/>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9" name="Freeform 7"/>
            <p:cNvSpPr>
              <a:spLocks/>
            </p:cNvSpPr>
            <p:nvPr/>
          </p:nvSpPr>
          <p:spPr bwMode="auto">
            <a:xfrm>
              <a:off x="9690101" y="4532313"/>
              <a:ext cx="665163" cy="947738"/>
            </a:xfrm>
            <a:custGeom>
              <a:avLst/>
              <a:gdLst>
                <a:gd name="T0" fmla="*/ 46 w 108"/>
                <a:gd name="T1" fmla="*/ 0 h 154"/>
                <a:gd name="T2" fmla="*/ 3 w 108"/>
                <a:gd name="T3" fmla="*/ 18 h 154"/>
                <a:gd name="T4" fmla="*/ 1 w 108"/>
                <a:gd name="T5" fmla="*/ 45 h 154"/>
                <a:gd name="T6" fmla="*/ 50 w 108"/>
                <a:gd name="T7" fmla="*/ 96 h 154"/>
                <a:gd name="T8" fmla="*/ 60 w 108"/>
                <a:gd name="T9" fmla="*/ 154 h 154"/>
                <a:gd name="T10" fmla="*/ 69 w 108"/>
                <a:gd name="T11" fmla="*/ 146 h 154"/>
                <a:gd name="T12" fmla="*/ 69 w 108"/>
                <a:gd name="T13" fmla="*/ 121 h 154"/>
                <a:gd name="T14" fmla="*/ 69 w 108"/>
                <a:gd name="T15" fmla="*/ 120 h 154"/>
                <a:gd name="T16" fmla="*/ 96 w 108"/>
                <a:gd name="T17" fmla="*/ 99 h 154"/>
                <a:gd name="T18" fmla="*/ 95 w 108"/>
                <a:gd name="T19" fmla="*/ 90 h 154"/>
                <a:gd name="T20" fmla="*/ 95 w 108"/>
                <a:gd name="T21" fmla="*/ 88 h 154"/>
                <a:gd name="T22" fmla="*/ 106 w 108"/>
                <a:gd name="T23" fmla="*/ 80 h 154"/>
                <a:gd name="T24" fmla="*/ 108 w 108"/>
                <a:gd name="T25" fmla="*/ 62 h 154"/>
                <a:gd name="T26" fmla="*/ 46 w 108"/>
                <a:gd name="T2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54">
                  <a:moveTo>
                    <a:pt x="46" y="0"/>
                  </a:moveTo>
                  <a:cubicBezTo>
                    <a:pt x="29" y="0"/>
                    <a:pt x="14" y="7"/>
                    <a:pt x="3" y="18"/>
                  </a:cubicBezTo>
                  <a:cubicBezTo>
                    <a:pt x="1" y="26"/>
                    <a:pt x="0" y="36"/>
                    <a:pt x="1" y="45"/>
                  </a:cubicBezTo>
                  <a:cubicBezTo>
                    <a:pt x="6" y="71"/>
                    <a:pt x="26" y="91"/>
                    <a:pt x="50" y="96"/>
                  </a:cubicBezTo>
                  <a:cubicBezTo>
                    <a:pt x="60" y="154"/>
                    <a:pt x="60" y="154"/>
                    <a:pt x="60" y="154"/>
                  </a:cubicBezTo>
                  <a:cubicBezTo>
                    <a:pt x="69" y="146"/>
                    <a:pt x="69" y="146"/>
                    <a:pt x="69" y="146"/>
                  </a:cubicBezTo>
                  <a:cubicBezTo>
                    <a:pt x="69" y="121"/>
                    <a:pt x="69" y="121"/>
                    <a:pt x="69" y="121"/>
                  </a:cubicBezTo>
                  <a:cubicBezTo>
                    <a:pt x="69" y="120"/>
                    <a:pt x="69" y="120"/>
                    <a:pt x="69" y="120"/>
                  </a:cubicBezTo>
                  <a:cubicBezTo>
                    <a:pt x="80" y="116"/>
                    <a:pt x="89" y="108"/>
                    <a:pt x="96" y="99"/>
                  </a:cubicBezTo>
                  <a:cubicBezTo>
                    <a:pt x="95" y="90"/>
                    <a:pt x="95" y="90"/>
                    <a:pt x="95" y="90"/>
                  </a:cubicBezTo>
                  <a:cubicBezTo>
                    <a:pt x="95" y="88"/>
                    <a:pt x="95" y="88"/>
                    <a:pt x="95" y="88"/>
                  </a:cubicBezTo>
                  <a:cubicBezTo>
                    <a:pt x="99" y="86"/>
                    <a:pt x="102" y="83"/>
                    <a:pt x="106" y="80"/>
                  </a:cubicBezTo>
                  <a:cubicBezTo>
                    <a:pt x="107" y="74"/>
                    <a:pt x="108" y="68"/>
                    <a:pt x="108" y="62"/>
                  </a:cubicBezTo>
                  <a:cubicBezTo>
                    <a:pt x="108" y="28"/>
                    <a:pt x="80" y="0"/>
                    <a:pt x="46"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65" name="Freeform 8"/>
            <p:cNvSpPr>
              <a:spLocks/>
            </p:cNvSpPr>
            <p:nvPr/>
          </p:nvSpPr>
          <p:spPr bwMode="auto">
            <a:xfrm>
              <a:off x="10090151" y="5646738"/>
              <a:ext cx="25400" cy="104775"/>
            </a:xfrm>
            <a:custGeom>
              <a:avLst/>
              <a:gdLst>
                <a:gd name="T0" fmla="*/ 16 w 16"/>
                <a:gd name="T1" fmla="*/ 16 h 66"/>
                <a:gd name="T2" fmla="*/ 0 w 16"/>
                <a:gd name="T3" fmla="*/ 0 h 66"/>
                <a:gd name="T4" fmla="*/ 8 w 16"/>
                <a:gd name="T5" fmla="*/ 66 h 66"/>
                <a:gd name="T6" fmla="*/ 16 w 16"/>
                <a:gd name="T7" fmla="*/ 62 h 66"/>
                <a:gd name="T8" fmla="*/ 16 w 16"/>
                <a:gd name="T9" fmla="*/ 16 h 66"/>
              </a:gdLst>
              <a:ahLst/>
              <a:cxnLst>
                <a:cxn ang="0">
                  <a:pos x="T0" y="T1"/>
                </a:cxn>
                <a:cxn ang="0">
                  <a:pos x="T2" y="T3"/>
                </a:cxn>
                <a:cxn ang="0">
                  <a:pos x="T4" y="T5"/>
                </a:cxn>
                <a:cxn ang="0">
                  <a:pos x="T6" y="T7"/>
                </a:cxn>
                <a:cxn ang="0">
                  <a:pos x="T8" y="T9"/>
                </a:cxn>
              </a:cxnLst>
              <a:rect l="0" t="0" r="r" b="b"/>
              <a:pathLst>
                <a:path w="16" h="66">
                  <a:moveTo>
                    <a:pt x="16" y="16"/>
                  </a:moveTo>
                  <a:lnTo>
                    <a:pt x="0" y="0"/>
                  </a:lnTo>
                  <a:lnTo>
                    <a:pt x="8" y="66"/>
                  </a:lnTo>
                  <a:lnTo>
                    <a:pt x="16" y="62"/>
                  </a:lnTo>
                  <a:lnTo>
                    <a:pt x="16" y="1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83" name="Freeform 9"/>
            <p:cNvSpPr>
              <a:spLocks/>
            </p:cNvSpPr>
            <p:nvPr/>
          </p:nvSpPr>
          <p:spPr bwMode="auto">
            <a:xfrm>
              <a:off x="9696451" y="4291013"/>
              <a:ext cx="825500" cy="1793875"/>
            </a:xfrm>
            <a:custGeom>
              <a:avLst/>
              <a:gdLst>
                <a:gd name="T0" fmla="*/ 125 w 134"/>
                <a:gd name="T1" fmla="*/ 259 h 291"/>
                <a:gd name="T2" fmla="*/ 130 w 134"/>
                <a:gd name="T3" fmla="*/ 251 h 291"/>
                <a:gd name="T4" fmla="*/ 127 w 134"/>
                <a:gd name="T5" fmla="*/ 240 h 291"/>
                <a:gd name="T6" fmla="*/ 112 w 134"/>
                <a:gd name="T7" fmla="*/ 230 h 291"/>
                <a:gd name="T8" fmla="*/ 110 w 134"/>
                <a:gd name="T9" fmla="*/ 220 h 291"/>
                <a:gd name="T10" fmla="*/ 114 w 134"/>
                <a:gd name="T11" fmla="*/ 212 h 291"/>
                <a:gd name="T12" fmla="*/ 112 w 134"/>
                <a:gd name="T13" fmla="*/ 203 h 291"/>
                <a:gd name="T14" fmla="*/ 118 w 134"/>
                <a:gd name="T15" fmla="*/ 194 h 291"/>
                <a:gd name="T16" fmla="*/ 115 w 134"/>
                <a:gd name="T17" fmla="*/ 182 h 291"/>
                <a:gd name="T18" fmla="*/ 100 w 134"/>
                <a:gd name="T19" fmla="*/ 173 h 291"/>
                <a:gd name="T20" fmla="*/ 97 w 134"/>
                <a:gd name="T21" fmla="*/ 159 h 291"/>
                <a:gd name="T22" fmla="*/ 107 w 134"/>
                <a:gd name="T23" fmla="*/ 144 h 291"/>
                <a:gd name="T24" fmla="*/ 102 w 134"/>
                <a:gd name="T25" fmla="*/ 121 h 291"/>
                <a:gd name="T26" fmla="*/ 102 w 134"/>
                <a:gd name="T27" fmla="*/ 119 h 291"/>
                <a:gd name="T28" fmla="*/ 128 w 134"/>
                <a:gd name="T29" fmla="*/ 54 h 291"/>
                <a:gd name="T30" fmla="*/ 55 w 134"/>
                <a:gd name="T31" fmla="*/ 7 h 291"/>
                <a:gd name="T32" fmla="*/ 7 w 134"/>
                <a:gd name="T33" fmla="*/ 81 h 291"/>
                <a:gd name="T34" fmla="*/ 58 w 134"/>
                <a:gd name="T35" fmla="*/ 129 h 291"/>
                <a:gd name="T36" fmla="*/ 90 w 134"/>
                <a:gd name="T37" fmla="*/ 278 h 291"/>
                <a:gd name="T38" fmla="*/ 99 w 134"/>
                <a:gd name="T39" fmla="*/ 282 h 291"/>
                <a:gd name="T40" fmla="*/ 109 w 134"/>
                <a:gd name="T41" fmla="*/ 287 h 291"/>
                <a:gd name="T42" fmla="*/ 117 w 134"/>
                <a:gd name="T43" fmla="*/ 291 h 291"/>
                <a:gd name="T44" fmla="*/ 117 w 134"/>
                <a:gd name="T45" fmla="*/ 291 h 291"/>
                <a:gd name="T46" fmla="*/ 128 w 134"/>
                <a:gd name="T47" fmla="*/ 274 h 291"/>
                <a:gd name="T48" fmla="*/ 125 w 134"/>
                <a:gd name="T49" fmla="*/ 259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291">
                  <a:moveTo>
                    <a:pt x="125" y="259"/>
                  </a:moveTo>
                  <a:cubicBezTo>
                    <a:pt x="130" y="251"/>
                    <a:pt x="130" y="251"/>
                    <a:pt x="130" y="251"/>
                  </a:cubicBezTo>
                  <a:cubicBezTo>
                    <a:pt x="127" y="240"/>
                    <a:pt x="127" y="240"/>
                    <a:pt x="127" y="240"/>
                  </a:cubicBezTo>
                  <a:cubicBezTo>
                    <a:pt x="112" y="230"/>
                    <a:pt x="112" y="230"/>
                    <a:pt x="112" y="230"/>
                  </a:cubicBezTo>
                  <a:cubicBezTo>
                    <a:pt x="110" y="220"/>
                    <a:pt x="110" y="220"/>
                    <a:pt x="110" y="220"/>
                  </a:cubicBezTo>
                  <a:cubicBezTo>
                    <a:pt x="114" y="212"/>
                    <a:pt x="114" y="212"/>
                    <a:pt x="114" y="212"/>
                  </a:cubicBezTo>
                  <a:cubicBezTo>
                    <a:pt x="112" y="203"/>
                    <a:pt x="112" y="203"/>
                    <a:pt x="112" y="203"/>
                  </a:cubicBezTo>
                  <a:cubicBezTo>
                    <a:pt x="118" y="194"/>
                    <a:pt x="118" y="194"/>
                    <a:pt x="118" y="194"/>
                  </a:cubicBezTo>
                  <a:cubicBezTo>
                    <a:pt x="115" y="182"/>
                    <a:pt x="115" y="182"/>
                    <a:pt x="115" y="182"/>
                  </a:cubicBezTo>
                  <a:cubicBezTo>
                    <a:pt x="100" y="173"/>
                    <a:pt x="100" y="173"/>
                    <a:pt x="100" y="173"/>
                  </a:cubicBezTo>
                  <a:cubicBezTo>
                    <a:pt x="97" y="159"/>
                    <a:pt x="97" y="159"/>
                    <a:pt x="97" y="159"/>
                  </a:cubicBezTo>
                  <a:cubicBezTo>
                    <a:pt x="107" y="144"/>
                    <a:pt x="107" y="144"/>
                    <a:pt x="107" y="144"/>
                  </a:cubicBezTo>
                  <a:cubicBezTo>
                    <a:pt x="102" y="121"/>
                    <a:pt x="102" y="121"/>
                    <a:pt x="102" y="121"/>
                  </a:cubicBezTo>
                  <a:cubicBezTo>
                    <a:pt x="102" y="119"/>
                    <a:pt x="102" y="119"/>
                    <a:pt x="102" y="119"/>
                  </a:cubicBezTo>
                  <a:cubicBezTo>
                    <a:pt x="123" y="106"/>
                    <a:pt x="134" y="80"/>
                    <a:pt x="128" y="54"/>
                  </a:cubicBezTo>
                  <a:cubicBezTo>
                    <a:pt x="121" y="21"/>
                    <a:pt x="88" y="0"/>
                    <a:pt x="55" y="7"/>
                  </a:cubicBezTo>
                  <a:cubicBezTo>
                    <a:pt x="21" y="14"/>
                    <a:pt x="0" y="47"/>
                    <a:pt x="7" y="81"/>
                  </a:cubicBezTo>
                  <a:cubicBezTo>
                    <a:pt x="12" y="106"/>
                    <a:pt x="33" y="125"/>
                    <a:pt x="58" y="129"/>
                  </a:cubicBezTo>
                  <a:cubicBezTo>
                    <a:pt x="90" y="278"/>
                    <a:pt x="90" y="278"/>
                    <a:pt x="90" y="278"/>
                  </a:cubicBezTo>
                  <a:cubicBezTo>
                    <a:pt x="99" y="282"/>
                    <a:pt x="99" y="282"/>
                    <a:pt x="99" y="282"/>
                  </a:cubicBezTo>
                  <a:cubicBezTo>
                    <a:pt x="109" y="287"/>
                    <a:pt x="109" y="287"/>
                    <a:pt x="109" y="287"/>
                  </a:cubicBezTo>
                  <a:cubicBezTo>
                    <a:pt x="117" y="291"/>
                    <a:pt x="117" y="291"/>
                    <a:pt x="117" y="291"/>
                  </a:cubicBezTo>
                  <a:cubicBezTo>
                    <a:pt x="117" y="291"/>
                    <a:pt x="117" y="291"/>
                    <a:pt x="117" y="291"/>
                  </a:cubicBezTo>
                  <a:cubicBezTo>
                    <a:pt x="128" y="274"/>
                    <a:pt x="128" y="274"/>
                    <a:pt x="128" y="274"/>
                  </a:cubicBezTo>
                  <a:lnTo>
                    <a:pt x="125" y="259"/>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88" name="Freeform 10"/>
            <p:cNvSpPr>
              <a:spLocks/>
            </p:cNvSpPr>
            <p:nvPr/>
          </p:nvSpPr>
          <p:spPr bwMode="auto">
            <a:xfrm>
              <a:off x="9782176" y="1000126"/>
              <a:ext cx="369888" cy="1449388"/>
            </a:xfrm>
            <a:custGeom>
              <a:avLst/>
              <a:gdLst>
                <a:gd name="T0" fmla="*/ 191 w 233"/>
                <a:gd name="T1" fmla="*/ 66 h 913"/>
                <a:gd name="T2" fmla="*/ 191 w 233"/>
                <a:gd name="T3" fmla="*/ 901 h 913"/>
                <a:gd name="T4" fmla="*/ 148 w 233"/>
                <a:gd name="T5" fmla="*/ 901 h 913"/>
                <a:gd name="T6" fmla="*/ 148 w 233"/>
                <a:gd name="T7" fmla="*/ 31 h 913"/>
                <a:gd name="T8" fmla="*/ 109 w 233"/>
                <a:gd name="T9" fmla="*/ 0 h 913"/>
                <a:gd name="T10" fmla="*/ 109 w 233"/>
                <a:gd name="T11" fmla="*/ 0 h 913"/>
                <a:gd name="T12" fmla="*/ 35 w 233"/>
                <a:gd name="T13" fmla="*/ 74 h 913"/>
                <a:gd name="T14" fmla="*/ 35 w 233"/>
                <a:gd name="T15" fmla="*/ 152 h 913"/>
                <a:gd name="T16" fmla="*/ 0 w 233"/>
                <a:gd name="T17" fmla="*/ 187 h 913"/>
                <a:gd name="T18" fmla="*/ 0 w 233"/>
                <a:gd name="T19" fmla="*/ 249 h 913"/>
                <a:gd name="T20" fmla="*/ 70 w 233"/>
                <a:gd name="T21" fmla="*/ 315 h 913"/>
                <a:gd name="T22" fmla="*/ 70 w 233"/>
                <a:gd name="T23" fmla="*/ 369 h 913"/>
                <a:gd name="T24" fmla="*/ 39 w 233"/>
                <a:gd name="T25" fmla="*/ 400 h 913"/>
                <a:gd name="T26" fmla="*/ 39 w 233"/>
                <a:gd name="T27" fmla="*/ 451 h 913"/>
                <a:gd name="T28" fmla="*/ 0 w 233"/>
                <a:gd name="T29" fmla="*/ 489 h 913"/>
                <a:gd name="T30" fmla="*/ 0 w 233"/>
                <a:gd name="T31" fmla="*/ 548 h 913"/>
                <a:gd name="T32" fmla="*/ 66 w 233"/>
                <a:gd name="T33" fmla="*/ 610 h 913"/>
                <a:gd name="T34" fmla="*/ 66 w 233"/>
                <a:gd name="T35" fmla="*/ 684 h 913"/>
                <a:gd name="T36" fmla="*/ 0 w 233"/>
                <a:gd name="T37" fmla="*/ 750 h 913"/>
                <a:gd name="T38" fmla="*/ 0 w 233"/>
                <a:gd name="T39" fmla="*/ 874 h 913"/>
                <a:gd name="T40" fmla="*/ 0 w 233"/>
                <a:gd name="T41" fmla="*/ 913 h 913"/>
                <a:gd name="T42" fmla="*/ 233 w 233"/>
                <a:gd name="T43" fmla="*/ 913 h 913"/>
                <a:gd name="T44" fmla="*/ 233 w 233"/>
                <a:gd name="T45" fmla="*/ 97 h 913"/>
                <a:gd name="T46" fmla="*/ 191 w 233"/>
                <a:gd name="T47" fmla="*/ 66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3" h="913">
                  <a:moveTo>
                    <a:pt x="191" y="66"/>
                  </a:moveTo>
                  <a:lnTo>
                    <a:pt x="191" y="901"/>
                  </a:lnTo>
                  <a:lnTo>
                    <a:pt x="148" y="901"/>
                  </a:lnTo>
                  <a:lnTo>
                    <a:pt x="148" y="31"/>
                  </a:lnTo>
                  <a:lnTo>
                    <a:pt x="109" y="0"/>
                  </a:lnTo>
                  <a:lnTo>
                    <a:pt x="109" y="0"/>
                  </a:lnTo>
                  <a:lnTo>
                    <a:pt x="35" y="74"/>
                  </a:lnTo>
                  <a:lnTo>
                    <a:pt x="35" y="152"/>
                  </a:lnTo>
                  <a:lnTo>
                    <a:pt x="0" y="187"/>
                  </a:lnTo>
                  <a:lnTo>
                    <a:pt x="0" y="249"/>
                  </a:lnTo>
                  <a:lnTo>
                    <a:pt x="70" y="315"/>
                  </a:lnTo>
                  <a:lnTo>
                    <a:pt x="70" y="369"/>
                  </a:lnTo>
                  <a:lnTo>
                    <a:pt x="39" y="400"/>
                  </a:lnTo>
                  <a:lnTo>
                    <a:pt x="39" y="451"/>
                  </a:lnTo>
                  <a:lnTo>
                    <a:pt x="0" y="489"/>
                  </a:lnTo>
                  <a:lnTo>
                    <a:pt x="0" y="548"/>
                  </a:lnTo>
                  <a:lnTo>
                    <a:pt x="66" y="610"/>
                  </a:lnTo>
                  <a:lnTo>
                    <a:pt x="66" y="684"/>
                  </a:lnTo>
                  <a:lnTo>
                    <a:pt x="0" y="750"/>
                  </a:lnTo>
                  <a:lnTo>
                    <a:pt x="0" y="874"/>
                  </a:lnTo>
                  <a:lnTo>
                    <a:pt x="0" y="913"/>
                  </a:lnTo>
                  <a:lnTo>
                    <a:pt x="233" y="913"/>
                  </a:lnTo>
                  <a:lnTo>
                    <a:pt x="233" y="97"/>
                  </a:lnTo>
                  <a:lnTo>
                    <a:pt x="191" y="66"/>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89" name="Freeform 11"/>
            <p:cNvSpPr>
              <a:spLocks/>
            </p:cNvSpPr>
            <p:nvPr/>
          </p:nvSpPr>
          <p:spPr bwMode="auto">
            <a:xfrm>
              <a:off x="10017126" y="1049338"/>
              <a:ext cx="68263" cy="1381125"/>
            </a:xfrm>
            <a:custGeom>
              <a:avLst/>
              <a:gdLst>
                <a:gd name="T0" fmla="*/ 43 w 43"/>
                <a:gd name="T1" fmla="*/ 870 h 870"/>
                <a:gd name="T2" fmla="*/ 43 w 43"/>
                <a:gd name="T3" fmla="*/ 35 h 870"/>
                <a:gd name="T4" fmla="*/ 0 w 43"/>
                <a:gd name="T5" fmla="*/ 0 h 870"/>
                <a:gd name="T6" fmla="*/ 0 w 43"/>
                <a:gd name="T7" fmla="*/ 870 h 870"/>
                <a:gd name="T8" fmla="*/ 43 w 43"/>
                <a:gd name="T9" fmla="*/ 870 h 870"/>
              </a:gdLst>
              <a:ahLst/>
              <a:cxnLst>
                <a:cxn ang="0">
                  <a:pos x="T0" y="T1"/>
                </a:cxn>
                <a:cxn ang="0">
                  <a:pos x="T2" y="T3"/>
                </a:cxn>
                <a:cxn ang="0">
                  <a:pos x="T4" y="T5"/>
                </a:cxn>
                <a:cxn ang="0">
                  <a:pos x="T6" y="T7"/>
                </a:cxn>
                <a:cxn ang="0">
                  <a:pos x="T8" y="T9"/>
                </a:cxn>
              </a:cxnLst>
              <a:rect l="0" t="0" r="r" b="b"/>
              <a:pathLst>
                <a:path w="43" h="870">
                  <a:moveTo>
                    <a:pt x="43" y="870"/>
                  </a:moveTo>
                  <a:lnTo>
                    <a:pt x="43" y="35"/>
                  </a:lnTo>
                  <a:lnTo>
                    <a:pt x="0" y="0"/>
                  </a:lnTo>
                  <a:lnTo>
                    <a:pt x="0" y="870"/>
                  </a:lnTo>
                  <a:lnTo>
                    <a:pt x="43" y="87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90" name="Freeform 12"/>
            <p:cNvSpPr>
              <a:spLocks noEditPoints="1"/>
            </p:cNvSpPr>
            <p:nvPr/>
          </p:nvSpPr>
          <p:spPr bwMode="auto">
            <a:xfrm>
              <a:off x="9363076" y="2393951"/>
              <a:ext cx="1208088" cy="1212850"/>
            </a:xfrm>
            <a:custGeom>
              <a:avLst/>
              <a:gdLst>
                <a:gd name="T0" fmla="*/ 160 w 196"/>
                <a:gd name="T1" fmla="*/ 30 h 197"/>
                <a:gd name="T2" fmla="*/ 98 w 196"/>
                <a:gd name="T3" fmla="*/ 0 h 197"/>
                <a:gd name="T4" fmla="*/ 35 w 196"/>
                <a:gd name="T5" fmla="*/ 30 h 197"/>
                <a:gd name="T6" fmla="*/ 29 w 196"/>
                <a:gd name="T7" fmla="*/ 36 h 197"/>
                <a:gd name="T8" fmla="*/ 0 w 196"/>
                <a:gd name="T9" fmla="*/ 107 h 197"/>
                <a:gd name="T10" fmla="*/ 0 w 196"/>
                <a:gd name="T11" fmla="*/ 155 h 197"/>
                <a:gd name="T12" fmla="*/ 41 w 196"/>
                <a:gd name="T13" fmla="*/ 197 h 197"/>
                <a:gd name="T14" fmla="*/ 154 w 196"/>
                <a:gd name="T15" fmla="*/ 197 h 197"/>
                <a:gd name="T16" fmla="*/ 196 w 196"/>
                <a:gd name="T17" fmla="*/ 155 h 197"/>
                <a:gd name="T18" fmla="*/ 196 w 196"/>
                <a:gd name="T19" fmla="*/ 107 h 197"/>
                <a:gd name="T20" fmla="*/ 167 w 196"/>
                <a:gd name="T21" fmla="*/ 36 h 197"/>
                <a:gd name="T22" fmla="*/ 160 w 196"/>
                <a:gd name="T23" fmla="*/ 30 h 197"/>
                <a:gd name="T24" fmla="*/ 124 w 196"/>
                <a:gd name="T25" fmla="*/ 167 h 197"/>
                <a:gd name="T26" fmla="*/ 98 w 196"/>
                <a:gd name="T27" fmla="*/ 178 h 197"/>
                <a:gd name="T28" fmla="*/ 72 w 196"/>
                <a:gd name="T29" fmla="*/ 167 h 197"/>
                <a:gd name="T30" fmla="*/ 98 w 196"/>
                <a:gd name="T31" fmla="*/ 156 h 197"/>
                <a:gd name="T32" fmla="*/ 124 w 196"/>
                <a:gd name="T33" fmla="*/ 16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97">
                  <a:moveTo>
                    <a:pt x="160" y="30"/>
                  </a:moveTo>
                  <a:cubicBezTo>
                    <a:pt x="144" y="13"/>
                    <a:pt x="116" y="0"/>
                    <a:pt x="98" y="0"/>
                  </a:cubicBezTo>
                  <a:cubicBezTo>
                    <a:pt x="80" y="0"/>
                    <a:pt x="52" y="13"/>
                    <a:pt x="35" y="30"/>
                  </a:cubicBezTo>
                  <a:cubicBezTo>
                    <a:pt x="29" y="36"/>
                    <a:pt x="29" y="36"/>
                    <a:pt x="29" y="36"/>
                  </a:cubicBezTo>
                  <a:cubicBezTo>
                    <a:pt x="13" y="52"/>
                    <a:pt x="0" y="84"/>
                    <a:pt x="0" y="107"/>
                  </a:cubicBezTo>
                  <a:cubicBezTo>
                    <a:pt x="0" y="155"/>
                    <a:pt x="0" y="155"/>
                    <a:pt x="0" y="155"/>
                  </a:cubicBezTo>
                  <a:cubicBezTo>
                    <a:pt x="0" y="178"/>
                    <a:pt x="18" y="197"/>
                    <a:pt x="41" y="197"/>
                  </a:cubicBezTo>
                  <a:cubicBezTo>
                    <a:pt x="154" y="197"/>
                    <a:pt x="154" y="197"/>
                    <a:pt x="154" y="197"/>
                  </a:cubicBezTo>
                  <a:cubicBezTo>
                    <a:pt x="177" y="197"/>
                    <a:pt x="196" y="178"/>
                    <a:pt x="196" y="155"/>
                  </a:cubicBezTo>
                  <a:cubicBezTo>
                    <a:pt x="196" y="107"/>
                    <a:pt x="196" y="107"/>
                    <a:pt x="196" y="107"/>
                  </a:cubicBezTo>
                  <a:cubicBezTo>
                    <a:pt x="196" y="84"/>
                    <a:pt x="183" y="52"/>
                    <a:pt x="167" y="36"/>
                  </a:cubicBezTo>
                  <a:lnTo>
                    <a:pt x="160" y="30"/>
                  </a:lnTo>
                  <a:close/>
                  <a:moveTo>
                    <a:pt x="124" y="167"/>
                  </a:moveTo>
                  <a:cubicBezTo>
                    <a:pt x="124" y="173"/>
                    <a:pt x="112" y="178"/>
                    <a:pt x="98" y="178"/>
                  </a:cubicBezTo>
                  <a:cubicBezTo>
                    <a:pt x="83" y="178"/>
                    <a:pt x="72" y="173"/>
                    <a:pt x="72" y="167"/>
                  </a:cubicBezTo>
                  <a:cubicBezTo>
                    <a:pt x="72" y="161"/>
                    <a:pt x="83" y="156"/>
                    <a:pt x="98" y="156"/>
                  </a:cubicBezTo>
                  <a:cubicBezTo>
                    <a:pt x="112" y="156"/>
                    <a:pt x="124" y="161"/>
                    <a:pt x="124" y="16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92" name="Freeform 14"/>
            <p:cNvSpPr>
              <a:spLocks/>
            </p:cNvSpPr>
            <p:nvPr/>
          </p:nvSpPr>
          <p:spPr bwMode="auto">
            <a:xfrm>
              <a:off x="9899651" y="3416301"/>
              <a:ext cx="153988" cy="455613"/>
            </a:xfrm>
            <a:custGeom>
              <a:avLst/>
              <a:gdLst>
                <a:gd name="T0" fmla="*/ 25 w 25"/>
                <a:gd name="T1" fmla="*/ 12 h 74"/>
                <a:gd name="T2" fmla="*/ 12 w 25"/>
                <a:gd name="T3" fmla="*/ 0 h 74"/>
                <a:gd name="T4" fmla="*/ 0 w 25"/>
                <a:gd name="T5" fmla="*/ 12 h 74"/>
                <a:gd name="T6" fmla="*/ 0 w 25"/>
                <a:gd name="T7" fmla="*/ 74 h 74"/>
                <a:gd name="T8" fmla="*/ 25 w 25"/>
                <a:gd name="T9" fmla="*/ 74 h 74"/>
                <a:gd name="T10" fmla="*/ 25 w 25"/>
                <a:gd name="T11" fmla="*/ 12 h 74"/>
              </a:gdLst>
              <a:ahLst/>
              <a:cxnLst>
                <a:cxn ang="0">
                  <a:pos x="T0" y="T1"/>
                </a:cxn>
                <a:cxn ang="0">
                  <a:pos x="T2" y="T3"/>
                </a:cxn>
                <a:cxn ang="0">
                  <a:pos x="T4" y="T5"/>
                </a:cxn>
                <a:cxn ang="0">
                  <a:pos x="T6" y="T7"/>
                </a:cxn>
                <a:cxn ang="0">
                  <a:pos x="T8" y="T9"/>
                </a:cxn>
                <a:cxn ang="0">
                  <a:pos x="T10" y="T11"/>
                </a:cxn>
              </a:cxnLst>
              <a:rect l="0" t="0" r="r" b="b"/>
              <a:pathLst>
                <a:path w="25" h="74">
                  <a:moveTo>
                    <a:pt x="25" y="12"/>
                  </a:moveTo>
                  <a:cubicBezTo>
                    <a:pt x="25" y="5"/>
                    <a:pt x="19" y="0"/>
                    <a:pt x="12" y="0"/>
                  </a:cubicBezTo>
                  <a:cubicBezTo>
                    <a:pt x="5" y="0"/>
                    <a:pt x="0" y="5"/>
                    <a:pt x="0" y="12"/>
                  </a:cubicBezTo>
                  <a:cubicBezTo>
                    <a:pt x="0" y="74"/>
                    <a:pt x="0" y="74"/>
                    <a:pt x="0" y="74"/>
                  </a:cubicBezTo>
                  <a:cubicBezTo>
                    <a:pt x="25" y="74"/>
                    <a:pt x="25" y="74"/>
                    <a:pt x="25" y="74"/>
                  </a:cubicBezTo>
                  <a:lnTo>
                    <a:pt x="25" y="12"/>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93" name="Oval 15"/>
            <p:cNvSpPr>
              <a:spLocks noChangeArrowheads="1"/>
            </p:cNvSpPr>
            <p:nvPr/>
          </p:nvSpPr>
          <p:spPr bwMode="auto">
            <a:xfrm>
              <a:off x="9850438" y="4519613"/>
              <a:ext cx="246063" cy="2460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sp>
          <p:nvSpPr>
            <p:cNvPr id="94" name="Freeform 16"/>
            <p:cNvSpPr>
              <a:spLocks/>
            </p:cNvSpPr>
            <p:nvPr/>
          </p:nvSpPr>
          <p:spPr bwMode="auto">
            <a:xfrm>
              <a:off x="9899651" y="3871913"/>
              <a:ext cx="153988" cy="844550"/>
            </a:xfrm>
            <a:custGeom>
              <a:avLst/>
              <a:gdLst>
                <a:gd name="T0" fmla="*/ 0 w 25"/>
                <a:gd name="T1" fmla="*/ 0 h 137"/>
                <a:gd name="T2" fmla="*/ 0 w 25"/>
                <a:gd name="T3" fmla="*/ 125 h 137"/>
                <a:gd name="T4" fmla="*/ 12 w 25"/>
                <a:gd name="T5" fmla="*/ 137 h 137"/>
                <a:gd name="T6" fmla="*/ 25 w 25"/>
                <a:gd name="T7" fmla="*/ 125 h 137"/>
                <a:gd name="T8" fmla="*/ 25 w 25"/>
                <a:gd name="T9" fmla="*/ 0 h 137"/>
                <a:gd name="T10" fmla="*/ 0 w 25"/>
                <a:gd name="T11" fmla="*/ 0 h 137"/>
              </a:gdLst>
              <a:ahLst/>
              <a:cxnLst>
                <a:cxn ang="0">
                  <a:pos x="T0" y="T1"/>
                </a:cxn>
                <a:cxn ang="0">
                  <a:pos x="T2" y="T3"/>
                </a:cxn>
                <a:cxn ang="0">
                  <a:pos x="T4" y="T5"/>
                </a:cxn>
                <a:cxn ang="0">
                  <a:pos x="T6" y="T7"/>
                </a:cxn>
                <a:cxn ang="0">
                  <a:pos x="T8" y="T9"/>
                </a:cxn>
                <a:cxn ang="0">
                  <a:pos x="T10" y="T11"/>
                </a:cxn>
              </a:cxnLst>
              <a:rect l="0" t="0" r="r" b="b"/>
              <a:pathLst>
                <a:path w="25" h="137">
                  <a:moveTo>
                    <a:pt x="0" y="0"/>
                  </a:moveTo>
                  <a:cubicBezTo>
                    <a:pt x="0" y="125"/>
                    <a:pt x="0" y="125"/>
                    <a:pt x="0" y="125"/>
                  </a:cubicBezTo>
                  <a:cubicBezTo>
                    <a:pt x="0" y="132"/>
                    <a:pt x="5" y="137"/>
                    <a:pt x="12" y="137"/>
                  </a:cubicBezTo>
                  <a:cubicBezTo>
                    <a:pt x="19" y="137"/>
                    <a:pt x="25" y="132"/>
                    <a:pt x="25" y="125"/>
                  </a:cubicBezTo>
                  <a:cubicBezTo>
                    <a:pt x="25" y="0"/>
                    <a:pt x="25" y="0"/>
                    <a:pt x="25" y="0"/>
                  </a:cubicBez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505" eaLnBrk="0" fontAlgn="base" latinLnBrk="0" hangingPunct="0">
                <a:lnSpc>
                  <a:spcPct val="100000"/>
                </a:lnSpc>
                <a:spcBef>
                  <a:spcPct val="0"/>
                </a:spcBef>
                <a:spcAft>
                  <a:spcPct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panose="020B0502040204020203" pitchFamily="34" charset="0"/>
                <a:ea typeface="MS PGothic" panose="020B0600070205080204" pitchFamily="34" charset="-128"/>
              </a:endParaRPr>
            </a:p>
          </p:txBody>
        </p:sp>
        <p:pic>
          <p:nvPicPr>
            <p:cNvPr id="95" name="Picture 94"/>
            <p:cNvPicPr>
              <a:picLocks noChangeAspect="1"/>
            </p:cNvPicPr>
            <p:nvPr/>
          </p:nvPicPr>
          <p:blipFill>
            <a:blip r:embed="rId3"/>
            <a:stretch>
              <a:fillRect/>
            </a:stretch>
          </p:blipFill>
          <p:spPr>
            <a:xfrm>
              <a:off x="9580162" y="2894862"/>
              <a:ext cx="802944" cy="240224"/>
            </a:xfrm>
            <a:prstGeom prst="rect">
              <a:avLst/>
            </a:prstGeom>
          </p:spPr>
        </p:pic>
      </p:grpSp>
      <p:pic>
        <p:nvPicPr>
          <p:cNvPr id="6" name="Picture 5"/>
          <p:cNvPicPr>
            <a:picLocks noChangeAspect="1"/>
          </p:cNvPicPr>
          <p:nvPr/>
        </p:nvPicPr>
        <p:blipFill>
          <a:blip r:embed="rId4"/>
          <a:stretch>
            <a:fillRect/>
          </a:stretch>
        </p:blipFill>
        <p:spPr>
          <a:xfrm>
            <a:off x="816758" y="1603607"/>
            <a:ext cx="3648292" cy="3650419"/>
          </a:xfrm>
          <a:prstGeom prst="rect">
            <a:avLst/>
          </a:prstGeom>
        </p:spPr>
      </p:pic>
    </p:spTree>
    <p:extLst>
      <p:ext uri="{BB962C8B-B14F-4D97-AF65-F5344CB8AC3E}">
        <p14:creationId xmlns:p14="http://schemas.microsoft.com/office/powerpoint/2010/main" val="3909772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35" presetClass="path" presetSubtype="0" decel="100000" fill="hold" grpId="1" nodeType="withEffect">
                                  <p:stCondLst>
                                    <p:cond delay="0"/>
                                  </p:stCondLst>
                                  <p:childTnLst>
                                    <p:animMotion origin="layout" path="M 3.125E-6 -4.07407E-6 L -0.05287 -4.07407E-6 " pathEditMode="relative" rAng="0" ptsTypes="AA">
                                      <p:cBhvr>
                                        <p:cTn id="9" dur="750" spd="-100000" fill="hold"/>
                                        <p:tgtEl>
                                          <p:spTgt spid="5"/>
                                        </p:tgtEl>
                                        <p:attrNameLst>
                                          <p:attrName>ppt_x</p:attrName>
                                          <p:attrName>ppt_y</p:attrName>
                                        </p:attrNameLst>
                                      </p:cBhvr>
                                      <p:rCtr x="-2643" y="0"/>
                                    </p:animMotion>
                                  </p:childTnLst>
                                </p:cTn>
                              </p:par>
                              <p:par>
                                <p:cTn id="10" presetID="10"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35" presetClass="path" presetSubtype="0" decel="100000" fill="hold" grpId="1" nodeType="withEffect">
                                  <p:stCondLst>
                                    <p:cond delay="0"/>
                                  </p:stCondLst>
                                  <p:childTnLst>
                                    <p:animMotion origin="layout" path="M -4.16667E-6 4.07407E-6 L -0.05286 4.07407E-6 " pathEditMode="relative" rAng="0" ptsTypes="AA">
                                      <p:cBhvr>
                                        <p:cTn id="14" dur="750" spd="-100000" fill="hold"/>
                                        <p:tgtEl>
                                          <p:spTgt spid="4"/>
                                        </p:tgtEl>
                                        <p:attrNameLst>
                                          <p:attrName>ppt_x</p:attrName>
                                          <p:attrName>ppt_y</p:attrName>
                                        </p:attrNameLst>
                                      </p:cBhvr>
                                      <p:rCtr x="-2643" y="0"/>
                                    </p:animMotion>
                                  </p:childTnLst>
                                </p:cTn>
                              </p:par>
                              <p:par>
                                <p:cTn id="15" presetID="2" presetClass="entr" presetSubtype="2" decel="100000" fill="hold" nodeType="withEffect">
                                  <p:stCondLst>
                                    <p:cond delay="25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850" fill="hold"/>
                                        <p:tgtEl>
                                          <p:spTgt spid="96"/>
                                        </p:tgtEl>
                                        <p:attrNameLst>
                                          <p:attrName>ppt_x</p:attrName>
                                        </p:attrNameLst>
                                      </p:cBhvr>
                                      <p:tavLst>
                                        <p:tav tm="0">
                                          <p:val>
                                            <p:strVal val="1+#ppt_w/2"/>
                                          </p:val>
                                        </p:tav>
                                        <p:tav tm="100000">
                                          <p:val>
                                            <p:strVal val="#ppt_x"/>
                                          </p:val>
                                        </p:tav>
                                      </p:tavLst>
                                    </p:anim>
                                    <p:anim calcmode="lin" valueType="num">
                                      <p:cBhvr additive="base">
                                        <p:cTn id="18" dur="85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8598" y="193806"/>
            <a:ext cx="1852280" cy="657088"/>
          </a:xfrm>
          <a:prstGeom prst="rect">
            <a:avLst/>
          </a:prstGeom>
        </p:spPr>
      </p:pic>
      <p:pic>
        <p:nvPicPr>
          <p:cNvPr id="11" name="Picture 2" descr="http://www.makesomenoise.com/wp-content/uploads/2015/09/Confused-Logo-Colour-RGB-cop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46984" y="1450175"/>
            <a:ext cx="2046551" cy="5118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http://www.mesh-systems.com/sites/default/files/MESH-RGB%20(335x4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7955" y="2863217"/>
            <a:ext cx="2183416" cy="26070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www.semasio.com/fileadmin/res/img/semasio-homepage-logo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6572" y="1530335"/>
            <a:ext cx="1746181" cy="43169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90423" y="75662"/>
            <a:ext cx="1913817" cy="736083"/>
          </a:xfrm>
          <a:prstGeom prst="rect">
            <a:avLst/>
          </a:prstGeom>
        </p:spPr>
      </p:pic>
      <p:pic>
        <p:nvPicPr>
          <p:cNvPr id="14" name="Picture 12" descr="https://www.partec.info/file/master/image/none/webImage/8f0e803e-965d-43ef-ab70-63100b81ab21/;v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9643" y="4071526"/>
            <a:ext cx="1815374" cy="33281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44168" y="1340023"/>
            <a:ext cx="1806325" cy="698564"/>
          </a:xfrm>
          <a:prstGeom prst="rect">
            <a:avLst/>
          </a:prstGeom>
        </p:spPr>
      </p:pic>
      <p:pic>
        <p:nvPicPr>
          <p:cNvPr id="18" name="Picture 6" descr="http://www.qbsol.com/wp-content/uploads/2014/05/Quorum-Logo_new.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23639" y="2649390"/>
            <a:ext cx="2047382" cy="6420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335362" y="1274277"/>
            <a:ext cx="925678" cy="925678"/>
          </a:xfrm>
          <a:prstGeom prst="rect">
            <a:avLst/>
          </a:prstGeom>
        </p:spPr>
      </p:pic>
      <p:pic>
        <p:nvPicPr>
          <p:cNvPr id="8" name="Picture 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79080" y="3389869"/>
            <a:ext cx="1751316" cy="1761771"/>
          </a:xfrm>
          <a:prstGeom prst="rect">
            <a:avLst/>
          </a:prstGeom>
        </p:spPr>
      </p:pic>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88816" y="2040319"/>
            <a:ext cx="1977597" cy="1647996"/>
          </a:xfrm>
          <a:prstGeom prst="rect">
            <a:avLst/>
          </a:prstGeom>
        </p:spPr>
      </p:pic>
      <p:pic>
        <p:nvPicPr>
          <p:cNvPr id="21" name="Picture 8" descr="http://n3results.com/wordpress/wp-content/themes/n3-results/images/log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99531" y="4010964"/>
            <a:ext cx="815936" cy="4774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http://staging.clubholdings.com/img/logo_opente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272220" y="2721564"/>
            <a:ext cx="1512908" cy="56986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6" descr="http://kenstechtips.com/wp-content/uploads/2015/04/TalkTal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333502" y="257134"/>
            <a:ext cx="1407493" cy="30261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43833" y="250537"/>
            <a:ext cx="1890589" cy="431374"/>
          </a:xfrm>
          <a:prstGeom prst="rect">
            <a:avLst/>
          </a:prstGeom>
        </p:spPr>
      </p:pic>
      <p:pic>
        <p:nvPicPr>
          <p:cNvPr id="5" name="Picture 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246983" y="3813035"/>
            <a:ext cx="1633418" cy="843191"/>
          </a:xfrm>
          <a:prstGeom prst="rect">
            <a:avLst/>
          </a:prstGeom>
        </p:spPr>
      </p:pic>
      <p:sp>
        <p:nvSpPr>
          <p:cNvPr id="22" name="Title 1"/>
          <p:cNvSpPr txBox="1">
            <a:spLocks/>
          </p:cNvSpPr>
          <p:nvPr/>
        </p:nvSpPr>
        <p:spPr>
          <a:xfrm>
            <a:off x="424142" y="50292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Customers are </a:t>
            </a: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building solutions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with </a:t>
            </a:r>
            <a:r>
              <a:rPr kumimoji="0" lang="en-US" sz="5294" b="1" i="0" u="none" strike="noStrike" kern="1200" cap="none" spc="-147" normalizeH="0" baseline="0" noProof="0" dirty="0">
                <a:ln w="3175">
                  <a:noFill/>
                </a:ln>
                <a:solidFill>
                  <a:schemeClr val="accent3"/>
                </a:solidFill>
                <a:effectLst/>
                <a:uLnTx/>
                <a:uFillTx/>
                <a:latin typeface="+mn-lt"/>
                <a:ea typeface="+mn-ea"/>
                <a:cs typeface="Segoe UI" pitchFamily="34" charset="0"/>
              </a:rPr>
              <a:t>Azure Service Fabric</a:t>
            </a:r>
          </a:p>
        </p:txBody>
      </p:sp>
    </p:spTree>
    <p:extLst>
      <p:ext uri="{BB962C8B-B14F-4D97-AF65-F5344CB8AC3E}">
        <p14:creationId xmlns:p14="http://schemas.microsoft.com/office/powerpoint/2010/main" val="327166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221"/>
          <a:stretch/>
        </p:blipFill>
        <p:spPr>
          <a:xfrm>
            <a:off x="625892" y="1671751"/>
            <a:ext cx="4484350" cy="2785248"/>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187" y="1340622"/>
            <a:ext cx="4906817" cy="6857027"/>
          </a:xfrm>
          <a:prstGeom prst="rect">
            <a:avLst/>
          </a:prstGeom>
          <a:effectLst/>
        </p:spPr>
      </p:pic>
      <p:sp>
        <p:nvSpPr>
          <p:cNvPr id="7" name="Title 4"/>
          <p:cNvSpPr txBox="1">
            <a:spLocks/>
          </p:cNvSpPr>
          <p:nvPr/>
        </p:nvSpPr>
        <p:spPr>
          <a:xfrm>
            <a:off x="5698834" y="1755798"/>
            <a:ext cx="6543068" cy="1387840"/>
          </a:xfrm>
          <a:prstGeom prst="rect">
            <a:avLst/>
          </a:prstGeom>
          <a:noFill/>
        </p:spPr>
        <p:txBody>
          <a:bodyPr vert="horz" wrap="square" lIns="143428" tIns="89642" rIns="143428" bIns="89642" rtlCol="0" anchor="b" anchorCtr="0">
            <a:spAutoFit/>
          </a:bodyPr>
          <a:lstStyle>
            <a:lvl1pPr algn="l" defTabSz="932742" rtl="0" eaLnBrk="1" latinLnBrk="0" hangingPunct="1">
              <a:lnSpc>
                <a:spcPct val="90000"/>
              </a:lnSpc>
              <a:spcBef>
                <a:spcPct val="0"/>
              </a:spcBef>
              <a:buNone/>
              <a:defRPr lang="en-US" sz="6000" b="0" kern="1200" cap="none" spc="-100"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3529" b="0" i="0" u="none" strike="noStrike" kern="1200" cap="none" spc="-98" normalizeH="0" baseline="0" noProof="0" dirty="0">
                <a:ln>
                  <a:noFill/>
                </a:ln>
                <a:solidFill>
                  <a:schemeClr val="accent3"/>
                </a:solidFill>
                <a:effectLst/>
                <a:uLnTx/>
                <a:uFillTx/>
                <a:latin typeface="Segoe UI Semibold" panose="020B0702040204020203" pitchFamily="34" charset="0"/>
                <a:ea typeface="+mn-ea"/>
                <a:cs typeface="Segoe UI Semibold" panose="020B0702040204020203" pitchFamily="34" charset="0"/>
              </a:rPr>
              <a:t>Now available</a:t>
            </a:r>
            <a:r>
              <a:rPr kumimoji="0" lang="en-US" sz="3529" b="0" i="0" u="none" strike="noStrike" kern="1200" cap="none" spc="-98" normalizeH="0" baseline="0" noProof="0" dirty="0">
                <a:ln w="3175">
                  <a:noFill/>
                </a:ln>
                <a:solidFill>
                  <a:schemeClr val="accent3"/>
                </a:solidFill>
                <a:effectLst/>
                <a:uLnTx/>
                <a:uFillTx/>
                <a:latin typeface="Segoe UI Semibold" panose="020B0702040204020203" pitchFamily="34" charset="0"/>
                <a:ea typeface="+mn-ea"/>
                <a:cs typeface="Segoe UI Semibold" panose="020B0702040204020203" pitchFamily="34" charset="0"/>
              </a:rPr>
              <a:t> </a:t>
            </a:r>
            <a:br>
              <a:rPr kumimoji="0" lang="en-US" sz="4313" b="0" i="0" u="none" strike="noStrike" kern="1200" cap="none" spc="-98" normalizeH="0" baseline="0" noProof="0" dirty="0">
                <a:ln w="3175">
                  <a:noFill/>
                </a:ln>
                <a:gradFill>
                  <a:gsLst>
                    <a:gs pos="0">
                      <a:prstClr val="black"/>
                    </a:gs>
                    <a:gs pos="100000">
                      <a:prstClr val="black"/>
                    </a:gs>
                  </a:gsLst>
                  <a:lin ang="5400000" scaled="0"/>
                </a:gradFill>
                <a:effectLst/>
                <a:uLnTx/>
                <a:uFillTx/>
                <a:latin typeface="Segoe UI Semibold" panose="020B0702040204020203" pitchFamily="34" charset="0"/>
                <a:ea typeface="+mn-ea"/>
                <a:cs typeface="Segoe UI Semibold" panose="020B0702040204020203" pitchFamily="34" charset="0"/>
              </a:rPr>
            </a:br>
            <a:r>
              <a:rPr kumimoji="0" lang="en-US" sz="4313" b="0" i="0" u="none" strike="noStrike" kern="1200" cap="none" spc="0" normalizeH="0" baseline="0" noProof="0" dirty="0">
                <a:ln w="3175">
                  <a:noFill/>
                </a:ln>
                <a:solidFill>
                  <a:srgbClr val="3C3C3C"/>
                </a:solidFill>
                <a:effectLst/>
                <a:uLnTx/>
                <a:uFillTx/>
                <a:latin typeface="Segoe UI Light" panose="020B0502040204020203" pitchFamily="34" charset="0"/>
                <a:ea typeface="+mn-ea"/>
                <a:cs typeface="Segoe UI Light" panose="020B0502040204020203" pitchFamily="34" charset="0"/>
              </a:rPr>
              <a:t>Azure Service Fabric</a:t>
            </a:r>
          </a:p>
        </p:txBody>
      </p:sp>
      <p:sp>
        <p:nvSpPr>
          <p:cNvPr id="14" name="Text Placeholder 5"/>
          <p:cNvSpPr txBox="1">
            <a:spLocks/>
          </p:cNvSpPr>
          <p:nvPr/>
        </p:nvSpPr>
        <p:spPr>
          <a:xfrm>
            <a:off x="5697800" y="3143638"/>
            <a:ext cx="6544102" cy="1526735"/>
          </a:xfrm>
          <a:prstGeom prst="rect">
            <a:avLst/>
          </a:prstGeom>
          <a:noFill/>
        </p:spPr>
        <p:txBody>
          <a:bodyPr vert="horz" wrap="square" lIns="179285" tIns="143428" rIns="179285" bIns="143428" rtlCol="0">
            <a:sp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2800" kern="1200" spc="0" baseline="0">
                <a:gradFill>
                  <a:gsLst>
                    <a:gs pos="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General Availability of Azure Service Fabric</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chemeClr val="accent3"/>
                </a:solidFill>
                <a:effectLst/>
                <a:uLnTx/>
                <a:uFillTx/>
                <a:latin typeface="Segoe UI Semilight" panose="020B0402040204020203" pitchFamily="34" charset="0"/>
                <a:ea typeface="+mn-ea"/>
                <a:cs typeface="Segoe UI Semilight" panose="020B0402040204020203" pitchFamily="34" charset="0"/>
              </a:rPr>
              <a:t>Preview of stand-alone Service Fabric runtime that can run on any cloud</a:t>
            </a:r>
          </a:p>
        </p:txBody>
      </p:sp>
    </p:spTree>
    <p:extLst>
      <p:ext uri="{BB962C8B-B14F-4D97-AF65-F5344CB8AC3E}">
        <p14:creationId xmlns:p14="http://schemas.microsoft.com/office/powerpoint/2010/main" val="269486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a:t>
            </a:r>
            <a:br>
              <a:rPr lang="en-US" dirty="0"/>
            </a:br>
            <a:r>
              <a:rPr lang="en-US" dirty="0"/>
              <a:t>Fabric</a:t>
            </a:r>
          </a:p>
        </p:txBody>
      </p:sp>
      <p:sp>
        <p:nvSpPr>
          <p:cNvPr id="4" name="Text Placeholder 3"/>
          <p:cNvSpPr>
            <a:spLocks noGrp="1"/>
          </p:cNvSpPr>
          <p:nvPr>
            <p:ph type="body" sz="quarter" idx="12"/>
          </p:nvPr>
        </p:nvSpPr>
        <p:spPr/>
        <p:txBody>
          <a:bodyPr/>
          <a:lstStyle/>
          <a:p>
            <a:r>
              <a:rPr lang="en-US" dirty="0">
                <a:latin typeface="Segoe UI Semibold" panose="020B0702040204020203" pitchFamily="34" charset="0"/>
                <a:cs typeface="Segoe UI Semibold" panose="020B0702040204020203" pitchFamily="34" charset="0"/>
              </a:rPr>
              <a:t>Age of Ascent</a:t>
            </a:r>
          </a:p>
        </p:txBody>
      </p:sp>
      <p:sp>
        <p:nvSpPr>
          <p:cNvPr id="5" name="TextBox 4"/>
          <p:cNvSpPr txBox="1"/>
          <p:nvPr/>
        </p:nvSpPr>
        <p:spPr>
          <a:xfrm>
            <a:off x="283308" y="6324116"/>
            <a:ext cx="1557527" cy="566656"/>
          </a:xfrm>
          <a:prstGeom prst="rect">
            <a:avLst/>
          </a:prstGeom>
          <a:noFill/>
        </p:spPr>
        <p:txBody>
          <a:bodyPr wrap="none" lIns="179285" tIns="143428" rIns="179285" bIns="143428" rtlCol="0">
            <a:spAutoFit/>
          </a:bodyPr>
          <a:lstStyle/>
          <a:p>
            <a:pPr marL="0" marR="0" lvl="0" indent="0" defTabSz="914400" eaLnBrk="1" fontAlgn="auto" latinLnBrk="0" hangingPunct="1">
              <a:lnSpc>
                <a:spcPct val="90000"/>
              </a:lnSpc>
              <a:spcBef>
                <a:spcPts val="0"/>
              </a:spcBef>
              <a:spcAft>
                <a:spcPts val="588"/>
              </a:spcAft>
              <a:buClrTx/>
              <a:buSzTx/>
              <a:buFontTx/>
              <a:buNone/>
              <a:tabLst/>
              <a:defRPr/>
            </a:pPr>
            <a:r>
              <a:rPr kumimoji="0" lang="en-US" sz="2000" b="0" i="0" u="none" strike="noStrike" kern="0" cap="none" spc="0" normalizeH="0" baseline="0" noProof="0" dirty="0">
                <a:ln>
                  <a:noFill/>
                </a:ln>
                <a:solidFill>
                  <a:schemeClr val="accent1">
                    <a:lumMod val="40000"/>
                    <a:lumOff val="60000"/>
                  </a:schemeClr>
                </a:solidFill>
                <a:effectLst/>
                <a:uLnTx/>
                <a:uFillTx/>
              </a:rPr>
              <a:t>#</a:t>
            </a:r>
            <a:r>
              <a:rPr kumimoji="0" lang="en-US" sz="2000" b="0" i="0" u="none" strike="noStrike" kern="0" cap="none" spc="0" normalizeH="0" baseline="0" noProof="0" dirty="0" err="1">
                <a:ln>
                  <a:noFill/>
                </a:ln>
                <a:solidFill>
                  <a:schemeClr val="accent1">
                    <a:lumMod val="40000"/>
                    <a:lumOff val="60000"/>
                  </a:schemeClr>
                </a:solidFill>
                <a:effectLst/>
                <a:uLnTx/>
                <a:uFillTx/>
              </a:rPr>
              <a:t>buildtour</a:t>
            </a:r>
            <a:endParaRPr kumimoji="0" lang="en-US" sz="2000" b="0" i="0" u="none" strike="noStrike" kern="0" cap="none" spc="0" normalizeH="0" baseline="0" noProof="0" dirty="0">
              <a:ln>
                <a:noFill/>
              </a:ln>
              <a:solidFill>
                <a:schemeClr val="accent1">
                  <a:lumMod val="40000"/>
                  <a:lumOff val="60000"/>
                </a:schemeClr>
              </a:solidFill>
              <a:effectLst/>
              <a:uLnTx/>
              <a:uFillTx/>
            </a:endParaRPr>
          </a:p>
        </p:txBody>
      </p:sp>
    </p:spTree>
    <p:extLst>
      <p:ext uri="{BB962C8B-B14F-4D97-AF65-F5344CB8AC3E}">
        <p14:creationId xmlns:p14="http://schemas.microsoft.com/office/powerpoint/2010/main" val="133646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745"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nvGrpSpPr>
          <p:cNvPr id="283" name="Group 282"/>
          <p:cNvGrpSpPr/>
          <p:nvPr/>
        </p:nvGrpSpPr>
        <p:grpSpPr>
          <a:xfrm>
            <a:off x="5350042" y="489284"/>
            <a:ext cx="1362100" cy="1355815"/>
            <a:chOff x="3221075" y="1185548"/>
            <a:chExt cx="1362100" cy="1355815"/>
          </a:xfrm>
        </p:grpSpPr>
        <p:sp>
          <p:nvSpPr>
            <p:cNvPr id="30" name="Rectangle 29"/>
            <p:cNvSpPr/>
            <p:nvPr/>
          </p:nvSpPr>
          <p:spPr bwMode="auto">
            <a:xfrm>
              <a:off x="3221075" y="1185548"/>
              <a:ext cx="1362100" cy="1355815"/>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9"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
        <p:nvSpPr>
          <p:cNvPr id="75" name="Title 1"/>
          <p:cNvSpPr txBox="1">
            <a:spLocks/>
          </p:cNvSpPr>
          <p:nvPr/>
        </p:nvSpPr>
        <p:spPr>
          <a:xfrm>
            <a:off x="4749730" y="1892312"/>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Home for</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Developers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6" name="Group 5"/>
          <p:cNvGrpSpPr/>
          <p:nvPr/>
        </p:nvGrpSpPr>
        <p:grpSpPr>
          <a:xfrm>
            <a:off x="2598360" y="453461"/>
            <a:ext cx="2534217" cy="2304483"/>
            <a:chOff x="3500884" y="737243"/>
            <a:chExt cx="2534217" cy="2304483"/>
          </a:xfrm>
        </p:grpSpPr>
        <p:grpSp>
          <p:nvGrpSpPr>
            <p:cNvPr id="282" name="Group 281"/>
            <p:cNvGrpSpPr/>
            <p:nvPr/>
          </p:nvGrpSpPr>
          <p:grpSpPr>
            <a:xfrm>
              <a:off x="4072689" y="737243"/>
              <a:ext cx="1390607" cy="1390607"/>
              <a:chOff x="4706204" y="1150756"/>
              <a:chExt cx="1390607" cy="1390607"/>
            </a:xfrm>
          </p:grpSpPr>
          <p:sp>
            <p:nvSpPr>
              <p:cNvPr id="31" name="Rectangle 30"/>
              <p:cNvSpPr/>
              <p:nvPr/>
            </p:nvSpPr>
            <p:spPr bwMode="auto">
              <a:xfrm>
                <a:off x="4706204"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8" name="Freeform 47"/>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sp>
          <p:nvSpPr>
            <p:cNvPr id="76" name="Title 1"/>
            <p:cNvSpPr txBox="1">
              <a:spLocks/>
            </p:cNvSpPr>
            <p:nvPr/>
          </p:nvSpPr>
          <p:spPr>
            <a:xfrm>
              <a:off x="3500884" y="217487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Universal Windows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9" name="Group 8"/>
          <p:cNvGrpSpPr/>
          <p:nvPr/>
        </p:nvGrpSpPr>
        <p:grpSpPr>
          <a:xfrm>
            <a:off x="6469472" y="2803538"/>
            <a:ext cx="1390607" cy="1390607"/>
            <a:chOff x="7752400" y="2683478"/>
            <a:chExt cx="1390607" cy="1390607"/>
          </a:xfrm>
        </p:grpSpPr>
        <p:sp>
          <p:nvSpPr>
            <p:cNvPr id="37" name="Rectangle 36"/>
            <p:cNvSpPr/>
            <p:nvPr/>
          </p:nvSpPr>
          <p:spPr bwMode="auto">
            <a:xfrm>
              <a:off x="7752400" y="2683478"/>
              <a:ext cx="1390607" cy="1390607"/>
            </a:xfrm>
            <a:prstGeom prst="rect">
              <a:avLst/>
            </a:prstGeom>
            <a:solidFill>
              <a:srgbClr val="F250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92" name="Group 91"/>
            <p:cNvGrpSpPr/>
            <p:nvPr/>
          </p:nvGrpSpPr>
          <p:grpSpPr>
            <a:xfrm>
              <a:off x="8066172" y="2975493"/>
              <a:ext cx="725211" cy="751307"/>
              <a:chOff x="7802340" y="2188396"/>
              <a:chExt cx="982064" cy="1017403"/>
            </a:xfrm>
            <a:solidFill>
              <a:schemeClr val="bg1"/>
            </a:solidFill>
          </p:grpSpPr>
          <p:sp>
            <p:nvSpPr>
              <p:cNvPr id="93" name="Rectangle 92"/>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4" name="Rectangle 93"/>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5" name="Rectangle 94"/>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6" name="Title 1"/>
          <p:cNvSpPr txBox="1">
            <a:spLocks/>
          </p:cNvSpPr>
          <p:nvPr/>
        </p:nvSpPr>
        <p:spPr>
          <a:xfrm>
            <a:off x="5897667" y="428081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Data and Analytics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3" name="Group 22"/>
          <p:cNvGrpSpPr/>
          <p:nvPr/>
        </p:nvGrpSpPr>
        <p:grpSpPr>
          <a:xfrm>
            <a:off x="8065808" y="2803538"/>
            <a:ext cx="2534217" cy="2344136"/>
            <a:chOff x="9071513" y="3527961"/>
            <a:chExt cx="2534217" cy="2344136"/>
          </a:xfrm>
        </p:grpSpPr>
        <p:grpSp>
          <p:nvGrpSpPr>
            <p:cNvPr id="284" name="Group 283"/>
            <p:cNvGrpSpPr/>
            <p:nvPr/>
          </p:nvGrpSpPr>
          <p:grpSpPr>
            <a:xfrm>
              <a:off x="9643318" y="3527961"/>
              <a:ext cx="1390607" cy="1390607"/>
              <a:chOff x="7752399" y="2684012"/>
              <a:chExt cx="1390607" cy="1390607"/>
            </a:xfrm>
          </p:grpSpPr>
          <p:sp>
            <p:nvSpPr>
              <p:cNvPr id="64" name="Rectangle 63"/>
              <p:cNvSpPr/>
              <p:nvPr/>
            </p:nvSpPr>
            <p:spPr bwMode="auto">
              <a:xfrm>
                <a:off x="7752399" y="2684012"/>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68" name="Group 267"/>
              <p:cNvGrpSpPr/>
              <p:nvPr/>
            </p:nvGrpSpPr>
            <p:grpSpPr>
              <a:xfrm>
                <a:off x="7998011" y="2955939"/>
                <a:ext cx="898501" cy="868257"/>
                <a:chOff x="7885178" y="2900597"/>
                <a:chExt cx="1045406" cy="1010217"/>
              </a:xfrm>
            </p:grpSpPr>
            <p:sp>
              <p:nvSpPr>
                <p:cNvPr id="11" name="Oval 10"/>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8" name="Oval 77"/>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9" name="Oval 78"/>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0" name="Oval 79"/>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4" name="Straight Connector 23"/>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Title 1"/>
            <p:cNvSpPr txBox="1">
              <a:spLocks/>
            </p:cNvSpPr>
            <p:nvPr/>
          </p:nvSpPr>
          <p:spPr>
            <a:xfrm>
              <a:off x="9071513" y="5005241"/>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Microsoft Graph</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sp>
        <p:nvSpPr>
          <p:cNvPr id="85" name="Title 1"/>
          <p:cNvSpPr txBox="1">
            <a:spLocks/>
          </p:cNvSpPr>
          <p:nvPr/>
        </p:nvSpPr>
        <p:spPr>
          <a:xfrm>
            <a:off x="3718299" y="428359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err="1">
                <a:ln w="3175">
                  <a:noFill/>
                </a:ln>
                <a:solidFill>
                  <a:schemeClr val="accent5"/>
                </a:solidFill>
                <a:effectLst/>
                <a:uLnTx/>
                <a:uFillTx/>
                <a:latin typeface="+mj-lt"/>
                <a:ea typeface="+mn-ea"/>
                <a:cs typeface="Segoe UI" pitchFamily="34" charset="0"/>
              </a:rPr>
              <a:t>Microservices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4" name="Group 3"/>
          <p:cNvGrpSpPr/>
          <p:nvPr/>
        </p:nvGrpSpPr>
        <p:grpSpPr>
          <a:xfrm>
            <a:off x="4290104" y="2803538"/>
            <a:ext cx="1390607" cy="1390607"/>
            <a:chOff x="4072689" y="3527961"/>
            <a:chExt cx="1390607" cy="1390607"/>
          </a:xfrm>
        </p:grpSpPr>
        <p:sp>
          <p:nvSpPr>
            <p:cNvPr id="36" name="Rectangle 35"/>
            <p:cNvSpPr/>
            <p:nvPr/>
          </p:nvSpPr>
          <p:spPr bwMode="auto">
            <a:xfrm>
              <a:off x="4072689" y="35279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57" name="Group 256"/>
            <p:cNvGrpSpPr/>
            <p:nvPr/>
          </p:nvGrpSpPr>
          <p:grpSpPr>
            <a:xfrm>
              <a:off x="4272230" y="4025031"/>
              <a:ext cx="473189" cy="281758"/>
              <a:chOff x="895717" y="9621"/>
              <a:chExt cx="2054393" cy="1223277"/>
            </a:xfrm>
            <a:solidFill>
              <a:schemeClr val="bg1"/>
            </a:solidFill>
          </p:grpSpPr>
          <p:sp>
            <p:nvSpPr>
              <p:cNvPr id="26" name="Rounded Rectangle 2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 name="Oval 2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8" name="Oval 8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9" name="Oval 8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0" name="Oval 8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98" name="Group 97"/>
            <p:cNvGrpSpPr/>
            <p:nvPr/>
          </p:nvGrpSpPr>
          <p:grpSpPr>
            <a:xfrm>
              <a:off x="4630163" y="4392985"/>
              <a:ext cx="473189" cy="281758"/>
              <a:chOff x="895717" y="9621"/>
              <a:chExt cx="2054393" cy="1223277"/>
            </a:xfrm>
            <a:solidFill>
              <a:schemeClr val="bg1"/>
            </a:solidFill>
          </p:grpSpPr>
          <p:sp>
            <p:nvSpPr>
              <p:cNvPr id="108" name="Rounded Rectangle 107"/>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9" name="Oval 108"/>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1" name="Oval 110"/>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2" name="Oval 111"/>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3" name="Oval 112"/>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14" name="Group 113"/>
            <p:cNvGrpSpPr/>
            <p:nvPr/>
          </p:nvGrpSpPr>
          <p:grpSpPr>
            <a:xfrm>
              <a:off x="4786895" y="3813958"/>
              <a:ext cx="473189" cy="281758"/>
              <a:chOff x="895717" y="9621"/>
              <a:chExt cx="2054393" cy="1223277"/>
            </a:xfrm>
            <a:solidFill>
              <a:schemeClr val="bg1"/>
            </a:solidFill>
          </p:grpSpPr>
          <p:sp>
            <p:nvSpPr>
              <p:cNvPr id="115" name="Rounded Rectangle 114"/>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6" name="Oval 115"/>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7" name="Oval 116"/>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8" name="Oval 117"/>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9" name="Oval 118"/>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3" name="Title 1"/>
          <p:cNvSpPr txBox="1">
            <a:spLocks/>
          </p:cNvSpPr>
          <p:nvPr/>
        </p:nvSpPr>
        <p:spPr>
          <a:xfrm>
            <a:off x="1591976" y="428081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Internet of Things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59" name="Group 258"/>
          <p:cNvGrpSpPr/>
          <p:nvPr/>
        </p:nvGrpSpPr>
        <p:grpSpPr>
          <a:xfrm>
            <a:off x="2163781" y="2807090"/>
            <a:ext cx="1390607" cy="1390607"/>
            <a:chOff x="1622578" y="2924536"/>
            <a:chExt cx="1390607" cy="1390607"/>
          </a:xfrm>
        </p:grpSpPr>
        <p:sp>
          <p:nvSpPr>
            <p:cNvPr id="122" name="Rectangle 121"/>
            <p:cNvSpPr/>
            <p:nvPr/>
          </p:nvSpPr>
          <p:spPr bwMode="auto">
            <a:xfrm>
              <a:off x="1622578" y="2924536"/>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23" name="Group 122"/>
            <p:cNvGrpSpPr/>
            <p:nvPr/>
          </p:nvGrpSpPr>
          <p:grpSpPr>
            <a:xfrm rot="19310223">
              <a:off x="1896529" y="3548473"/>
              <a:ext cx="603073" cy="468824"/>
              <a:chOff x="482885" y="1883818"/>
              <a:chExt cx="1017142" cy="790719"/>
            </a:xfrm>
            <a:solidFill>
              <a:schemeClr val="accent3"/>
            </a:solidFill>
          </p:grpSpPr>
          <p:cxnSp>
            <p:nvCxnSpPr>
              <p:cNvPr id="125" name="Straight Connector 124"/>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bwMode="auto">
              <a:xfrm>
                <a:off x="707270" y="1883818"/>
                <a:ext cx="568372" cy="790719"/>
              </a:xfrm>
              <a:prstGeom prst="rect">
                <a:avLst/>
              </a:prstGeom>
              <a:solidFill>
                <a:srgbClr val="00BCF2"/>
              </a:solid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9" name="Group 28"/>
            <p:cNvGrpSpPr/>
            <p:nvPr/>
          </p:nvGrpSpPr>
          <p:grpSpPr>
            <a:xfrm>
              <a:off x="1977270" y="3163448"/>
              <a:ext cx="807649" cy="807649"/>
              <a:chOff x="2971367" y="4101068"/>
              <a:chExt cx="1019047" cy="1019047"/>
            </a:xfrm>
          </p:grpSpPr>
          <p:sp>
            <p:nvSpPr>
              <p:cNvPr id="28" name="Arc 27"/>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0" name="Arc 12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Arc 130"/>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82" name="Title 1"/>
          <p:cNvSpPr txBox="1">
            <a:spLocks/>
          </p:cNvSpPr>
          <p:nvPr/>
        </p:nvSpPr>
        <p:spPr>
          <a:xfrm>
            <a:off x="6916475" y="189280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Conversations </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as a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5" name="Group 4"/>
          <p:cNvGrpSpPr/>
          <p:nvPr/>
        </p:nvGrpSpPr>
        <p:grpSpPr>
          <a:xfrm>
            <a:off x="7488280" y="453461"/>
            <a:ext cx="1390607" cy="1390607"/>
            <a:chOff x="7488280" y="453461"/>
            <a:chExt cx="1390607" cy="1390607"/>
          </a:xfrm>
        </p:grpSpPr>
        <p:sp>
          <p:nvSpPr>
            <p:cNvPr id="34" name="Rectangle 33"/>
            <p:cNvSpPr/>
            <p:nvPr/>
          </p:nvSpPr>
          <p:spPr bwMode="auto">
            <a:xfrm>
              <a:off x="7488280" y="4534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00" name="Group 99"/>
            <p:cNvGrpSpPr>
              <a:grpSpLocks noChangeAspect="1"/>
            </p:cNvGrpSpPr>
            <p:nvPr/>
          </p:nvGrpSpPr>
          <p:grpSpPr>
            <a:xfrm>
              <a:off x="7736209" y="809352"/>
              <a:ext cx="894747" cy="734149"/>
              <a:chOff x="2681917" y="2129774"/>
              <a:chExt cx="371475" cy="304799"/>
            </a:xfrm>
            <a:solidFill>
              <a:schemeClr val="bg1"/>
            </a:solidFill>
          </p:grpSpPr>
          <p:sp>
            <p:nvSpPr>
              <p:cNvPr id="101"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0000"/>
                  </a:solidFill>
                  <a:effectLst/>
                  <a:uLnTx/>
                  <a:uFillTx/>
                </a:endParaRPr>
              </a:p>
            </p:txBody>
          </p:sp>
          <p:sp>
            <p:nvSpPr>
              <p:cNvPr id="103"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4"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5"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grpSp>
      </p:grpSp>
      <p:sp>
        <p:nvSpPr>
          <p:cNvPr id="102" name="Title 1"/>
          <p:cNvSpPr txBox="1">
            <a:spLocks/>
          </p:cNvSpPr>
          <p:nvPr/>
        </p:nvSpPr>
        <p:spPr>
          <a:xfrm>
            <a:off x="424142" y="50292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solidFill>
                  <a:srgbClr val="F25022"/>
                </a:solidFill>
                <a:effectLst/>
                <a:uLnTx/>
                <a:uFillTx/>
                <a:latin typeface="+mn-lt"/>
                <a:ea typeface="+mn-ea"/>
                <a:cs typeface="Segoe UI" pitchFamily="34" charset="0"/>
              </a:rPr>
              <a:t>Power BI</a:t>
            </a:r>
            <a:r>
              <a:rPr kumimoji="0" lang="en-US" sz="5294" b="0" i="0" u="none" strike="noStrike" kern="1200" cap="none" spc="-147" normalizeH="0" baseline="0" noProof="0" dirty="0">
                <a:ln w="3175">
                  <a:noFill/>
                </a:ln>
                <a:solidFill>
                  <a:srgbClr val="F25022"/>
                </a:solidFill>
                <a:effectLst/>
                <a:uLnTx/>
                <a:uFillTx/>
                <a:latin typeface="+mj-lt"/>
                <a:ea typeface="+mn-ea"/>
                <a:cs typeface="Segoe UI" pitchFamily="34" charset="0"/>
              </a:rPr>
              <a:t>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brings your </a:t>
            </a:r>
            <a:r>
              <a:rPr kumimoji="0" lang="en-US" sz="5294" b="1" i="0" u="none" strike="noStrike" kern="1200" cap="none" spc="-147" normalizeH="0" baseline="0" noProof="0" dirty="0">
                <a:ln w="3175">
                  <a:noFill/>
                </a:ln>
                <a:solidFill>
                  <a:srgbClr val="F25022"/>
                </a:solidFill>
                <a:effectLst/>
                <a:uLnTx/>
                <a:uFillTx/>
                <a:latin typeface="+mn-lt"/>
                <a:ea typeface="+mn-ea"/>
                <a:cs typeface="Segoe UI" pitchFamily="34" charset="0"/>
              </a:rPr>
              <a:t>data</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 to </a:t>
            </a:r>
            <a:r>
              <a:rPr kumimoji="0" lang="en-US" sz="5294" b="1" i="0" u="none" strike="noStrike" kern="1200" cap="none" spc="-147" normalizeH="0" baseline="0" noProof="0" dirty="0">
                <a:ln w="3175">
                  <a:noFill/>
                </a:ln>
                <a:solidFill>
                  <a:srgbClr val="F25022"/>
                </a:solidFill>
                <a:effectLst/>
                <a:uLnTx/>
                <a:uFillTx/>
                <a:latin typeface="+mn-lt"/>
                <a:ea typeface="+mn-ea"/>
                <a:cs typeface="Segoe UI" pitchFamily="34" charset="0"/>
              </a:rPr>
              <a:t>life</a:t>
            </a:r>
          </a:p>
        </p:txBody>
      </p:sp>
      <p:grpSp>
        <p:nvGrpSpPr>
          <p:cNvPr id="106" name="Group 105"/>
          <p:cNvGrpSpPr/>
          <p:nvPr/>
        </p:nvGrpSpPr>
        <p:grpSpPr>
          <a:xfrm>
            <a:off x="6469473" y="2803539"/>
            <a:ext cx="1390607" cy="1390607"/>
            <a:chOff x="7752400" y="2683478"/>
            <a:chExt cx="1390607" cy="1390607"/>
          </a:xfrm>
        </p:grpSpPr>
        <p:sp>
          <p:nvSpPr>
            <p:cNvPr id="107" name="Rectangle 106"/>
            <p:cNvSpPr/>
            <p:nvPr/>
          </p:nvSpPr>
          <p:spPr bwMode="auto">
            <a:xfrm>
              <a:off x="7752400" y="2683478"/>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10" name="Group 109"/>
            <p:cNvGrpSpPr/>
            <p:nvPr/>
          </p:nvGrpSpPr>
          <p:grpSpPr>
            <a:xfrm>
              <a:off x="8066172" y="2975493"/>
              <a:ext cx="725211" cy="751307"/>
              <a:chOff x="7802340" y="2188396"/>
              <a:chExt cx="982064" cy="1017403"/>
            </a:xfrm>
            <a:solidFill>
              <a:schemeClr val="bg1"/>
            </a:solidFill>
          </p:grpSpPr>
          <p:sp>
            <p:nvSpPr>
              <p:cNvPr id="120" name="Rectangle 119"/>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21" name="Rectangle 120"/>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24" name="Rectangle 123"/>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Tree>
    <p:extLst>
      <p:ext uri="{BB962C8B-B14F-4D97-AF65-F5344CB8AC3E}">
        <p14:creationId xmlns:p14="http://schemas.microsoft.com/office/powerpoint/2010/main" val="16138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anim calcmode="lin" valueType="num">
                                      <p:cBhvr>
                                        <p:cTn id="8" dur="1000" fill="hold"/>
                                        <p:tgtEl>
                                          <p:spTgt spid="102"/>
                                        </p:tgtEl>
                                        <p:attrNameLst>
                                          <p:attrName>ppt_x</p:attrName>
                                        </p:attrNameLst>
                                      </p:cBhvr>
                                      <p:tavLst>
                                        <p:tav tm="0">
                                          <p:val>
                                            <p:strVal val="#ppt_x"/>
                                          </p:val>
                                        </p:tav>
                                        <p:tav tm="100000">
                                          <p:val>
                                            <p:strVal val="#ppt_x"/>
                                          </p:val>
                                        </p:tav>
                                      </p:tavLst>
                                    </p:anim>
                                    <p:anim calcmode="lin" valueType="num">
                                      <p:cBhvr>
                                        <p:cTn id="9" dur="1000" fill="hold"/>
                                        <p:tgtEl>
                                          <p:spTgt spid="102"/>
                                        </p:tgtEl>
                                        <p:attrNameLst>
                                          <p:attrName>ppt_y</p:attrName>
                                        </p:attrNameLst>
                                      </p:cBhvr>
                                      <p:tavLst>
                                        <p:tav tm="0">
                                          <p:val>
                                            <p:strVal val="#ppt_y+.1"/>
                                          </p:val>
                                        </p:tav>
                                        <p:tav tm="100000">
                                          <p:val>
                                            <p:strVal val="#ppt_y"/>
                                          </p:val>
                                        </p:tav>
                                      </p:tavLst>
                                    </p:anim>
                                  </p:childTnLst>
                                </p:cTn>
                              </p:par>
                              <p:par>
                                <p:cTn id="10" presetID="22" presetClass="exit" presetSubtype="4" fill="hold" nodeType="withEffect">
                                  <p:stCondLst>
                                    <p:cond delay="0"/>
                                  </p:stCondLst>
                                  <p:childTnLst>
                                    <p:animEffect transition="out" filter="wipe(down)">
                                      <p:cBhvr>
                                        <p:cTn id="11" dur="500"/>
                                        <p:tgtEl>
                                          <p:spTgt spid="106"/>
                                        </p:tgtEl>
                                      </p:cBhvr>
                                    </p:animEffect>
                                    <p:set>
                                      <p:cBhvr>
                                        <p:cTn id="12" dur="1" fill="hold">
                                          <p:stCondLst>
                                            <p:cond delay="499"/>
                                          </p:stCondLst>
                                        </p:cTn>
                                        <p:tgtEl>
                                          <p:spTgt spid="10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4996" y="831931"/>
            <a:ext cx="8007204" cy="5332723"/>
          </a:xfrm>
          <a:prstGeom prst="rect">
            <a:avLst/>
          </a:prstGeom>
        </p:spPr>
      </p:pic>
      <p:pic>
        <p:nvPicPr>
          <p:cNvPr id="20" name="Picture 19"/>
          <p:cNvPicPr>
            <a:picLocks noChangeAspect="1"/>
          </p:cNvPicPr>
          <p:nvPr/>
        </p:nvPicPr>
        <p:blipFill rotWithShape="1">
          <a:blip r:embed="rId4">
            <a:clrChange>
              <a:clrFrom>
                <a:srgbClr val="FFFFFF"/>
              </a:clrFrom>
              <a:clrTo>
                <a:srgbClr val="FFFFFF">
                  <a:alpha val="0"/>
                </a:srgbClr>
              </a:clrTo>
            </a:clrChange>
          </a:blip>
          <a:srcRect t="13265"/>
          <a:stretch/>
        </p:blipFill>
        <p:spPr>
          <a:xfrm>
            <a:off x="5217734" y="6173445"/>
            <a:ext cx="5152081" cy="329372"/>
          </a:xfrm>
          <a:prstGeom prst="rect">
            <a:avLst/>
          </a:prstGeom>
        </p:spPr>
      </p:pic>
      <p:sp>
        <p:nvSpPr>
          <p:cNvPr id="13" name="Title 1"/>
          <p:cNvSpPr txBox="1">
            <a:spLocks/>
          </p:cNvSpPr>
          <p:nvPr/>
        </p:nvSpPr>
        <p:spPr>
          <a:xfrm>
            <a:off x="4729697" y="368155"/>
            <a:ext cx="3935865" cy="927551"/>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529" b="0" i="0" u="none" strike="noStrike" kern="1200" cap="none" spc="-100" normalizeH="0" baseline="0" noProof="0" dirty="0">
                <a:ln w="3175">
                  <a:noFill/>
                </a:ln>
                <a:solidFill>
                  <a:schemeClr val="tx1">
                    <a:lumMod val="75000"/>
                  </a:schemeClr>
                </a:solidFill>
                <a:effectLst/>
                <a:uLnTx/>
                <a:uFillTx/>
                <a:latin typeface="Segoe UI" panose="020B0502040204020203" pitchFamily="34" charset="0"/>
                <a:ea typeface="+mn-ea"/>
                <a:cs typeface="Segoe UI" pitchFamily="34" charset="0"/>
              </a:rPr>
              <a:t>Microsoft Power BI</a:t>
            </a:r>
          </a:p>
        </p:txBody>
      </p:sp>
      <p:grpSp>
        <p:nvGrpSpPr>
          <p:cNvPr id="3" name="Group 2"/>
          <p:cNvGrpSpPr/>
          <p:nvPr/>
        </p:nvGrpSpPr>
        <p:grpSpPr>
          <a:xfrm>
            <a:off x="-25252" y="-27932"/>
            <a:ext cx="3632641" cy="6910631"/>
            <a:chOff x="-29040" y="-926566"/>
            <a:chExt cx="4177303" cy="7946781"/>
          </a:xfrm>
        </p:grpSpPr>
        <p:pic>
          <p:nvPicPr>
            <p:cNvPr id="27" name="Picture 2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0" y="4368106"/>
              <a:ext cx="4139948" cy="2652109"/>
            </a:xfrm>
            <a:prstGeom prst="rect">
              <a:avLst/>
            </a:prstGeom>
          </p:spPr>
        </p:pic>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9040" y="1720770"/>
              <a:ext cx="4177301" cy="2652109"/>
            </a:xfrm>
            <a:prstGeom prst="rect">
              <a:avLst/>
            </a:prstGeom>
          </p:spPr>
        </p:pic>
        <p:pic>
          <p:nvPicPr>
            <p:cNvPr id="16" name="Picture 15"/>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 y="-926566"/>
              <a:ext cx="4148264" cy="2652109"/>
            </a:xfrm>
            <a:prstGeom prst="rect">
              <a:avLst/>
            </a:prstGeom>
          </p:spPr>
        </p:pic>
      </p:grpSp>
      <p:sp>
        <p:nvSpPr>
          <p:cNvPr id="5" name="Rectangle 4"/>
          <p:cNvSpPr/>
          <p:nvPr/>
        </p:nvSpPr>
        <p:spPr bwMode="auto">
          <a:xfrm>
            <a:off x="3600158" y="486"/>
            <a:ext cx="259761" cy="6882212"/>
          </a:xfrm>
          <a:prstGeom prst="rect">
            <a:avLst/>
          </a:prstGeom>
          <a:solidFill>
            <a:srgbClr val="F8F8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Tree>
    <p:extLst>
      <p:ext uri="{BB962C8B-B14F-4D97-AF65-F5344CB8AC3E}">
        <p14:creationId xmlns:p14="http://schemas.microsoft.com/office/powerpoint/2010/main" val="2996933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nvPr>
        </p:nvGraphicFramePr>
        <p:xfrm>
          <a:off x="807135" y="1679728"/>
          <a:ext cx="4116463" cy="2799807"/>
        </p:xfrm>
        <a:graphic>
          <a:graphicData uri="http://schemas.openxmlformats.org/presentationml/2006/ole">
            <mc:AlternateContent xmlns:mc="http://schemas.openxmlformats.org/markup-compatibility/2006">
              <mc:Choice xmlns:v="urn:schemas-microsoft-com:vml" Requires="v">
                <p:oleObj spid="_x0000_s2126" name="Image" r:id="rId4" imgW="29574360" imgH="20114280" progId="Photoshop.Image.16">
                  <p:embed/>
                </p:oleObj>
              </mc:Choice>
              <mc:Fallback>
                <p:oleObj name="Image" r:id="rId4" imgW="29574360" imgH="20114280" progId="Photoshop.Image.16">
                  <p:embed/>
                  <p:pic>
                    <p:nvPicPr>
                      <p:cNvPr id="6" name="Object 5"/>
                      <p:cNvPicPr/>
                      <p:nvPr/>
                    </p:nvPicPr>
                    <p:blipFill>
                      <a:blip r:embed="rId5"/>
                      <a:stretch>
                        <a:fillRect/>
                      </a:stretch>
                    </p:blipFill>
                    <p:spPr>
                      <a:xfrm>
                        <a:off x="807135" y="1679728"/>
                        <a:ext cx="4116463" cy="2799807"/>
                      </a:xfrm>
                      <a:prstGeom prst="rect">
                        <a:avLst/>
                      </a:prstGeom>
                    </p:spPr>
                  </p:pic>
                </p:oleObj>
              </mc:Fallback>
            </mc:AlternateContent>
          </a:graphicData>
        </a:graphic>
      </p:graphicFrame>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2187" y="1340622"/>
            <a:ext cx="4906817" cy="6857027"/>
          </a:xfrm>
          <a:prstGeom prst="rect">
            <a:avLst/>
          </a:prstGeom>
          <a:effectLst/>
        </p:spPr>
      </p:pic>
      <p:sp>
        <p:nvSpPr>
          <p:cNvPr id="7" name="Title 4"/>
          <p:cNvSpPr txBox="1">
            <a:spLocks/>
          </p:cNvSpPr>
          <p:nvPr/>
        </p:nvSpPr>
        <p:spPr>
          <a:xfrm>
            <a:off x="5698834" y="1755798"/>
            <a:ext cx="6543068" cy="1387840"/>
          </a:xfrm>
          <a:prstGeom prst="rect">
            <a:avLst/>
          </a:prstGeom>
          <a:noFill/>
        </p:spPr>
        <p:txBody>
          <a:bodyPr vert="horz" wrap="square" lIns="143428" tIns="89642" rIns="143428" bIns="89642" rtlCol="0" anchor="b" anchorCtr="0">
            <a:spAutoFit/>
          </a:bodyPr>
          <a:lstStyle>
            <a:lvl1pPr algn="l" defTabSz="932742" rtl="0" eaLnBrk="1" latinLnBrk="0" hangingPunct="1">
              <a:lnSpc>
                <a:spcPct val="90000"/>
              </a:lnSpc>
              <a:spcBef>
                <a:spcPct val="0"/>
              </a:spcBef>
              <a:buNone/>
              <a:defRPr lang="en-US" sz="6000" b="0" kern="1200" cap="none" spc="-100"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3529" b="0" i="0" u="none" strike="noStrike" kern="1200" cap="none" spc="-98" normalizeH="0" baseline="0" noProof="0" dirty="0">
                <a:ln>
                  <a:noFill/>
                </a:ln>
                <a:solidFill>
                  <a:srgbClr val="F25022"/>
                </a:solidFill>
                <a:effectLst/>
                <a:uLnTx/>
                <a:uFillTx/>
                <a:latin typeface="Segoe UI Semibold" panose="020B0702040204020203" pitchFamily="34" charset="0"/>
                <a:ea typeface="+mn-ea"/>
                <a:cs typeface="Segoe UI Semibold" panose="020B0702040204020203" pitchFamily="34" charset="0"/>
              </a:rPr>
              <a:t>Now available</a:t>
            </a:r>
            <a:r>
              <a:rPr kumimoji="0" lang="en-US" sz="3529" b="0" i="0" u="none" strike="noStrike" kern="1200" cap="none" spc="-98" normalizeH="0" baseline="0" noProof="0" dirty="0">
                <a:ln w="3175">
                  <a:noFill/>
                </a:ln>
                <a:solidFill>
                  <a:srgbClr val="F25022"/>
                </a:solidFill>
                <a:effectLst/>
                <a:uLnTx/>
                <a:uFillTx/>
                <a:latin typeface="Segoe UI Semibold" panose="020B0702040204020203" pitchFamily="34" charset="0"/>
                <a:ea typeface="+mn-ea"/>
                <a:cs typeface="Segoe UI Semibold" panose="020B0702040204020203" pitchFamily="34" charset="0"/>
              </a:rPr>
              <a:t> </a:t>
            </a:r>
            <a:br>
              <a:rPr kumimoji="0" lang="en-US" sz="4313" b="0" i="0" u="none" strike="noStrike" kern="1200" cap="none" spc="-98" normalizeH="0" baseline="0" noProof="0" dirty="0">
                <a:ln w="3175">
                  <a:noFill/>
                </a:ln>
                <a:gradFill>
                  <a:gsLst>
                    <a:gs pos="0">
                      <a:prstClr val="black"/>
                    </a:gs>
                    <a:gs pos="100000">
                      <a:prstClr val="black"/>
                    </a:gs>
                  </a:gsLst>
                  <a:lin ang="5400000" scaled="0"/>
                </a:gradFill>
                <a:effectLst/>
                <a:uLnTx/>
                <a:uFillTx/>
                <a:latin typeface="Segoe UI Semibold" panose="020B0702040204020203" pitchFamily="34" charset="0"/>
                <a:ea typeface="+mn-ea"/>
                <a:cs typeface="Segoe UI Semibold" panose="020B0702040204020203" pitchFamily="34" charset="0"/>
              </a:rPr>
            </a:br>
            <a:r>
              <a:rPr kumimoji="0" lang="en-US" sz="4313" b="0" i="0" u="none" strike="noStrike" kern="1200" cap="none" spc="0" normalizeH="0" baseline="0" noProof="0" dirty="0">
                <a:ln w="3175">
                  <a:noFill/>
                </a:ln>
                <a:solidFill>
                  <a:srgbClr val="3C3C3C"/>
                </a:solidFill>
                <a:effectLst/>
                <a:uLnTx/>
                <a:uFillTx/>
                <a:latin typeface="Segoe UI Light" panose="020B0502040204020203" pitchFamily="34" charset="0"/>
                <a:ea typeface="+mn-ea"/>
                <a:cs typeface="Segoe UI Light" panose="020B0502040204020203" pitchFamily="34" charset="0"/>
              </a:rPr>
              <a:t>Power BI Embedded</a:t>
            </a:r>
          </a:p>
        </p:txBody>
      </p:sp>
      <p:sp>
        <p:nvSpPr>
          <p:cNvPr id="14" name="Text Placeholder 5"/>
          <p:cNvSpPr txBox="1">
            <a:spLocks/>
          </p:cNvSpPr>
          <p:nvPr/>
        </p:nvSpPr>
        <p:spPr>
          <a:xfrm>
            <a:off x="5697800" y="3143638"/>
            <a:ext cx="6544102" cy="2190533"/>
          </a:xfrm>
          <a:prstGeom prst="rect">
            <a:avLst/>
          </a:prstGeom>
          <a:noFill/>
        </p:spPr>
        <p:txBody>
          <a:bodyPr vert="horz" wrap="square" lIns="179285" tIns="143428" rIns="179285" bIns="143428" rtlCol="0">
            <a:sp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2800" kern="1200" spc="0" baseline="0">
                <a:gradFill>
                  <a:gsLst>
                    <a:gs pos="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rgbClr val="F25022"/>
                </a:solidFill>
                <a:effectLst/>
                <a:uLnTx/>
                <a:uFillTx/>
                <a:latin typeface="Segoe UI Semilight" panose="020B0402040204020203" pitchFamily="34" charset="0"/>
                <a:ea typeface="+mn-ea"/>
                <a:cs typeface="Segoe UI Semilight" panose="020B0402040204020203" pitchFamily="34" charset="0"/>
              </a:rPr>
              <a:t>In-app data visualization and reporting </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rgbClr val="F25022"/>
                </a:solidFill>
                <a:effectLst/>
                <a:uLnTx/>
                <a:uFillTx/>
                <a:latin typeface="Segoe UI Semilight" panose="020B0402040204020203" pitchFamily="34" charset="0"/>
                <a:ea typeface="+mn-ea"/>
                <a:cs typeface="Segoe UI Semilight" panose="020B0402040204020203" pitchFamily="34" charset="0"/>
              </a:rPr>
              <a:t>Support custom BI visuals</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rgbClr val="F25022"/>
                </a:solidFill>
                <a:effectLst/>
                <a:uLnTx/>
                <a:uFillTx/>
                <a:latin typeface="Segoe UI Semilight" panose="020B0402040204020203" pitchFamily="34" charset="0"/>
                <a:ea typeface="+mn-ea"/>
                <a:cs typeface="Segoe UI Semilight" panose="020B0402040204020203" pitchFamily="34" charset="0"/>
              </a:rPr>
              <a:t>Seamless customer experience</a:t>
            </a:r>
          </a:p>
          <a:p>
            <a:pPr marL="0" marR="0" lvl="0" indent="0" algn="l" defTabSz="914367" rtl="0" eaLnBrk="1" fontAlgn="auto" latinLnBrk="0" hangingPunct="1">
              <a:lnSpc>
                <a:spcPct val="100000"/>
              </a:lnSpc>
              <a:spcBef>
                <a:spcPts val="0"/>
              </a:spcBef>
              <a:spcAft>
                <a:spcPts val="1176"/>
              </a:spcAft>
              <a:buClrTx/>
              <a:buSzPct val="90000"/>
              <a:buFont typeface="Arial" pitchFamily="34" charset="0"/>
              <a:buNone/>
              <a:tabLst/>
              <a:defRPr/>
            </a:pPr>
            <a:r>
              <a:rPr kumimoji="0" lang="en-US" sz="2353" b="0" i="0" u="none" strike="noStrike" kern="1200" cap="none" spc="0" normalizeH="0" baseline="0" noProof="0" dirty="0">
                <a:ln>
                  <a:noFill/>
                </a:ln>
                <a:solidFill>
                  <a:srgbClr val="F25022"/>
                </a:solidFill>
                <a:effectLst/>
                <a:uLnTx/>
                <a:uFillTx/>
                <a:latin typeface="Segoe UI Semilight" panose="020B0402040204020203" pitchFamily="34" charset="0"/>
                <a:ea typeface="+mn-ea"/>
                <a:cs typeface="Segoe UI Semilight" panose="020B0402040204020203" pitchFamily="34" charset="0"/>
              </a:rPr>
              <a:t>Preview available today</a:t>
            </a:r>
          </a:p>
        </p:txBody>
      </p:sp>
    </p:spTree>
    <p:extLst>
      <p:ext uri="{BB962C8B-B14F-4D97-AF65-F5344CB8AC3E}">
        <p14:creationId xmlns:p14="http://schemas.microsoft.com/office/powerpoint/2010/main" val="3627286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2502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94067" y="1953838"/>
            <a:ext cx="8216886" cy="2715993"/>
          </a:xfrm>
        </p:spPr>
        <p:txBody>
          <a:bodyPr/>
          <a:lstStyle/>
          <a:p>
            <a:r>
              <a:rPr lang="en-US" dirty="0"/>
              <a:t>Power BI</a:t>
            </a:r>
            <a:br>
              <a:rPr lang="en-US" dirty="0"/>
            </a:br>
            <a:r>
              <a:rPr lang="en-US" dirty="0"/>
              <a:t>Embedded</a:t>
            </a:r>
          </a:p>
        </p:txBody>
      </p:sp>
      <p:sp>
        <p:nvSpPr>
          <p:cNvPr id="4" name="Text Placeholder 3"/>
          <p:cNvSpPr>
            <a:spLocks noGrp="1"/>
          </p:cNvSpPr>
          <p:nvPr>
            <p:ph type="body" sz="quarter" idx="12"/>
          </p:nvPr>
        </p:nvSpPr>
        <p:spPr/>
        <p:txBody>
          <a:bodyPr/>
          <a:lstStyle/>
          <a:p>
            <a:endParaRPr lang="en-US" dirty="0">
              <a:latin typeface="Segoe UI Semibold" panose="020B0702040204020203" pitchFamily="34" charset="0"/>
              <a:cs typeface="Segoe UI Semibold" panose="020B0702040204020203" pitchFamily="34" charset="0"/>
            </a:endParaRPr>
          </a:p>
        </p:txBody>
      </p:sp>
      <p:sp>
        <p:nvSpPr>
          <p:cNvPr id="5" name="TextBox 4"/>
          <p:cNvSpPr txBox="1"/>
          <p:nvPr/>
        </p:nvSpPr>
        <p:spPr>
          <a:xfrm>
            <a:off x="283308" y="6324116"/>
            <a:ext cx="1557527" cy="566656"/>
          </a:xfrm>
          <a:prstGeom prst="rect">
            <a:avLst/>
          </a:prstGeom>
          <a:noFill/>
        </p:spPr>
        <p:txBody>
          <a:bodyPr wrap="none" lIns="179285" tIns="143428" rIns="179285" bIns="143428" rtlCol="0">
            <a:spAutoFit/>
          </a:bodyPr>
          <a:lstStyle/>
          <a:p>
            <a:pPr marL="0" marR="0" lvl="0" indent="0" defTabSz="914400" eaLnBrk="1" fontAlgn="auto" latinLnBrk="0" hangingPunct="1">
              <a:lnSpc>
                <a:spcPct val="90000"/>
              </a:lnSpc>
              <a:spcBef>
                <a:spcPts val="0"/>
              </a:spcBef>
              <a:spcAft>
                <a:spcPts val="588"/>
              </a:spcAft>
              <a:buClrTx/>
              <a:buSzTx/>
              <a:buFontTx/>
              <a:buNone/>
              <a:tabLst/>
              <a:defRPr/>
            </a:pPr>
            <a:r>
              <a:rPr kumimoji="0" lang="en-US" sz="2000" b="0" i="0" u="none" strike="noStrike" kern="0" cap="none" spc="0" normalizeH="0" baseline="0" noProof="0" dirty="0">
                <a:ln>
                  <a:noFill/>
                </a:ln>
                <a:solidFill>
                  <a:srgbClr val="F9AA95"/>
                </a:solidFill>
                <a:effectLst/>
                <a:uLnTx/>
                <a:uFillTx/>
              </a:rPr>
              <a:t>#</a:t>
            </a:r>
            <a:r>
              <a:rPr kumimoji="0" lang="en-US" sz="2000" b="0" i="0" u="none" strike="noStrike" kern="0" cap="none" spc="0" normalizeH="0" baseline="0" noProof="0" dirty="0" err="1">
                <a:ln>
                  <a:noFill/>
                </a:ln>
                <a:solidFill>
                  <a:srgbClr val="F9AA95"/>
                </a:solidFill>
                <a:effectLst/>
                <a:uLnTx/>
                <a:uFillTx/>
              </a:rPr>
              <a:t>buildtour</a:t>
            </a:r>
            <a:endParaRPr kumimoji="0" lang="en-US" sz="2000" b="0" i="0" u="none" strike="noStrike" kern="0" cap="none" spc="0" normalizeH="0" baseline="0" noProof="0" dirty="0">
              <a:ln>
                <a:noFill/>
              </a:ln>
              <a:solidFill>
                <a:srgbClr val="F9AA95"/>
              </a:solidFill>
              <a:effectLst/>
              <a:uLnTx/>
              <a:uFillTx/>
            </a:endParaRPr>
          </a:p>
        </p:txBody>
      </p:sp>
    </p:spTree>
    <p:extLst>
      <p:ext uri="{BB962C8B-B14F-4D97-AF65-F5344CB8AC3E}">
        <p14:creationId xmlns:p14="http://schemas.microsoft.com/office/powerpoint/2010/main" val="1691539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092387" y="2286000"/>
            <a:ext cx="1000722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Over </a:t>
            </a:r>
            <a:r>
              <a:rPr kumimoji="0" lang="en-US" sz="5294" b="1" i="0" u="none" strike="noStrike" kern="1200" cap="none" spc="-147" normalizeH="0" baseline="0" noProof="0" dirty="0">
                <a:ln w="3175">
                  <a:noFill/>
                </a:ln>
                <a:solidFill>
                  <a:srgbClr val="00BCF2"/>
                </a:solidFill>
                <a:effectLst/>
                <a:uLnTx/>
                <a:uFillTx/>
                <a:latin typeface="+mn-lt"/>
                <a:ea typeface="+mn-ea"/>
                <a:cs typeface="Segoe UI" pitchFamily="34" charset="0"/>
              </a:rPr>
              <a:t>85% of Fortune 500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use the Microsoft Intelligent Cloud</a:t>
            </a:r>
            <a:endPar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endParaRPr>
          </a:p>
        </p:txBody>
      </p:sp>
      <p:grpSp>
        <p:nvGrpSpPr>
          <p:cNvPr id="7" name="Group 6"/>
          <p:cNvGrpSpPr/>
          <p:nvPr/>
        </p:nvGrpSpPr>
        <p:grpSpPr>
          <a:xfrm>
            <a:off x="5682509" y="5566181"/>
            <a:ext cx="826982" cy="826982"/>
            <a:chOff x="2036798" y="2270089"/>
            <a:chExt cx="1808537" cy="1808537"/>
          </a:xfrm>
        </p:grpSpPr>
        <p:sp>
          <p:nvSpPr>
            <p:cNvPr id="8" name="Oval 7"/>
            <p:cNvSpPr/>
            <p:nvPr/>
          </p:nvSpPr>
          <p:spPr bwMode="auto">
            <a:xfrm>
              <a:off x="2036798" y="2270089"/>
              <a:ext cx="1808537" cy="180853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spTree>
    <p:extLst>
      <p:ext uri="{BB962C8B-B14F-4D97-AF65-F5344CB8AC3E}">
        <p14:creationId xmlns:p14="http://schemas.microsoft.com/office/powerpoint/2010/main" val="2213084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tform Shape" hidden="1"/>
          <p:cNvSpPr/>
          <p:nvPr/>
        </p:nvSpPr>
        <p:spPr bwMode="auto">
          <a:xfrm>
            <a:off x="1888371" y="2062829"/>
            <a:ext cx="8415259" cy="2711686"/>
          </a:xfrm>
          <a:prstGeom prst="rect">
            <a:avLst/>
          </a:prstGeom>
          <a:noFill/>
          <a:ln w="5080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745"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8" name="Group 4" hidden="1"/>
          <p:cNvGrpSpPr>
            <a:grpSpLocks noChangeAspect="1"/>
          </p:cNvGrpSpPr>
          <p:nvPr/>
        </p:nvGrpSpPr>
        <p:grpSpPr bwMode="auto">
          <a:xfrm>
            <a:off x="2703165" y="3119785"/>
            <a:ext cx="730266" cy="603809"/>
            <a:chOff x="5181" y="1734"/>
            <a:chExt cx="641" cy="530"/>
          </a:xfrm>
        </p:grpSpPr>
        <p:sp>
          <p:nvSpPr>
            <p:cNvPr id="19" name="AutoShape 3"/>
            <p:cNvSpPr>
              <a:spLocks noChangeAspect="1" noChangeArrowheads="1" noTextEdit="1"/>
            </p:cNvSpPr>
            <p:nvPr/>
          </p:nvSpPr>
          <p:spPr bwMode="auto">
            <a:xfrm>
              <a:off x="5181" y="1736"/>
              <a:ext cx="639"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0" name="Freeform 5"/>
            <p:cNvSpPr>
              <a:spLocks/>
            </p:cNvSpPr>
            <p:nvPr/>
          </p:nvSpPr>
          <p:spPr bwMode="auto">
            <a:xfrm>
              <a:off x="5594" y="1734"/>
              <a:ext cx="154" cy="152"/>
            </a:xfrm>
            <a:custGeom>
              <a:avLst/>
              <a:gdLst>
                <a:gd name="T0" fmla="*/ 15 w 171"/>
                <a:gd name="T1" fmla="*/ 123 h 169"/>
                <a:gd name="T2" fmla="*/ 8 w 171"/>
                <a:gd name="T3" fmla="*/ 59 h 169"/>
                <a:gd name="T4" fmla="*/ 37 w 171"/>
                <a:gd name="T5" fmla="*/ 18 h 169"/>
                <a:gd name="T6" fmla="*/ 68 w 171"/>
                <a:gd name="T7" fmla="*/ 4 h 169"/>
                <a:gd name="T8" fmla="*/ 77 w 171"/>
                <a:gd name="T9" fmla="*/ 2 h 169"/>
                <a:gd name="T10" fmla="*/ 127 w 171"/>
                <a:gd name="T11" fmla="*/ 12 h 169"/>
                <a:gd name="T12" fmla="*/ 166 w 171"/>
                <a:gd name="T13" fmla="*/ 63 h 169"/>
                <a:gd name="T14" fmla="*/ 171 w 171"/>
                <a:gd name="T15" fmla="*/ 82 h 169"/>
                <a:gd name="T16" fmla="*/ 133 w 171"/>
                <a:gd name="T17" fmla="*/ 152 h 169"/>
                <a:gd name="T18" fmla="*/ 67 w 171"/>
                <a:gd name="T19" fmla="*/ 163 h 169"/>
                <a:gd name="T20" fmla="*/ 15 w 171"/>
                <a:gd name="T2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9">
                  <a:moveTo>
                    <a:pt x="15" y="123"/>
                  </a:moveTo>
                  <a:cubicBezTo>
                    <a:pt x="3" y="103"/>
                    <a:pt x="0" y="82"/>
                    <a:pt x="8" y="59"/>
                  </a:cubicBezTo>
                  <a:cubicBezTo>
                    <a:pt x="14" y="42"/>
                    <a:pt x="23" y="29"/>
                    <a:pt x="37" y="18"/>
                  </a:cubicBezTo>
                  <a:cubicBezTo>
                    <a:pt x="46" y="11"/>
                    <a:pt x="55" y="5"/>
                    <a:pt x="68" y="4"/>
                  </a:cubicBezTo>
                  <a:cubicBezTo>
                    <a:pt x="71" y="4"/>
                    <a:pt x="74" y="2"/>
                    <a:pt x="77" y="2"/>
                  </a:cubicBezTo>
                  <a:cubicBezTo>
                    <a:pt x="95" y="0"/>
                    <a:pt x="111" y="4"/>
                    <a:pt x="127" y="12"/>
                  </a:cubicBezTo>
                  <a:cubicBezTo>
                    <a:pt x="148" y="23"/>
                    <a:pt x="160" y="41"/>
                    <a:pt x="166" y="63"/>
                  </a:cubicBezTo>
                  <a:cubicBezTo>
                    <a:pt x="168" y="70"/>
                    <a:pt x="169" y="77"/>
                    <a:pt x="171" y="82"/>
                  </a:cubicBezTo>
                  <a:cubicBezTo>
                    <a:pt x="167" y="112"/>
                    <a:pt x="157" y="136"/>
                    <a:pt x="133" y="152"/>
                  </a:cubicBezTo>
                  <a:cubicBezTo>
                    <a:pt x="113" y="165"/>
                    <a:pt x="91" y="169"/>
                    <a:pt x="67" y="163"/>
                  </a:cubicBezTo>
                  <a:cubicBezTo>
                    <a:pt x="44" y="158"/>
                    <a:pt x="26" y="144"/>
                    <a:pt x="15" y="12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1" name="Freeform 6"/>
            <p:cNvSpPr>
              <a:spLocks/>
            </p:cNvSpPr>
            <p:nvPr/>
          </p:nvSpPr>
          <p:spPr bwMode="auto">
            <a:xfrm>
              <a:off x="5255" y="1735"/>
              <a:ext cx="150" cy="149"/>
            </a:xfrm>
            <a:custGeom>
              <a:avLst/>
              <a:gdLst>
                <a:gd name="T0" fmla="*/ 27 w 166"/>
                <a:gd name="T1" fmla="*/ 143 h 165"/>
                <a:gd name="T2" fmla="*/ 74 w 166"/>
                <a:gd name="T3" fmla="*/ 164 h 165"/>
                <a:gd name="T4" fmla="*/ 130 w 166"/>
                <a:gd name="T5" fmla="*/ 150 h 165"/>
                <a:gd name="T6" fmla="*/ 165 w 166"/>
                <a:gd name="T7" fmla="*/ 82 h 165"/>
                <a:gd name="T8" fmla="*/ 165 w 166"/>
                <a:gd name="T9" fmla="*/ 67 h 165"/>
                <a:gd name="T10" fmla="*/ 160 w 166"/>
                <a:gd name="T11" fmla="*/ 52 h 165"/>
                <a:gd name="T12" fmla="*/ 123 w 166"/>
                <a:gd name="T13" fmla="*/ 10 h 165"/>
                <a:gd name="T14" fmla="*/ 81 w 166"/>
                <a:gd name="T15" fmla="*/ 0 h 165"/>
                <a:gd name="T16" fmla="*/ 61 w 166"/>
                <a:gd name="T17" fmla="*/ 3 h 165"/>
                <a:gd name="T18" fmla="*/ 26 w 166"/>
                <a:gd name="T19" fmla="*/ 22 h 165"/>
                <a:gd name="T20" fmla="*/ 4 w 166"/>
                <a:gd name="T21" fmla="*/ 57 h 165"/>
                <a:gd name="T22" fmla="*/ 1 w 166"/>
                <a:gd name="T23" fmla="*/ 76 h 165"/>
                <a:gd name="T24" fmla="*/ 7 w 166"/>
                <a:gd name="T25" fmla="*/ 115 h 165"/>
                <a:gd name="T26" fmla="*/ 27 w 166"/>
                <a:gd name="T27"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65">
                  <a:moveTo>
                    <a:pt x="27" y="143"/>
                  </a:moveTo>
                  <a:cubicBezTo>
                    <a:pt x="41" y="155"/>
                    <a:pt x="56" y="163"/>
                    <a:pt x="74" y="164"/>
                  </a:cubicBezTo>
                  <a:cubicBezTo>
                    <a:pt x="95" y="165"/>
                    <a:pt x="114" y="162"/>
                    <a:pt x="130" y="150"/>
                  </a:cubicBezTo>
                  <a:cubicBezTo>
                    <a:pt x="153" y="133"/>
                    <a:pt x="165" y="111"/>
                    <a:pt x="165" y="82"/>
                  </a:cubicBezTo>
                  <a:cubicBezTo>
                    <a:pt x="165" y="77"/>
                    <a:pt x="166" y="72"/>
                    <a:pt x="165" y="67"/>
                  </a:cubicBezTo>
                  <a:cubicBezTo>
                    <a:pt x="164" y="61"/>
                    <a:pt x="162" y="56"/>
                    <a:pt x="160" y="52"/>
                  </a:cubicBezTo>
                  <a:cubicBezTo>
                    <a:pt x="151" y="35"/>
                    <a:pt x="141" y="19"/>
                    <a:pt x="123" y="10"/>
                  </a:cubicBezTo>
                  <a:cubicBezTo>
                    <a:pt x="109" y="4"/>
                    <a:pt x="95" y="0"/>
                    <a:pt x="81" y="0"/>
                  </a:cubicBezTo>
                  <a:cubicBezTo>
                    <a:pt x="74" y="1"/>
                    <a:pt x="67" y="2"/>
                    <a:pt x="61" y="3"/>
                  </a:cubicBezTo>
                  <a:cubicBezTo>
                    <a:pt x="47" y="6"/>
                    <a:pt x="36" y="13"/>
                    <a:pt x="26" y="22"/>
                  </a:cubicBezTo>
                  <a:cubicBezTo>
                    <a:pt x="15" y="32"/>
                    <a:pt x="9" y="44"/>
                    <a:pt x="4" y="57"/>
                  </a:cubicBezTo>
                  <a:cubicBezTo>
                    <a:pt x="3" y="63"/>
                    <a:pt x="1" y="69"/>
                    <a:pt x="1" y="76"/>
                  </a:cubicBezTo>
                  <a:cubicBezTo>
                    <a:pt x="0" y="89"/>
                    <a:pt x="2" y="102"/>
                    <a:pt x="7" y="115"/>
                  </a:cubicBezTo>
                  <a:cubicBezTo>
                    <a:pt x="12" y="126"/>
                    <a:pt x="19" y="136"/>
                    <a:pt x="27" y="14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sp>
          <p:nvSpPr>
            <p:cNvPr id="22" name="Freeform 7"/>
            <p:cNvSpPr>
              <a:spLocks/>
            </p:cNvSpPr>
            <p:nvPr/>
          </p:nvSpPr>
          <p:spPr bwMode="auto">
            <a:xfrm>
              <a:off x="5181" y="2019"/>
              <a:ext cx="641" cy="245"/>
            </a:xfrm>
            <a:custGeom>
              <a:avLst/>
              <a:gdLst>
                <a:gd name="T0" fmla="*/ 707 w 710"/>
                <a:gd name="T1" fmla="*/ 41 h 272"/>
                <a:gd name="T2" fmla="*/ 656 w 710"/>
                <a:gd name="T3" fmla="*/ 2 h 272"/>
                <a:gd name="T4" fmla="*/ 635 w 710"/>
                <a:gd name="T5" fmla="*/ 8 h 272"/>
                <a:gd name="T6" fmla="*/ 611 w 710"/>
                <a:gd name="T7" fmla="*/ 29 h 272"/>
                <a:gd name="T8" fmla="*/ 584 w 710"/>
                <a:gd name="T9" fmla="*/ 65 h 272"/>
                <a:gd name="T10" fmla="*/ 527 w 710"/>
                <a:gd name="T11" fmla="*/ 115 h 272"/>
                <a:gd name="T12" fmla="*/ 487 w 710"/>
                <a:gd name="T13" fmla="*/ 138 h 272"/>
                <a:gd name="T14" fmla="*/ 468 w 710"/>
                <a:gd name="T15" fmla="*/ 147 h 272"/>
                <a:gd name="T16" fmla="*/ 431 w 710"/>
                <a:gd name="T17" fmla="*/ 160 h 272"/>
                <a:gd name="T18" fmla="*/ 374 w 710"/>
                <a:gd name="T19" fmla="*/ 169 h 272"/>
                <a:gd name="T20" fmla="*/ 317 w 710"/>
                <a:gd name="T21" fmla="*/ 167 h 272"/>
                <a:gd name="T22" fmla="*/ 258 w 710"/>
                <a:gd name="T23" fmla="*/ 154 h 272"/>
                <a:gd name="T24" fmla="*/ 230 w 710"/>
                <a:gd name="T25" fmla="*/ 143 h 272"/>
                <a:gd name="T26" fmla="*/ 208 w 710"/>
                <a:gd name="T27" fmla="*/ 132 h 272"/>
                <a:gd name="T28" fmla="*/ 162 w 710"/>
                <a:gd name="T29" fmla="*/ 101 h 272"/>
                <a:gd name="T30" fmla="*/ 102 w 710"/>
                <a:gd name="T31" fmla="*/ 37 h 272"/>
                <a:gd name="T32" fmla="*/ 72 w 710"/>
                <a:gd name="T33" fmla="*/ 7 h 272"/>
                <a:gd name="T34" fmla="*/ 34 w 710"/>
                <a:gd name="T35" fmla="*/ 6 h 272"/>
                <a:gd name="T36" fmla="*/ 0 w 710"/>
                <a:gd name="T37" fmla="*/ 56 h 272"/>
                <a:gd name="T38" fmla="*/ 13 w 710"/>
                <a:gd name="T39" fmla="*/ 90 h 272"/>
                <a:gd name="T40" fmla="*/ 46 w 710"/>
                <a:gd name="T41" fmla="*/ 132 h 272"/>
                <a:gd name="T42" fmla="*/ 93 w 710"/>
                <a:gd name="T43" fmla="*/ 178 h 272"/>
                <a:gd name="T44" fmla="*/ 176 w 710"/>
                <a:gd name="T45" fmla="*/ 231 h 272"/>
                <a:gd name="T46" fmla="*/ 206 w 710"/>
                <a:gd name="T47" fmla="*/ 245 h 272"/>
                <a:gd name="T48" fmla="*/ 240 w 710"/>
                <a:gd name="T49" fmla="*/ 256 h 272"/>
                <a:gd name="T50" fmla="*/ 291 w 710"/>
                <a:gd name="T51" fmla="*/ 268 h 272"/>
                <a:gd name="T52" fmla="*/ 358 w 710"/>
                <a:gd name="T53" fmla="*/ 272 h 272"/>
                <a:gd name="T54" fmla="*/ 417 w 710"/>
                <a:gd name="T55" fmla="*/ 268 h 272"/>
                <a:gd name="T56" fmla="*/ 422 w 710"/>
                <a:gd name="T57" fmla="*/ 267 h 272"/>
                <a:gd name="T58" fmla="*/ 463 w 710"/>
                <a:gd name="T59" fmla="*/ 257 h 272"/>
                <a:gd name="T60" fmla="*/ 494 w 710"/>
                <a:gd name="T61" fmla="*/ 248 h 272"/>
                <a:gd name="T62" fmla="*/ 545 w 710"/>
                <a:gd name="T63" fmla="*/ 225 h 272"/>
                <a:gd name="T64" fmla="*/ 599 w 710"/>
                <a:gd name="T65" fmla="*/ 191 h 272"/>
                <a:gd name="T66" fmla="*/ 659 w 710"/>
                <a:gd name="T67" fmla="*/ 136 h 272"/>
                <a:gd name="T68" fmla="*/ 700 w 710"/>
                <a:gd name="T69" fmla="*/ 82 h 272"/>
                <a:gd name="T70" fmla="*/ 707 w 710"/>
                <a:gd name="T71" fmla="*/ 4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0" h="272">
                  <a:moveTo>
                    <a:pt x="707" y="41"/>
                  </a:moveTo>
                  <a:cubicBezTo>
                    <a:pt x="702" y="18"/>
                    <a:pt x="674" y="0"/>
                    <a:pt x="656" y="2"/>
                  </a:cubicBezTo>
                  <a:cubicBezTo>
                    <a:pt x="648" y="3"/>
                    <a:pt x="642" y="5"/>
                    <a:pt x="635" y="8"/>
                  </a:cubicBezTo>
                  <a:cubicBezTo>
                    <a:pt x="624" y="11"/>
                    <a:pt x="618" y="20"/>
                    <a:pt x="611" y="29"/>
                  </a:cubicBezTo>
                  <a:cubicBezTo>
                    <a:pt x="602" y="41"/>
                    <a:pt x="594" y="54"/>
                    <a:pt x="584" y="65"/>
                  </a:cubicBezTo>
                  <a:cubicBezTo>
                    <a:pt x="568" y="84"/>
                    <a:pt x="548" y="101"/>
                    <a:pt x="527" y="115"/>
                  </a:cubicBezTo>
                  <a:cubicBezTo>
                    <a:pt x="514" y="124"/>
                    <a:pt x="501" y="131"/>
                    <a:pt x="487" y="138"/>
                  </a:cubicBezTo>
                  <a:cubicBezTo>
                    <a:pt x="481" y="141"/>
                    <a:pt x="474" y="144"/>
                    <a:pt x="468" y="147"/>
                  </a:cubicBezTo>
                  <a:cubicBezTo>
                    <a:pt x="456" y="151"/>
                    <a:pt x="444" y="157"/>
                    <a:pt x="431" y="160"/>
                  </a:cubicBezTo>
                  <a:cubicBezTo>
                    <a:pt x="412" y="163"/>
                    <a:pt x="394" y="169"/>
                    <a:pt x="374" y="169"/>
                  </a:cubicBezTo>
                  <a:cubicBezTo>
                    <a:pt x="355" y="168"/>
                    <a:pt x="335" y="170"/>
                    <a:pt x="317" y="167"/>
                  </a:cubicBezTo>
                  <a:cubicBezTo>
                    <a:pt x="297" y="164"/>
                    <a:pt x="277" y="162"/>
                    <a:pt x="258" y="154"/>
                  </a:cubicBezTo>
                  <a:cubicBezTo>
                    <a:pt x="249" y="150"/>
                    <a:pt x="239" y="147"/>
                    <a:pt x="230" y="143"/>
                  </a:cubicBezTo>
                  <a:cubicBezTo>
                    <a:pt x="222" y="140"/>
                    <a:pt x="216" y="135"/>
                    <a:pt x="208" y="132"/>
                  </a:cubicBezTo>
                  <a:cubicBezTo>
                    <a:pt x="191" y="124"/>
                    <a:pt x="177" y="112"/>
                    <a:pt x="162" y="101"/>
                  </a:cubicBezTo>
                  <a:cubicBezTo>
                    <a:pt x="139" y="83"/>
                    <a:pt x="119" y="61"/>
                    <a:pt x="102" y="37"/>
                  </a:cubicBezTo>
                  <a:cubicBezTo>
                    <a:pt x="94" y="25"/>
                    <a:pt x="86" y="13"/>
                    <a:pt x="72" y="7"/>
                  </a:cubicBezTo>
                  <a:cubicBezTo>
                    <a:pt x="59" y="2"/>
                    <a:pt x="47" y="0"/>
                    <a:pt x="34" y="6"/>
                  </a:cubicBezTo>
                  <a:cubicBezTo>
                    <a:pt x="11" y="15"/>
                    <a:pt x="0" y="33"/>
                    <a:pt x="0" y="56"/>
                  </a:cubicBezTo>
                  <a:cubicBezTo>
                    <a:pt x="0" y="69"/>
                    <a:pt x="6" y="80"/>
                    <a:pt x="13" y="90"/>
                  </a:cubicBezTo>
                  <a:cubicBezTo>
                    <a:pt x="23" y="105"/>
                    <a:pt x="34" y="119"/>
                    <a:pt x="46" y="132"/>
                  </a:cubicBezTo>
                  <a:cubicBezTo>
                    <a:pt x="60" y="149"/>
                    <a:pt x="76" y="164"/>
                    <a:pt x="93" y="178"/>
                  </a:cubicBezTo>
                  <a:cubicBezTo>
                    <a:pt x="119" y="199"/>
                    <a:pt x="146" y="217"/>
                    <a:pt x="176" y="231"/>
                  </a:cubicBezTo>
                  <a:cubicBezTo>
                    <a:pt x="186" y="236"/>
                    <a:pt x="196" y="241"/>
                    <a:pt x="206" y="245"/>
                  </a:cubicBezTo>
                  <a:cubicBezTo>
                    <a:pt x="218" y="249"/>
                    <a:pt x="229" y="253"/>
                    <a:pt x="240" y="256"/>
                  </a:cubicBezTo>
                  <a:cubicBezTo>
                    <a:pt x="257" y="260"/>
                    <a:pt x="274" y="265"/>
                    <a:pt x="291" y="268"/>
                  </a:cubicBezTo>
                  <a:cubicBezTo>
                    <a:pt x="315" y="271"/>
                    <a:pt x="339" y="271"/>
                    <a:pt x="358" y="272"/>
                  </a:cubicBezTo>
                  <a:cubicBezTo>
                    <a:pt x="381" y="271"/>
                    <a:pt x="399" y="270"/>
                    <a:pt x="417" y="268"/>
                  </a:cubicBezTo>
                  <a:cubicBezTo>
                    <a:pt x="418" y="268"/>
                    <a:pt x="420" y="268"/>
                    <a:pt x="422" y="267"/>
                  </a:cubicBezTo>
                  <a:cubicBezTo>
                    <a:pt x="435" y="264"/>
                    <a:pt x="449" y="261"/>
                    <a:pt x="463" y="257"/>
                  </a:cubicBezTo>
                  <a:cubicBezTo>
                    <a:pt x="473" y="255"/>
                    <a:pt x="484" y="252"/>
                    <a:pt x="494" y="248"/>
                  </a:cubicBezTo>
                  <a:cubicBezTo>
                    <a:pt x="511" y="241"/>
                    <a:pt x="528" y="233"/>
                    <a:pt x="545" y="225"/>
                  </a:cubicBezTo>
                  <a:cubicBezTo>
                    <a:pt x="565" y="216"/>
                    <a:pt x="582" y="203"/>
                    <a:pt x="599" y="191"/>
                  </a:cubicBezTo>
                  <a:cubicBezTo>
                    <a:pt x="622" y="175"/>
                    <a:pt x="641" y="156"/>
                    <a:pt x="659" y="136"/>
                  </a:cubicBezTo>
                  <a:cubicBezTo>
                    <a:pt x="675" y="119"/>
                    <a:pt x="689" y="101"/>
                    <a:pt x="700" y="82"/>
                  </a:cubicBezTo>
                  <a:cubicBezTo>
                    <a:pt x="708" y="69"/>
                    <a:pt x="710" y="56"/>
                    <a:pt x="707" y="41"/>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grpSp>
        <p:nvGrpSpPr>
          <p:cNvPr id="283" name="Group 282"/>
          <p:cNvGrpSpPr/>
          <p:nvPr/>
        </p:nvGrpSpPr>
        <p:grpSpPr>
          <a:xfrm>
            <a:off x="5350042" y="489284"/>
            <a:ext cx="1362100" cy="1355815"/>
            <a:chOff x="3221075" y="1185548"/>
            <a:chExt cx="1362100" cy="1355815"/>
          </a:xfrm>
        </p:grpSpPr>
        <p:sp>
          <p:nvSpPr>
            <p:cNvPr id="30" name="Rectangle 29"/>
            <p:cNvSpPr/>
            <p:nvPr/>
          </p:nvSpPr>
          <p:spPr bwMode="auto">
            <a:xfrm>
              <a:off x="3221075" y="1185548"/>
              <a:ext cx="1362100" cy="1355815"/>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9" name="Freeform 13"/>
            <p:cNvSpPr>
              <a:spLocks noEditPoints="1"/>
            </p:cNvSpPr>
            <p:nvPr/>
          </p:nvSpPr>
          <p:spPr bwMode="auto">
            <a:xfrm>
              <a:off x="3467782" y="1451247"/>
              <a:ext cx="846828" cy="788518"/>
            </a:xfrm>
            <a:custGeom>
              <a:avLst/>
              <a:gdLst>
                <a:gd name="T0" fmla="*/ 0 w 1278"/>
                <a:gd name="T1" fmla="*/ 638 h 1190"/>
                <a:gd name="T2" fmla="*/ 61 w 1278"/>
                <a:gd name="T3" fmla="*/ 700 h 1190"/>
                <a:gd name="T4" fmla="*/ 117 w 1278"/>
                <a:gd name="T5" fmla="*/ 643 h 1190"/>
                <a:gd name="T6" fmla="*/ 117 w 1278"/>
                <a:gd name="T7" fmla="*/ 1190 h 1190"/>
                <a:gd name="T8" fmla="*/ 552 w 1278"/>
                <a:gd name="T9" fmla="*/ 1190 h 1190"/>
                <a:gd name="T10" fmla="*/ 552 w 1278"/>
                <a:gd name="T11" fmla="*/ 756 h 1190"/>
                <a:gd name="T12" fmla="*/ 725 w 1278"/>
                <a:gd name="T13" fmla="*/ 756 h 1190"/>
                <a:gd name="T14" fmla="*/ 725 w 1278"/>
                <a:gd name="T15" fmla="*/ 1190 h 1190"/>
                <a:gd name="T16" fmla="*/ 1161 w 1278"/>
                <a:gd name="T17" fmla="*/ 1190 h 1190"/>
                <a:gd name="T18" fmla="*/ 1161 w 1278"/>
                <a:gd name="T19" fmla="*/ 643 h 1190"/>
                <a:gd name="T20" fmla="*/ 1217 w 1278"/>
                <a:gd name="T21" fmla="*/ 700 h 1190"/>
                <a:gd name="T22" fmla="*/ 1278 w 1278"/>
                <a:gd name="T23" fmla="*/ 638 h 1190"/>
                <a:gd name="T24" fmla="*/ 640 w 1278"/>
                <a:gd name="T25" fmla="*/ 0 h 1190"/>
                <a:gd name="T26" fmla="*/ 0 w 1278"/>
                <a:gd name="T27" fmla="*/ 638 h 1190"/>
                <a:gd name="T28" fmla="*/ 1074 w 1278"/>
                <a:gd name="T29" fmla="*/ 1103 h 1190"/>
                <a:gd name="T30" fmla="*/ 812 w 1278"/>
                <a:gd name="T31" fmla="*/ 1103 h 1190"/>
                <a:gd name="T32" fmla="*/ 812 w 1278"/>
                <a:gd name="T33" fmla="*/ 669 h 1190"/>
                <a:gd name="T34" fmla="*/ 465 w 1278"/>
                <a:gd name="T35" fmla="*/ 669 h 1190"/>
                <a:gd name="T36" fmla="*/ 465 w 1278"/>
                <a:gd name="T37" fmla="*/ 1103 h 1190"/>
                <a:gd name="T38" fmla="*/ 204 w 1278"/>
                <a:gd name="T39" fmla="*/ 1103 h 1190"/>
                <a:gd name="T40" fmla="*/ 204 w 1278"/>
                <a:gd name="T41" fmla="*/ 556 h 1190"/>
                <a:gd name="T42" fmla="*/ 640 w 1278"/>
                <a:gd name="T43" fmla="*/ 122 h 1190"/>
                <a:gd name="T44" fmla="*/ 1074 w 1278"/>
                <a:gd name="T45" fmla="*/ 556 h 1190"/>
                <a:gd name="T46" fmla="*/ 1074 w 1278"/>
                <a:gd name="T47" fmla="*/ 1103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190">
                  <a:moveTo>
                    <a:pt x="0" y="638"/>
                  </a:moveTo>
                  <a:lnTo>
                    <a:pt x="61" y="700"/>
                  </a:lnTo>
                  <a:lnTo>
                    <a:pt x="117" y="643"/>
                  </a:lnTo>
                  <a:lnTo>
                    <a:pt x="117" y="1190"/>
                  </a:lnTo>
                  <a:lnTo>
                    <a:pt x="552" y="1190"/>
                  </a:lnTo>
                  <a:lnTo>
                    <a:pt x="552" y="756"/>
                  </a:lnTo>
                  <a:lnTo>
                    <a:pt x="725" y="756"/>
                  </a:lnTo>
                  <a:lnTo>
                    <a:pt x="725" y="1190"/>
                  </a:lnTo>
                  <a:lnTo>
                    <a:pt x="1161" y="1190"/>
                  </a:lnTo>
                  <a:lnTo>
                    <a:pt x="1161" y="643"/>
                  </a:lnTo>
                  <a:lnTo>
                    <a:pt x="1217" y="700"/>
                  </a:lnTo>
                  <a:lnTo>
                    <a:pt x="1278" y="638"/>
                  </a:lnTo>
                  <a:lnTo>
                    <a:pt x="640" y="0"/>
                  </a:lnTo>
                  <a:lnTo>
                    <a:pt x="0" y="638"/>
                  </a:lnTo>
                  <a:close/>
                  <a:moveTo>
                    <a:pt x="1074" y="1103"/>
                  </a:moveTo>
                  <a:lnTo>
                    <a:pt x="812" y="1103"/>
                  </a:lnTo>
                  <a:lnTo>
                    <a:pt x="812" y="669"/>
                  </a:lnTo>
                  <a:lnTo>
                    <a:pt x="465" y="669"/>
                  </a:lnTo>
                  <a:lnTo>
                    <a:pt x="465" y="1103"/>
                  </a:lnTo>
                  <a:lnTo>
                    <a:pt x="204" y="1103"/>
                  </a:lnTo>
                  <a:lnTo>
                    <a:pt x="204" y="556"/>
                  </a:lnTo>
                  <a:lnTo>
                    <a:pt x="640" y="122"/>
                  </a:lnTo>
                  <a:lnTo>
                    <a:pt x="1074" y="556"/>
                  </a:lnTo>
                  <a:lnTo>
                    <a:pt x="1074" y="1103"/>
                  </a:ln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endParaRPr>
            </a:p>
          </p:txBody>
        </p:sp>
      </p:grpSp>
      <p:sp>
        <p:nvSpPr>
          <p:cNvPr id="75" name="Title 1"/>
          <p:cNvSpPr txBox="1">
            <a:spLocks/>
          </p:cNvSpPr>
          <p:nvPr/>
        </p:nvSpPr>
        <p:spPr>
          <a:xfrm>
            <a:off x="4749730" y="1892312"/>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Home for</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Developers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6" name="Group 5"/>
          <p:cNvGrpSpPr/>
          <p:nvPr/>
        </p:nvGrpSpPr>
        <p:grpSpPr>
          <a:xfrm>
            <a:off x="2598360" y="453461"/>
            <a:ext cx="2534217" cy="2304483"/>
            <a:chOff x="3500884" y="737243"/>
            <a:chExt cx="2534217" cy="2304483"/>
          </a:xfrm>
        </p:grpSpPr>
        <p:grpSp>
          <p:nvGrpSpPr>
            <p:cNvPr id="282" name="Group 281"/>
            <p:cNvGrpSpPr/>
            <p:nvPr/>
          </p:nvGrpSpPr>
          <p:grpSpPr>
            <a:xfrm>
              <a:off x="4072689" y="737243"/>
              <a:ext cx="1390607" cy="1390607"/>
              <a:chOff x="4706204" y="1150756"/>
              <a:chExt cx="1390607" cy="1390607"/>
            </a:xfrm>
          </p:grpSpPr>
          <p:sp>
            <p:nvSpPr>
              <p:cNvPr id="31" name="Rectangle 30"/>
              <p:cNvSpPr/>
              <p:nvPr/>
            </p:nvSpPr>
            <p:spPr bwMode="auto">
              <a:xfrm>
                <a:off x="4706204" y="1150756"/>
                <a:ext cx="1390607" cy="1390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8" name="Freeform 47"/>
              <p:cNvSpPr>
                <a:spLocks noChangeAspect="1" noEditPoints="1"/>
              </p:cNvSpPr>
              <p:nvPr/>
            </p:nvSpPr>
            <p:spPr bwMode="black">
              <a:xfrm>
                <a:off x="5030661" y="1468572"/>
                <a:ext cx="711017" cy="708129"/>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1"/>
              </a:solidFill>
              <a:ln>
                <a:noFill/>
              </a:ln>
              <a:extLst/>
            </p:spPr>
            <p:txBody>
              <a:bodyPr vert="horz" wrap="square" lIns="89642" tIns="44821" rIns="89642" bIns="44821" numCol="1" anchor="t" anchorCtr="0" compatLnSpc="1">
                <a:prstTxWarp prst="textNoShape">
                  <a:avLst/>
                </a:prstTxWarp>
              </a:bodyPr>
              <a:lstStyle/>
              <a:p>
                <a:pPr marL="0" marR="0" lvl="0" indent="0" defTabSz="896386"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ysClr val="windowText" lastClr="000000"/>
                  </a:solidFill>
                  <a:effectLst/>
                  <a:uLnTx/>
                  <a:uFillTx/>
                </a:endParaRPr>
              </a:p>
            </p:txBody>
          </p:sp>
        </p:grpSp>
        <p:sp>
          <p:nvSpPr>
            <p:cNvPr id="76" name="Title 1"/>
            <p:cNvSpPr txBox="1">
              <a:spLocks/>
            </p:cNvSpPr>
            <p:nvPr/>
          </p:nvSpPr>
          <p:spPr>
            <a:xfrm>
              <a:off x="3500884" y="2174870"/>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Universal Windows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grpSp>
        <p:nvGrpSpPr>
          <p:cNvPr id="9" name="Group 8"/>
          <p:cNvGrpSpPr/>
          <p:nvPr/>
        </p:nvGrpSpPr>
        <p:grpSpPr>
          <a:xfrm>
            <a:off x="6469472" y="2803538"/>
            <a:ext cx="1390607" cy="1390607"/>
            <a:chOff x="7752400" y="2683478"/>
            <a:chExt cx="1390607" cy="1390607"/>
          </a:xfrm>
        </p:grpSpPr>
        <p:sp>
          <p:nvSpPr>
            <p:cNvPr id="37" name="Rectangle 36"/>
            <p:cNvSpPr/>
            <p:nvPr/>
          </p:nvSpPr>
          <p:spPr bwMode="auto">
            <a:xfrm>
              <a:off x="7752400" y="2683478"/>
              <a:ext cx="1390607" cy="1390607"/>
            </a:xfrm>
            <a:prstGeom prst="rect">
              <a:avLst/>
            </a:prstGeom>
            <a:solidFill>
              <a:srgbClr val="F250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92" name="Group 91"/>
            <p:cNvGrpSpPr/>
            <p:nvPr/>
          </p:nvGrpSpPr>
          <p:grpSpPr>
            <a:xfrm>
              <a:off x="8066172" y="2975493"/>
              <a:ext cx="725211" cy="751307"/>
              <a:chOff x="7802340" y="2188396"/>
              <a:chExt cx="982064" cy="1017403"/>
            </a:xfrm>
            <a:solidFill>
              <a:schemeClr val="bg1"/>
            </a:solidFill>
          </p:grpSpPr>
          <p:sp>
            <p:nvSpPr>
              <p:cNvPr id="93" name="Rectangle 92"/>
              <p:cNvSpPr/>
              <p:nvPr/>
            </p:nvSpPr>
            <p:spPr bwMode="auto">
              <a:xfrm>
                <a:off x="7802340" y="2671281"/>
                <a:ext cx="226031" cy="53451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4" name="Rectangle 93"/>
              <p:cNvSpPr/>
              <p:nvPr/>
            </p:nvSpPr>
            <p:spPr bwMode="auto">
              <a:xfrm>
                <a:off x="8182508" y="2188396"/>
                <a:ext cx="220011" cy="101740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5" name="Rectangle 94"/>
              <p:cNvSpPr/>
              <p:nvPr/>
            </p:nvSpPr>
            <p:spPr bwMode="auto">
              <a:xfrm>
                <a:off x="8556656" y="2414427"/>
                <a:ext cx="227748" cy="79137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6" name="Title 1"/>
          <p:cNvSpPr txBox="1">
            <a:spLocks/>
          </p:cNvSpPr>
          <p:nvPr/>
        </p:nvSpPr>
        <p:spPr>
          <a:xfrm>
            <a:off x="5897667" y="428081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Data and Analytics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84" name="Group 283"/>
          <p:cNvGrpSpPr/>
          <p:nvPr/>
        </p:nvGrpSpPr>
        <p:grpSpPr>
          <a:xfrm>
            <a:off x="8637613" y="2803538"/>
            <a:ext cx="1390607" cy="1390607"/>
            <a:chOff x="7752399" y="2684012"/>
            <a:chExt cx="1390607" cy="1390607"/>
          </a:xfrm>
        </p:grpSpPr>
        <p:sp>
          <p:nvSpPr>
            <p:cNvPr id="64" name="Rectangle 63"/>
            <p:cNvSpPr/>
            <p:nvPr/>
          </p:nvSpPr>
          <p:spPr bwMode="auto">
            <a:xfrm>
              <a:off x="7752399" y="2684012"/>
              <a:ext cx="1390607" cy="1390607"/>
            </a:xfrm>
            <a:prstGeom prst="rect">
              <a:avLst/>
            </a:prstGeom>
            <a:solidFill>
              <a:srgbClr val="F250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68" name="Group 267"/>
            <p:cNvGrpSpPr/>
            <p:nvPr/>
          </p:nvGrpSpPr>
          <p:grpSpPr>
            <a:xfrm>
              <a:off x="7998011" y="2955939"/>
              <a:ext cx="898501" cy="868257"/>
              <a:chOff x="7885178" y="2900597"/>
              <a:chExt cx="1045406" cy="1010217"/>
            </a:xfrm>
          </p:grpSpPr>
          <p:sp>
            <p:nvSpPr>
              <p:cNvPr id="11" name="Oval 10"/>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8" name="Oval 77"/>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9" name="Oval 78"/>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0" name="Oval 79"/>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24" name="Straight Connector 23"/>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Title 1"/>
          <p:cNvSpPr txBox="1">
            <a:spLocks/>
          </p:cNvSpPr>
          <p:nvPr/>
        </p:nvSpPr>
        <p:spPr>
          <a:xfrm>
            <a:off x="8065808" y="428081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Microsoft Graph</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sp>
        <p:nvSpPr>
          <p:cNvPr id="85" name="Title 1"/>
          <p:cNvSpPr txBox="1">
            <a:spLocks/>
          </p:cNvSpPr>
          <p:nvPr/>
        </p:nvSpPr>
        <p:spPr>
          <a:xfrm>
            <a:off x="3718299" y="428359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err="1">
                <a:ln w="3175">
                  <a:noFill/>
                </a:ln>
                <a:solidFill>
                  <a:schemeClr val="accent5"/>
                </a:solidFill>
                <a:effectLst/>
                <a:uLnTx/>
                <a:uFillTx/>
                <a:latin typeface="+mj-lt"/>
                <a:ea typeface="+mn-ea"/>
                <a:cs typeface="Segoe UI" pitchFamily="34" charset="0"/>
              </a:rPr>
              <a:t>Microservices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4" name="Group 3"/>
          <p:cNvGrpSpPr/>
          <p:nvPr/>
        </p:nvGrpSpPr>
        <p:grpSpPr>
          <a:xfrm>
            <a:off x="4290104" y="2803538"/>
            <a:ext cx="1390607" cy="1390607"/>
            <a:chOff x="4072689" y="3527961"/>
            <a:chExt cx="1390607" cy="1390607"/>
          </a:xfrm>
        </p:grpSpPr>
        <p:sp>
          <p:nvSpPr>
            <p:cNvPr id="36" name="Rectangle 35"/>
            <p:cNvSpPr/>
            <p:nvPr/>
          </p:nvSpPr>
          <p:spPr bwMode="auto">
            <a:xfrm>
              <a:off x="4072689" y="35279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57" name="Group 256"/>
            <p:cNvGrpSpPr/>
            <p:nvPr/>
          </p:nvGrpSpPr>
          <p:grpSpPr>
            <a:xfrm>
              <a:off x="4272230" y="4025031"/>
              <a:ext cx="473189" cy="281758"/>
              <a:chOff x="895717" y="9621"/>
              <a:chExt cx="2054393" cy="1223277"/>
            </a:xfrm>
            <a:solidFill>
              <a:schemeClr val="bg1"/>
            </a:solidFill>
          </p:grpSpPr>
          <p:sp>
            <p:nvSpPr>
              <p:cNvPr id="26" name="Rounded Rectangle 25"/>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 name="Oval 26"/>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8" name="Oval 87"/>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89" name="Oval 88"/>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0" name="Oval 89"/>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98" name="Group 97"/>
            <p:cNvGrpSpPr/>
            <p:nvPr/>
          </p:nvGrpSpPr>
          <p:grpSpPr>
            <a:xfrm>
              <a:off x="4630163" y="4392985"/>
              <a:ext cx="473189" cy="281758"/>
              <a:chOff x="895717" y="9621"/>
              <a:chExt cx="2054393" cy="1223277"/>
            </a:xfrm>
            <a:solidFill>
              <a:schemeClr val="bg1"/>
            </a:solidFill>
          </p:grpSpPr>
          <p:sp>
            <p:nvSpPr>
              <p:cNvPr id="108" name="Rounded Rectangle 107"/>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9" name="Oval 108"/>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1" name="Oval 110"/>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2" name="Oval 111"/>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3" name="Oval 112"/>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14" name="Group 113"/>
            <p:cNvGrpSpPr/>
            <p:nvPr/>
          </p:nvGrpSpPr>
          <p:grpSpPr>
            <a:xfrm>
              <a:off x="4786895" y="3813958"/>
              <a:ext cx="473189" cy="281758"/>
              <a:chOff x="895717" y="9621"/>
              <a:chExt cx="2054393" cy="1223277"/>
            </a:xfrm>
            <a:solidFill>
              <a:schemeClr val="bg1"/>
            </a:solidFill>
          </p:grpSpPr>
          <p:sp>
            <p:nvSpPr>
              <p:cNvPr id="115" name="Rounded Rectangle 114"/>
              <p:cNvSpPr/>
              <p:nvPr/>
            </p:nvSpPr>
            <p:spPr bwMode="auto">
              <a:xfrm>
                <a:off x="1150706" y="994075"/>
                <a:ext cx="1428107" cy="238823"/>
              </a:xfrm>
              <a:prstGeom prst="round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6" name="Oval 115"/>
              <p:cNvSpPr/>
              <p:nvPr/>
            </p:nvSpPr>
            <p:spPr bwMode="auto">
              <a:xfrm>
                <a:off x="1441072" y="9621"/>
                <a:ext cx="1171254" cy="1171254"/>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7" name="Oval 116"/>
              <p:cNvSpPr/>
              <p:nvPr/>
            </p:nvSpPr>
            <p:spPr bwMode="auto">
              <a:xfrm>
                <a:off x="895717" y="628588"/>
                <a:ext cx="604310" cy="60431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8" name="Oval 117"/>
              <p:cNvSpPr/>
              <p:nvPr/>
            </p:nvSpPr>
            <p:spPr bwMode="auto">
              <a:xfrm>
                <a:off x="2207514" y="487784"/>
                <a:ext cx="742596" cy="7425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9" name="Oval 118"/>
              <p:cNvSpPr/>
              <p:nvPr/>
            </p:nvSpPr>
            <p:spPr bwMode="auto">
              <a:xfrm>
                <a:off x="1132954" y="340260"/>
                <a:ext cx="912427" cy="810496"/>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83" name="Title 1"/>
          <p:cNvSpPr txBox="1">
            <a:spLocks/>
          </p:cNvSpPr>
          <p:nvPr/>
        </p:nvSpPr>
        <p:spPr>
          <a:xfrm>
            <a:off x="1591976" y="428081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Internet of Things</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259" name="Group 258"/>
          <p:cNvGrpSpPr/>
          <p:nvPr/>
        </p:nvGrpSpPr>
        <p:grpSpPr>
          <a:xfrm>
            <a:off x="2163781" y="2807090"/>
            <a:ext cx="1390607" cy="1390607"/>
            <a:chOff x="1622578" y="2924536"/>
            <a:chExt cx="1390607" cy="1390607"/>
          </a:xfrm>
        </p:grpSpPr>
        <p:sp>
          <p:nvSpPr>
            <p:cNvPr id="122" name="Rectangle 121"/>
            <p:cNvSpPr/>
            <p:nvPr/>
          </p:nvSpPr>
          <p:spPr bwMode="auto">
            <a:xfrm>
              <a:off x="1622578" y="2924536"/>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23" name="Group 122"/>
            <p:cNvGrpSpPr/>
            <p:nvPr/>
          </p:nvGrpSpPr>
          <p:grpSpPr>
            <a:xfrm rot="19310223">
              <a:off x="1896529" y="3548473"/>
              <a:ext cx="603073" cy="468824"/>
              <a:chOff x="482885" y="1883818"/>
              <a:chExt cx="1017142" cy="790719"/>
            </a:xfrm>
            <a:solidFill>
              <a:schemeClr val="accent3"/>
            </a:solidFill>
          </p:grpSpPr>
          <p:cxnSp>
            <p:nvCxnSpPr>
              <p:cNvPr id="125" name="Straight Connector 124"/>
              <p:cNvCxnSpPr/>
              <p:nvPr/>
            </p:nvCxnSpPr>
            <p:spPr>
              <a:xfrm>
                <a:off x="482885" y="2035340"/>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82885" y="2185181"/>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82885" y="233502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82885" y="2484862"/>
                <a:ext cx="1017142" cy="0"/>
              </a:xfrm>
              <a:prstGeom prst="line">
                <a:avLst/>
              </a:prstGeom>
              <a:grpFill/>
              <a:ln w="57150">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bwMode="auto">
              <a:xfrm>
                <a:off x="707270" y="1883818"/>
                <a:ext cx="568372" cy="790719"/>
              </a:xfrm>
              <a:prstGeom prst="rect">
                <a:avLst/>
              </a:prstGeom>
              <a:solidFill>
                <a:srgbClr val="00BCF2"/>
              </a:solidFill>
              <a:ln w="571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29" name="Group 28"/>
            <p:cNvGrpSpPr/>
            <p:nvPr/>
          </p:nvGrpSpPr>
          <p:grpSpPr>
            <a:xfrm>
              <a:off x="1977270" y="3163448"/>
              <a:ext cx="807649" cy="807649"/>
              <a:chOff x="2971367" y="4101068"/>
              <a:chExt cx="1019047" cy="1019047"/>
            </a:xfrm>
          </p:grpSpPr>
          <p:sp>
            <p:nvSpPr>
              <p:cNvPr id="28" name="Arc 27"/>
              <p:cNvSpPr/>
              <p:nvPr/>
            </p:nvSpPr>
            <p:spPr>
              <a:xfrm>
                <a:off x="2971367" y="4101068"/>
                <a:ext cx="1019047" cy="1019047"/>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0" name="Arc 129"/>
              <p:cNvSpPr/>
              <p:nvPr/>
            </p:nvSpPr>
            <p:spPr>
              <a:xfrm>
                <a:off x="3096088" y="4231603"/>
                <a:ext cx="763792" cy="763792"/>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1" name="Arc 130"/>
              <p:cNvSpPr/>
              <p:nvPr/>
            </p:nvSpPr>
            <p:spPr>
              <a:xfrm>
                <a:off x="3245060" y="4374761"/>
                <a:ext cx="471661" cy="471661"/>
              </a:xfrm>
              <a:prstGeom prst="arc">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82" name="Title 1"/>
          <p:cNvSpPr txBox="1">
            <a:spLocks/>
          </p:cNvSpPr>
          <p:nvPr/>
        </p:nvSpPr>
        <p:spPr>
          <a:xfrm>
            <a:off x="6916475" y="1892808"/>
            <a:ext cx="2534217"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Conversations </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147" normalizeH="0" baseline="0" noProof="0" dirty="0">
                <a:ln w="3175">
                  <a:noFill/>
                </a:ln>
                <a:solidFill>
                  <a:schemeClr val="accent5"/>
                </a:solidFill>
                <a:effectLst/>
                <a:uLnTx/>
                <a:uFillTx/>
                <a:latin typeface="+mj-lt"/>
                <a:ea typeface="+mn-ea"/>
                <a:cs typeface="Segoe UI" pitchFamily="34" charset="0"/>
              </a:rPr>
              <a:t>as a Platform</a:t>
            </a:r>
            <a:endParaRPr kumimoji="0" lang="en-US" sz="2000"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5" name="Group 4"/>
          <p:cNvGrpSpPr/>
          <p:nvPr/>
        </p:nvGrpSpPr>
        <p:grpSpPr>
          <a:xfrm>
            <a:off x="7488280" y="453461"/>
            <a:ext cx="1390607" cy="1390607"/>
            <a:chOff x="7488280" y="453461"/>
            <a:chExt cx="1390607" cy="1390607"/>
          </a:xfrm>
        </p:grpSpPr>
        <p:sp>
          <p:nvSpPr>
            <p:cNvPr id="34" name="Rectangle 33"/>
            <p:cNvSpPr/>
            <p:nvPr/>
          </p:nvSpPr>
          <p:spPr bwMode="auto">
            <a:xfrm>
              <a:off x="7488280" y="453461"/>
              <a:ext cx="1390607" cy="1390607"/>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00" name="Group 99"/>
            <p:cNvGrpSpPr>
              <a:grpSpLocks noChangeAspect="1"/>
            </p:cNvGrpSpPr>
            <p:nvPr/>
          </p:nvGrpSpPr>
          <p:grpSpPr>
            <a:xfrm>
              <a:off x="7736209" y="809352"/>
              <a:ext cx="894747" cy="734149"/>
              <a:chOff x="2681917" y="2129774"/>
              <a:chExt cx="371475" cy="304799"/>
            </a:xfrm>
            <a:solidFill>
              <a:schemeClr val="bg1"/>
            </a:solidFill>
          </p:grpSpPr>
          <p:sp>
            <p:nvSpPr>
              <p:cNvPr id="101" name="Freeform 157"/>
              <p:cNvSpPr>
                <a:spLocks noEditPoints="1"/>
              </p:cNvSpPr>
              <p:nvPr/>
            </p:nvSpPr>
            <p:spPr bwMode="auto">
              <a:xfrm>
                <a:off x="2681917" y="2129774"/>
                <a:ext cx="279400" cy="274638"/>
              </a:xfrm>
              <a:custGeom>
                <a:avLst/>
                <a:gdLst>
                  <a:gd name="T0" fmla="*/ 351 w 353"/>
                  <a:gd name="T1" fmla="*/ 118 h 347"/>
                  <a:gd name="T2" fmla="*/ 343 w 353"/>
                  <a:gd name="T3" fmla="*/ 80 h 347"/>
                  <a:gd name="T4" fmla="*/ 326 w 353"/>
                  <a:gd name="T5" fmla="*/ 48 h 347"/>
                  <a:gd name="T6" fmla="*/ 300 w 353"/>
                  <a:gd name="T7" fmla="*/ 22 h 347"/>
                  <a:gd name="T8" fmla="*/ 268 w 353"/>
                  <a:gd name="T9" fmla="*/ 6 h 347"/>
                  <a:gd name="T10" fmla="*/ 232 w 353"/>
                  <a:gd name="T11" fmla="*/ 0 h 347"/>
                  <a:gd name="T12" fmla="*/ 107 w 353"/>
                  <a:gd name="T13" fmla="*/ 2 h 347"/>
                  <a:gd name="T14" fmla="*/ 73 w 353"/>
                  <a:gd name="T15" fmla="*/ 11 h 347"/>
                  <a:gd name="T16" fmla="*/ 43 w 353"/>
                  <a:gd name="T17" fmla="*/ 30 h 347"/>
                  <a:gd name="T18" fmla="*/ 21 w 353"/>
                  <a:gd name="T19" fmla="*/ 58 h 347"/>
                  <a:gd name="T20" fmla="*/ 5 w 353"/>
                  <a:gd name="T21" fmla="*/ 93 h 347"/>
                  <a:gd name="T22" fmla="*/ 0 w 353"/>
                  <a:gd name="T23" fmla="*/ 131 h 347"/>
                  <a:gd name="T24" fmla="*/ 6 w 353"/>
                  <a:gd name="T25" fmla="*/ 174 h 347"/>
                  <a:gd name="T26" fmla="*/ 38 w 353"/>
                  <a:gd name="T27" fmla="*/ 228 h 347"/>
                  <a:gd name="T28" fmla="*/ 91 w 353"/>
                  <a:gd name="T29" fmla="*/ 259 h 347"/>
                  <a:gd name="T30" fmla="*/ 93 w 353"/>
                  <a:gd name="T31" fmla="*/ 343 h 347"/>
                  <a:gd name="T32" fmla="*/ 101 w 353"/>
                  <a:gd name="T33" fmla="*/ 347 h 347"/>
                  <a:gd name="T34" fmla="*/ 107 w 353"/>
                  <a:gd name="T35" fmla="*/ 345 h 347"/>
                  <a:gd name="T36" fmla="*/ 232 w 353"/>
                  <a:gd name="T37" fmla="*/ 262 h 347"/>
                  <a:gd name="T38" fmla="*/ 268 w 353"/>
                  <a:gd name="T39" fmla="*/ 256 h 347"/>
                  <a:gd name="T40" fmla="*/ 300 w 353"/>
                  <a:gd name="T41" fmla="*/ 240 h 347"/>
                  <a:gd name="T42" fmla="*/ 326 w 353"/>
                  <a:gd name="T43" fmla="*/ 214 h 347"/>
                  <a:gd name="T44" fmla="*/ 343 w 353"/>
                  <a:gd name="T45" fmla="*/ 182 h 347"/>
                  <a:gd name="T46" fmla="*/ 351 w 353"/>
                  <a:gd name="T47" fmla="*/ 144 h 347"/>
                  <a:gd name="T48" fmla="*/ 196 w 353"/>
                  <a:gd name="T49" fmla="*/ 243 h 347"/>
                  <a:gd name="T50" fmla="*/ 190 w 353"/>
                  <a:gd name="T51" fmla="*/ 246 h 347"/>
                  <a:gd name="T52" fmla="*/ 110 w 353"/>
                  <a:gd name="T53" fmla="*/ 251 h 347"/>
                  <a:gd name="T54" fmla="*/ 105 w 353"/>
                  <a:gd name="T55" fmla="*/ 243 h 347"/>
                  <a:gd name="T56" fmla="*/ 85 w 353"/>
                  <a:gd name="T57" fmla="*/ 236 h 347"/>
                  <a:gd name="T58" fmla="*/ 41 w 353"/>
                  <a:gd name="T59" fmla="*/ 203 h 347"/>
                  <a:gd name="T60" fmla="*/ 21 w 353"/>
                  <a:gd name="T61" fmla="*/ 152 h 347"/>
                  <a:gd name="T62" fmla="*/ 19 w 353"/>
                  <a:gd name="T63" fmla="*/ 120 h 347"/>
                  <a:gd name="T64" fmla="*/ 27 w 353"/>
                  <a:gd name="T65" fmla="*/ 88 h 347"/>
                  <a:gd name="T66" fmla="*/ 41 w 353"/>
                  <a:gd name="T67" fmla="*/ 61 h 347"/>
                  <a:gd name="T68" fmla="*/ 64 w 353"/>
                  <a:gd name="T69" fmla="*/ 38 h 347"/>
                  <a:gd name="T70" fmla="*/ 89 w 353"/>
                  <a:gd name="T71" fmla="*/ 24 h 347"/>
                  <a:gd name="T72" fmla="*/ 120 w 353"/>
                  <a:gd name="T73" fmla="*/ 19 h 347"/>
                  <a:gd name="T74" fmla="*/ 243 w 353"/>
                  <a:gd name="T75" fmla="*/ 19 h 347"/>
                  <a:gd name="T76" fmla="*/ 271 w 353"/>
                  <a:gd name="T77" fmla="*/ 29 h 347"/>
                  <a:gd name="T78" fmla="*/ 297 w 353"/>
                  <a:gd name="T79" fmla="*/ 45 h 347"/>
                  <a:gd name="T80" fmla="*/ 316 w 353"/>
                  <a:gd name="T81" fmla="*/ 69 h 347"/>
                  <a:gd name="T82" fmla="*/ 329 w 353"/>
                  <a:gd name="T83" fmla="*/ 97 h 347"/>
                  <a:gd name="T84" fmla="*/ 334 w 353"/>
                  <a:gd name="T85" fmla="*/ 131 h 347"/>
                  <a:gd name="T86" fmla="*/ 332 w 353"/>
                  <a:gd name="T87" fmla="*/ 153 h 347"/>
                  <a:gd name="T88" fmla="*/ 321 w 353"/>
                  <a:gd name="T89" fmla="*/ 184 h 347"/>
                  <a:gd name="T90" fmla="*/ 303 w 353"/>
                  <a:gd name="T91" fmla="*/ 211 h 347"/>
                  <a:gd name="T92" fmla="*/ 281 w 353"/>
                  <a:gd name="T93" fmla="*/ 230 h 347"/>
                  <a:gd name="T94" fmla="*/ 252 w 353"/>
                  <a:gd name="T95" fmla="*/ 241 h 347"/>
                  <a:gd name="T96" fmla="*/ 196 w 353"/>
                  <a:gd name="T97" fmla="*/ 2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3" h="347">
                    <a:moveTo>
                      <a:pt x="353" y="131"/>
                    </a:moveTo>
                    <a:lnTo>
                      <a:pt x="353" y="131"/>
                    </a:lnTo>
                    <a:lnTo>
                      <a:pt x="351" y="118"/>
                    </a:lnTo>
                    <a:lnTo>
                      <a:pt x="350" y="105"/>
                    </a:lnTo>
                    <a:lnTo>
                      <a:pt x="347" y="93"/>
                    </a:lnTo>
                    <a:lnTo>
                      <a:pt x="343" y="80"/>
                    </a:lnTo>
                    <a:lnTo>
                      <a:pt x="339" y="69"/>
                    </a:lnTo>
                    <a:lnTo>
                      <a:pt x="332" y="58"/>
                    </a:lnTo>
                    <a:lnTo>
                      <a:pt x="326" y="48"/>
                    </a:lnTo>
                    <a:lnTo>
                      <a:pt x="318" y="38"/>
                    </a:lnTo>
                    <a:lnTo>
                      <a:pt x="308" y="30"/>
                    </a:lnTo>
                    <a:lnTo>
                      <a:pt x="300" y="22"/>
                    </a:lnTo>
                    <a:lnTo>
                      <a:pt x="289" y="16"/>
                    </a:lnTo>
                    <a:lnTo>
                      <a:pt x="279" y="11"/>
                    </a:lnTo>
                    <a:lnTo>
                      <a:pt x="268" y="6"/>
                    </a:lnTo>
                    <a:lnTo>
                      <a:pt x="257" y="3"/>
                    </a:lnTo>
                    <a:lnTo>
                      <a:pt x="244" y="2"/>
                    </a:lnTo>
                    <a:lnTo>
                      <a:pt x="232" y="0"/>
                    </a:lnTo>
                    <a:lnTo>
                      <a:pt x="120" y="0"/>
                    </a:lnTo>
                    <a:lnTo>
                      <a:pt x="120" y="0"/>
                    </a:lnTo>
                    <a:lnTo>
                      <a:pt x="107" y="2"/>
                    </a:lnTo>
                    <a:lnTo>
                      <a:pt x="96" y="3"/>
                    </a:lnTo>
                    <a:lnTo>
                      <a:pt x="85" y="6"/>
                    </a:lnTo>
                    <a:lnTo>
                      <a:pt x="73" y="11"/>
                    </a:lnTo>
                    <a:lnTo>
                      <a:pt x="62" y="16"/>
                    </a:lnTo>
                    <a:lnTo>
                      <a:pt x="53" y="22"/>
                    </a:lnTo>
                    <a:lnTo>
                      <a:pt x="43" y="30"/>
                    </a:lnTo>
                    <a:lnTo>
                      <a:pt x="35" y="38"/>
                    </a:lnTo>
                    <a:lnTo>
                      <a:pt x="27" y="48"/>
                    </a:lnTo>
                    <a:lnTo>
                      <a:pt x="21" y="58"/>
                    </a:lnTo>
                    <a:lnTo>
                      <a:pt x="14" y="69"/>
                    </a:lnTo>
                    <a:lnTo>
                      <a:pt x="10" y="80"/>
                    </a:lnTo>
                    <a:lnTo>
                      <a:pt x="5" y="93"/>
                    </a:lnTo>
                    <a:lnTo>
                      <a:pt x="2" y="105"/>
                    </a:lnTo>
                    <a:lnTo>
                      <a:pt x="0" y="118"/>
                    </a:lnTo>
                    <a:lnTo>
                      <a:pt x="0" y="131"/>
                    </a:lnTo>
                    <a:lnTo>
                      <a:pt x="0" y="131"/>
                    </a:lnTo>
                    <a:lnTo>
                      <a:pt x="2" y="153"/>
                    </a:lnTo>
                    <a:lnTo>
                      <a:pt x="6" y="174"/>
                    </a:lnTo>
                    <a:lnTo>
                      <a:pt x="14" y="195"/>
                    </a:lnTo>
                    <a:lnTo>
                      <a:pt x="25" y="212"/>
                    </a:lnTo>
                    <a:lnTo>
                      <a:pt x="38" y="228"/>
                    </a:lnTo>
                    <a:lnTo>
                      <a:pt x="54" y="241"/>
                    </a:lnTo>
                    <a:lnTo>
                      <a:pt x="72" y="251"/>
                    </a:lnTo>
                    <a:lnTo>
                      <a:pt x="91" y="259"/>
                    </a:lnTo>
                    <a:lnTo>
                      <a:pt x="91" y="337"/>
                    </a:lnTo>
                    <a:lnTo>
                      <a:pt x="91" y="337"/>
                    </a:lnTo>
                    <a:lnTo>
                      <a:pt x="93" y="343"/>
                    </a:lnTo>
                    <a:lnTo>
                      <a:pt x="96" y="347"/>
                    </a:lnTo>
                    <a:lnTo>
                      <a:pt x="96" y="347"/>
                    </a:lnTo>
                    <a:lnTo>
                      <a:pt x="101" y="347"/>
                    </a:lnTo>
                    <a:lnTo>
                      <a:pt x="101" y="347"/>
                    </a:lnTo>
                    <a:lnTo>
                      <a:pt x="104" y="347"/>
                    </a:lnTo>
                    <a:lnTo>
                      <a:pt x="107" y="345"/>
                    </a:lnTo>
                    <a:lnTo>
                      <a:pt x="201" y="262"/>
                    </a:lnTo>
                    <a:lnTo>
                      <a:pt x="232" y="262"/>
                    </a:lnTo>
                    <a:lnTo>
                      <a:pt x="232" y="262"/>
                    </a:lnTo>
                    <a:lnTo>
                      <a:pt x="244" y="262"/>
                    </a:lnTo>
                    <a:lnTo>
                      <a:pt x="257" y="259"/>
                    </a:lnTo>
                    <a:lnTo>
                      <a:pt x="268" y="256"/>
                    </a:lnTo>
                    <a:lnTo>
                      <a:pt x="279" y="252"/>
                    </a:lnTo>
                    <a:lnTo>
                      <a:pt x="289" y="246"/>
                    </a:lnTo>
                    <a:lnTo>
                      <a:pt x="300" y="240"/>
                    </a:lnTo>
                    <a:lnTo>
                      <a:pt x="308" y="232"/>
                    </a:lnTo>
                    <a:lnTo>
                      <a:pt x="318" y="224"/>
                    </a:lnTo>
                    <a:lnTo>
                      <a:pt x="326" y="214"/>
                    </a:lnTo>
                    <a:lnTo>
                      <a:pt x="332" y="204"/>
                    </a:lnTo>
                    <a:lnTo>
                      <a:pt x="339" y="193"/>
                    </a:lnTo>
                    <a:lnTo>
                      <a:pt x="343" y="182"/>
                    </a:lnTo>
                    <a:lnTo>
                      <a:pt x="347" y="169"/>
                    </a:lnTo>
                    <a:lnTo>
                      <a:pt x="350" y="158"/>
                    </a:lnTo>
                    <a:lnTo>
                      <a:pt x="351" y="144"/>
                    </a:lnTo>
                    <a:lnTo>
                      <a:pt x="353" y="131"/>
                    </a:lnTo>
                    <a:lnTo>
                      <a:pt x="353" y="131"/>
                    </a:lnTo>
                    <a:close/>
                    <a:moveTo>
                      <a:pt x="196" y="243"/>
                    </a:moveTo>
                    <a:lnTo>
                      <a:pt x="196" y="243"/>
                    </a:lnTo>
                    <a:lnTo>
                      <a:pt x="193" y="244"/>
                    </a:lnTo>
                    <a:lnTo>
                      <a:pt x="190" y="246"/>
                    </a:lnTo>
                    <a:lnTo>
                      <a:pt x="110" y="316"/>
                    </a:lnTo>
                    <a:lnTo>
                      <a:pt x="110" y="251"/>
                    </a:lnTo>
                    <a:lnTo>
                      <a:pt x="110" y="251"/>
                    </a:lnTo>
                    <a:lnTo>
                      <a:pt x="109" y="248"/>
                    </a:lnTo>
                    <a:lnTo>
                      <a:pt x="107" y="244"/>
                    </a:lnTo>
                    <a:lnTo>
                      <a:pt x="105" y="243"/>
                    </a:lnTo>
                    <a:lnTo>
                      <a:pt x="102" y="241"/>
                    </a:lnTo>
                    <a:lnTo>
                      <a:pt x="102" y="241"/>
                    </a:lnTo>
                    <a:lnTo>
                      <a:pt x="85" y="236"/>
                    </a:lnTo>
                    <a:lnTo>
                      <a:pt x="69" y="228"/>
                    </a:lnTo>
                    <a:lnTo>
                      <a:pt x="54" y="217"/>
                    </a:lnTo>
                    <a:lnTo>
                      <a:pt x="41" y="203"/>
                    </a:lnTo>
                    <a:lnTo>
                      <a:pt x="32" y="187"/>
                    </a:lnTo>
                    <a:lnTo>
                      <a:pt x="24" y="169"/>
                    </a:lnTo>
                    <a:lnTo>
                      <a:pt x="21" y="152"/>
                    </a:lnTo>
                    <a:lnTo>
                      <a:pt x="18" y="131"/>
                    </a:lnTo>
                    <a:lnTo>
                      <a:pt x="18" y="131"/>
                    </a:lnTo>
                    <a:lnTo>
                      <a:pt x="19" y="120"/>
                    </a:lnTo>
                    <a:lnTo>
                      <a:pt x="21" y="109"/>
                    </a:lnTo>
                    <a:lnTo>
                      <a:pt x="22" y="97"/>
                    </a:lnTo>
                    <a:lnTo>
                      <a:pt x="27" y="88"/>
                    </a:lnTo>
                    <a:lnTo>
                      <a:pt x="30" y="78"/>
                    </a:lnTo>
                    <a:lnTo>
                      <a:pt x="35" y="69"/>
                    </a:lnTo>
                    <a:lnTo>
                      <a:pt x="41" y="61"/>
                    </a:lnTo>
                    <a:lnTo>
                      <a:pt x="48" y="53"/>
                    </a:lnTo>
                    <a:lnTo>
                      <a:pt x="56" y="45"/>
                    </a:lnTo>
                    <a:lnTo>
                      <a:pt x="64" y="38"/>
                    </a:lnTo>
                    <a:lnTo>
                      <a:pt x="72" y="32"/>
                    </a:lnTo>
                    <a:lnTo>
                      <a:pt x="80" y="29"/>
                    </a:lnTo>
                    <a:lnTo>
                      <a:pt x="89" y="24"/>
                    </a:lnTo>
                    <a:lnTo>
                      <a:pt x="99" y="21"/>
                    </a:lnTo>
                    <a:lnTo>
                      <a:pt x="110" y="19"/>
                    </a:lnTo>
                    <a:lnTo>
                      <a:pt x="120" y="19"/>
                    </a:lnTo>
                    <a:lnTo>
                      <a:pt x="232" y="19"/>
                    </a:lnTo>
                    <a:lnTo>
                      <a:pt x="232" y="19"/>
                    </a:lnTo>
                    <a:lnTo>
                      <a:pt x="243" y="19"/>
                    </a:lnTo>
                    <a:lnTo>
                      <a:pt x="252" y="21"/>
                    </a:lnTo>
                    <a:lnTo>
                      <a:pt x="262" y="24"/>
                    </a:lnTo>
                    <a:lnTo>
                      <a:pt x="271" y="29"/>
                    </a:lnTo>
                    <a:lnTo>
                      <a:pt x="281" y="32"/>
                    </a:lnTo>
                    <a:lnTo>
                      <a:pt x="289" y="38"/>
                    </a:lnTo>
                    <a:lnTo>
                      <a:pt x="297" y="45"/>
                    </a:lnTo>
                    <a:lnTo>
                      <a:pt x="303" y="53"/>
                    </a:lnTo>
                    <a:lnTo>
                      <a:pt x="310" y="61"/>
                    </a:lnTo>
                    <a:lnTo>
                      <a:pt x="316" y="69"/>
                    </a:lnTo>
                    <a:lnTo>
                      <a:pt x="321" y="78"/>
                    </a:lnTo>
                    <a:lnTo>
                      <a:pt x="326" y="88"/>
                    </a:lnTo>
                    <a:lnTo>
                      <a:pt x="329" y="97"/>
                    </a:lnTo>
                    <a:lnTo>
                      <a:pt x="332" y="109"/>
                    </a:lnTo>
                    <a:lnTo>
                      <a:pt x="334" y="120"/>
                    </a:lnTo>
                    <a:lnTo>
                      <a:pt x="334" y="131"/>
                    </a:lnTo>
                    <a:lnTo>
                      <a:pt x="334" y="131"/>
                    </a:lnTo>
                    <a:lnTo>
                      <a:pt x="334" y="142"/>
                    </a:lnTo>
                    <a:lnTo>
                      <a:pt x="332" y="153"/>
                    </a:lnTo>
                    <a:lnTo>
                      <a:pt x="329" y="165"/>
                    </a:lnTo>
                    <a:lnTo>
                      <a:pt x="326" y="174"/>
                    </a:lnTo>
                    <a:lnTo>
                      <a:pt x="321" y="184"/>
                    </a:lnTo>
                    <a:lnTo>
                      <a:pt x="316" y="193"/>
                    </a:lnTo>
                    <a:lnTo>
                      <a:pt x="310" y="203"/>
                    </a:lnTo>
                    <a:lnTo>
                      <a:pt x="303" y="211"/>
                    </a:lnTo>
                    <a:lnTo>
                      <a:pt x="297" y="217"/>
                    </a:lnTo>
                    <a:lnTo>
                      <a:pt x="289" y="224"/>
                    </a:lnTo>
                    <a:lnTo>
                      <a:pt x="281" y="230"/>
                    </a:lnTo>
                    <a:lnTo>
                      <a:pt x="271" y="235"/>
                    </a:lnTo>
                    <a:lnTo>
                      <a:pt x="262" y="238"/>
                    </a:lnTo>
                    <a:lnTo>
                      <a:pt x="252" y="241"/>
                    </a:lnTo>
                    <a:lnTo>
                      <a:pt x="243" y="243"/>
                    </a:lnTo>
                    <a:lnTo>
                      <a:pt x="232" y="243"/>
                    </a:lnTo>
                    <a:lnTo>
                      <a:pt x="196" y="243"/>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0000"/>
                  </a:solidFill>
                  <a:effectLst/>
                  <a:uLnTx/>
                  <a:uFillTx/>
                </a:endParaRPr>
              </a:p>
            </p:txBody>
          </p:sp>
          <p:sp>
            <p:nvSpPr>
              <p:cNvPr id="103" name="Freeform 158"/>
              <p:cNvSpPr>
                <a:spLocks/>
              </p:cNvSpPr>
              <p:nvPr/>
            </p:nvSpPr>
            <p:spPr bwMode="auto">
              <a:xfrm>
                <a:off x="2862892" y="2240898"/>
                <a:ext cx="190500" cy="193675"/>
              </a:xfrm>
              <a:custGeom>
                <a:avLst/>
                <a:gdLst>
                  <a:gd name="T0" fmla="*/ 152 w 240"/>
                  <a:gd name="T1" fmla="*/ 0 h 244"/>
                  <a:gd name="T2" fmla="*/ 146 w 240"/>
                  <a:gd name="T3" fmla="*/ 3 h 244"/>
                  <a:gd name="T4" fmla="*/ 143 w 240"/>
                  <a:gd name="T5" fmla="*/ 9 h 244"/>
                  <a:gd name="T6" fmla="*/ 144 w 240"/>
                  <a:gd name="T7" fmla="*/ 12 h 244"/>
                  <a:gd name="T8" fmla="*/ 149 w 240"/>
                  <a:gd name="T9" fmla="*/ 17 h 244"/>
                  <a:gd name="T10" fmla="*/ 152 w 240"/>
                  <a:gd name="T11" fmla="*/ 19 h 244"/>
                  <a:gd name="T12" fmla="*/ 179 w 240"/>
                  <a:gd name="T13" fmla="*/ 25 h 244"/>
                  <a:gd name="T14" fmla="*/ 202 w 240"/>
                  <a:gd name="T15" fmla="*/ 41 h 244"/>
                  <a:gd name="T16" fmla="*/ 216 w 240"/>
                  <a:gd name="T17" fmla="*/ 65 h 244"/>
                  <a:gd name="T18" fmla="*/ 221 w 240"/>
                  <a:gd name="T19" fmla="*/ 95 h 244"/>
                  <a:gd name="T20" fmla="*/ 221 w 240"/>
                  <a:gd name="T21" fmla="*/ 110 h 244"/>
                  <a:gd name="T22" fmla="*/ 210 w 240"/>
                  <a:gd name="T23" fmla="*/ 137 h 244"/>
                  <a:gd name="T24" fmla="*/ 192 w 240"/>
                  <a:gd name="T25" fmla="*/ 158 h 244"/>
                  <a:gd name="T26" fmla="*/ 168 w 240"/>
                  <a:gd name="T27" fmla="*/ 169 h 244"/>
                  <a:gd name="T28" fmla="*/ 154 w 240"/>
                  <a:gd name="T29" fmla="*/ 172 h 244"/>
                  <a:gd name="T30" fmla="*/ 147 w 240"/>
                  <a:gd name="T31" fmla="*/ 174 h 244"/>
                  <a:gd name="T32" fmla="*/ 146 w 240"/>
                  <a:gd name="T33" fmla="*/ 182 h 244"/>
                  <a:gd name="T34" fmla="*/ 111 w 240"/>
                  <a:gd name="T35" fmla="*/ 175 h 244"/>
                  <a:gd name="T36" fmla="*/ 107 w 240"/>
                  <a:gd name="T37" fmla="*/ 172 h 244"/>
                  <a:gd name="T38" fmla="*/ 72 w 240"/>
                  <a:gd name="T39" fmla="*/ 172 h 244"/>
                  <a:gd name="T40" fmla="*/ 64 w 240"/>
                  <a:gd name="T41" fmla="*/ 170 h 244"/>
                  <a:gd name="T42" fmla="*/ 48 w 240"/>
                  <a:gd name="T43" fmla="*/ 167 h 244"/>
                  <a:gd name="T44" fmla="*/ 35 w 240"/>
                  <a:gd name="T45" fmla="*/ 159 h 244"/>
                  <a:gd name="T46" fmla="*/ 23 w 240"/>
                  <a:gd name="T47" fmla="*/ 148 h 244"/>
                  <a:gd name="T48" fmla="*/ 18 w 240"/>
                  <a:gd name="T49" fmla="*/ 142 h 244"/>
                  <a:gd name="T50" fmla="*/ 12 w 240"/>
                  <a:gd name="T51" fmla="*/ 137 h 244"/>
                  <a:gd name="T52" fmla="*/ 4 w 240"/>
                  <a:gd name="T53" fmla="*/ 139 h 244"/>
                  <a:gd name="T54" fmla="*/ 2 w 240"/>
                  <a:gd name="T55" fmla="*/ 142 h 244"/>
                  <a:gd name="T56" fmla="*/ 0 w 240"/>
                  <a:gd name="T57" fmla="*/ 148 h 244"/>
                  <a:gd name="T58" fmla="*/ 2 w 240"/>
                  <a:gd name="T59" fmla="*/ 151 h 244"/>
                  <a:gd name="T60" fmla="*/ 16 w 240"/>
                  <a:gd name="T61" fmla="*/ 167 h 244"/>
                  <a:gd name="T62" fmla="*/ 32 w 240"/>
                  <a:gd name="T63" fmla="*/ 180 h 244"/>
                  <a:gd name="T64" fmla="*/ 51 w 240"/>
                  <a:gd name="T65" fmla="*/ 188 h 244"/>
                  <a:gd name="T66" fmla="*/ 72 w 240"/>
                  <a:gd name="T67" fmla="*/ 191 h 244"/>
                  <a:gd name="T68" fmla="*/ 147 w 240"/>
                  <a:gd name="T69" fmla="*/ 242 h 244"/>
                  <a:gd name="T70" fmla="*/ 150 w 240"/>
                  <a:gd name="T71" fmla="*/ 244 h 244"/>
                  <a:gd name="T72" fmla="*/ 155 w 240"/>
                  <a:gd name="T73" fmla="*/ 244 h 244"/>
                  <a:gd name="T74" fmla="*/ 158 w 240"/>
                  <a:gd name="T75" fmla="*/ 244 h 244"/>
                  <a:gd name="T76" fmla="*/ 165 w 240"/>
                  <a:gd name="T77" fmla="*/ 234 h 244"/>
                  <a:gd name="T78" fmla="*/ 165 w 240"/>
                  <a:gd name="T79" fmla="*/ 190 h 244"/>
                  <a:gd name="T80" fmla="*/ 194 w 240"/>
                  <a:gd name="T81" fmla="*/ 178 h 244"/>
                  <a:gd name="T82" fmla="*/ 219 w 240"/>
                  <a:gd name="T83" fmla="*/ 158 h 244"/>
                  <a:gd name="T84" fmla="*/ 235 w 240"/>
                  <a:gd name="T85" fmla="*/ 129 h 244"/>
                  <a:gd name="T86" fmla="*/ 240 w 240"/>
                  <a:gd name="T87" fmla="*/ 95 h 244"/>
                  <a:gd name="T88" fmla="*/ 238 w 240"/>
                  <a:gd name="T89" fmla="*/ 76 h 244"/>
                  <a:gd name="T90" fmla="*/ 226 w 240"/>
                  <a:gd name="T91" fmla="*/ 41 h 244"/>
                  <a:gd name="T92" fmla="*/ 202 w 240"/>
                  <a:gd name="T93" fmla="*/ 16 h 244"/>
                  <a:gd name="T94" fmla="*/ 170 w 240"/>
                  <a:gd name="T95" fmla="*/ 1 h 244"/>
                  <a:gd name="T96" fmla="*/ 152 w 240"/>
                  <a:gd name="T9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244">
                    <a:moveTo>
                      <a:pt x="152" y="0"/>
                    </a:moveTo>
                    <a:lnTo>
                      <a:pt x="152" y="0"/>
                    </a:lnTo>
                    <a:lnTo>
                      <a:pt x="149" y="0"/>
                    </a:lnTo>
                    <a:lnTo>
                      <a:pt x="146" y="3"/>
                    </a:lnTo>
                    <a:lnTo>
                      <a:pt x="144" y="6"/>
                    </a:lnTo>
                    <a:lnTo>
                      <a:pt x="143" y="9"/>
                    </a:lnTo>
                    <a:lnTo>
                      <a:pt x="143" y="9"/>
                    </a:lnTo>
                    <a:lnTo>
                      <a:pt x="144" y="12"/>
                    </a:lnTo>
                    <a:lnTo>
                      <a:pt x="146" y="16"/>
                    </a:lnTo>
                    <a:lnTo>
                      <a:pt x="149" y="17"/>
                    </a:lnTo>
                    <a:lnTo>
                      <a:pt x="152" y="19"/>
                    </a:lnTo>
                    <a:lnTo>
                      <a:pt x="152" y="19"/>
                    </a:lnTo>
                    <a:lnTo>
                      <a:pt x="166" y="20"/>
                    </a:lnTo>
                    <a:lnTo>
                      <a:pt x="179" y="25"/>
                    </a:lnTo>
                    <a:lnTo>
                      <a:pt x="190" y="32"/>
                    </a:lnTo>
                    <a:lnTo>
                      <a:pt x="202" y="41"/>
                    </a:lnTo>
                    <a:lnTo>
                      <a:pt x="210" y="52"/>
                    </a:lnTo>
                    <a:lnTo>
                      <a:pt x="216" y="65"/>
                    </a:lnTo>
                    <a:lnTo>
                      <a:pt x="221" y="79"/>
                    </a:lnTo>
                    <a:lnTo>
                      <a:pt x="221" y="95"/>
                    </a:lnTo>
                    <a:lnTo>
                      <a:pt x="221" y="95"/>
                    </a:lnTo>
                    <a:lnTo>
                      <a:pt x="221" y="110"/>
                    </a:lnTo>
                    <a:lnTo>
                      <a:pt x="216" y="124"/>
                    </a:lnTo>
                    <a:lnTo>
                      <a:pt x="210" y="137"/>
                    </a:lnTo>
                    <a:lnTo>
                      <a:pt x="202" y="148"/>
                    </a:lnTo>
                    <a:lnTo>
                      <a:pt x="192" y="158"/>
                    </a:lnTo>
                    <a:lnTo>
                      <a:pt x="181" y="166"/>
                    </a:lnTo>
                    <a:lnTo>
                      <a:pt x="168" y="169"/>
                    </a:lnTo>
                    <a:lnTo>
                      <a:pt x="154" y="172"/>
                    </a:lnTo>
                    <a:lnTo>
                      <a:pt x="154" y="172"/>
                    </a:lnTo>
                    <a:lnTo>
                      <a:pt x="150" y="172"/>
                    </a:lnTo>
                    <a:lnTo>
                      <a:pt x="147" y="174"/>
                    </a:lnTo>
                    <a:lnTo>
                      <a:pt x="146" y="177"/>
                    </a:lnTo>
                    <a:lnTo>
                      <a:pt x="146" y="182"/>
                    </a:lnTo>
                    <a:lnTo>
                      <a:pt x="146" y="212"/>
                    </a:lnTo>
                    <a:lnTo>
                      <a:pt x="111" y="175"/>
                    </a:lnTo>
                    <a:lnTo>
                      <a:pt x="111" y="175"/>
                    </a:lnTo>
                    <a:lnTo>
                      <a:pt x="107" y="172"/>
                    </a:lnTo>
                    <a:lnTo>
                      <a:pt x="103" y="172"/>
                    </a:lnTo>
                    <a:lnTo>
                      <a:pt x="72" y="172"/>
                    </a:lnTo>
                    <a:lnTo>
                      <a:pt x="72" y="172"/>
                    </a:lnTo>
                    <a:lnTo>
                      <a:pt x="64" y="170"/>
                    </a:lnTo>
                    <a:lnTo>
                      <a:pt x="56" y="169"/>
                    </a:lnTo>
                    <a:lnTo>
                      <a:pt x="48" y="167"/>
                    </a:lnTo>
                    <a:lnTo>
                      <a:pt x="42" y="164"/>
                    </a:lnTo>
                    <a:lnTo>
                      <a:pt x="35" y="159"/>
                    </a:lnTo>
                    <a:lnTo>
                      <a:pt x="29" y="155"/>
                    </a:lnTo>
                    <a:lnTo>
                      <a:pt x="23" y="148"/>
                    </a:lnTo>
                    <a:lnTo>
                      <a:pt x="18" y="142"/>
                    </a:lnTo>
                    <a:lnTo>
                      <a:pt x="18" y="142"/>
                    </a:lnTo>
                    <a:lnTo>
                      <a:pt x="15" y="139"/>
                    </a:lnTo>
                    <a:lnTo>
                      <a:pt x="12" y="137"/>
                    </a:lnTo>
                    <a:lnTo>
                      <a:pt x="8" y="137"/>
                    </a:lnTo>
                    <a:lnTo>
                      <a:pt x="4" y="139"/>
                    </a:lnTo>
                    <a:lnTo>
                      <a:pt x="4" y="139"/>
                    </a:lnTo>
                    <a:lnTo>
                      <a:pt x="2" y="142"/>
                    </a:lnTo>
                    <a:lnTo>
                      <a:pt x="0" y="145"/>
                    </a:lnTo>
                    <a:lnTo>
                      <a:pt x="0" y="148"/>
                    </a:lnTo>
                    <a:lnTo>
                      <a:pt x="2" y="151"/>
                    </a:lnTo>
                    <a:lnTo>
                      <a:pt x="2" y="151"/>
                    </a:lnTo>
                    <a:lnTo>
                      <a:pt x="8" y="161"/>
                    </a:lnTo>
                    <a:lnTo>
                      <a:pt x="16" y="167"/>
                    </a:lnTo>
                    <a:lnTo>
                      <a:pt x="24" y="175"/>
                    </a:lnTo>
                    <a:lnTo>
                      <a:pt x="32" y="180"/>
                    </a:lnTo>
                    <a:lnTo>
                      <a:pt x="42" y="185"/>
                    </a:lnTo>
                    <a:lnTo>
                      <a:pt x="51" y="188"/>
                    </a:lnTo>
                    <a:lnTo>
                      <a:pt x="63" y="190"/>
                    </a:lnTo>
                    <a:lnTo>
                      <a:pt x="72" y="191"/>
                    </a:lnTo>
                    <a:lnTo>
                      <a:pt x="99" y="191"/>
                    </a:lnTo>
                    <a:lnTo>
                      <a:pt x="147" y="242"/>
                    </a:lnTo>
                    <a:lnTo>
                      <a:pt x="147" y="242"/>
                    </a:lnTo>
                    <a:lnTo>
                      <a:pt x="150" y="244"/>
                    </a:lnTo>
                    <a:lnTo>
                      <a:pt x="155" y="244"/>
                    </a:lnTo>
                    <a:lnTo>
                      <a:pt x="155" y="244"/>
                    </a:lnTo>
                    <a:lnTo>
                      <a:pt x="158" y="244"/>
                    </a:lnTo>
                    <a:lnTo>
                      <a:pt x="158" y="244"/>
                    </a:lnTo>
                    <a:lnTo>
                      <a:pt x="163" y="241"/>
                    </a:lnTo>
                    <a:lnTo>
                      <a:pt x="165" y="234"/>
                    </a:lnTo>
                    <a:lnTo>
                      <a:pt x="165" y="190"/>
                    </a:lnTo>
                    <a:lnTo>
                      <a:pt x="165" y="190"/>
                    </a:lnTo>
                    <a:lnTo>
                      <a:pt x="179" y="186"/>
                    </a:lnTo>
                    <a:lnTo>
                      <a:pt x="194" y="178"/>
                    </a:lnTo>
                    <a:lnTo>
                      <a:pt x="208" y="170"/>
                    </a:lnTo>
                    <a:lnTo>
                      <a:pt x="219" y="158"/>
                    </a:lnTo>
                    <a:lnTo>
                      <a:pt x="227" y="145"/>
                    </a:lnTo>
                    <a:lnTo>
                      <a:pt x="235" y="129"/>
                    </a:lnTo>
                    <a:lnTo>
                      <a:pt x="238" y="113"/>
                    </a:lnTo>
                    <a:lnTo>
                      <a:pt x="240" y="95"/>
                    </a:lnTo>
                    <a:lnTo>
                      <a:pt x="240" y="95"/>
                    </a:lnTo>
                    <a:lnTo>
                      <a:pt x="238" y="76"/>
                    </a:lnTo>
                    <a:lnTo>
                      <a:pt x="234" y="59"/>
                    </a:lnTo>
                    <a:lnTo>
                      <a:pt x="226" y="41"/>
                    </a:lnTo>
                    <a:lnTo>
                      <a:pt x="214" y="27"/>
                    </a:lnTo>
                    <a:lnTo>
                      <a:pt x="202" y="16"/>
                    </a:lnTo>
                    <a:lnTo>
                      <a:pt x="187" y="8"/>
                    </a:lnTo>
                    <a:lnTo>
                      <a:pt x="170" y="1"/>
                    </a:lnTo>
                    <a:lnTo>
                      <a:pt x="162" y="0"/>
                    </a:lnTo>
                    <a:lnTo>
                      <a:pt x="152" y="0"/>
                    </a:lnTo>
                    <a:lnTo>
                      <a:pt x="152"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4" name="Freeform 159"/>
              <p:cNvSpPr>
                <a:spLocks/>
              </p:cNvSpPr>
              <p:nvPr/>
            </p:nvSpPr>
            <p:spPr bwMode="auto">
              <a:xfrm>
                <a:off x="2747004" y="2202799"/>
                <a:ext cx="149225" cy="15875"/>
              </a:xfrm>
              <a:custGeom>
                <a:avLst/>
                <a:gdLst>
                  <a:gd name="T0" fmla="*/ 189 w 189"/>
                  <a:gd name="T1" fmla="*/ 9 h 19"/>
                  <a:gd name="T2" fmla="*/ 189 w 189"/>
                  <a:gd name="T3" fmla="*/ 9 h 19"/>
                  <a:gd name="T4" fmla="*/ 187 w 189"/>
                  <a:gd name="T5" fmla="*/ 6 h 19"/>
                  <a:gd name="T6" fmla="*/ 186 w 189"/>
                  <a:gd name="T7" fmla="*/ 3 h 19"/>
                  <a:gd name="T8" fmla="*/ 182 w 189"/>
                  <a:gd name="T9" fmla="*/ 1 h 19"/>
                  <a:gd name="T10" fmla="*/ 179 w 189"/>
                  <a:gd name="T11" fmla="*/ 0 h 19"/>
                  <a:gd name="T12" fmla="*/ 10 w 189"/>
                  <a:gd name="T13" fmla="*/ 0 h 19"/>
                  <a:gd name="T14" fmla="*/ 10 w 189"/>
                  <a:gd name="T15" fmla="*/ 0 h 19"/>
                  <a:gd name="T16" fmla="*/ 7 w 189"/>
                  <a:gd name="T17" fmla="*/ 1 h 19"/>
                  <a:gd name="T18" fmla="*/ 4 w 189"/>
                  <a:gd name="T19" fmla="*/ 3 h 19"/>
                  <a:gd name="T20" fmla="*/ 2 w 189"/>
                  <a:gd name="T21" fmla="*/ 6 h 19"/>
                  <a:gd name="T22" fmla="*/ 0 w 189"/>
                  <a:gd name="T23" fmla="*/ 9 h 19"/>
                  <a:gd name="T24" fmla="*/ 0 w 189"/>
                  <a:gd name="T25" fmla="*/ 9 h 19"/>
                  <a:gd name="T26" fmla="*/ 2 w 189"/>
                  <a:gd name="T27" fmla="*/ 14 h 19"/>
                  <a:gd name="T28" fmla="*/ 4 w 189"/>
                  <a:gd name="T29" fmla="*/ 16 h 19"/>
                  <a:gd name="T30" fmla="*/ 7 w 189"/>
                  <a:gd name="T31" fmla="*/ 19 h 19"/>
                  <a:gd name="T32" fmla="*/ 10 w 189"/>
                  <a:gd name="T33" fmla="*/ 19 h 19"/>
                  <a:gd name="T34" fmla="*/ 179 w 189"/>
                  <a:gd name="T35" fmla="*/ 19 h 19"/>
                  <a:gd name="T36" fmla="*/ 179 w 189"/>
                  <a:gd name="T37" fmla="*/ 19 h 19"/>
                  <a:gd name="T38" fmla="*/ 182 w 189"/>
                  <a:gd name="T39" fmla="*/ 19 h 19"/>
                  <a:gd name="T40" fmla="*/ 186 w 189"/>
                  <a:gd name="T41" fmla="*/ 16 h 19"/>
                  <a:gd name="T42" fmla="*/ 187 w 189"/>
                  <a:gd name="T43" fmla="*/ 14 h 19"/>
                  <a:gd name="T44" fmla="*/ 189 w 189"/>
                  <a:gd name="T45" fmla="*/ 9 h 19"/>
                  <a:gd name="T46" fmla="*/ 189 w 189"/>
                  <a:gd name="T4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9">
                    <a:moveTo>
                      <a:pt x="189" y="9"/>
                    </a:moveTo>
                    <a:lnTo>
                      <a:pt x="189" y="9"/>
                    </a:lnTo>
                    <a:lnTo>
                      <a:pt x="187" y="6"/>
                    </a:lnTo>
                    <a:lnTo>
                      <a:pt x="186" y="3"/>
                    </a:lnTo>
                    <a:lnTo>
                      <a:pt x="182" y="1"/>
                    </a:lnTo>
                    <a:lnTo>
                      <a:pt x="179" y="0"/>
                    </a:lnTo>
                    <a:lnTo>
                      <a:pt x="10" y="0"/>
                    </a:lnTo>
                    <a:lnTo>
                      <a:pt x="10" y="0"/>
                    </a:lnTo>
                    <a:lnTo>
                      <a:pt x="7" y="1"/>
                    </a:lnTo>
                    <a:lnTo>
                      <a:pt x="4" y="3"/>
                    </a:lnTo>
                    <a:lnTo>
                      <a:pt x="2" y="6"/>
                    </a:lnTo>
                    <a:lnTo>
                      <a:pt x="0" y="9"/>
                    </a:lnTo>
                    <a:lnTo>
                      <a:pt x="0" y="9"/>
                    </a:lnTo>
                    <a:lnTo>
                      <a:pt x="2" y="14"/>
                    </a:lnTo>
                    <a:lnTo>
                      <a:pt x="4" y="16"/>
                    </a:lnTo>
                    <a:lnTo>
                      <a:pt x="7" y="19"/>
                    </a:lnTo>
                    <a:lnTo>
                      <a:pt x="10" y="19"/>
                    </a:lnTo>
                    <a:lnTo>
                      <a:pt x="179" y="19"/>
                    </a:lnTo>
                    <a:lnTo>
                      <a:pt x="179" y="19"/>
                    </a:lnTo>
                    <a:lnTo>
                      <a:pt x="182" y="19"/>
                    </a:lnTo>
                    <a:lnTo>
                      <a:pt x="186" y="16"/>
                    </a:lnTo>
                    <a:lnTo>
                      <a:pt x="187" y="14"/>
                    </a:lnTo>
                    <a:lnTo>
                      <a:pt x="189" y="9"/>
                    </a:lnTo>
                    <a:lnTo>
                      <a:pt x="189" y="9"/>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sp>
            <p:nvSpPr>
              <p:cNvPr id="105" name="Freeform 160"/>
              <p:cNvSpPr>
                <a:spLocks/>
              </p:cNvSpPr>
              <p:nvPr/>
            </p:nvSpPr>
            <p:spPr bwMode="auto">
              <a:xfrm>
                <a:off x="2747004" y="2252010"/>
                <a:ext cx="80963" cy="14288"/>
              </a:xfrm>
              <a:custGeom>
                <a:avLst/>
                <a:gdLst>
                  <a:gd name="T0" fmla="*/ 93 w 103"/>
                  <a:gd name="T1" fmla="*/ 0 h 20"/>
                  <a:gd name="T2" fmla="*/ 10 w 103"/>
                  <a:gd name="T3" fmla="*/ 0 h 20"/>
                  <a:gd name="T4" fmla="*/ 10 w 103"/>
                  <a:gd name="T5" fmla="*/ 0 h 20"/>
                  <a:gd name="T6" fmla="*/ 7 w 103"/>
                  <a:gd name="T7" fmla="*/ 0 h 20"/>
                  <a:gd name="T8" fmla="*/ 4 w 103"/>
                  <a:gd name="T9" fmla="*/ 4 h 20"/>
                  <a:gd name="T10" fmla="*/ 2 w 103"/>
                  <a:gd name="T11" fmla="*/ 7 h 20"/>
                  <a:gd name="T12" fmla="*/ 0 w 103"/>
                  <a:gd name="T13" fmla="*/ 10 h 20"/>
                  <a:gd name="T14" fmla="*/ 0 w 103"/>
                  <a:gd name="T15" fmla="*/ 10 h 20"/>
                  <a:gd name="T16" fmla="*/ 2 w 103"/>
                  <a:gd name="T17" fmla="*/ 13 h 20"/>
                  <a:gd name="T18" fmla="*/ 4 w 103"/>
                  <a:gd name="T19" fmla="*/ 16 h 20"/>
                  <a:gd name="T20" fmla="*/ 7 w 103"/>
                  <a:gd name="T21" fmla="*/ 18 h 20"/>
                  <a:gd name="T22" fmla="*/ 10 w 103"/>
                  <a:gd name="T23" fmla="*/ 20 h 20"/>
                  <a:gd name="T24" fmla="*/ 93 w 103"/>
                  <a:gd name="T25" fmla="*/ 20 h 20"/>
                  <a:gd name="T26" fmla="*/ 93 w 103"/>
                  <a:gd name="T27" fmla="*/ 20 h 20"/>
                  <a:gd name="T28" fmla="*/ 96 w 103"/>
                  <a:gd name="T29" fmla="*/ 18 h 20"/>
                  <a:gd name="T30" fmla="*/ 99 w 103"/>
                  <a:gd name="T31" fmla="*/ 16 h 20"/>
                  <a:gd name="T32" fmla="*/ 101 w 103"/>
                  <a:gd name="T33" fmla="*/ 13 h 20"/>
                  <a:gd name="T34" fmla="*/ 103 w 103"/>
                  <a:gd name="T35" fmla="*/ 10 h 20"/>
                  <a:gd name="T36" fmla="*/ 103 w 103"/>
                  <a:gd name="T37" fmla="*/ 10 h 20"/>
                  <a:gd name="T38" fmla="*/ 101 w 103"/>
                  <a:gd name="T39" fmla="*/ 7 h 20"/>
                  <a:gd name="T40" fmla="*/ 99 w 103"/>
                  <a:gd name="T41" fmla="*/ 4 h 20"/>
                  <a:gd name="T42" fmla="*/ 96 w 103"/>
                  <a:gd name="T43" fmla="*/ 0 h 20"/>
                  <a:gd name="T44" fmla="*/ 93 w 103"/>
                  <a:gd name="T45" fmla="*/ 0 h 20"/>
                  <a:gd name="T46" fmla="*/ 93 w 103"/>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20">
                    <a:moveTo>
                      <a:pt x="93" y="0"/>
                    </a:moveTo>
                    <a:lnTo>
                      <a:pt x="10" y="0"/>
                    </a:lnTo>
                    <a:lnTo>
                      <a:pt x="10" y="0"/>
                    </a:lnTo>
                    <a:lnTo>
                      <a:pt x="7" y="0"/>
                    </a:lnTo>
                    <a:lnTo>
                      <a:pt x="4" y="4"/>
                    </a:lnTo>
                    <a:lnTo>
                      <a:pt x="2" y="7"/>
                    </a:lnTo>
                    <a:lnTo>
                      <a:pt x="0" y="10"/>
                    </a:lnTo>
                    <a:lnTo>
                      <a:pt x="0" y="10"/>
                    </a:lnTo>
                    <a:lnTo>
                      <a:pt x="2" y="13"/>
                    </a:lnTo>
                    <a:lnTo>
                      <a:pt x="4" y="16"/>
                    </a:lnTo>
                    <a:lnTo>
                      <a:pt x="7" y="18"/>
                    </a:lnTo>
                    <a:lnTo>
                      <a:pt x="10" y="20"/>
                    </a:lnTo>
                    <a:lnTo>
                      <a:pt x="93" y="20"/>
                    </a:lnTo>
                    <a:lnTo>
                      <a:pt x="93" y="20"/>
                    </a:lnTo>
                    <a:lnTo>
                      <a:pt x="96" y="18"/>
                    </a:lnTo>
                    <a:lnTo>
                      <a:pt x="99" y="16"/>
                    </a:lnTo>
                    <a:lnTo>
                      <a:pt x="101" y="13"/>
                    </a:lnTo>
                    <a:lnTo>
                      <a:pt x="103" y="10"/>
                    </a:lnTo>
                    <a:lnTo>
                      <a:pt x="103" y="10"/>
                    </a:lnTo>
                    <a:lnTo>
                      <a:pt x="101" y="7"/>
                    </a:lnTo>
                    <a:lnTo>
                      <a:pt x="99" y="4"/>
                    </a:lnTo>
                    <a:lnTo>
                      <a:pt x="96" y="0"/>
                    </a:lnTo>
                    <a:lnTo>
                      <a:pt x="93" y="0"/>
                    </a:lnTo>
                    <a:lnTo>
                      <a:pt x="93" y="0"/>
                    </a:lnTo>
                    <a:close/>
                  </a:path>
                </a:pathLst>
              </a:custGeom>
              <a:grp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endParaRPr>
              </a:p>
            </p:txBody>
          </p:sp>
        </p:grpSp>
      </p:grpSp>
      <p:sp>
        <p:nvSpPr>
          <p:cNvPr id="96" name="Title 1"/>
          <p:cNvSpPr txBox="1">
            <a:spLocks/>
          </p:cNvSpPr>
          <p:nvPr/>
        </p:nvSpPr>
        <p:spPr>
          <a:xfrm>
            <a:off x="424142" y="50292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1" i="0" u="none" strike="noStrike" kern="1200" cap="none" spc="-147" normalizeH="0" baseline="0" noProof="0" dirty="0">
                <a:ln w="3175">
                  <a:noFill/>
                </a:ln>
                <a:solidFill>
                  <a:srgbClr val="F25022"/>
                </a:solidFill>
                <a:effectLst/>
                <a:uLnTx/>
                <a:uFillTx/>
                <a:latin typeface="+mn-lt"/>
                <a:ea typeface="+mn-ea"/>
                <a:cs typeface="Segoe UI" pitchFamily="34" charset="0"/>
              </a:rPr>
              <a:t>Microsoft Graph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provides </a:t>
            </a:r>
            <a:r>
              <a:rPr kumimoji="0" lang="en-US" sz="5294" b="1" i="0" u="none" strike="noStrike" kern="1200" cap="none" spc="-147" normalizeH="0" baseline="0" noProof="0" dirty="0">
                <a:ln w="3175">
                  <a:noFill/>
                </a:ln>
                <a:solidFill>
                  <a:srgbClr val="F25022"/>
                </a:solidFill>
                <a:effectLst/>
                <a:uLnTx/>
                <a:uFillTx/>
                <a:latin typeface="+mn-lt"/>
                <a:ea typeface="+mn-ea"/>
                <a:cs typeface="Segoe UI" pitchFamily="34" charset="0"/>
              </a:rPr>
              <a:t>insights and relationships</a:t>
            </a:r>
          </a:p>
        </p:txBody>
      </p:sp>
      <p:grpSp>
        <p:nvGrpSpPr>
          <p:cNvPr id="97" name="Group 96"/>
          <p:cNvGrpSpPr/>
          <p:nvPr/>
        </p:nvGrpSpPr>
        <p:grpSpPr>
          <a:xfrm>
            <a:off x="8637614" y="2803539"/>
            <a:ext cx="1390607" cy="1390607"/>
            <a:chOff x="7752399" y="2684012"/>
            <a:chExt cx="1390607" cy="1390607"/>
          </a:xfrm>
        </p:grpSpPr>
        <p:sp>
          <p:nvSpPr>
            <p:cNvPr id="99" name="Rectangle 98"/>
            <p:cNvSpPr/>
            <p:nvPr/>
          </p:nvSpPr>
          <p:spPr bwMode="auto">
            <a:xfrm>
              <a:off x="7752399" y="2684012"/>
              <a:ext cx="1390607" cy="1390607"/>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eaLnBrk="1" fontAlgn="base" latinLnBrk="0" hangingPunct="1">
                <a:lnSpc>
                  <a:spcPct val="90000"/>
                </a:lnSpc>
                <a:spcBef>
                  <a:spcPct val="0"/>
                </a:spcBef>
                <a:spcAft>
                  <a:spcPct val="0"/>
                </a:spcAft>
                <a:buClrTx/>
                <a:buSzTx/>
                <a:buFontTx/>
                <a:buNone/>
                <a:tabLst/>
                <a:defRPr/>
              </a:pPr>
              <a:endParaRPr kumimoji="0" lang="en-US" sz="2353"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32" name="Group 131"/>
            <p:cNvGrpSpPr/>
            <p:nvPr/>
          </p:nvGrpSpPr>
          <p:grpSpPr>
            <a:xfrm>
              <a:off x="7998011" y="2955939"/>
              <a:ext cx="898501" cy="868257"/>
              <a:chOff x="7885178" y="2900597"/>
              <a:chExt cx="1045406" cy="1010217"/>
            </a:xfrm>
          </p:grpSpPr>
          <p:sp>
            <p:nvSpPr>
              <p:cNvPr id="133" name="Oval 132"/>
              <p:cNvSpPr/>
              <p:nvPr/>
            </p:nvSpPr>
            <p:spPr bwMode="auto">
              <a:xfrm>
                <a:off x="7989757" y="290059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34" name="Oval 133"/>
              <p:cNvSpPr/>
              <p:nvPr/>
            </p:nvSpPr>
            <p:spPr bwMode="auto">
              <a:xfrm>
                <a:off x="8691487" y="3145083"/>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35" name="Oval 134"/>
              <p:cNvSpPr/>
              <p:nvPr/>
            </p:nvSpPr>
            <p:spPr bwMode="auto">
              <a:xfrm>
                <a:off x="8410388" y="3671717"/>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36" name="Oval 135"/>
              <p:cNvSpPr/>
              <p:nvPr/>
            </p:nvSpPr>
            <p:spPr bwMode="auto">
              <a:xfrm>
                <a:off x="7885178" y="3306992"/>
                <a:ext cx="239097" cy="23909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137" name="Straight Connector 136"/>
              <p:cNvCxnSpPr/>
              <p:nvPr/>
            </p:nvCxnSpPr>
            <p:spPr>
              <a:xfrm>
                <a:off x="8034487" y="2979533"/>
                <a:ext cx="776548" cy="30286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8558386" y="3211880"/>
                <a:ext cx="301248" cy="510897"/>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8131427" y="3013333"/>
                <a:ext cx="398548" cy="737899"/>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a:off x="7982320" y="2996403"/>
                <a:ext cx="136703" cy="465296"/>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99773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22" presetClass="exit" presetSubtype="4" fill="hold" nodeType="withEffect">
                                  <p:stCondLst>
                                    <p:cond delay="0"/>
                                  </p:stCondLst>
                                  <p:childTnLst>
                                    <p:animEffect transition="out" filter="wipe(down)">
                                      <p:cBhvr>
                                        <p:cTn id="11" dur="500"/>
                                        <p:tgtEl>
                                          <p:spTgt spid="97"/>
                                        </p:tgtEl>
                                      </p:cBhvr>
                                    </p:animEffect>
                                    <p:set>
                                      <p:cBhvr>
                                        <p:cTn id="12" dur="1" fill="hold">
                                          <p:stCondLst>
                                            <p:cond delay="499"/>
                                          </p:stCondLst>
                                        </p:cTn>
                                        <p:tgtEl>
                                          <p:spTgt spid="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1"/>
          <p:cNvSpPr txBox="1">
            <a:spLocks/>
          </p:cNvSpPr>
          <p:nvPr/>
        </p:nvSpPr>
        <p:spPr>
          <a:xfrm>
            <a:off x="256961" y="3628449"/>
            <a:ext cx="7782464" cy="550367"/>
          </a:xfrm>
          <a:prstGeom prst="rect">
            <a:avLst/>
          </a:prstGeom>
        </p:spPr>
        <p:txBody>
          <a:bodyPr vert="horz" wrap="square" lIns="179285" tIns="89642" rIns="179285" bIns="89642"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defTabSz="896386" eaLnBrk="1" fontAlgn="auto" latinLnBrk="0" hangingPunct="1">
              <a:lnSpc>
                <a:spcPct val="100000"/>
              </a:lnSpc>
              <a:spcBef>
                <a:spcPts val="0"/>
              </a:spcBef>
              <a:spcAft>
                <a:spcPts val="588"/>
              </a:spcAft>
              <a:buClrTx/>
              <a:buSzTx/>
              <a:buFont typeface="Arial" pitchFamily="34" charset="0"/>
              <a:buNone/>
              <a:tabLst/>
              <a:defRPr/>
            </a:pPr>
            <a:r>
              <a:rPr kumimoji="0" lang="en-US" sz="2400" b="0" i="0" u="none" strike="noStrike" kern="0" cap="none" spc="0" normalizeH="0" baseline="0" noProof="0" dirty="0">
                <a:ln>
                  <a:noFill/>
                </a:ln>
                <a:solidFill>
                  <a:schemeClr val="accent3"/>
                </a:solidFill>
                <a:effectLst/>
                <a:uLnTx/>
                <a:uFillTx/>
                <a:latin typeface="Segoe UI" panose="020B0502040204020203" pitchFamily="34" charset="0"/>
                <a:cs typeface="Segoe UI" panose="020B0502040204020203" pitchFamily="34" charset="0"/>
              </a:rPr>
              <a:t>Intelligence with analytical signals</a:t>
            </a:r>
          </a:p>
        </p:txBody>
      </p:sp>
      <p:sp>
        <p:nvSpPr>
          <p:cNvPr id="8" name="t3"/>
          <p:cNvSpPr txBox="1">
            <a:spLocks/>
          </p:cNvSpPr>
          <p:nvPr/>
        </p:nvSpPr>
        <p:spPr>
          <a:xfrm>
            <a:off x="269241" y="935508"/>
            <a:ext cx="7891961" cy="550367"/>
          </a:xfrm>
          <a:prstGeom prst="rect">
            <a:avLst/>
          </a:prstGeom>
        </p:spPr>
        <p:txBody>
          <a:bodyPr vert="horz" wrap="square" lIns="179285" tIns="89642" rIns="179285" bIns="89642"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defTabSz="896386" eaLnBrk="1" fontAlgn="auto" latinLnBrk="0" hangingPunct="1">
              <a:lnSpc>
                <a:spcPct val="100000"/>
              </a:lnSpc>
              <a:spcBef>
                <a:spcPts val="0"/>
              </a:spcBef>
              <a:spcAft>
                <a:spcPts val="588"/>
              </a:spcAft>
              <a:buClrTx/>
              <a:buSzTx/>
              <a:buFont typeface="Arial" pitchFamily="34" charset="0"/>
              <a:buNone/>
              <a:tabLst/>
              <a:defRPr/>
            </a:pPr>
            <a:r>
              <a:rPr kumimoji="0" lang="en-US" sz="2400" b="0" i="0" u="none" strike="noStrike" kern="0" cap="none" spc="0" normalizeH="0" baseline="0" noProof="0" dirty="0">
                <a:ln>
                  <a:noFill/>
                </a:ln>
                <a:solidFill>
                  <a:schemeClr val="accent3"/>
                </a:solidFill>
                <a:effectLst/>
                <a:uLnTx/>
                <a:uFillTx/>
                <a:latin typeface="Segoe UI" panose="020B0502040204020203" pitchFamily="34" charset="0"/>
                <a:cs typeface="Segoe UI" panose="020B0502040204020203" pitchFamily="34" charset="0"/>
              </a:rPr>
              <a:t>Unified Microsoft API and SDKs</a:t>
            </a:r>
          </a:p>
        </p:txBody>
      </p:sp>
      <p:sp>
        <p:nvSpPr>
          <p:cNvPr id="9" name="t2"/>
          <p:cNvSpPr txBox="1">
            <a:spLocks/>
          </p:cNvSpPr>
          <p:nvPr/>
        </p:nvSpPr>
        <p:spPr>
          <a:xfrm>
            <a:off x="269241" y="2742432"/>
            <a:ext cx="5719289" cy="550367"/>
          </a:xfrm>
          <a:prstGeom prst="rect">
            <a:avLst/>
          </a:prstGeom>
        </p:spPr>
        <p:txBody>
          <a:bodyPr vert="horz" wrap="square" lIns="179285" tIns="89642" rIns="179285" bIns="89642"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defTabSz="896386" eaLnBrk="1" fontAlgn="auto" latinLnBrk="0" hangingPunct="1">
              <a:lnSpc>
                <a:spcPct val="100000"/>
              </a:lnSpc>
              <a:spcBef>
                <a:spcPts val="0"/>
              </a:spcBef>
              <a:spcAft>
                <a:spcPts val="588"/>
              </a:spcAft>
              <a:buClrTx/>
              <a:buSzTx/>
              <a:buFont typeface="Arial" pitchFamily="34" charset="0"/>
              <a:buNone/>
              <a:tabLst/>
              <a:defRPr/>
            </a:pPr>
            <a:r>
              <a:rPr kumimoji="0" lang="en-US" sz="2400" b="0" i="0" u="none" strike="noStrike" kern="0" cap="none" spc="0" normalizeH="0" baseline="0" noProof="0" dirty="0">
                <a:ln>
                  <a:noFill/>
                </a:ln>
                <a:solidFill>
                  <a:schemeClr val="accent3"/>
                </a:solidFill>
                <a:effectLst/>
                <a:uLnTx/>
                <a:uFillTx/>
                <a:latin typeface="Segoe UI" panose="020B0502040204020203" pitchFamily="34" charset="0"/>
                <a:cs typeface="Segoe UI" panose="020B0502040204020203" pitchFamily="34" charset="0"/>
              </a:rPr>
              <a:t>Access to data in real-time</a:t>
            </a:r>
          </a:p>
        </p:txBody>
      </p:sp>
      <p:sp>
        <p:nvSpPr>
          <p:cNvPr id="11" name="t2"/>
          <p:cNvSpPr txBox="1">
            <a:spLocks/>
          </p:cNvSpPr>
          <p:nvPr/>
        </p:nvSpPr>
        <p:spPr>
          <a:xfrm>
            <a:off x="256961" y="1838970"/>
            <a:ext cx="5719289" cy="550367"/>
          </a:xfrm>
          <a:prstGeom prst="rect">
            <a:avLst/>
          </a:prstGeom>
        </p:spPr>
        <p:txBody>
          <a:bodyPr vert="horz" wrap="square" lIns="179285" tIns="89642" rIns="179285" bIns="89642"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defTabSz="896386" eaLnBrk="1" fontAlgn="auto" latinLnBrk="0" hangingPunct="1">
              <a:lnSpc>
                <a:spcPct val="100000"/>
              </a:lnSpc>
              <a:spcBef>
                <a:spcPts val="0"/>
              </a:spcBef>
              <a:spcAft>
                <a:spcPts val="588"/>
              </a:spcAft>
              <a:buClrTx/>
              <a:buSzTx/>
              <a:buFont typeface="Arial" pitchFamily="34" charset="0"/>
              <a:buNone/>
              <a:tabLst/>
              <a:defRPr/>
            </a:pPr>
            <a:r>
              <a:rPr kumimoji="0" lang="en-US" sz="2400" b="0" i="0" u="none" strike="noStrike" kern="0" cap="none" spc="0" normalizeH="0" baseline="0" noProof="0" dirty="0">
                <a:ln>
                  <a:noFill/>
                </a:ln>
                <a:solidFill>
                  <a:schemeClr val="accent3"/>
                </a:solidFill>
                <a:effectLst/>
                <a:uLnTx/>
                <a:uFillTx/>
                <a:latin typeface="Segoe UI" panose="020B0502040204020203" pitchFamily="34" charset="0"/>
                <a:cs typeface="Segoe UI" panose="020B0502040204020203" pitchFamily="34" charset="0"/>
              </a:rPr>
              <a:t>Single sign-on with Azure</a:t>
            </a:r>
          </a:p>
        </p:txBody>
      </p:sp>
      <p:grpSp>
        <p:nvGrpSpPr>
          <p:cNvPr id="4" name="Group 3"/>
          <p:cNvGrpSpPr/>
          <p:nvPr/>
        </p:nvGrpSpPr>
        <p:grpSpPr>
          <a:xfrm>
            <a:off x="6340338" y="906328"/>
            <a:ext cx="5403450" cy="3352364"/>
            <a:chOff x="6467475" y="2157937"/>
            <a:chExt cx="5511800" cy="3419586"/>
          </a:xfrm>
        </p:grpSpPr>
        <p:pic>
          <p:nvPicPr>
            <p:cNvPr id="6" name="Picture 5"/>
            <p:cNvPicPr>
              <a:picLocks noChangeAspect="1"/>
            </p:cNvPicPr>
            <p:nvPr/>
          </p:nvPicPr>
          <p:blipFill>
            <a:blip r:embed="rId3"/>
            <a:stretch>
              <a:fillRect/>
            </a:stretch>
          </p:blipFill>
          <p:spPr>
            <a:xfrm>
              <a:off x="6467475" y="2157937"/>
              <a:ext cx="5511800" cy="2780407"/>
            </a:xfrm>
            <a:prstGeom prst="rect">
              <a:avLst/>
            </a:prstGeom>
          </p:spPr>
        </p:pic>
        <p:sp>
          <p:nvSpPr>
            <p:cNvPr id="3" name="Rectangle 2"/>
            <p:cNvSpPr/>
            <p:nvPr/>
          </p:nvSpPr>
          <p:spPr>
            <a:xfrm>
              <a:off x="8015265" y="5115858"/>
              <a:ext cx="2391167" cy="461665"/>
            </a:xfrm>
            <a:prstGeom prst="rect">
              <a:avLst/>
            </a:prstGeom>
          </p:spPr>
          <p:txBody>
            <a:bodyPr wrap="none">
              <a:spAutoFit/>
            </a:bodyPr>
            <a:lstStyle/>
            <a:p>
              <a:pPr marL="0" marR="0" lvl="0" indent="0" defTabSz="896386" eaLnBrk="1" fontAlgn="auto" latinLnBrk="0" hangingPunct="1">
                <a:lnSpc>
                  <a:spcPct val="100000"/>
                </a:lnSpc>
                <a:spcBef>
                  <a:spcPts val="0"/>
                </a:spcBef>
                <a:spcAft>
                  <a:spcPts val="0"/>
                </a:spcAft>
                <a:buClrTx/>
                <a:buSzTx/>
                <a:buFontTx/>
                <a:buNone/>
                <a:tabLst/>
                <a:defRPr/>
              </a:pPr>
              <a:r>
                <a:rPr kumimoji="0" lang="en-US" sz="2353" b="0" i="0" u="none" strike="noStrike" kern="0" cap="none" spc="0" normalizeH="0" baseline="0" noProof="0" dirty="0">
                  <a:ln w="3175">
                    <a:noFill/>
                  </a:ln>
                  <a:solidFill>
                    <a:schemeClr val="accent3"/>
                  </a:solidFill>
                  <a:effectLst/>
                  <a:uLnTx/>
                  <a:uFillTx/>
                  <a:latin typeface="Segoe UI" panose="020B0502040204020203" pitchFamily="34" charset="0"/>
                  <a:ea typeface="Segoe UI" panose="020B0502040204020203" pitchFamily="34" charset="0"/>
                  <a:cs typeface="Segoe UI" panose="020B0502040204020203" pitchFamily="34" charset="0"/>
                </a:rPr>
                <a:t>Microsoft Graph</a:t>
              </a:r>
            </a:p>
          </p:txBody>
        </p:sp>
      </p:grpSp>
      <p:sp>
        <p:nvSpPr>
          <p:cNvPr id="12" name="Title 1"/>
          <p:cNvSpPr txBox="1">
            <a:spLocks/>
          </p:cNvSpPr>
          <p:nvPr/>
        </p:nvSpPr>
        <p:spPr>
          <a:xfrm>
            <a:off x="424142" y="5029200"/>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Build </a:t>
            </a:r>
            <a:r>
              <a:rPr kumimoji="0" lang="en-US" sz="5294" b="1" i="0" u="none" strike="noStrike" kern="1200" cap="none" spc="-147" normalizeH="0" baseline="0" noProof="0" dirty="0">
                <a:ln w="3175">
                  <a:noFill/>
                </a:ln>
                <a:solidFill>
                  <a:srgbClr val="F25022"/>
                </a:solidFill>
                <a:effectLst/>
                <a:uLnTx/>
                <a:uFillTx/>
                <a:latin typeface="+mn-lt"/>
                <a:ea typeface="+mn-ea"/>
                <a:cs typeface="Segoe UI" pitchFamily="34" charset="0"/>
              </a:rPr>
              <a:t>intelligent apps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by connecting to </a:t>
            </a:r>
            <a:r>
              <a:rPr kumimoji="0" lang="en-US" sz="5294" b="1" i="0" u="none" strike="noStrike" kern="1200" cap="none" spc="-147" normalizeH="0" baseline="0" noProof="0" dirty="0">
                <a:ln w="3175">
                  <a:noFill/>
                </a:ln>
                <a:solidFill>
                  <a:srgbClr val="F25022"/>
                </a:solidFill>
                <a:effectLst/>
                <a:uLnTx/>
                <a:uFillTx/>
                <a:latin typeface="+mn-lt"/>
                <a:ea typeface="+mn-ea"/>
                <a:cs typeface="Segoe UI" pitchFamily="34" charset="0"/>
              </a:rPr>
              <a:t>Office services</a:t>
            </a:r>
          </a:p>
        </p:txBody>
      </p:sp>
    </p:spTree>
    <p:extLst>
      <p:ext uri="{BB962C8B-B14F-4D97-AF65-F5344CB8AC3E}">
        <p14:creationId xmlns:p14="http://schemas.microsoft.com/office/powerpoint/2010/main" val="1089791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00"/>
                                        <p:tgtEl>
                                          <p:spTgt spid="8"/>
                                        </p:tgtEl>
                                      </p:cBhvr>
                                    </p:animEffect>
                                  </p:childTnLst>
                                </p:cTn>
                              </p:par>
                              <p:par>
                                <p:cTn id="16" presetID="63" presetClass="path" presetSubtype="0" decel="100000" fill="hold" grpId="1" nodeType="withEffect">
                                  <p:stCondLst>
                                    <p:cond delay="0"/>
                                  </p:stCondLst>
                                  <p:childTnLst>
                                    <p:animMotion origin="layout" path="M -0.03398 1.11111E-6 L -3.125E-6 1.11111E-6 " pathEditMode="relative" rAng="0" ptsTypes="AA">
                                      <p:cBhvr>
                                        <p:cTn id="17" dur="700" fill="hold"/>
                                        <p:tgtEl>
                                          <p:spTgt spid="8"/>
                                        </p:tgtEl>
                                        <p:attrNameLst>
                                          <p:attrName>ppt_x</p:attrName>
                                          <p:attrName>ppt_y</p:attrName>
                                        </p:attrNameLst>
                                      </p:cBhvr>
                                      <p:rCtr x="1693" y="0"/>
                                    </p:animMotion>
                                  </p:childTnLst>
                                </p:cTn>
                              </p:par>
                              <p:par>
                                <p:cTn id="18" presetID="10" presetClass="entr" presetSubtype="0" fill="hold" grpId="0" nodeType="withEffect">
                                  <p:stCondLst>
                                    <p:cond delay="1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700"/>
                                        <p:tgtEl>
                                          <p:spTgt spid="11"/>
                                        </p:tgtEl>
                                      </p:cBhvr>
                                    </p:animEffect>
                                  </p:childTnLst>
                                </p:cTn>
                              </p:par>
                              <p:par>
                                <p:cTn id="21" presetID="63" presetClass="path" presetSubtype="0" decel="100000" fill="hold" grpId="1" nodeType="withEffect">
                                  <p:stCondLst>
                                    <p:cond delay="100"/>
                                  </p:stCondLst>
                                  <p:childTnLst>
                                    <p:animMotion origin="layout" path="M -0.03399 -1.85185E-6 L 1.04167E-6 -1.85185E-6 " pathEditMode="relative" rAng="0" ptsTypes="AA">
                                      <p:cBhvr>
                                        <p:cTn id="22" dur="700" fill="hold"/>
                                        <p:tgtEl>
                                          <p:spTgt spid="11"/>
                                        </p:tgtEl>
                                        <p:attrNameLst>
                                          <p:attrName>ppt_x</p:attrName>
                                          <p:attrName>ppt_y</p:attrName>
                                        </p:attrNameLst>
                                      </p:cBhvr>
                                      <p:rCtr x="1693" y="0"/>
                                    </p:animMotion>
                                  </p:childTnLst>
                                </p:cTn>
                              </p:par>
                              <p:par>
                                <p:cTn id="23" presetID="10" presetClass="entr" presetSubtype="0"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700"/>
                                        <p:tgtEl>
                                          <p:spTgt spid="9"/>
                                        </p:tgtEl>
                                      </p:cBhvr>
                                    </p:animEffect>
                                  </p:childTnLst>
                                </p:cTn>
                              </p:par>
                              <p:par>
                                <p:cTn id="26" presetID="63" presetClass="path" presetSubtype="0" decel="100000" fill="hold" grpId="1" nodeType="withEffect">
                                  <p:stCondLst>
                                    <p:cond delay="200"/>
                                  </p:stCondLst>
                                  <p:childTnLst>
                                    <p:animMotion origin="layout" path="M -0.03398 3.7037E-6 L -6.25E-7 3.7037E-6 " pathEditMode="relative" rAng="0" ptsTypes="AA">
                                      <p:cBhvr>
                                        <p:cTn id="27" dur="700" fill="hold"/>
                                        <p:tgtEl>
                                          <p:spTgt spid="9"/>
                                        </p:tgtEl>
                                        <p:attrNameLst>
                                          <p:attrName>ppt_x</p:attrName>
                                          <p:attrName>ppt_y</p:attrName>
                                        </p:attrNameLst>
                                      </p:cBhvr>
                                      <p:rCtr x="1693" y="0"/>
                                    </p:animMotion>
                                  </p:childTnLst>
                                </p:cTn>
                              </p:par>
                              <p:par>
                                <p:cTn id="28" presetID="10" presetClass="entr" presetSubtype="0" fill="hold" grpId="0" nodeType="withEffect">
                                  <p:stCondLst>
                                    <p:cond delay="3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700"/>
                                        <p:tgtEl>
                                          <p:spTgt spid="7"/>
                                        </p:tgtEl>
                                      </p:cBhvr>
                                    </p:animEffect>
                                  </p:childTnLst>
                                </p:cTn>
                              </p:par>
                              <p:par>
                                <p:cTn id="31" presetID="63" presetClass="path" presetSubtype="0" decel="100000" fill="hold" grpId="1" nodeType="withEffect">
                                  <p:stCondLst>
                                    <p:cond delay="300"/>
                                  </p:stCondLst>
                                  <p:childTnLst>
                                    <p:animMotion origin="layout" path="M -0.03671 -2.96296E-6 L -4.375E-6 -2.96296E-6 " pathEditMode="relative" rAng="0" ptsTypes="AA">
                                      <p:cBhvr>
                                        <p:cTn id="32" dur="700" fill="hold"/>
                                        <p:tgtEl>
                                          <p:spTgt spid="7"/>
                                        </p:tgtEl>
                                        <p:attrNameLst>
                                          <p:attrName>ppt_x</p:attrName>
                                          <p:attrName>ppt_y</p:attrName>
                                        </p:attrNameLst>
                                      </p:cBhvr>
                                      <p:rCtr x="183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1" grpId="0"/>
      <p:bldP spid="11" grpId="1"/>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F2502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a:t>
            </a:r>
            <a:br>
              <a:rPr lang="en-US" dirty="0"/>
            </a:br>
            <a:r>
              <a:rPr lang="en-US" dirty="0"/>
              <a:t>Graph</a:t>
            </a:r>
          </a:p>
        </p:txBody>
      </p:sp>
      <p:sp>
        <p:nvSpPr>
          <p:cNvPr id="4" name="Text Placeholder 3"/>
          <p:cNvSpPr>
            <a:spLocks noGrp="1"/>
          </p:cNvSpPr>
          <p:nvPr>
            <p:ph type="body" sz="quarter" idx="12"/>
          </p:nvPr>
        </p:nvSpPr>
        <p:spPr/>
        <p:txBody>
          <a:bodyPr/>
          <a:lstStyle/>
          <a:p>
            <a:endParaRPr lang="en-US" dirty="0">
              <a:latin typeface="Segoe UI Semibold" panose="020B0702040204020203" pitchFamily="34" charset="0"/>
              <a:cs typeface="Segoe UI Semibold" panose="020B0702040204020203" pitchFamily="34" charset="0"/>
            </a:endParaRPr>
          </a:p>
        </p:txBody>
      </p:sp>
      <p:sp>
        <p:nvSpPr>
          <p:cNvPr id="5" name="TextBox 4"/>
          <p:cNvSpPr txBox="1"/>
          <p:nvPr/>
        </p:nvSpPr>
        <p:spPr>
          <a:xfrm>
            <a:off x="283308" y="6324116"/>
            <a:ext cx="1557527" cy="566656"/>
          </a:xfrm>
          <a:prstGeom prst="rect">
            <a:avLst/>
          </a:prstGeom>
          <a:noFill/>
        </p:spPr>
        <p:txBody>
          <a:bodyPr wrap="none" lIns="179285" tIns="143428" rIns="179285" bIns="143428" rtlCol="0">
            <a:spAutoFit/>
          </a:bodyPr>
          <a:lstStyle/>
          <a:p>
            <a:pPr marL="0" marR="0" lvl="0" indent="0" defTabSz="914400" eaLnBrk="1" fontAlgn="auto" latinLnBrk="0" hangingPunct="1">
              <a:lnSpc>
                <a:spcPct val="90000"/>
              </a:lnSpc>
              <a:spcBef>
                <a:spcPts val="0"/>
              </a:spcBef>
              <a:spcAft>
                <a:spcPts val="588"/>
              </a:spcAft>
              <a:buClrTx/>
              <a:buSzTx/>
              <a:buFontTx/>
              <a:buNone/>
              <a:tabLst/>
              <a:defRPr/>
            </a:pPr>
            <a:r>
              <a:rPr kumimoji="0" lang="en-US" sz="2000" b="0" i="0" u="none" strike="noStrike" kern="0" cap="none" spc="0" normalizeH="0" baseline="0" noProof="0" dirty="0">
                <a:ln>
                  <a:noFill/>
                </a:ln>
                <a:solidFill>
                  <a:srgbClr val="F9AA95"/>
                </a:solidFill>
                <a:effectLst/>
                <a:uLnTx/>
                <a:uFillTx/>
              </a:rPr>
              <a:t>#</a:t>
            </a:r>
            <a:r>
              <a:rPr kumimoji="0" lang="en-US" sz="2000" b="0" i="0" u="none" strike="noStrike" kern="0" cap="none" spc="0" normalizeH="0" baseline="0" noProof="0" dirty="0" err="1">
                <a:ln>
                  <a:noFill/>
                </a:ln>
                <a:solidFill>
                  <a:srgbClr val="F9AA95"/>
                </a:solidFill>
                <a:effectLst/>
                <a:uLnTx/>
                <a:uFillTx/>
              </a:rPr>
              <a:t>buildtour</a:t>
            </a:r>
            <a:endParaRPr kumimoji="0" lang="en-US" sz="2000" b="0" i="0" u="none" strike="noStrike" kern="0" cap="none" spc="0" normalizeH="0" baseline="0" noProof="0" dirty="0">
              <a:ln>
                <a:noFill/>
              </a:ln>
              <a:solidFill>
                <a:srgbClr val="F9AA95"/>
              </a:solidFill>
              <a:effectLst/>
              <a:uLnTx/>
              <a:uFillTx/>
            </a:endParaRPr>
          </a:p>
        </p:txBody>
      </p:sp>
    </p:spTree>
    <p:extLst>
      <p:ext uri="{BB962C8B-B14F-4D97-AF65-F5344CB8AC3E}">
        <p14:creationId xmlns:p14="http://schemas.microsoft.com/office/powerpoint/2010/main" val="2604970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12431" y="4047411"/>
            <a:ext cx="11567138" cy="2791115"/>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1"/>
                </a:solidFill>
                <a:effectLst/>
                <a:uLnTx/>
                <a:uFillTx/>
                <a:latin typeface="+mj-lt"/>
                <a:ea typeface="+mn-ea"/>
                <a:cs typeface="Segoe UI" pitchFamily="34" charset="0"/>
              </a:rPr>
              <a:t>Windows</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 </a:t>
            </a:r>
            <a:r>
              <a:rPr kumimoji="0" lang="en-US" sz="5294" b="0" i="0" u="none" strike="noStrike" kern="1200" cap="none" spc="-147" normalizeH="0" baseline="0" noProof="0" dirty="0">
                <a:ln w="3175">
                  <a:noFill/>
                </a:ln>
                <a:solidFill>
                  <a:srgbClr val="F25022"/>
                </a:solidFill>
                <a:effectLst/>
                <a:uLnTx/>
                <a:uFillTx/>
                <a:latin typeface="+mj-lt"/>
                <a:ea typeface="+mn-ea"/>
                <a:cs typeface="Segoe UI" pitchFamily="34" charset="0"/>
              </a:rPr>
              <a:t>Office</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 and </a:t>
            </a:r>
            <a:r>
              <a:rPr kumimoji="0" lang="en-US" sz="5294" b="0" i="0" u="none" strike="noStrike" kern="1200" cap="none" spc="-147" normalizeH="0" baseline="0" noProof="0" dirty="0">
                <a:ln w="3175">
                  <a:noFill/>
                </a:ln>
                <a:solidFill>
                  <a:schemeClr val="accent3"/>
                </a:solidFill>
                <a:effectLst/>
                <a:uLnTx/>
                <a:uFillTx/>
                <a:latin typeface="+mj-lt"/>
                <a:ea typeface="+mn-ea"/>
                <a:cs typeface="Segoe UI" pitchFamily="34" charset="0"/>
              </a:rPr>
              <a:t>Azure</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 together offer a </a:t>
            </a:r>
            <a:r>
              <a:rPr kumimoji="0" lang="en-US" sz="5294" b="1" i="0" u="none" strike="noStrike" kern="1200" cap="none" spc="-147" normalizeH="0" baseline="0" noProof="0" dirty="0">
                <a:ln w="3175">
                  <a:noFill/>
                </a:ln>
                <a:solidFill>
                  <a:schemeClr val="accent6"/>
                </a:solidFill>
                <a:effectLst/>
                <a:uLnTx/>
                <a:uFillTx/>
                <a:latin typeface="+mn-lt"/>
                <a:ea typeface="+mn-ea"/>
                <a:cs typeface="Segoe UI" pitchFamily="34" charset="0"/>
              </a:rPr>
              <a:t>platform you can build on</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a:t>
            </a:r>
            <a:endParaRPr kumimoji="0" lang="en-US" sz="5294" b="1" i="0" u="none" strike="noStrike" kern="1200" cap="none" spc="-147" normalizeH="0" baseline="0" noProof="0" dirty="0">
              <a:ln w="3175">
                <a:noFill/>
              </a:ln>
              <a:noFill/>
              <a:effectLst/>
              <a:uLnTx/>
              <a:uFillTx/>
              <a:latin typeface="+mn-lt"/>
              <a:ea typeface="+mn-ea"/>
              <a:cs typeface="Segoe UI" pitchFamily="34" charset="0"/>
            </a:endParaRPr>
          </a:p>
        </p:txBody>
      </p:sp>
      <p:grpSp>
        <p:nvGrpSpPr>
          <p:cNvPr id="19" name="Group 18"/>
          <p:cNvGrpSpPr/>
          <p:nvPr/>
        </p:nvGrpSpPr>
        <p:grpSpPr>
          <a:xfrm>
            <a:off x="1921860" y="594387"/>
            <a:ext cx="2123751" cy="2737711"/>
            <a:chOff x="1921860" y="2403093"/>
            <a:chExt cx="2123751" cy="2737711"/>
          </a:xfrm>
        </p:grpSpPr>
        <p:sp>
          <p:nvSpPr>
            <p:cNvPr id="20" name="TextBox 19"/>
            <p:cNvSpPr txBox="1"/>
            <p:nvPr/>
          </p:nvSpPr>
          <p:spPr>
            <a:xfrm>
              <a:off x="1921860" y="4369563"/>
              <a:ext cx="2123751" cy="771241"/>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t>Build the</a:t>
              </a:r>
              <a:b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br>
              <a: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t>intelligent cloud </a:t>
              </a:r>
            </a:p>
          </p:txBody>
        </p:sp>
        <p:grpSp>
          <p:nvGrpSpPr>
            <p:cNvPr id="21" name="Group 20"/>
            <p:cNvGrpSpPr/>
            <p:nvPr/>
          </p:nvGrpSpPr>
          <p:grpSpPr>
            <a:xfrm>
              <a:off x="2036798" y="2403093"/>
              <a:ext cx="1808537" cy="1808537"/>
              <a:chOff x="2036798" y="2270089"/>
              <a:chExt cx="1808537" cy="1808537"/>
            </a:xfrm>
          </p:grpSpPr>
          <p:sp>
            <p:nvSpPr>
              <p:cNvPr id="22" name="Oval 21"/>
              <p:cNvSpPr/>
              <p:nvPr/>
            </p:nvSpPr>
            <p:spPr bwMode="auto">
              <a:xfrm>
                <a:off x="2036798" y="2270089"/>
                <a:ext cx="1808537" cy="180853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23" name="Picture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grpSp>
      <p:grpSp>
        <p:nvGrpSpPr>
          <p:cNvPr id="24" name="Group 23"/>
          <p:cNvGrpSpPr/>
          <p:nvPr/>
        </p:nvGrpSpPr>
        <p:grpSpPr>
          <a:xfrm>
            <a:off x="4709119" y="594387"/>
            <a:ext cx="2773763" cy="2737711"/>
            <a:chOff x="4709119" y="2403093"/>
            <a:chExt cx="2773763" cy="2737711"/>
          </a:xfrm>
        </p:grpSpPr>
        <p:sp>
          <p:nvSpPr>
            <p:cNvPr id="25" name="TextBox 24"/>
            <p:cNvSpPr txBox="1"/>
            <p:nvPr/>
          </p:nvSpPr>
          <p:spPr>
            <a:xfrm>
              <a:off x="4709119" y="4369563"/>
              <a:ext cx="2773763" cy="771241"/>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t>Reinvent productivity</a:t>
              </a:r>
              <a:b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br>
              <a: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t>&amp; business process</a:t>
              </a:r>
            </a:p>
          </p:txBody>
        </p:sp>
        <p:grpSp>
          <p:nvGrpSpPr>
            <p:cNvPr id="26" name="Group 25"/>
            <p:cNvGrpSpPr/>
            <p:nvPr/>
          </p:nvGrpSpPr>
          <p:grpSpPr>
            <a:xfrm>
              <a:off x="5160513" y="2403093"/>
              <a:ext cx="1808537" cy="1808537"/>
              <a:chOff x="5089252" y="2270089"/>
              <a:chExt cx="1808537" cy="1808537"/>
            </a:xfrm>
          </p:grpSpPr>
          <p:sp>
            <p:nvSpPr>
              <p:cNvPr id="27" name="Oval 26"/>
              <p:cNvSpPr/>
              <p:nvPr/>
            </p:nvSpPr>
            <p:spPr bwMode="auto">
              <a:xfrm>
                <a:off x="5089252" y="2270089"/>
                <a:ext cx="1808537" cy="1808537"/>
              </a:xfrm>
              <a:prstGeom prst="ellipse">
                <a:avLst/>
              </a:prstGeom>
              <a:solidFill>
                <a:srgbClr val="F2502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grpSp>
      <p:grpSp>
        <p:nvGrpSpPr>
          <p:cNvPr id="29" name="Group 28"/>
          <p:cNvGrpSpPr/>
          <p:nvPr/>
        </p:nvGrpSpPr>
        <p:grpSpPr>
          <a:xfrm>
            <a:off x="7872152" y="594387"/>
            <a:ext cx="2701635" cy="2737711"/>
            <a:chOff x="7872152" y="2403093"/>
            <a:chExt cx="2701635" cy="2737711"/>
          </a:xfrm>
        </p:grpSpPr>
        <p:sp>
          <p:nvSpPr>
            <p:cNvPr id="30" name="TextBox 29"/>
            <p:cNvSpPr txBox="1"/>
            <p:nvPr/>
          </p:nvSpPr>
          <p:spPr>
            <a:xfrm>
              <a:off x="7872152" y="4369563"/>
              <a:ext cx="2701635" cy="771241"/>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t>Create more</a:t>
              </a:r>
              <a:b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br>
              <a:r>
                <a:rPr kumimoji="0" lang="en-US" sz="2000" b="0" i="0" u="none" strike="noStrike" kern="0" cap="none" spc="-22" normalizeH="0" baseline="0" noProof="0" dirty="0">
                  <a:ln>
                    <a:noFill/>
                  </a:ln>
                  <a:solidFill>
                    <a:schemeClr val="accent5"/>
                  </a:solidFill>
                  <a:effectLst/>
                  <a:uLnTx/>
                  <a:uFillTx/>
                  <a:latin typeface="Segoe UI Semibold" panose="020B0702040204020203" pitchFamily="34" charset="0"/>
                  <a:cs typeface="Segoe UI Semibold" panose="020B0702040204020203" pitchFamily="34" charset="0"/>
                </a:rPr>
                <a:t>personal computing</a:t>
              </a:r>
            </a:p>
          </p:txBody>
        </p:sp>
        <p:grpSp>
          <p:nvGrpSpPr>
            <p:cNvPr id="31" name="Group 30"/>
            <p:cNvGrpSpPr/>
            <p:nvPr/>
          </p:nvGrpSpPr>
          <p:grpSpPr>
            <a:xfrm>
              <a:off x="8284228" y="2403093"/>
              <a:ext cx="1808537" cy="1808537"/>
              <a:chOff x="8284228" y="2270089"/>
              <a:chExt cx="1808537" cy="1808537"/>
            </a:xfrm>
          </p:grpSpPr>
          <p:sp>
            <p:nvSpPr>
              <p:cNvPr id="32" name="Oval 31"/>
              <p:cNvSpPr/>
              <p:nvPr/>
            </p:nvSpPr>
            <p:spPr bwMode="auto">
              <a:xfrm>
                <a:off x="8284228" y="2270089"/>
                <a:ext cx="1808537" cy="1808537"/>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grpSp>
    </p:spTree>
    <p:extLst>
      <p:ext uri="{BB962C8B-B14F-4D97-AF65-F5344CB8AC3E}">
        <p14:creationId xmlns:p14="http://schemas.microsoft.com/office/powerpoint/2010/main" val="2910967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37634" y="2160494"/>
            <a:ext cx="12818875" cy="2302273"/>
          </a:xfrm>
        </p:spPr>
        <p:txBody>
          <a:bodyPr/>
          <a:lstStyle/>
          <a:p>
            <a:r>
              <a:rPr lang="en-US" dirty="0"/>
              <a:t>Video:</a:t>
            </a:r>
            <a:br>
              <a:rPr lang="en-US" dirty="0"/>
            </a:br>
            <a:r>
              <a:rPr lang="en-US" dirty="0"/>
              <a:t>Seeing AI</a:t>
            </a:r>
          </a:p>
        </p:txBody>
      </p:sp>
    </p:spTree>
    <p:extLst>
      <p:ext uri="{BB962C8B-B14F-4D97-AF65-F5344CB8AC3E}">
        <p14:creationId xmlns:p14="http://schemas.microsoft.com/office/powerpoint/2010/main" val="242869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24142" y="4551784"/>
            <a:ext cx="11343716" cy="86685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What will you </a:t>
            </a:r>
            <a:r>
              <a:rPr kumimoji="0" lang="en-US" sz="5294" b="1" i="0" u="none" strike="noStrike" kern="1200" cap="none" spc="-147" normalizeH="0" baseline="0" noProof="0" dirty="0">
                <a:ln w="3175">
                  <a:noFill/>
                </a:ln>
                <a:gradFill>
                  <a:gsLst>
                    <a:gs pos="1250">
                      <a:schemeClr val="tx2"/>
                    </a:gs>
                    <a:gs pos="100000">
                      <a:schemeClr val="tx2"/>
                    </a:gs>
                  </a:gsLst>
                  <a:lin ang="5400000" scaled="0"/>
                </a:gradFill>
                <a:effectLst/>
                <a:uLnTx/>
                <a:uFillTx/>
                <a:latin typeface="+mn-lt"/>
                <a:ea typeface="+mn-ea"/>
                <a:cs typeface="Segoe UI" pitchFamily="34" charset="0"/>
              </a:rPr>
              <a:t>learn about in depth </a:t>
            </a:r>
            <a:r>
              <a:rPr kumimoji="0" lang="en-US" sz="5294" b="0" i="0" u="none" strike="noStrike" kern="1200" cap="none" spc="-147" normalizeH="0" baseline="0" noProof="0" dirty="0">
                <a:ln w="3175">
                  <a:noFill/>
                </a:ln>
                <a:solidFill>
                  <a:schemeClr val="accent5"/>
                </a:solidFill>
                <a:effectLst/>
                <a:uLnTx/>
                <a:uFillTx/>
                <a:latin typeface="+mj-lt"/>
                <a:ea typeface="+mn-ea"/>
                <a:cs typeface="Segoe UI" pitchFamily="34" charset="0"/>
              </a:rPr>
              <a:t>during the rest of today?</a:t>
            </a:r>
          </a:p>
        </p:txBody>
      </p:sp>
      <p:sp>
        <p:nvSpPr>
          <p:cNvPr id="5" name="Title 1"/>
          <p:cNvSpPr txBox="1">
            <a:spLocks/>
          </p:cNvSpPr>
          <p:nvPr/>
        </p:nvSpPr>
        <p:spPr>
          <a:xfrm>
            <a:off x="1681442" y="281600"/>
            <a:ext cx="7109163"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Universal Windows Platform</a:t>
            </a:r>
          </a:p>
        </p:txBody>
      </p:sp>
      <p:sp>
        <p:nvSpPr>
          <p:cNvPr id="7" name="Title 1"/>
          <p:cNvSpPr txBox="1">
            <a:spLocks/>
          </p:cNvSpPr>
          <p:nvPr/>
        </p:nvSpPr>
        <p:spPr>
          <a:xfrm>
            <a:off x="2052358" y="2501557"/>
            <a:ext cx="4911258"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Azure </a:t>
            </a:r>
            <a:r>
              <a:rPr kumimoji="0" lang="en-US" sz="3600" b="1" i="0" u="none" strike="noStrike" kern="1200" cap="none" spc="-147" normalizeH="0" baseline="0" noProof="0" dirty="0" err="1">
                <a:ln w="3175">
                  <a:noFill/>
                </a:ln>
                <a:solidFill>
                  <a:srgbClr val="0B9543"/>
                </a:solidFill>
                <a:effectLst/>
                <a:uLnTx/>
                <a:uFillTx/>
                <a:latin typeface="+mn-lt"/>
                <a:ea typeface="+mn-ea"/>
                <a:cs typeface="Segoe UI" pitchFamily="34" charset="0"/>
              </a:rPr>
              <a:t>IoT</a:t>
            </a:r>
            <a:endPar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endParaRPr>
          </a:p>
        </p:txBody>
      </p:sp>
      <p:sp>
        <p:nvSpPr>
          <p:cNvPr id="24" name="Title 1"/>
          <p:cNvSpPr txBox="1">
            <a:spLocks/>
          </p:cNvSpPr>
          <p:nvPr/>
        </p:nvSpPr>
        <p:spPr>
          <a:xfrm>
            <a:off x="6292697" y="1617325"/>
            <a:ext cx="4995816"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Project Centennial</a:t>
            </a:r>
          </a:p>
        </p:txBody>
      </p:sp>
      <p:sp>
        <p:nvSpPr>
          <p:cNvPr id="25" name="Title 1"/>
          <p:cNvSpPr txBox="1">
            <a:spLocks/>
          </p:cNvSpPr>
          <p:nvPr/>
        </p:nvSpPr>
        <p:spPr>
          <a:xfrm>
            <a:off x="732384" y="2267141"/>
            <a:ext cx="2967272"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err="1">
                <a:ln w="3175">
                  <a:noFill/>
                </a:ln>
                <a:solidFill>
                  <a:srgbClr val="0B9543"/>
                </a:solidFill>
                <a:effectLst/>
                <a:uLnTx/>
                <a:uFillTx/>
                <a:latin typeface="+mn-lt"/>
                <a:ea typeface="+mn-ea"/>
                <a:cs typeface="Segoe UI" pitchFamily="34" charset="0"/>
              </a:rPr>
              <a:t>Xamarin</a:t>
            </a:r>
            <a:endPar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endParaRPr>
          </a:p>
        </p:txBody>
      </p:sp>
      <p:sp>
        <p:nvSpPr>
          <p:cNvPr id="26" name="Title 1"/>
          <p:cNvSpPr txBox="1">
            <a:spLocks/>
          </p:cNvSpPr>
          <p:nvPr/>
        </p:nvSpPr>
        <p:spPr>
          <a:xfrm>
            <a:off x="7991475" y="2456691"/>
            <a:ext cx="4301195"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Hosted Web Apps</a:t>
            </a:r>
          </a:p>
        </p:txBody>
      </p:sp>
      <p:sp>
        <p:nvSpPr>
          <p:cNvPr id="27" name="Title 1"/>
          <p:cNvSpPr txBox="1">
            <a:spLocks/>
          </p:cNvSpPr>
          <p:nvPr/>
        </p:nvSpPr>
        <p:spPr>
          <a:xfrm>
            <a:off x="-57710" y="2997533"/>
            <a:ext cx="2312136"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XAML</a:t>
            </a:r>
          </a:p>
        </p:txBody>
      </p:sp>
      <p:sp>
        <p:nvSpPr>
          <p:cNvPr id="28" name="Title 1"/>
          <p:cNvSpPr txBox="1">
            <a:spLocks/>
          </p:cNvSpPr>
          <p:nvPr/>
        </p:nvSpPr>
        <p:spPr>
          <a:xfrm>
            <a:off x="-240436" y="1104189"/>
            <a:ext cx="3528384"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Composition</a:t>
            </a:r>
          </a:p>
        </p:txBody>
      </p:sp>
      <p:sp>
        <p:nvSpPr>
          <p:cNvPr id="29" name="Title 1"/>
          <p:cNvSpPr txBox="1">
            <a:spLocks/>
          </p:cNvSpPr>
          <p:nvPr/>
        </p:nvSpPr>
        <p:spPr>
          <a:xfrm>
            <a:off x="2275061" y="3543644"/>
            <a:ext cx="3729987"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Store Services</a:t>
            </a:r>
          </a:p>
        </p:txBody>
      </p:sp>
      <p:sp>
        <p:nvSpPr>
          <p:cNvPr id="30" name="Title 1"/>
          <p:cNvSpPr txBox="1">
            <a:spLocks/>
          </p:cNvSpPr>
          <p:nvPr/>
        </p:nvSpPr>
        <p:spPr>
          <a:xfrm>
            <a:off x="4433785" y="3031344"/>
            <a:ext cx="4911258"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UWP on Xbox</a:t>
            </a:r>
          </a:p>
        </p:txBody>
      </p:sp>
      <p:sp>
        <p:nvSpPr>
          <p:cNvPr id="31" name="Title 1"/>
          <p:cNvSpPr txBox="1">
            <a:spLocks/>
          </p:cNvSpPr>
          <p:nvPr/>
        </p:nvSpPr>
        <p:spPr>
          <a:xfrm>
            <a:off x="6963616" y="3636125"/>
            <a:ext cx="4911258"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App Extensions</a:t>
            </a:r>
          </a:p>
        </p:txBody>
      </p:sp>
      <p:sp>
        <p:nvSpPr>
          <p:cNvPr id="32" name="Title 1"/>
          <p:cNvSpPr txBox="1">
            <a:spLocks/>
          </p:cNvSpPr>
          <p:nvPr/>
        </p:nvSpPr>
        <p:spPr>
          <a:xfrm>
            <a:off x="9022692" y="697382"/>
            <a:ext cx="2785521"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147" normalizeH="0" baseline="0" noProof="0" dirty="0">
                <a:ln w="3175">
                  <a:noFill/>
                </a:ln>
                <a:solidFill>
                  <a:srgbClr val="0B9543"/>
                </a:solidFill>
                <a:effectLst/>
                <a:uLnTx/>
                <a:uFillTx/>
                <a:latin typeface="+mn-lt"/>
                <a:ea typeface="+mn-ea"/>
                <a:cs typeface="Segoe UI" pitchFamily="34" charset="0"/>
              </a:rPr>
              <a:t>Tooling</a:t>
            </a:r>
          </a:p>
        </p:txBody>
      </p:sp>
      <p:sp>
        <p:nvSpPr>
          <p:cNvPr id="33" name="Title 1"/>
          <p:cNvSpPr txBox="1">
            <a:spLocks/>
          </p:cNvSpPr>
          <p:nvPr/>
        </p:nvSpPr>
        <p:spPr>
          <a:xfrm>
            <a:off x="2415875" y="1650300"/>
            <a:ext cx="3356313"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URI Handlers</a:t>
            </a:r>
          </a:p>
        </p:txBody>
      </p:sp>
      <p:sp>
        <p:nvSpPr>
          <p:cNvPr id="34" name="Title 1"/>
          <p:cNvSpPr txBox="1">
            <a:spLocks/>
          </p:cNvSpPr>
          <p:nvPr/>
        </p:nvSpPr>
        <p:spPr>
          <a:xfrm>
            <a:off x="3590925" y="947886"/>
            <a:ext cx="4911258" cy="839366"/>
          </a:xfrm>
          <a:prstGeom prst="rect">
            <a:avLst/>
          </a:prstGeom>
        </p:spPr>
        <p:txBody>
          <a:bodyPr vert="horz" wrap="square" lIns="143428" tIns="89642" rIns="143428" bIns="89642"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147" normalizeH="0" baseline="0" noProof="0" dirty="0">
                <a:ln w="3175">
                  <a:noFill/>
                </a:ln>
                <a:solidFill>
                  <a:srgbClr val="0B9543"/>
                </a:solidFill>
                <a:effectLst/>
                <a:uLnTx/>
                <a:uFillTx/>
                <a:latin typeface="+mn-lt"/>
                <a:ea typeface="+mn-ea"/>
                <a:cs typeface="Segoe UI" pitchFamily="34" charset="0"/>
              </a:rPr>
              <a:t>Project Rome</a:t>
            </a:r>
          </a:p>
        </p:txBody>
      </p:sp>
    </p:spTree>
    <p:extLst>
      <p:ext uri="{BB962C8B-B14F-4D97-AF65-F5344CB8AC3E}">
        <p14:creationId xmlns:p14="http://schemas.microsoft.com/office/powerpoint/2010/main" val="1517541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
                                        <p:tgtEl>
                                          <p:spTgt spid="5"/>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
                                        <p:tgtEl>
                                          <p:spTgt spid="7"/>
                                        </p:tgtEl>
                                      </p:cBhvr>
                                    </p:animEffect>
                                  </p:childTnLst>
                                </p:cTn>
                              </p:par>
                            </p:childTnLst>
                          </p:cTn>
                        </p:par>
                        <p:par>
                          <p:cTn id="18" fill="hold">
                            <p:stCondLst>
                              <p:cond delay="1200"/>
                            </p:stCondLst>
                            <p:childTnLst>
                              <p:par>
                                <p:cTn id="19" presetID="10" presetClass="entr" presetSubtype="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
                                        <p:tgtEl>
                                          <p:spTgt spid="24"/>
                                        </p:tgtEl>
                                      </p:cBhvr>
                                    </p:animEffect>
                                  </p:childTnLst>
                                </p:cTn>
                              </p:par>
                            </p:childTnLst>
                          </p:cTn>
                        </p:par>
                        <p:par>
                          <p:cTn id="22" fill="hold">
                            <p:stCondLst>
                              <p:cond delay="1300"/>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
                                        <p:tgtEl>
                                          <p:spTgt spid="25"/>
                                        </p:tgtEl>
                                      </p:cBhvr>
                                    </p:animEffect>
                                  </p:childTnLst>
                                </p:cTn>
                              </p:par>
                            </p:childTnLst>
                          </p:cTn>
                        </p:par>
                        <p:par>
                          <p:cTn id="26" fill="hold">
                            <p:stCondLst>
                              <p:cond delay="14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
                                        <p:tgtEl>
                                          <p:spTgt spid="26"/>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
                                        <p:tgtEl>
                                          <p:spTgt spid="27"/>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
                                        <p:tgtEl>
                                          <p:spTgt spid="28"/>
                                        </p:tgtEl>
                                      </p:cBhvr>
                                    </p:animEffect>
                                  </p:childTnLst>
                                </p:cTn>
                              </p:par>
                            </p:childTnLst>
                          </p:cTn>
                        </p:par>
                        <p:par>
                          <p:cTn id="38" fill="hold">
                            <p:stCondLst>
                              <p:cond delay="1700"/>
                            </p:stCondLst>
                            <p:childTnLst>
                              <p:par>
                                <p:cTn id="39" presetID="10"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100"/>
                                        <p:tgtEl>
                                          <p:spTgt spid="29"/>
                                        </p:tgtEl>
                                      </p:cBhvr>
                                    </p:animEffect>
                                  </p:childTnLst>
                                </p:cTn>
                              </p:par>
                            </p:childTnLst>
                          </p:cTn>
                        </p:par>
                        <p:par>
                          <p:cTn id="42" fill="hold">
                            <p:stCondLst>
                              <p:cond delay="1800"/>
                            </p:stCondLst>
                            <p:childTnLst>
                              <p:par>
                                <p:cTn id="43" presetID="10"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100"/>
                                        <p:tgtEl>
                                          <p:spTgt spid="30"/>
                                        </p:tgtEl>
                                      </p:cBhvr>
                                    </p:animEffect>
                                  </p:childTnLst>
                                </p:cTn>
                              </p:par>
                            </p:childTnLst>
                          </p:cTn>
                        </p:par>
                        <p:par>
                          <p:cTn id="46" fill="hold">
                            <p:stCondLst>
                              <p:cond delay="1900"/>
                            </p:stCondLst>
                            <p:childTnLst>
                              <p:par>
                                <p:cTn id="47" presetID="10"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
                                        <p:tgtEl>
                                          <p:spTgt spid="3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
                                        <p:tgtEl>
                                          <p:spTgt spid="32"/>
                                        </p:tgtEl>
                                      </p:cBhvr>
                                    </p:animEffect>
                                  </p:childTnLst>
                                </p:cTn>
                              </p:par>
                            </p:childTnLst>
                          </p:cTn>
                        </p:par>
                        <p:par>
                          <p:cTn id="54" fill="hold">
                            <p:stCondLst>
                              <p:cond delay="2100"/>
                            </p:stCondLst>
                            <p:childTnLst>
                              <p:par>
                                <p:cTn id="55" presetID="10" presetClass="entr" presetSubtype="0"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
                                        <p:tgtEl>
                                          <p:spTgt spid="33"/>
                                        </p:tgtEl>
                                      </p:cBhvr>
                                    </p:animEffect>
                                  </p:childTnLst>
                                </p:cTn>
                              </p:par>
                            </p:childTnLst>
                          </p:cTn>
                        </p:par>
                        <p:par>
                          <p:cTn id="58" fill="hold">
                            <p:stCondLst>
                              <p:cond delay="2200"/>
                            </p:stCondLst>
                            <p:childTnLst>
                              <p:par>
                                <p:cTn id="59" presetID="10" presetClass="entr" presetSubtype="0"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24" grpId="0"/>
      <p:bldP spid="25" grpId="0"/>
      <p:bldP spid="26" grpId="0"/>
      <p:bldP spid="27" grpId="0"/>
      <p:bldP spid="28" grpId="0"/>
      <p:bldP spid="29" grpId="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282231" y="790069"/>
            <a:ext cx="7627543" cy="962832"/>
          </a:xfrm>
          <a:prstGeom prst="rect">
            <a:avLst/>
          </a:prstGeom>
          <a:noFill/>
        </p:spPr>
        <p:txBody>
          <a:bodyPr wrap="none" lIns="134464" tIns="107571" rIns="134464" bIns="107571" rtlCol="0">
            <a:spAutoFit/>
          </a:bodyPr>
          <a:lstStyle/>
          <a:p>
            <a:pPr marL="0" marR="0" lvl="0" indent="0" algn="ctr" defTabSz="685845" eaLnBrk="1" fontAlgn="auto" latinLnBrk="0" hangingPunct="1">
              <a:lnSpc>
                <a:spcPct val="112000"/>
              </a:lnSpc>
              <a:spcBef>
                <a:spcPct val="0"/>
              </a:spcBef>
              <a:spcAft>
                <a:spcPts val="441"/>
              </a:spcAft>
              <a:buClrTx/>
              <a:buSzTx/>
              <a:buFontTx/>
              <a:buNone/>
              <a:tabLst/>
              <a:defRPr/>
            </a:pPr>
            <a:r>
              <a:rPr kumimoji="0" lang="en-US" sz="4710" b="0" i="0" u="none" strike="noStrike" kern="0" cap="none" spc="-110" normalizeH="0" baseline="0" noProof="0" dirty="0">
                <a:ln w="3175">
                  <a:noFill/>
                </a:ln>
                <a:gradFill>
                  <a:gsLst>
                    <a:gs pos="43519">
                      <a:srgbClr val="414141"/>
                    </a:gs>
                    <a:gs pos="51000">
                      <a:srgbClr val="414141"/>
                    </a:gs>
                  </a:gsLst>
                  <a:lin ang="5400000" scaled="0"/>
                </a:gradFill>
                <a:effectLst/>
                <a:uLnTx/>
                <a:uFillTx/>
                <a:latin typeface="Segoe UI Light" panose="020B0502040204020203" pitchFamily="34" charset="0"/>
                <a:cs typeface="Segoe UI Light" panose="020B0502040204020203" pitchFamily="34" charset="0"/>
              </a:rPr>
              <a:t>Microsoft Platform opportunity</a:t>
            </a:r>
          </a:p>
        </p:txBody>
      </p:sp>
      <p:grpSp>
        <p:nvGrpSpPr>
          <p:cNvPr id="21" name="Group 20"/>
          <p:cNvGrpSpPr/>
          <p:nvPr/>
        </p:nvGrpSpPr>
        <p:grpSpPr>
          <a:xfrm>
            <a:off x="1921860" y="2403093"/>
            <a:ext cx="2123751" cy="3180909"/>
            <a:chOff x="1921860" y="2403093"/>
            <a:chExt cx="2123751" cy="3180909"/>
          </a:xfrm>
        </p:grpSpPr>
        <p:sp>
          <p:nvSpPr>
            <p:cNvPr id="6" name="TextBox 5"/>
            <p:cNvSpPr txBox="1"/>
            <p:nvPr/>
          </p:nvSpPr>
          <p:spPr>
            <a:xfrm>
              <a:off x="1921860" y="4369563"/>
              <a:ext cx="2123751"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Build the</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intelligent cloud </a:t>
              </a:r>
            </a:p>
          </p:txBody>
        </p:sp>
        <p:grpSp>
          <p:nvGrpSpPr>
            <p:cNvPr id="18" name="Group 17"/>
            <p:cNvGrpSpPr/>
            <p:nvPr/>
          </p:nvGrpSpPr>
          <p:grpSpPr>
            <a:xfrm>
              <a:off x="2036798" y="2403093"/>
              <a:ext cx="1808537" cy="1808537"/>
              <a:chOff x="2036798" y="2270089"/>
              <a:chExt cx="1808537" cy="1808537"/>
            </a:xfrm>
          </p:grpSpPr>
          <p:sp>
            <p:nvSpPr>
              <p:cNvPr id="7" name="Oval 6"/>
              <p:cNvSpPr/>
              <p:nvPr/>
            </p:nvSpPr>
            <p:spPr bwMode="auto">
              <a:xfrm>
                <a:off x="2036798" y="2270089"/>
                <a:ext cx="1808537" cy="1808537"/>
              </a:xfrm>
              <a:prstGeom prst="ellipse">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3075" y="2907535"/>
                <a:ext cx="855983" cy="498260"/>
              </a:xfrm>
              <a:prstGeom prst="rect">
                <a:avLst/>
              </a:prstGeom>
            </p:spPr>
          </p:pic>
        </p:grpSp>
      </p:grpSp>
      <p:grpSp>
        <p:nvGrpSpPr>
          <p:cNvPr id="22" name="Group 21"/>
          <p:cNvGrpSpPr/>
          <p:nvPr/>
        </p:nvGrpSpPr>
        <p:grpSpPr>
          <a:xfrm>
            <a:off x="4709119" y="2403093"/>
            <a:ext cx="2773763" cy="3513308"/>
            <a:chOff x="4709119" y="2403093"/>
            <a:chExt cx="2773763" cy="3513308"/>
          </a:xfrm>
        </p:grpSpPr>
        <p:sp>
          <p:nvSpPr>
            <p:cNvPr id="12" name="TextBox 11"/>
            <p:cNvSpPr txBox="1"/>
            <p:nvPr/>
          </p:nvSpPr>
          <p:spPr>
            <a:xfrm>
              <a:off x="4709119" y="4369563"/>
              <a:ext cx="2773763" cy="1546838"/>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Reinvent productivity</a:t>
              </a:r>
              <a:b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gradFill>
                    <a:gsLst>
                      <a:gs pos="38000">
                        <a:srgbClr val="ECECEC">
                          <a:lumMod val="25000"/>
                        </a:srgbClr>
                      </a:gs>
                      <a:gs pos="51000">
                        <a:srgbClr val="ECECEC">
                          <a:lumMod val="25000"/>
                        </a:srgbClr>
                      </a:gs>
                    </a:gsLst>
                    <a:lin ang="5400000" scaled="1"/>
                  </a:gradFill>
                  <a:effectLst/>
                  <a:uLnTx/>
                  <a:uFillTx/>
                  <a:latin typeface="Segoe UI Semibold" panose="020B0702040204020203" pitchFamily="34" charset="0"/>
                  <a:cs typeface="Segoe UI Semibold" panose="020B0702040204020203" pitchFamily="34" charset="0"/>
                </a:rPr>
                <a:t>&amp; business process</a:t>
              </a:r>
            </a:p>
          </p:txBody>
        </p:sp>
        <p:grpSp>
          <p:nvGrpSpPr>
            <p:cNvPr id="19" name="Group 18"/>
            <p:cNvGrpSpPr/>
            <p:nvPr/>
          </p:nvGrpSpPr>
          <p:grpSpPr>
            <a:xfrm>
              <a:off x="5160513" y="2403093"/>
              <a:ext cx="1808537" cy="1808537"/>
              <a:chOff x="5089252" y="2270089"/>
              <a:chExt cx="1808537" cy="1808537"/>
            </a:xfrm>
          </p:grpSpPr>
          <p:sp>
            <p:nvSpPr>
              <p:cNvPr id="11" name="Oval 10"/>
              <p:cNvSpPr/>
              <p:nvPr/>
            </p:nvSpPr>
            <p:spPr bwMode="auto">
              <a:xfrm>
                <a:off x="5089252" y="2270089"/>
                <a:ext cx="1808537" cy="1808537"/>
              </a:xfrm>
              <a:prstGeom prst="ellipse">
                <a:avLst/>
              </a:prstGeom>
              <a:solidFill>
                <a:srgbClr val="F2502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grpSp>
      <p:grpSp>
        <p:nvGrpSpPr>
          <p:cNvPr id="23" name="Group 22"/>
          <p:cNvGrpSpPr/>
          <p:nvPr/>
        </p:nvGrpSpPr>
        <p:grpSpPr>
          <a:xfrm>
            <a:off x="7872152" y="2403093"/>
            <a:ext cx="2701635" cy="3180909"/>
            <a:chOff x="7872152" y="2403093"/>
            <a:chExt cx="2701635" cy="3180909"/>
          </a:xfrm>
        </p:grpSpPr>
        <p:sp>
          <p:nvSpPr>
            <p:cNvPr id="16" name="TextBox 15"/>
            <p:cNvSpPr txBox="1"/>
            <p:nvPr/>
          </p:nvSpPr>
          <p:spPr>
            <a:xfrm>
              <a:off x="7872152" y="4369563"/>
              <a:ext cx="2701635" cy="1214439"/>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Create more</a:t>
              </a:r>
              <a:b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personal computing</a:t>
              </a:r>
            </a:p>
          </p:txBody>
        </p:sp>
        <p:grpSp>
          <p:nvGrpSpPr>
            <p:cNvPr id="20" name="Group 19"/>
            <p:cNvGrpSpPr/>
            <p:nvPr/>
          </p:nvGrpSpPr>
          <p:grpSpPr>
            <a:xfrm>
              <a:off x="8284228" y="2403093"/>
              <a:ext cx="1808537" cy="1808537"/>
              <a:chOff x="8284228" y="2270089"/>
              <a:chExt cx="1808537" cy="1808537"/>
            </a:xfrm>
          </p:grpSpPr>
          <p:sp>
            <p:nvSpPr>
              <p:cNvPr id="15" name="Oval 14"/>
              <p:cNvSpPr/>
              <p:nvPr/>
            </p:nvSpPr>
            <p:spPr bwMode="auto">
              <a:xfrm>
                <a:off x="8284228" y="2270089"/>
                <a:ext cx="1808537" cy="1808537"/>
              </a:xfrm>
              <a:prstGeom prst="ellipse">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7868" y="2863729"/>
                <a:ext cx="621256" cy="621256"/>
              </a:xfrm>
              <a:prstGeom prst="rect">
                <a:avLst/>
              </a:prstGeom>
            </p:spPr>
          </p:pic>
        </p:grpSp>
      </p:grpSp>
      <p:grpSp>
        <p:nvGrpSpPr>
          <p:cNvPr id="34" name="Group 33"/>
          <p:cNvGrpSpPr/>
          <p:nvPr/>
        </p:nvGrpSpPr>
        <p:grpSpPr>
          <a:xfrm>
            <a:off x="4707724" y="2405591"/>
            <a:ext cx="2773763" cy="3513308"/>
            <a:chOff x="4709119" y="2403093"/>
            <a:chExt cx="2773763" cy="3513308"/>
          </a:xfrm>
        </p:grpSpPr>
        <p:sp>
          <p:nvSpPr>
            <p:cNvPr id="35" name="TextBox 34"/>
            <p:cNvSpPr txBox="1"/>
            <p:nvPr/>
          </p:nvSpPr>
          <p:spPr>
            <a:xfrm>
              <a:off x="4709119" y="4369563"/>
              <a:ext cx="2773763" cy="1546838"/>
            </a:xfrm>
            <a:prstGeom prst="rect">
              <a:avLst/>
            </a:prstGeom>
            <a:noFill/>
          </p:spPr>
          <p:txBody>
            <a:bodyPr wrap="square" lIns="134464" tIns="107571" rIns="134464" bIns="107571" rtlCol="0">
              <a:spAutoFit/>
            </a:bodyPr>
            <a:lstStyle/>
            <a:p>
              <a:pPr marL="0" marR="0" lvl="0" indent="0" algn="ctr" defTabSz="685845" eaLnBrk="1" fontAlgn="auto" latinLnBrk="0" hangingPunct="1">
                <a:lnSpc>
                  <a:spcPct val="90000"/>
                </a:lnSpc>
                <a:spcBef>
                  <a:spcPts val="0"/>
                </a:spcBef>
                <a:spcAft>
                  <a:spcPts val="441"/>
                </a:spcAft>
                <a:buClrTx/>
                <a:buSzTx/>
                <a:buFontTx/>
                <a:buNone/>
                <a:tabLst/>
                <a:defRPr/>
              </a:pP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Reinvent productivity</a:t>
              </a:r>
              <a:b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br>
              <a:r>
                <a:rPr kumimoji="0" lang="en-US" sz="2400" b="0" i="0" u="none" strike="noStrike" kern="0" cap="none" spc="-22"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&amp; business process</a:t>
              </a:r>
            </a:p>
          </p:txBody>
        </p:sp>
        <p:grpSp>
          <p:nvGrpSpPr>
            <p:cNvPr id="36" name="Group 35"/>
            <p:cNvGrpSpPr/>
            <p:nvPr/>
          </p:nvGrpSpPr>
          <p:grpSpPr>
            <a:xfrm>
              <a:off x="5160513" y="2403093"/>
              <a:ext cx="1808537" cy="1808537"/>
              <a:chOff x="5089252" y="2270089"/>
              <a:chExt cx="1808537" cy="1808537"/>
            </a:xfrm>
          </p:grpSpPr>
          <p:sp>
            <p:nvSpPr>
              <p:cNvPr id="37" name="Oval 36"/>
              <p:cNvSpPr/>
              <p:nvPr/>
            </p:nvSpPr>
            <p:spPr bwMode="auto">
              <a:xfrm>
                <a:off x="5089252" y="2270089"/>
                <a:ext cx="1808537" cy="1808537"/>
              </a:xfrm>
              <a:prstGeom prst="ellipse">
                <a:avLst/>
              </a:prstGeom>
              <a:solidFill>
                <a:schemeClr val="tx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grpSp>
    </p:spTree>
    <p:extLst>
      <p:ext uri="{BB962C8B-B14F-4D97-AF65-F5344CB8AC3E}">
        <p14:creationId xmlns:p14="http://schemas.microsoft.com/office/powerpoint/2010/main" val="493659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250"/>
                                  </p:stCondLst>
                                  <p:childTnLst>
                                    <p:animEffect transition="out" filter="fade">
                                      <p:cBhvr>
                                        <p:cTn id="6" dur="500"/>
                                        <p:tgtEl>
                                          <p:spTgt spid="34"/>
                                        </p:tgtEl>
                                      </p:cBhvr>
                                    </p:animEffect>
                                    <p:set>
                                      <p:cBhvr>
                                        <p:cTn id="7"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73221" y="1387150"/>
            <a:ext cx="3614318" cy="2431048"/>
            <a:chOff x="573221" y="1387150"/>
            <a:chExt cx="3614318" cy="2431048"/>
          </a:xfrm>
        </p:grpSpPr>
        <p:sp>
          <p:nvSpPr>
            <p:cNvPr id="4" name="Rectangle 3"/>
            <p:cNvSpPr/>
            <p:nvPr/>
          </p:nvSpPr>
          <p:spPr bwMode="auto">
            <a:xfrm>
              <a:off x="573221" y="1387150"/>
              <a:ext cx="3614318" cy="2431048"/>
            </a:xfrm>
            <a:prstGeom prst="rect">
              <a:avLst/>
            </a:prstGeom>
            <a:solidFill>
              <a:srgbClr val="F250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8" name="TextBox 27"/>
            <p:cNvSpPr txBox="1"/>
            <p:nvPr/>
          </p:nvSpPr>
          <p:spPr>
            <a:xfrm>
              <a:off x="573221" y="1539196"/>
              <a:ext cx="3494764" cy="1484494"/>
            </a:xfrm>
            <a:prstGeom prst="rect">
              <a:avLst/>
            </a:prstGeom>
            <a:noFill/>
          </p:spPr>
          <p:txBody>
            <a:bodyPr wrap="square" lIns="179259" tIns="143407" rIns="179259" bIns="143407" rtlCol="0">
              <a:spAutoFit/>
            </a:bodyPr>
            <a:lstStyle/>
            <a:p>
              <a:pPr algn="ctr" defTabSz="914367">
                <a:lnSpc>
                  <a:spcPct val="90000"/>
                </a:lnSpc>
                <a:spcAft>
                  <a:spcPts val="1176"/>
                </a:spcAft>
                <a:defRPr/>
              </a:pPr>
              <a:r>
                <a:rPr lang="en-US" sz="8627" spc="-147"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1.2</a:t>
              </a:r>
              <a:r>
                <a:rPr lang="en-US" sz="3530" spc="-147" dirty="0">
                  <a:solidFill>
                    <a:srgbClr val="FF9900"/>
                  </a:solidFill>
                  <a:latin typeface="Segoe UI Semibold" panose="020B0702040204020203" pitchFamily="34" charset="0"/>
                  <a:ea typeface="MS PGothic" panose="020B0600070205080204" pitchFamily="34" charset="-128"/>
                  <a:cs typeface="Segoe UI Semibold" panose="020B0702040204020203" pitchFamily="34" charset="0"/>
                </a:rPr>
                <a:t>Billion</a:t>
              </a:r>
            </a:p>
          </p:txBody>
        </p:sp>
        <p:sp>
          <p:nvSpPr>
            <p:cNvPr id="2" name="Rectangle 1"/>
            <p:cNvSpPr/>
            <p:nvPr/>
          </p:nvSpPr>
          <p:spPr>
            <a:xfrm>
              <a:off x="1121087" y="3082715"/>
              <a:ext cx="2466699" cy="472437"/>
            </a:xfrm>
            <a:prstGeom prst="rect">
              <a:avLst/>
            </a:prstGeom>
          </p:spPr>
          <p:txBody>
            <a:bodyPr wrap="square">
              <a:spAutoFit/>
            </a:bodyPr>
            <a:lstStyle/>
            <a:p>
              <a:pPr algn="ctr" defTabSz="914367">
                <a:lnSpc>
                  <a:spcPct val="90000"/>
                </a:lnSpc>
                <a:spcAft>
                  <a:spcPts val="1176"/>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USERS OF MICROSOFT OFFICE</a:t>
              </a:r>
            </a:p>
          </p:txBody>
        </p:sp>
      </p:grpSp>
      <p:grpSp>
        <p:nvGrpSpPr>
          <p:cNvPr id="8" name="Group 7"/>
          <p:cNvGrpSpPr/>
          <p:nvPr/>
        </p:nvGrpSpPr>
        <p:grpSpPr>
          <a:xfrm>
            <a:off x="7968849" y="1387150"/>
            <a:ext cx="3644834" cy="2431048"/>
            <a:chOff x="7968849" y="1387150"/>
            <a:chExt cx="3644834" cy="2431048"/>
          </a:xfrm>
        </p:grpSpPr>
        <p:sp>
          <p:nvSpPr>
            <p:cNvPr id="23" name="Rectangle 22"/>
            <p:cNvSpPr/>
            <p:nvPr/>
          </p:nvSpPr>
          <p:spPr bwMode="auto">
            <a:xfrm>
              <a:off x="7968849" y="1387150"/>
              <a:ext cx="3614318" cy="2431048"/>
            </a:xfrm>
            <a:prstGeom prst="rect">
              <a:avLst/>
            </a:prstGeom>
            <a:solidFill>
              <a:srgbClr val="F250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 name="TextBox 15"/>
            <p:cNvSpPr txBox="1"/>
            <p:nvPr/>
          </p:nvSpPr>
          <p:spPr>
            <a:xfrm>
              <a:off x="8118919" y="1539196"/>
              <a:ext cx="3494764" cy="1484494"/>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8627" spc="-206"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420</a:t>
              </a:r>
              <a:r>
                <a:rPr lang="en-US" sz="4710" dirty="0">
                  <a:solidFill>
                    <a:srgbClr val="FFC000"/>
                  </a:solidFill>
                  <a:latin typeface="Segoe UI Semibold" panose="020B0702040204020203" pitchFamily="34" charset="0"/>
                  <a:ea typeface="MS PGothic" panose="020B0600070205080204" pitchFamily="34" charset="-128"/>
                  <a:cs typeface="Segoe UI Semibold" panose="020B0702040204020203" pitchFamily="34" charset="0"/>
                </a:rPr>
                <a:t>%</a:t>
              </a:r>
            </a:p>
          </p:txBody>
        </p:sp>
        <p:sp>
          <p:nvSpPr>
            <p:cNvPr id="15" name="Rectangle 14"/>
            <p:cNvSpPr/>
            <p:nvPr/>
          </p:nvSpPr>
          <p:spPr>
            <a:xfrm>
              <a:off x="8684724" y="3082715"/>
              <a:ext cx="2466699" cy="662489"/>
            </a:xfrm>
            <a:prstGeom prst="rect">
              <a:avLst/>
            </a:prstGeom>
          </p:spPr>
          <p:txBody>
            <a:bodyPr wrap="square">
              <a:spAutoFit/>
            </a:bodyPr>
            <a:lstStyle/>
            <a:p>
              <a:pPr algn="ctr" defTabSz="914367">
                <a:lnSpc>
                  <a:spcPct val="90000"/>
                </a:lnSpc>
                <a:spcAft>
                  <a:spcPts val="588"/>
                </a:spcAft>
                <a:defRPr/>
              </a:pPr>
              <a:r>
                <a:rPr lang="en-US" sz="1372" dirty="0">
                  <a:solidFill>
                    <a:schemeClr val="bg1"/>
                  </a:solidFill>
                  <a:latin typeface="Segoe UI Semibold" panose="020B0702040204020203" pitchFamily="34" charset="0"/>
                  <a:ea typeface="MS PGothic" panose="020B0600070205080204" pitchFamily="34" charset="-128"/>
                  <a:cs typeface="Segoe UI Semibold" panose="020B0702040204020203" pitchFamily="34" charset="0"/>
                </a:rPr>
                <a:t>MONTHLY GROWTH OF MICROSOFT GRAPH API USAGE</a:t>
              </a:r>
            </a:p>
          </p:txBody>
        </p:sp>
      </p:grpSp>
      <p:grpSp>
        <p:nvGrpSpPr>
          <p:cNvPr id="7" name="Group 6"/>
          <p:cNvGrpSpPr/>
          <p:nvPr/>
        </p:nvGrpSpPr>
        <p:grpSpPr>
          <a:xfrm>
            <a:off x="4271035" y="1387150"/>
            <a:ext cx="3614318" cy="2431048"/>
            <a:chOff x="4271035" y="1387150"/>
            <a:chExt cx="3614318" cy="2431048"/>
          </a:xfrm>
        </p:grpSpPr>
        <p:sp>
          <p:nvSpPr>
            <p:cNvPr id="21" name="Rectangle 20"/>
            <p:cNvSpPr/>
            <p:nvPr/>
          </p:nvSpPr>
          <p:spPr bwMode="auto">
            <a:xfrm>
              <a:off x="4271035" y="1387150"/>
              <a:ext cx="3614318" cy="2431048"/>
            </a:xfrm>
            <a:prstGeom prst="rect">
              <a:avLst/>
            </a:prstGeom>
            <a:solidFill>
              <a:srgbClr val="F250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eaLnBrk="0" fontAlgn="base" hangingPunct="0">
                <a:lnSpc>
                  <a:spcPct val="90000"/>
                </a:lnSpc>
                <a:spcBef>
                  <a:spcPct val="0"/>
                </a:spcBef>
                <a:spcAft>
                  <a:spcPct val="0"/>
                </a:spcAft>
                <a:defRPr/>
              </a:pPr>
              <a:endParaRPr lang="en-US" sz="2353"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9" name="TextBox 18"/>
            <p:cNvSpPr txBox="1"/>
            <p:nvPr/>
          </p:nvSpPr>
          <p:spPr>
            <a:xfrm>
              <a:off x="4367301" y="1539196"/>
              <a:ext cx="3494764" cy="1484494"/>
            </a:xfrm>
            <a:prstGeom prst="rect">
              <a:avLst/>
            </a:prstGeom>
            <a:noFill/>
          </p:spPr>
          <p:txBody>
            <a:bodyPr wrap="square" lIns="179259" tIns="143407" rIns="179259" bIns="143407" rtlCol="0">
              <a:spAutoFit/>
            </a:bodyPr>
            <a:lstStyle/>
            <a:p>
              <a:pPr algn="ctr" defTabSz="914367">
                <a:lnSpc>
                  <a:spcPct val="90000"/>
                </a:lnSpc>
                <a:spcAft>
                  <a:spcPts val="588"/>
                </a:spcAft>
                <a:defRPr/>
              </a:pPr>
              <a:r>
                <a:rPr lang="en-US" sz="4313" kern="0" spc="-147" dirty="0">
                  <a:gradFill>
                    <a:gsLst>
                      <a:gs pos="0">
                        <a:srgbClr val="FFFFFF"/>
                      </a:gs>
                      <a:gs pos="100000">
                        <a:srgbClr val="FFFFFF"/>
                      </a:gs>
                    </a:gsLst>
                    <a:lin ang="5400000" scaled="0"/>
                  </a:gradFill>
                  <a:latin typeface="Segoe UI Semibold" panose="020B0702040204020203" pitchFamily="34" charset="0"/>
                  <a:ea typeface="Adobe Gothic Std B" panose="020B0800000000000000" pitchFamily="34" charset="-128"/>
                  <a:cs typeface="Segoe UI Semibold" panose="020B0702040204020203" pitchFamily="34" charset="0"/>
                </a:rPr>
                <a:t>&gt;</a:t>
              </a:r>
              <a:r>
                <a:rPr lang="en-US" sz="8627" spc="-147" dirty="0">
                  <a:gradFill>
                    <a:gsLst>
                      <a:gs pos="0">
                        <a:srgbClr val="FFFFFF"/>
                      </a:gs>
                      <a:gs pos="100000">
                        <a:srgbClr val="FFFFFF"/>
                      </a:gs>
                    </a:gsLst>
                    <a:lin ang="5400000" scaled="0"/>
                  </a:gradFill>
                  <a:latin typeface="Segoe UI Semibold" panose="020B0702040204020203" pitchFamily="34" charset="0"/>
                  <a:ea typeface="MS PGothic" panose="020B0600070205080204" pitchFamily="34" charset="-128"/>
                  <a:cs typeface="Segoe UI Semibold" panose="020B0702040204020203" pitchFamily="34" charset="0"/>
                </a:rPr>
                <a:t>50</a:t>
              </a:r>
              <a:r>
                <a:rPr lang="en-US" sz="4710" dirty="0">
                  <a:solidFill>
                    <a:srgbClr val="FFC000"/>
                  </a:solidFill>
                  <a:latin typeface="Segoe UI Semibold" panose="020B0702040204020203" pitchFamily="34" charset="0"/>
                  <a:ea typeface="MS PGothic" panose="020B0600070205080204" pitchFamily="34" charset="-128"/>
                  <a:cs typeface="Segoe UI Semibold" panose="020B0702040204020203" pitchFamily="34" charset="0"/>
                </a:rPr>
                <a:t>k</a:t>
              </a:r>
            </a:p>
          </p:txBody>
        </p:sp>
        <p:sp>
          <p:nvSpPr>
            <p:cNvPr id="30" name="Rectangle 29"/>
            <p:cNvSpPr/>
            <p:nvPr/>
          </p:nvSpPr>
          <p:spPr>
            <a:xfrm>
              <a:off x="4577046" y="3121306"/>
              <a:ext cx="3068931" cy="526683"/>
            </a:xfrm>
            <a:prstGeom prst="rect">
              <a:avLst/>
            </a:prstGeom>
          </p:spPr>
          <p:txBody>
            <a:bodyPr wrap="square">
              <a:spAutoFit/>
            </a:bodyPr>
            <a:lstStyle/>
            <a:p>
              <a:pPr algn="ctr" defTabSz="914367">
                <a:lnSpc>
                  <a:spcPct val="90000"/>
                </a:lnSpc>
                <a:spcAft>
                  <a:spcPts val="588"/>
                </a:spcAft>
                <a:defRPr/>
              </a:pPr>
              <a:r>
                <a:rPr lang="en-US" sz="1568" kern="0" dirty="0">
                  <a:solidFill>
                    <a:schemeClr val="bg1"/>
                  </a:solidFill>
                  <a:latin typeface="Segoe UI Semibold" panose="020B0702040204020203" pitchFamily="34" charset="0"/>
                  <a:cs typeface="Segoe UI Semibold" panose="020B0702040204020203" pitchFamily="34" charset="0"/>
                </a:rPr>
                <a:t>NEW OFFICE 365 SMALL BUSINESS PER MONTH</a:t>
              </a:r>
            </a:p>
          </p:txBody>
        </p:sp>
      </p:grpSp>
      <p:grpSp>
        <p:nvGrpSpPr>
          <p:cNvPr id="34" name="Group 33"/>
          <p:cNvGrpSpPr/>
          <p:nvPr/>
        </p:nvGrpSpPr>
        <p:grpSpPr>
          <a:xfrm>
            <a:off x="5705214" y="327105"/>
            <a:ext cx="822960" cy="822960"/>
            <a:chOff x="5089252" y="2270089"/>
            <a:chExt cx="1808537" cy="1808537"/>
          </a:xfrm>
        </p:grpSpPr>
        <p:sp>
          <p:nvSpPr>
            <p:cNvPr id="35" name="Oval 34"/>
            <p:cNvSpPr/>
            <p:nvPr/>
          </p:nvSpPr>
          <p:spPr bwMode="auto">
            <a:xfrm>
              <a:off x="5089252" y="2270089"/>
              <a:ext cx="1808537" cy="1808537"/>
            </a:xfrm>
            <a:prstGeom prst="ellipse">
              <a:avLst/>
            </a:prstGeom>
            <a:solidFill>
              <a:srgbClr val="F2502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0" rIns="0" bIns="34290" numCol="1" rtlCol="0" anchor="ctr" anchorCtr="0" compatLnSpc="1">
              <a:prstTxWarp prst="textNoShape">
                <a:avLst/>
              </a:prstTxWarp>
            </a:bodyPr>
            <a:lstStyle/>
            <a:p>
              <a:pPr marL="0" marR="0" lvl="0" indent="0" algn="ctr" defTabSz="685647" eaLnBrk="1" fontAlgn="base" latinLnBrk="0" hangingPunct="1">
                <a:lnSpc>
                  <a:spcPct val="100000"/>
                </a:lnSpc>
                <a:spcBef>
                  <a:spcPct val="0"/>
                </a:spcBef>
                <a:spcAft>
                  <a:spcPct val="0"/>
                </a:spcAft>
                <a:buClrTx/>
                <a:buSzTx/>
                <a:buFontTx/>
                <a:buNone/>
                <a:tabLst/>
                <a:defRPr/>
              </a:pPr>
              <a:endParaRPr kumimoji="0" lang="en-US" sz="1471"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36" name="Picture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5854" y="2856804"/>
              <a:ext cx="649805" cy="626597"/>
            </a:xfrm>
            <a:prstGeom prst="rect">
              <a:avLst/>
            </a:prstGeom>
          </p:spPr>
        </p:pic>
      </p:grpSp>
    </p:spTree>
    <p:extLst>
      <p:ext uri="{BB962C8B-B14F-4D97-AF65-F5344CB8AC3E}">
        <p14:creationId xmlns:p14="http://schemas.microsoft.com/office/powerpoint/2010/main" val="408230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UILD2015">
  <a:themeElements>
    <a:clrScheme name="BUILD2015">
      <a:dk1>
        <a:srgbClr val="00BCF2"/>
      </a:dk1>
      <a:lt1>
        <a:srgbClr val="FFFFFF"/>
      </a:lt1>
      <a:dk2>
        <a:srgbClr val="696969"/>
      </a:dk2>
      <a:lt2>
        <a:srgbClr val="F1F1F1"/>
      </a:lt2>
      <a:accent1>
        <a:srgbClr val="00BCF2"/>
      </a:accent1>
      <a:accent2>
        <a:srgbClr val="696969"/>
      </a:accent2>
      <a:accent3>
        <a:srgbClr val="F1F1F1"/>
      </a:accent3>
      <a:accent4>
        <a:srgbClr val="E5E5E5"/>
      </a:accent4>
      <a:accent5>
        <a:srgbClr val="442359"/>
      </a:accent5>
      <a:accent6>
        <a:srgbClr val="002050"/>
      </a:accent6>
      <a:hlink>
        <a:srgbClr val="008272"/>
      </a:hlink>
      <a:folHlink>
        <a:srgbClr val="00827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2015 (3) [Read-Only]" id="{6E04CEB9-CE4E-4784-A501-6E705649D53C}" vid="{43F4C7D9-4671-4C1D-918C-DF62E359378C}"/>
    </a:ext>
  </a:extLst>
</a:theme>
</file>

<file path=ppt/theme/theme10.xml><?xml version="1.0" encoding="utf-8"?>
<a:theme xmlns:a="http://schemas.openxmlformats.org/drawingml/2006/main" name="Microsoft AzureCon 2015 Template - Color">
  <a:themeElements>
    <a:clrScheme name="MSVID Blue Brand template_10-14">
      <a:dk1>
        <a:srgbClr val="505050"/>
      </a:dk1>
      <a:lt1>
        <a:srgbClr val="FFFFFF"/>
      </a:lt1>
      <a:dk2>
        <a:srgbClr val="0078D7"/>
      </a:dk2>
      <a:lt2>
        <a:srgbClr val="CDF4FF"/>
      </a:lt2>
      <a:accent1>
        <a:srgbClr val="002050"/>
      </a:accent1>
      <a:accent2>
        <a:srgbClr val="B4009E"/>
      </a:accent2>
      <a:accent3>
        <a:srgbClr val="107C10"/>
      </a:accent3>
      <a:accent4>
        <a:srgbClr val="5C2D91"/>
      </a:accent4>
      <a:accent5>
        <a:srgbClr val="004B50"/>
      </a:accent5>
      <a:accent6>
        <a:srgbClr val="D83B01"/>
      </a:accent6>
      <a:hlink>
        <a:srgbClr val="CDF4FF"/>
      </a:hlink>
      <a:folHlink>
        <a:srgbClr val="CDF4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SFT_AzureCon_2015_Template_v03" id="{4715AF1A-5204-4C1D-AE3F-AB18B0EACD86}" vid="{142F58D1-7453-4167-8D3B-22E918ED6251}"/>
    </a:ext>
  </a:extLst>
</a:theme>
</file>

<file path=ppt/theme/theme11.xml><?xml version="1.0" encoding="utf-8"?>
<a:theme xmlns:a="http://schemas.openxmlformats.org/drawingml/2006/main" name="2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D9D45150-3EE9-4C52-82F9-315450C63967}" vid="{EEFE7FD0-7023-44C8-BDB7-7E79FCBC373E}"/>
    </a:ext>
  </a:extLst>
</a:theme>
</file>

<file path=ppt/theme/theme12.xml><?xml version="1.0" encoding="utf-8"?>
<a:theme xmlns:a="http://schemas.openxmlformats.org/drawingml/2006/main" name="3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4CC7620E-8B2F-4F92-8394-6CE977E3E6AD}" vid="{11591BFB-59F8-4ADB-8927-DA38F0ED95D7}"/>
    </a:ext>
  </a:extLst>
</a:theme>
</file>

<file path=ppt/theme/theme13.xml><?xml version="1.0" encoding="utf-8"?>
<a:theme xmlns:a="http://schemas.openxmlformats.org/drawingml/2006/main" name="4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14.xml><?xml version="1.0" encoding="utf-8"?>
<a:theme xmlns:a="http://schemas.openxmlformats.org/drawingml/2006/main" name="Windows Threshold">
  <a:themeElements>
    <a:clrScheme name="Windows Threshold">
      <a:dk1>
        <a:srgbClr val="737373"/>
      </a:dk1>
      <a:lt1>
        <a:sysClr val="window" lastClr="FFFFFF"/>
      </a:lt1>
      <a:dk2>
        <a:srgbClr val="000000"/>
      </a:dk2>
      <a:lt2>
        <a:srgbClr val="D2D2D2"/>
      </a:lt2>
      <a:accent1>
        <a:srgbClr val="0078D7"/>
      </a:accent1>
      <a:accent2>
        <a:srgbClr val="5C2D91"/>
      </a:accent2>
      <a:accent3>
        <a:srgbClr val="B4009E"/>
      </a:accent3>
      <a:accent4>
        <a:srgbClr val="008272"/>
      </a:accent4>
      <a:accent5>
        <a:srgbClr val="107C10"/>
      </a:accent5>
      <a:accent6>
        <a:srgbClr val="E81123"/>
      </a:accent6>
      <a:hlink>
        <a:srgbClr val="0078D7"/>
      </a:hlink>
      <a:folHlink>
        <a:srgbClr val="737373"/>
      </a:folHlink>
    </a:clrScheme>
    <a:fontScheme name="Custom 1">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137160" tIns="109728" rIns="137160" bIns="109728" numCol="1" spcCol="0" rtlCol="0" fromWordArt="0" anchor="t" anchorCtr="0" forceAA="0" compatLnSpc="1">
        <a:prstTxWarp prst="textNoShape">
          <a:avLst/>
        </a:prstTxWarp>
        <a:noAutofit/>
      </a:bodyPr>
      <a:lstStyle>
        <a:defPPr algn="ctr">
          <a:lnSpc>
            <a:spcPct val="90000"/>
          </a:lnSpc>
          <a:spcBef>
            <a:spcPts val="600"/>
          </a:spcBef>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137160" tIns="109728" rIns="137160" bIns="109728" rtlCol="0">
        <a:spAutoFit/>
      </a:bodyPr>
      <a:lstStyle>
        <a:defPPr>
          <a:lnSpc>
            <a:spcPct val="90000"/>
          </a:lnSpc>
          <a:spcBef>
            <a:spcPts val="600"/>
          </a:spcBef>
          <a:defRPr dirty="0" err="1" smtClean="0"/>
        </a:defPPr>
      </a:lstStyle>
    </a:txDef>
  </a:objectDefaults>
  <a:extraClrSchemeLst/>
  <a:custClrLst>
    <a:custClr name="Yellow">
      <a:srgbClr val="FFB900"/>
    </a:custClr>
    <a:custClr name="Orange">
      <a:srgbClr val="D83B01"/>
    </a:custClr>
    <a:custClr name="Light Yellow">
      <a:srgbClr val="FFF100"/>
    </a:custClr>
    <a:custClr name="Light Orange">
      <a:srgbClr val="FF8C00"/>
    </a:custClr>
    <a:custClr name="Dark Red">
      <a:srgbClr val="A80000"/>
    </a:custClr>
    <a:custClr name="Light Magenta">
      <a:srgbClr val="E3008C"/>
    </a:custClr>
    <a:custClr name="Dark Magenta">
      <a:srgbClr val="5C005C"/>
    </a:custClr>
    <a:custClr name="Light Purple">
      <a:srgbClr val="B4A0FF"/>
    </a:custClr>
    <a:custClr name="Dark Purple">
      <a:srgbClr val="32145A"/>
    </a:custClr>
    <a:custClr name="Light Blue">
      <a:srgbClr val="00BCF2"/>
    </a:custClr>
    <a:custClr name="Mid Blue">
      <a:srgbClr val="00188F"/>
    </a:custClr>
    <a:custClr name="Dark Blue">
      <a:srgbClr val="002050"/>
    </a:custClr>
    <a:custClr name="Light Teal">
      <a:srgbClr val="00B294"/>
    </a:custClr>
    <a:custClr name="Dark Teal">
      <a:srgbClr val="004B50"/>
    </a:custClr>
    <a:custClr name="Light Green">
      <a:srgbClr val="BAD80A"/>
    </a:custClr>
    <a:custClr name="Dark Green">
      <a:srgbClr val="004B1C"/>
    </a:custClr>
    <a:custClr name="Dark Gray">
      <a:srgbClr val="505050"/>
    </a:custClr>
  </a:custClrLst>
</a:theme>
</file>

<file path=ppt/theme/theme15.xml><?xml version="1.0" encoding="utf-8"?>
<a:theme xmlns:a="http://schemas.openxmlformats.org/drawingml/2006/main" name="5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12700">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16.xml><?xml version="1.0" encoding="utf-8"?>
<a:theme xmlns:a="http://schemas.openxmlformats.org/drawingml/2006/main" name="1_BUILD2015">
  <a:themeElements>
    <a:clrScheme name="BUILD2015">
      <a:dk1>
        <a:srgbClr val="00BCF2"/>
      </a:dk1>
      <a:lt1>
        <a:srgbClr val="FFFFFF"/>
      </a:lt1>
      <a:dk2>
        <a:srgbClr val="696969"/>
      </a:dk2>
      <a:lt2>
        <a:srgbClr val="F1F1F1"/>
      </a:lt2>
      <a:accent1>
        <a:srgbClr val="00BCF2"/>
      </a:accent1>
      <a:accent2>
        <a:srgbClr val="696969"/>
      </a:accent2>
      <a:accent3>
        <a:srgbClr val="F1F1F1"/>
      </a:accent3>
      <a:accent4>
        <a:srgbClr val="E5E5E5"/>
      </a:accent4>
      <a:accent5>
        <a:srgbClr val="442359"/>
      </a:accent5>
      <a:accent6>
        <a:srgbClr val="002050"/>
      </a:accent6>
      <a:hlink>
        <a:srgbClr val="008272"/>
      </a:hlink>
      <a:folHlink>
        <a:srgbClr val="00827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2015 (3) [Read-Only]" id="{6E04CEB9-CE4E-4784-A501-6E705649D53C}" vid="{43F4C7D9-4671-4C1D-918C-DF62E359378C}"/>
    </a:ext>
  </a:extLst>
</a:theme>
</file>

<file path=ppt/theme/theme17.xml><?xml version="1.0" encoding="utf-8"?>
<a:theme xmlns:a="http://schemas.openxmlformats.org/drawingml/2006/main" name="6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12700">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18.xml><?xml version="1.0" encoding="utf-8"?>
<a:theme xmlns:a="http://schemas.openxmlformats.org/drawingml/2006/main" name="MGXFY16 Light Gray Template">
  <a:themeElements>
    <a:clrScheme name="Custom 55">
      <a:dk1>
        <a:srgbClr val="505050"/>
      </a:dk1>
      <a:lt1>
        <a:srgbClr val="FFFFFF"/>
      </a:lt1>
      <a:dk2>
        <a:srgbClr val="0078D7"/>
      </a:dk2>
      <a:lt2>
        <a:srgbClr val="EAEAEA"/>
      </a:lt2>
      <a:accent1>
        <a:srgbClr val="0078D7"/>
      </a:accent1>
      <a:accent2>
        <a:srgbClr val="002050"/>
      </a:accent2>
      <a:accent3>
        <a:srgbClr val="643BCD"/>
      </a:accent3>
      <a:accent4>
        <a:srgbClr val="ABABAB"/>
      </a:accent4>
      <a:accent5>
        <a:srgbClr val="505050"/>
      </a:accent5>
      <a:accent6>
        <a:srgbClr val="FFB900"/>
      </a:accent6>
      <a:hlink>
        <a:srgbClr val="0078D7"/>
      </a:hlink>
      <a:folHlink>
        <a:srgbClr val="0078D7"/>
      </a:folHlink>
    </a:clrScheme>
    <a:fontScheme name="Segoe UI L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GXFY16 Template 07.potx" id="{A9A7669F-9F35-4C93-8E2B-AB1D7FD7DF1F}" vid="{D963DCD1-39B0-4BB5-BFF0-BEAA01E52ED8}"/>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12700">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3.xml><?xml version="1.0" encoding="utf-8"?>
<a:theme xmlns:a="http://schemas.openxmlformats.org/drawingml/2006/main" name="1_COLOR TEMPLATE">
  <a:themeElements>
    <a:clrScheme name="MSVID Dark Blue">
      <a:dk1>
        <a:srgbClr val="505050"/>
      </a:dk1>
      <a:lt1>
        <a:srgbClr val="FFFFFF"/>
      </a:lt1>
      <a:dk2>
        <a:srgbClr val="002050"/>
      </a:dk2>
      <a:lt2>
        <a:srgbClr val="CDF4FF"/>
      </a:lt2>
      <a:accent1>
        <a:srgbClr val="107C10"/>
      </a:accent1>
      <a:accent2>
        <a:srgbClr val="B4009E"/>
      </a:accent2>
      <a:accent3>
        <a:srgbClr val="0078D7"/>
      </a:accent3>
      <a:accent4>
        <a:srgbClr val="5C2D91"/>
      </a:accent4>
      <a:accent5>
        <a:srgbClr val="008272"/>
      </a:accent5>
      <a:accent6>
        <a:srgbClr val="D83B01"/>
      </a:accent6>
      <a:hlink>
        <a:srgbClr val="CDF4FF"/>
      </a:hlink>
      <a:folHlink>
        <a:srgbClr val="CDF4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DARK_BLUE_1.potx" id="{D492926E-EC08-4AFD-807A-4127C70CFD99}" vid="{448CC406-24DD-4783-95CB-AC7FC09E6033}"/>
    </a:ext>
  </a:extLst>
</a:theme>
</file>

<file path=ppt/theme/theme4.xml><?xml version="1.0" encoding="utf-8"?>
<a:theme xmlns:a="http://schemas.openxmlformats.org/drawingml/2006/main" name="2_3-30810_Convergence_EMEA_Keynote_Template_Dark">
  <a:themeElements>
    <a:clrScheme name="Convergence EMEA Keynote">
      <a:dk1>
        <a:srgbClr val="505050"/>
      </a:dk1>
      <a:lt1>
        <a:srgbClr val="FFFFFF"/>
      </a:lt1>
      <a:dk2>
        <a:srgbClr val="0078D7"/>
      </a:dk2>
      <a:lt2>
        <a:srgbClr val="E6E6E6"/>
      </a:lt2>
      <a:accent1>
        <a:srgbClr val="0078D7"/>
      </a:accent1>
      <a:accent2>
        <a:srgbClr val="107C10"/>
      </a:accent2>
      <a:accent3>
        <a:srgbClr val="5C2D91"/>
      </a:accent3>
      <a:accent4>
        <a:srgbClr val="00BCF2"/>
      </a:accent4>
      <a:accent5>
        <a:srgbClr val="BAD80A"/>
      </a:accent5>
      <a:accent6>
        <a:srgbClr val="D83B01"/>
      </a:accent6>
      <a:hlink>
        <a:srgbClr val="0078D7"/>
      </a:hlink>
      <a:folHlink>
        <a:srgbClr val="0078D7"/>
      </a:folHlink>
    </a:clrScheme>
    <a:fontScheme name="Segoe UI L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Convergence_EMEA_2015_Keynote_Template_112815.potx" id="{DA0FC16E-D2EC-49E0-A00D-C5B1477A9FF9}" vid="{AD0C3C5F-688D-42AF-83E6-C9ACAED83AE6}"/>
    </a:ext>
  </a:extLst>
</a:theme>
</file>

<file path=ppt/theme/theme5.xml><?xml version="1.0" encoding="utf-8"?>
<a:theme xmlns:a="http://schemas.openxmlformats.org/drawingml/2006/main" name="1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554066B2-1A67-4BE9-A3EC-5D6115A3877B}" vid="{3D2ADEDA-40AA-48FC-9908-E31082814E87}"/>
    </a:ext>
  </a:extLst>
</a:theme>
</file>

<file path=ppt/theme/theme6.xml><?xml version="1.0" encoding="utf-8"?>
<a:theme xmlns:a="http://schemas.openxmlformats.org/drawingml/2006/main" name="5_COLOR TEMPLATE">
  <a:themeElements>
    <a:clrScheme name="Custom 11">
      <a:dk1>
        <a:srgbClr val="505050"/>
      </a:dk1>
      <a:lt1>
        <a:srgbClr val="FFFFFF"/>
      </a:lt1>
      <a:dk2>
        <a:srgbClr val="002050"/>
      </a:dk2>
      <a:lt2>
        <a:srgbClr val="CDF4FF"/>
      </a:lt2>
      <a:accent1>
        <a:srgbClr val="0078D7"/>
      </a:accent1>
      <a:accent2>
        <a:srgbClr val="D83B01"/>
      </a:accent2>
      <a:accent3>
        <a:srgbClr val="107C10"/>
      </a:accent3>
      <a:accent4>
        <a:srgbClr val="B4009E"/>
      </a:accent4>
      <a:accent5>
        <a:srgbClr val="5C2D91"/>
      </a:accent5>
      <a:accent6>
        <a:srgbClr val="008272"/>
      </a:accent6>
      <a:hlink>
        <a:srgbClr val="CDF4FF"/>
      </a:hlink>
      <a:folHlink>
        <a:srgbClr val="CDF4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oduct_Brand_template_16-9_Business_DARK_BLUE_1.potx" id="{0F2C6A5A-CB9F-44E8-92D9-A9A1E28D15E7}" vid="{2D6B5C47-15D3-4853-A69E-31534ABCEC61}"/>
    </a:ext>
  </a:extLst>
</a:theme>
</file>

<file path=ppt/theme/theme7.xml><?xml version="1.0" encoding="utf-8"?>
<a:theme xmlns:a="http://schemas.openxmlformats.org/drawingml/2006/main" name="COLOR TEMPLATE">
  <a:themeElements>
    <a:clrScheme name="MSVID Blue Brand template_10-14">
      <a:dk1>
        <a:srgbClr val="505050"/>
      </a:dk1>
      <a:lt1>
        <a:srgbClr val="FFFFFF"/>
      </a:lt1>
      <a:dk2>
        <a:srgbClr val="0078D7"/>
      </a:dk2>
      <a:lt2>
        <a:srgbClr val="CDF4FF"/>
      </a:lt2>
      <a:accent1>
        <a:srgbClr val="002050"/>
      </a:accent1>
      <a:accent2>
        <a:srgbClr val="B4009E"/>
      </a:accent2>
      <a:accent3>
        <a:srgbClr val="107C10"/>
      </a:accent3>
      <a:accent4>
        <a:srgbClr val="5C2D91"/>
      </a:accent4>
      <a:accent5>
        <a:srgbClr val="004B50"/>
      </a:accent5>
      <a:accent6>
        <a:srgbClr val="D83B01"/>
      </a:accent6>
      <a:hlink>
        <a:srgbClr val="CDF4FF"/>
      </a:hlink>
      <a:folHlink>
        <a:srgbClr val="CDF4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BLUE_2_MWC" id="{A69D35C6-B176-4C61-9025-9439F48157C3}" vid="{ECED22A2-F59F-42E2-982A-50CDDC98E29F}"/>
    </a:ext>
  </a:extLst>
</a:theme>
</file>

<file path=ppt/theme/theme8.xml><?xml version="1.0" encoding="utf-8"?>
<a:theme xmlns:a="http://schemas.openxmlformats.org/drawingml/2006/main" name="template_MWC2016_v290116">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BLUE_2_MWC" id="{A69D35C6-B176-4C61-9025-9439F48157C3}" vid="{1196E57B-EAB5-49EB-A9CB-D464A88F05DE}"/>
    </a:ext>
  </a:extLst>
</a:theme>
</file>

<file path=ppt/theme/theme9.xml><?xml version="1.0" encoding="utf-8"?>
<a:theme xmlns:a="http://schemas.openxmlformats.org/drawingml/2006/main" name="2_COLOR TEMPLATE">
  <a:themeElements>
    <a:clrScheme name="MSVID Dark Blue">
      <a:dk1>
        <a:srgbClr val="505050"/>
      </a:dk1>
      <a:lt1>
        <a:srgbClr val="FFFFFF"/>
      </a:lt1>
      <a:dk2>
        <a:srgbClr val="002050"/>
      </a:dk2>
      <a:lt2>
        <a:srgbClr val="CDF4FF"/>
      </a:lt2>
      <a:accent1>
        <a:srgbClr val="107C10"/>
      </a:accent1>
      <a:accent2>
        <a:srgbClr val="B4009E"/>
      </a:accent2>
      <a:accent3>
        <a:srgbClr val="0078D7"/>
      </a:accent3>
      <a:accent4>
        <a:srgbClr val="5C2D91"/>
      </a:accent4>
      <a:accent5>
        <a:srgbClr val="008272"/>
      </a:accent5>
      <a:accent6>
        <a:srgbClr val="D83B01"/>
      </a:accent6>
      <a:hlink>
        <a:srgbClr val="CDF4FF"/>
      </a:hlink>
      <a:folHlink>
        <a:srgbClr val="CDF4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DARK_BLUE_1.potx" id="{D492926E-EC08-4AFD-807A-4127C70CFD99}" vid="{448CC406-24DD-4783-95CB-AC7FC09E6033}"/>
    </a:ext>
  </a:extLst>
</a:theme>
</file>

<file path=docProps/app.xml><?xml version="1.0" encoding="utf-8"?>
<Properties xmlns="http://schemas.openxmlformats.org/officeDocument/2006/extended-properties" xmlns:vt="http://schemas.openxmlformats.org/officeDocument/2006/docPropsVTypes">
  <TotalTime>0</TotalTime>
  <Words>2167</Words>
  <Application>Microsoft Office PowerPoint</Application>
  <PresentationFormat>Widescreen</PresentationFormat>
  <Paragraphs>609</Paragraphs>
  <Slides>75</Slides>
  <Notes>71</Notes>
  <HiddenSlides>0</HiddenSlides>
  <MMClips>1</MMClips>
  <ScaleCrop>false</ScaleCrop>
  <HeadingPairs>
    <vt:vector size="8" baseType="variant">
      <vt:variant>
        <vt:lpstr>Fonts Used</vt:lpstr>
      </vt:variant>
      <vt:variant>
        <vt:i4>16</vt:i4>
      </vt:variant>
      <vt:variant>
        <vt:lpstr>Theme</vt:lpstr>
      </vt:variant>
      <vt:variant>
        <vt:i4>18</vt:i4>
      </vt:variant>
      <vt:variant>
        <vt:lpstr>Embedded OLE Servers</vt:lpstr>
      </vt:variant>
      <vt:variant>
        <vt:i4>1</vt:i4>
      </vt:variant>
      <vt:variant>
        <vt:lpstr>Slide Titles</vt:lpstr>
      </vt:variant>
      <vt:variant>
        <vt:i4>75</vt:i4>
      </vt:variant>
    </vt:vector>
  </HeadingPairs>
  <TitlesOfParts>
    <vt:vector size="110" baseType="lpstr">
      <vt:lpstr>Adobe Gothic Std B</vt:lpstr>
      <vt:lpstr>MS PGothic</vt:lpstr>
      <vt:lpstr>MS PGothic</vt:lpstr>
      <vt:lpstr>Arial</vt:lpstr>
      <vt:lpstr>Arial Rounded MT Bold</vt:lpstr>
      <vt:lpstr>Calibri</vt:lpstr>
      <vt:lpstr>Consolas</vt:lpstr>
      <vt:lpstr>Courier New</vt:lpstr>
      <vt:lpstr>Myriad Pro</vt:lpstr>
      <vt:lpstr>Rockwell</vt:lpstr>
      <vt:lpstr>Segoe UI</vt:lpstr>
      <vt:lpstr>Segoe UI Light</vt:lpstr>
      <vt:lpstr>Segoe UI Regular</vt:lpstr>
      <vt:lpstr>Segoe UI Semibold</vt:lpstr>
      <vt:lpstr>Segoe UI Semilight</vt:lpstr>
      <vt:lpstr>Wingdings</vt:lpstr>
      <vt:lpstr>BUILD2015</vt:lpstr>
      <vt:lpstr>5-30721_Build_2016_Template_Light</vt:lpstr>
      <vt:lpstr>1_COLOR TEMPLATE</vt:lpstr>
      <vt:lpstr>2_3-30810_Convergence_EMEA_Keynote_Template_Dark</vt:lpstr>
      <vt:lpstr>1_5-30721_Build_2016_Template_Light</vt:lpstr>
      <vt:lpstr>5_COLOR TEMPLATE</vt:lpstr>
      <vt:lpstr>COLOR TEMPLATE</vt:lpstr>
      <vt:lpstr>template_MWC2016_v290116</vt:lpstr>
      <vt:lpstr>2_COLOR TEMPLATE</vt:lpstr>
      <vt:lpstr>Microsoft AzureCon 2015 Template - Color</vt:lpstr>
      <vt:lpstr>2_5-30721_Build_2016_Template_Light</vt:lpstr>
      <vt:lpstr>3_5-30721_Build_2016_Template_Light</vt:lpstr>
      <vt:lpstr>4_5-30721_Build_2016_Template_Light</vt:lpstr>
      <vt:lpstr>Windows Threshold</vt:lpstr>
      <vt:lpstr>5_5-30721_Build_2016_Template_Light</vt:lpstr>
      <vt:lpstr>1_BUILD2015</vt:lpstr>
      <vt:lpstr>6_5-30721_Build_2016_Template_Light</vt:lpstr>
      <vt:lpstr>MGXFY16 Light Gray Template</vt:lpstr>
      <vt:lpstr>Image</vt:lpstr>
      <vt:lpstr>PowerPoint Presentation</vt:lpstr>
      <vt:lpstr>Video: Do Great Things</vt:lpstr>
      <vt:lpstr>Keynote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More Personal Computing</vt:lpstr>
      <vt:lpstr>Video: Adobe</vt:lpstr>
      <vt:lpstr>PowerPoint Presentation</vt:lpstr>
      <vt:lpstr>PowerPoint Presentation</vt:lpstr>
      <vt:lpstr>PowerPoint Presentation</vt:lpstr>
      <vt:lpstr>PowerPoint Presentation</vt:lpstr>
      <vt:lpstr>More devices  Less work</vt:lpstr>
      <vt:lpstr>PowerPoint Presentation</vt:lpstr>
      <vt:lpstr>Holographic development</vt:lpstr>
      <vt:lpstr>Windows Holographic</vt:lpstr>
      <vt:lpstr>PowerPoint Presentation</vt:lpstr>
      <vt:lpstr>PowerPoint Presentation</vt:lpstr>
      <vt:lpstr>Project Centennial</vt:lpstr>
      <vt:lpstr>Project Centennial</vt:lpstr>
      <vt:lpstr>PowerPoint Presentation</vt:lpstr>
      <vt:lpstr>Hosted Web Apps</vt:lpstr>
      <vt:lpstr>Hosted Web Apps</vt:lpstr>
      <vt:lpstr>Windows 10 includes features specifically for developers</vt:lpstr>
      <vt:lpstr>PowerPoint Presentation</vt:lpstr>
      <vt:lpstr>Bash coming to Windows</vt:lpstr>
      <vt:lpstr>PowerPoint Presentation</vt:lpstr>
      <vt:lpstr>PowerPoint Presentation</vt:lpstr>
      <vt:lpstr>Xamarin for Visual Studio</vt:lpstr>
      <vt:lpstr>PowerPoint Presentation</vt:lpstr>
      <vt:lpstr>Xamarin test cloud</vt:lpstr>
      <vt:lpstr>Xamarin</vt:lpstr>
      <vt:lpstr>Project Islandwood</vt:lpstr>
      <vt:lpstr>Rich Partner Ecosystem</vt:lpstr>
      <vt:lpstr>PowerPoint Presentation</vt:lpstr>
      <vt:lpstr>Conversations as a Platform</vt:lpstr>
      <vt:lpstr>Building Conversational Experiences</vt:lpstr>
      <vt:lpstr>Bot Framework</vt:lpstr>
      <vt:lpstr>PowerPoint Presentation</vt:lpstr>
      <vt:lpstr>PowerPoint Presentation</vt:lpstr>
      <vt:lpstr>PowerPoint Presentation</vt:lpstr>
      <vt:lpstr>PowerPoint Presentation</vt:lpstr>
      <vt:lpstr>Azure IoT Services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Service Fabric</vt:lpstr>
      <vt:lpstr>PowerPoint Presentation</vt:lpstr>
      <vt:lpstr>PowerPoint Presentation</vt:lpstr>
      <vt:lpstr>PowerPoint Presentation</vt:lpstr>
      <vt:lpstr>Power BI Embedded</vt:lpstr>
      <vt:lpstr>PowerPoint Presentation</vt:lpstr>
      <vt:lpstr>PowerPoint Presentation</vt:lpstr>
      <vt:lpstr>Microsoft Graph</vt:lpstr>
      <vt:lpstr>PowerPoint Presentation</vt:lpstr>
      <vt:lpstr>Video: Seeing AI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2016-07-19T21:55:32Z</dcterms:created>
  <dcterms:modified xsi:type="dcterms:W3CDTF">2016-07-19T21:59:12Z</dcterms:modified>
</cp:coreProperties>
</file>